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82" r:id="rId3"/>
    <p:sldId id="263" r:id="rId4"/>
    <p:sldId id="278" r:id="rId5"/>
    <p:sldId id="264" r:id="rId6"/>
    <p:sldId id="267" r:id="rId7"/>
    <p:sldId id="266" r:id="rId8"/>
    <p:sldId id="265" r:id="rId9"/>
    <p:sldId id="274" r:id="rId10"/>
    <p:sldId id="283" r:id="rId11"/>
    <p:sldId id="268" r:id="rId12"/>
    <p:sldId id="284" r:id="rId13"/>
    <p:sldId id="279" r:id="rId14"/>
    <p:sldId id="285" r:id="rId15"/>
    <p:sldId id="286" r:id="rId16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F8FF"/>
    <a:srgbClr val="020000"/>
    <a:srgbClr val="F50736"/>
    <a:srgbClr val="5DD8F2"/>
    <a:srgbClr val="1F88C8"/>
    <a:srgbClr val="A4D329"/>
    <a:srgbClr val="C0FF4D"/>
    <a:srgbClr val="FB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596" y="-7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2E7D-81FD-45B9-AB65-78330C09A286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1028-292C-473B-BE59-F2A032DBDBB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910B-EEAD-4D49-9ED5-DAB09F61A492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210F-EA0E-4B34-B5B4-A24B8DE5A5D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13BA7-9A28-4A07-9FB9-D68EB969A18C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0EAB-5FDC-436B-A219-624A4780F54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78BA-B7DD-433E-8A1B-C538F3325048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1D02-C46F-4E75-A056-8521298E60A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3686-337B-457A-AAFF-4CD9F3F94328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FC1F-A01F-4ECE-BAB9-06AE2C03DFF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C749-ED59-452B-9936-5BDA890878E5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1F63-5CBC-4FD2-BE7F-A0DEA1B965E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D6E9-1486-43C1-B0B5-67D8A16292A0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89E7-4F7D-4DCC-8F96-4923325619B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85CD-6986-4A7C-8681-384AE3703CD0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7E66-171C-47C8-B11C-BA0C04A170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1297-ED5A-4BFA-A618-3DEDE5063589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961A4-9B04-42CB-B9E7-631FF79CECA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DADF-8C2D-455D-BDBB-EA55BBFE045D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313B-1808-41DB-9957-5AE589C9219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28E8-52B9-4801-9290-19B1C3165F3D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B6A9-E85D-48FB-8B16-1369E935BAC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E2300CEA-F7CC-4BDF-AA0F-56F67DDB797D}" type="datetime1">
              <a:rPr lang="da-DK"/>
              <a:pPr>
                <a:defRPr/>
              </a:pPr>
              <a:t>22-02-2013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6E57DA76-CA9D-429E-AF46-99BB4CF2C7D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3"/>
          <p:cNvSpPr txBox="1">
            <a:spLocks noChangeArrowheads="1"/>
          </p:cNvSpPr>
          <p:nvPr/>
        </p:nvSpPr>
        <p:spPr bwMode="auto">
          <a:xfrm>
            <a:off x="5772150" y="2274888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51616"/>
                </a:solidFill>
              </a:rPr>
              <a:t>text</a:t>
            </a:r>
          </a:p>
        </p:txBody>
      </p:sp>
      <p:sp>
        <p:nvSpPr>
          <p:cNvPr id="2051" name="TextBox 24"/>
          <p:cNvSpPr txBox="1">
            <a:spLocks noChangeArrowheads="1"/>
          </p:cNvSpPr>
          <p:nvPr/>
        </p:nvSpPr>
        <p:spPr bwMode="auto">
          <a:xfrm>
            <a:off x="5772150" y="4305300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51616"/>
                </a:solidFill>
              </a:rPr>
              <a:t>text</a:t>
            </a:r>
          </a:p>
        </p:txBody>
      </p:sp>
      <p:grpSp>
        <p:nvGrpSpPr>
          <p:cNvPr id="2052" name="Grupper 13"/>
          <p:cNvGrpSpPr>
            <a:grpSpLocks/>
          </p:cNvGrpSpPr>
          <p:nvPr/>
        </p:nvGrpSpPr>
        <p:grpSpPr bwMode="auto">
          <a:xfrm>
            <a:off x="5395913" y="2770188"/>
            <a:ext cx="1279525" cy="1281112"/>
            <a:chOff x="5957225" y="2821683"/>
            <a:chExt cx="975189" cy="975189"/>
          </a:xfrm>
        </p:grpSpPr>
        <p:sp>
          <p:nvSpPr>
            <p:cNvPr id="12" name="Ellipse 11"/>
            <p:cNvSpPr>
              <a:spLocks noChangeArrowheads="1"/>
            </p:cNvSpPr>
            <p:nvPr/>
          </p:nvSpPr>
          <p:spPr bwMode="auto">
            <a:xfrm>
              <a:off x="5957225" y="2821683"/>
              <a:ext cx="975189" cy="975189"/>
            </a:xfrm>
            <a:prstGeom prst="ellipse">
              <a:avLst/>
            </a:prstGeom>
            <a:gradFill rotWithShape="1">
              <a:gsLst>
                <a:gs pos="0">
                  <a:srgbClr val="353637"/>
                </a:gs>
                <a:gs pos="100000">
                  <a:srgbClr val="15161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191919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6079426" y="2859143"/>
              <a:ext cx="715058" cy="52928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3" name="Group 35"/>
          <p:cNvGrpSpPr/>
          <p:nvPr/>
        </p:nvGrpSpPr>
        <p:grpSpPr bwMode="auto">
          <a:xfrm>
            <a:off x="4253871" y="1669397"/>
            <a:ext cx="3492500" cy="3492500"/>
            <a:chOff x="2845003" y="1954619"/>
            <a:chExt cx="3492500" cy="349250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4" name="Grupper 14"/>
            <p:cNvGrpSpPr>
              <a:grpSpLocks/>
            </p:cNvGrpSpPr>
            <p:nvPr/>
          </p:nvGrpSpPr>
          <p:grpSpPr bwMode="auto">
            <a:xfrm rot="5400000">
              <a:off x="2845003" y="1954619"/>
              <a:ext cx="3492500" cy="3492500"/>
              <a:chOff x="2854730" y="1925436"/>
              <a:chExt cx="3492518" cy="3492500"/>
            </a:xfrm>
          </p:grpSpPr>
          <p:sp>
            <p:nvSpPr>
              <p:cNvPr id="5" name="Freeform 6"/>
              <p:cNvSpPr>
                <a:spLocks noEditPoints="1"/>
              </p:cNvSpPr>
              <p:nvPr/>
            </p:nvSpPr>
            <p:spPr bwMode="gray">
              <a:xfrm>
                <a:off x="2854730" y="1925436"/>
                <a:ext cx="3492518" cy="3492500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6" name="Freeform 8"/>
              <p:cNvSpPr>
                <a:spLocks/>
              </p:cNvSpPr>
              <p:nvPr/>
            </p:nvSpPr>
            <p:spPr bwMode="gray">
              <a:xfrm>
                <a:off x="3179764" y="2281238"/>
                <a:ext cx="1357320" cy="2795587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27" y="468"/>
                  </a:cxn>
                  <a:cxn ang="0">
                    <a:pos x="227" y="357"/>
                  </a:cxn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</a:cxnLst>
                <a:rect l="0" t="0" r="r" b="b"/>
                <a:pathLst>
                  <a:path w="227" h="468">
                    <a:moveTo>
                      <a:pt x="0" y="234"/>
                    </a:moveTo>
                    <a:cubicBezTo>
                      <a:pt x="0" y="361"/>
                      <a:pt x="101" y="465"/>
                      <a:pt x="227" y="468"/>
                    </a:cubicBezTo>
                    <a:cubicBezTo>
                      <a:pt x="227" y="357"/>
                      <a:pt x="227" y="357"/>
                      <a:pt x="227" y="357"/>
                    </a:cubicBezTo>
                    <a:cubicBezTo>
                      <a:pt x="163" y="354"/>
                      <a:pt x="111" y="300"/>
                      <a:pt x="111" y="234"/>
                    </a:cubicBez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FF4D"/>
                  </a:gs>
                  <a:gs pos="100000">
                    <a:srgbClr val="A4D329"/>
                  </a:gs>
                </a:gsLst>
                <a:lin ang="0" scaled="1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</p:grpSp>
        <p:sp>
          <p:nvSpPr>
            <p:cNvPr id="19" name="Ellipse 18"/>
            <p:cNvSpPr/>
            <p:nvPr/>
          </p:nvSpPr>
          <p:spPr bwMode="auto">
            <a:xfrm>
              <a:off x="3581400" y="2355850"/>
              <a:ext cx="2070100" cy="153035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gray">
            <a:xfrm rot="16200000">
              <a:off x="3906838" y="3008312"/>
              <a:ext cx="1357313" cy="2795588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227" y="468"/>
                </a:cxn>
                <a:cxn ang="0">
                  <a:pos x="227" y="357"/>
                </a:cxn>
                <a:cxn ang="0">
                  <a:pos x="111" y="234"/>
                </a:cxn>
                <a:cxn ang="0">
                  <a:pos x="227" y="112"/>
                </a:cxn>
                <a:cxn ang="0">
                  <a:pos x="227" y="0"/>
                </a:cxn>
                <a:cxn ang="0">
                  <a:pos x="0" y="234"/>
                </a:cxn>
              </a:cxnLst>
              <a:rect l="0" t="0" r="r" b="b"/>
              <a:pathLst>
                <a:path w="227" h="468">
                  <a:moveTo>
                    <a:pt x="0" y="234"/>
                  </a:moveTo>
                  <a:cubicBezTo>
                    <a:pt x="0" y="361"/>
                    <a:pt x="101" y="465"/>
                    <a:pt x="227" y="468"/>
                  </a:cubicBezTo>
                  <a:cubicBezTo>
                    <a:pt x="227" y="357"/>
                    <a:pt x="227" y="357"/>
                    <a:pt x="227" y="357"/>
                  </a:cubicBezTo>
                  <a:cubicBezTo>
                    <a:pt x="163" y="354"/>
                    <a:pt x="111" y="300"/>
                    <a:pt x="111" y="234"/>
                  </a:cubicBezTo>
                  <a:cubicBezTo>
                    <a:pt x="111" y="169"/>
                    <a:pt x="163" y="115"/>
                    <a:pt x="227" y="112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101" y="4"/>
                    <a:pt x="0" y="107"/>
                    <a:pt x="0" y="23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FF4D"/>
                </a:gs>
                <a:gs pos="100000">
                  <a:srgbClr val="A4D329"/>
                </a:gs>
              </a:gsLst>
              <a:lin ang="0" scaled="1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>
                <a:latin typeface="+mn-lt"/>
                <a:ea typeface="+mn-ea"/>
              </a:endParaRPr>
            </a:p>
          </p:txBody>
        </p:sp>
      </p:grpSp>
      <p:sp>
        <p:nvSpPr>
          <p:cNvPr id="2054" name="TextBox 26"/>
          <p:cNvSpPr txBox="1">
            <a:spLocks noChangeArrowheads="1"/>
          </p:cNvSpPr>
          <p:nvPr/>
        </p:nvSpPr>
        <p:spPr bwMode="auto">
          <a:xfrm>
            <a:off x="5778500" y="1639888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2055" name="TextBox 29"/>
          <p:cNvSpPr txBox="1">
            <a:spLocks noChangeArrowheads="1"/>
          </p:cNvSpPr>
          <p:nvPr/>
        </p:nvSpPr>
        <p:spPr bwMode="auto">
          <a:xfrm>
            <a:off x="5770563" y="2214563"/>
            <a:ext cx="8842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51616"/>
                </a:solidFill>
              </a:rPr>
              <a:t>text</a:t>
            </a:r>
          </a:p>
        </p:txBody>
      </p:sp>
      <p:sp>
        <p:nvSpPr>
          <p:cNvPr id="2056" name="TextBox 30"/>
          <p:cNvSpPr txBox="1">
            <a:spLocks noChangeArrowheads="1"/>
          </p:cNvSpPr>
          <p:nvPr/>
        </p:nvSpPr>
        <p:spPr bwMode="auto">
          <a:xfrm>
            <a:off x="5772150" y="4292600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51616"/>
                </a:solidFill>
              </a:rPr>
              <a:t>text</a:t>
            </a:r>
          </a:p>
        </p:txBody>
      </p:sp>
      <p:sp>
        <p:nvSpPr>
          <p:cNvPr id="2057" name="Freeform 236"/>
          <p:cNvSpPr>
            <a:spLocks/>
          </p:cNvSpPr>
          <p:nvPr/>
        </p:nvSpPr>
        <p:spPr bwMode="auto">
          <a:xfrm>
            <a:off x="6094413" y="4457700"/>
            <a:ext cx="66675" cy="9525"/>
          </a:xfrm>
          <a:custGeom>
            <a:avLst/>
            <a:gdLst>
              <a:gd name="T0" fmla="*/ 2147483647 w 42"/>
              <a:gd name="T1" fmla="*/ 2147483647 h 6"/>
              <a:gd name="T2" fmla="*/ 2147483647 w 42"/>
              <a:gd name="T3" fmla="*/ 2147483647 h 6"/>
              <a:gd name="T4" fmla="*/ 2147483647 w 42"/>
              <a:gd name="T5" fmla="*/ 0 h 6"/>
              <a:gd name="T6" fmla="*/ 2147483647 w 42"/>
              <a:gd name="T7" fmla="*/ 0 h 6"/>
              <a:gd name="T8" fmla="*/ 0 w 42"/>
              <a:gd name="T9" fmla="*/ 2147483647 h 6"/>
              <a:gd name="T10" fmla="*/ 2147483647 w 42"/>
              <a:gd name="T11" fmla="*/ 2147483647 h 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6"/>
              <a:gd name="T20" fmla="*/ 42 w 42"/>
              <a:gd name="T21" fmla="*/ 6 h 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6">
                <a:moveTo>
                  <a:pt x="6" y="6"/>
                </a:moveTo>
                <a:lnTo>
                  <a:pt x="42" y="4"/>
                </a:lnTo>
                <a:lnTo>
                  <a:pt x="37" y="0"/>
                </a:lnTo>
                <a:lnTo>
                  <a:pt x="0" y="1"/>
                </a:lnTo>
                <a:lnTo>
                  <a:pt x="6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ktangel 31"/>
          <p:cNvSpPr/>
          <p:nvPr/>
        </p:nvSpPr>
        <p:spPr bwMode="auto">
          <a:xfrm>
            <a:off x="325438" y="2005013"/>
            <a:ext cx="2008187" cy="273050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33" name="Rektangel 32"/>
          <p:cNvSpPr/>
          <p:nvPr/>
        </p:nvSpPr>
        <p:spPr bwMode="auto">
          <a:xfrm>
            <a:off x="358775" y="3535363"/>
            <a:ext cx="2008188" cy="2730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100000">
                <a:srgbClr val="C0FF4D"/>
              </a:gs>
            </a:gsLst>
            <a:lin ang="5400000" scaled="1"/>
          </a:gra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kern="0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gray">
          <a:xfrm>
            <a:off x="442913" y="3868738"/>
            <a:ext cx="1912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080808"/>
                </a:solidFill>
                <a:latin typeface="Calibri" pitchFamily="34" charset="0"/>
                <a:ea typeface="ＭＳ Ｐゴシック" pitchFamily="-97" charset="-128"/>
                <a:cs typeface="Arial" charset="0"/>
              </a:rPr>
              <a:t>This is an example text. Go ahead an replace it with your own text. This is an example text.</a:t>
            </a:r>
          </a:p>
        </p:txBody>
      </p:sp>
      <p:sp>
        <p:nvSpPr>
          <p:cNvPr id="37" name="Rektangel 36"/>
          <p:cNvSpPr/>
          <p:nvPr/>
        </p:nvSpPr>
        <p:spPr bwMode="auto">
          <a:xfrm>
            <a:off x="277813" y="3516313"/>
            <a:ext cx="210026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noProof="1">
                <a:solidFill>
                  <a:srgbClr val="080808"/>
                </a:solidFill>
                <a:latin typeface="Calibri" pitchFamily="34" charset="0"/>
                <a:ea typeface="ＭＳ Ｐゴシック" pitchFamily="-97" charset="-128"/>
                <a:cs typeface="Arial" charset="0"/>
              </a:rPr>
              <a:t>Example text</a:t>
            </a:r>
            <a:endParaRPr lang="da-DK" b="1" kern="0" dirty="0">
              <a:solidFill>
                <a:sysClr val="windowText" lastClr="000000"/>
              </a:solidFill>
              <a:ea typeface="ＭＳ Ｐゴシック" pitchFamily="-97" charset="-128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gray">
          <a:xfrm>
            <a:off x="409575" y="2339975"/>
            <a:ext cx="19129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080808"/>
                </a:solidFill>
                <a:latin typeface="Calibri" pitchFamily="34" charset="0"/>
                <a:ea typeface="ＭＳ Ｐゴシック" pitchFamily="-97" charset="-128"/>
                <a:cs typeface="Arial" charset="0"/>
              </a:rPr>
              <a:t>This is an example text. Go ahead an replace it with your own text. This is an example text.</a:t>
            </a:r>
          </a:p>
        </p:txBody>
      </p:sp>
      <p:sp>
        <p:nvSpPr>
          <p:cNvPr id="39" name="Rektangel 38"/>
          <p:cNvSpPr/>
          <p:nvPr/>
        </p:nvSpPr>
        <p:spPr bwMode="auto">
          <a:xfrm>
            <a:off x="244475" y="1985963"/>
            <a:ext cx="2100263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noProof="1">
                <a:latin typeface="Calibri" pitchFamily="34" charset="0"/>
                <a:ea typeface="ＭＳ Ｐゴシック" pitchFamily="-97" charset="-128"/>
                <a:cs typeface="Arial" charset="0"/>
              </a:rPr>
              <a:t>Example text</a:t>
            </a:r>
            <a:endParaRPr lang="da-DK" b="1" kern="0" dirty="0">
              <a:ea typeface="ＭＳ Ｐゴシック" pitchFamily="-97" charset="-128"/>
            </a:endParaRPr>
          </a:p>
        </p:txBody>
      </p:sp>
      <p:sp>
        <p:nvSpPr>
          <p:cNvPr id="2065" name="Tekstboks 25"/>
          <p:cNvSpPr txBox="1">
            <a:spLocks noChangeArrowheads="1"/>
          </p:cNvSpPr>
          <p:nvPr/>
        </p:nvSpPr>
        <p:spPr bwMode="auto">
          <a:xfrm>
            <a:off x="5378450" y="3235325"/>
            <a:ext cx="1308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1800">
                <a:latin typeface="Calibri" charset="0"/>
              </a:rPr>
              <a:t>Logo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  <p:pic>
        <p:nvPicPr>
          <p:cNvPr id="26" name="Picture 24" descr="slideshop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88" y="6173788"/>
            <a:ext cx="1689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r 21"/>
          <p:cNvGrpSpPr>
            <a:grpSpLocks/>
          </p:cNvGrpSpPr>
          <p:nvPr/>
        </p:nvGrpSpPr>
        <p:grpSpPr bwMode="auto">
          <a:xfrm>
            <a:off x="231775" y="1927225"/>
            <a:ext cx="6103938" cy="3508375"/>
            <a:chOff x="231775" y="1927225"/>
            <a:chExt cx="6103938" cy="3508375"/>
          </a:xfrm>
          <a:effectLst>
            <a:reflection blurRad="6350" stA="50000" endA="275" endPos="40000" dist="101600" dir="5400000" sy="-100000" algn="bl" rotWithShape="0"/>
          </a:effectLst>
        </p:grpSpPr>
        <p:grpSp>
          <p:nvGrpSpPr>
            <p:cNvPr id="3" name="Grupper 18"/>
            <p:cNvGrpSpPr>
              <a:grpSpLocks/>
            </p:cNvGrpSpPr>
            <p:nvPr/>
          </p:nvGrpSpPr>
          <p:grpSpPr bwMode="auto">
            <a:xfrm>
              <a:off x="231775" y="1927225"/>
              <a:ext cx="6103938" cy="3508375"/>
              <a:chOff x="231775" y="1927225"/>
              <a:chExt cx="6103938" cy="3508375"/>
            </a:xfrm>
          </p:grpSpPr>
          <p:sp>
            <p:nvSpPr>
              <p:cNvPr id="23" name="Freeform 6"/>
              <p:cNvSpPr>
                <a:spLocks noEditPoints="1"/>
              </p:cNvSpPr>
              <p:nvPr/>
            </p:nvSpPr>
            <p:spPr bwMode="gray">
              <a:xfrm rot="3600000"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lumMod val="90000"/>
                    </a:schemeClr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grpSp>
            <p:nvGrpSpPr>
              <p:cNvPr id="4" name="Grupper 11"/>
              <p:cNvGrpSpPr>
                <a:grpSpLocks/>
              </p:cNvGrpSpPr>
              <p:nvPr/>
            </p:nvGrpSpPr>
            <p:grpSpPr bwMode="auto">
              <a:xfrm rot="-7200000">
                <a:off x="3041433" y="1880217"/>
                <a:ext cx="3003563" cy="3146910"/>
                <a:chOff x="3297143" y="2183460"/>
                <a:chExt cx="3003563" cy="3146910"/>
              </a:xfrm>
            </p:grpSpPr>
            <p:sp>
              <p:nvSpPr>
                <p:cNvPr id="30" name="Freeform 7"/>
                <p:cNvSpPr>
                  <a:spLocks/>
                </p:cNvSpPr>
                <p:nvPr/>
              </p:nvSpPr>
              <p:spPr bwMode="gray">
                <a:xfrm rot="3600000">
                  <a:off x="3862391" y="1831829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1" y="234"/>
                    </a:cxn>
                    <a:cxn ang="0">
                      <a:pos x="227" y="112"/>
                    </a:cxn>
                    <a:cxn ang="0">
                      <a:pos x="227" y="0"/>
                    </a:cxn>
                    <a:cxn ang="0">
                      <a:pos x="0" y="234"/>
                    </a:cxn>
                    <a:cxn ang="0">
                      <a:pos x="28" y="345"/>
                    </a:cxn>
                    <a:cxn ang="0">
                      <a:pos x="124" y="290"/>
                    </a:cxn>
                    <a:cxn ang="0">
                      <a:pos x="111" y="234"/>
                    </a:cxn>
                  </a:cxnLst>
                  <a:rect l="0" t="0" r="r" b="b"/>
                  <a:pathLst>
                    <a:path w="227" h="345">
                      <a:moveTo>
                        <a:pt x="111" y="234"/>
                      </a:moveTo>
                      <a:cubicBezTo>
                        <a:pt x="111" y="169"/>
                        <a:pt x="163" y="115"/>
                        <a:pt x="227" y="112"/>
                      </a:cubicBezTo>
                      <a:cubicBezTo>
                        <a:pt x="227" y="0"/>
                        <a:pt x="227" y="0"/>
                        <a:pt x="227" y="0"/>
                      </a:cubicBezTo>
                      <a:cubicBezTo>
                        <a:pt x="101" y="4"/>
                        <a:pt x="0" y="107"/>
                        <a:pt x="0" y="234"/>
                      </a:cubicBezTo>
                      <a:cubicBezTo>
                        <a:pt x="0" y="274"/>
                        <a:pt x="10" y="312"/>
                        <a:pt x="28" y="345"/>
                      </a:cubicBezTo>
                      <a:cubicBezTo>
                        <a:pt x="124" y="290"/>
                        <a:pt x="124" y="290"/>
                        <a:pt x="124" y="290"/>
                      </a:cubicBezTo>
                      <a:cubicBezTo>
                        <a:pt x="116" y="273"/>
                        <a:pt x="111" y="254"/>
                        <a:pt x="111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  <p:sp>
              <p:nvSpPr>
                <p:cNvPr id="31" name="Freeform 8"/>
                <p:cNvSpPr>
                  <a:spLocks/>
                </p:cNvSpPr>
                <p:nvPr/>
              </p:nvSpPr>
              <p:spPr bwMode="gray">
                <a:xfrm rot="3600000">
                  <a:off x="4587000" y="3090106"/>
                  <a:ext cx="1362075" cy="2065337"/>
                </a:xfrm>
                <a:custGeom>
                  <a:avLst/>
                  <a:gdLst>
                    <a:gd name="T0" fmla="*/ 115 w 227"/>
                    <a:gd name="T1" fmla="*/ 234 h 345"/>
                    <a:gd name="T2" fmla="*/ 102 w 227"/>
                    <a:gd name="T3" fmla="*/ 290 h 345"/>
                    <a:gd name="T4" fmla="*/ 199 w 227"/>
                    <a:gd name="T5" fmla="*/ 345 h 345"/>
                    <a:gd name="T6" fmla="*/ 227 w 227"/>
                    <a:gd name="T7" fmla="*/ 234 h 345"/>
                    <a:gd name="T8" fmla="*/ 0 w 227"/>
                    <a:gd name="T9" fmla="*/ 0 h 345"/>
                    <a:gd name="T10" fmla="*/ 0 w 227"/>
                    <a:gd name="T11" fmla="*/ 112 h 345"/>
                    <a:gd name="T12" fmla="*/ 115 w 227"/>
                    <a:gd name="T13" fmla="*/ 234 h 3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7"/>
                    <a:gd name="T22" fmla="*/ 0 h 345"/>
                    <a:gd name="T23" fmla="*/ 227 w 227"/>
                    <a:gd name="T24" fmla="*/ 345 h 3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7" h="345">
                      <a:moveTo>
                        <a:pt x="115" y="234"/>
                      </a:moveTo>
                      <a:cubicBezTo>
                        <a:pt x="115" y="254"/>
                        <a:pt x="111" y="273"/>
                        <a:pt x="102" y="290"/>
                      </a:cubicBezTo>
                      <a:cubicBezTo>
                        <a:pt x="199" y="345"/>
                        <a:pt x="199" y="345"/>
                        <a:pt x="199" y="345"/>
                      </a:cubicBezTo>
                      <a:cubicBezTo>
                        <a:pt x="217" y="312"/>
                        <a:pt x="227" y="274"/>
                        <a:pt x="227" y="234"/>
                      </a:cubicBezTo>
                      <a:cubicBezTo>
                        <a:pt x="227" y="108"/>
                        <a:pt x="126" y="4"/>
                        <a:pt x="0" y="0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64" y="115"/>
                        <a:pt x="115" y="169"/>
                        <a:pt x="115" y="2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4D329"/>
                    </a:gs>
                    <a:gs pos="99001">
                      <a:srgbClr val="C0FF4D"/>
                    </a:gs>
                    <a:gs pos="100000">
                      <a:srgbClr val="C0FF4D"/>
                    </a:gs>
                  </a:gsLst>
                  <a:lin ang="16200000"/>
                </a:gradFill>
                <a:ln w="3175">
                  <a:solidFill>
                    <a:srgbClr val="A4D32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pitchFamily="34" charset="0"/>
                    <a:ea typeface="+mn-ea"/>
                  </a:endParaRPr>
                </a:p>
              </p:txBody>
            </p:sp>
            <p:sp>
              <p:nvSpPr>
                <p:cNvPr id="32" name="Freeform 9"/>
                <p:cNvSpPr>
                  <a:spLocks/>
                </p:cNvSpPr>
                <p:nvPr/>
              </p:nvSpPr>
              <p:spPr bwMode="gray">
                <a:xfrm rot="3600000">
                  <a:off x="2601024" y="3632539"/>
                  <a:ext cx="2393950" cy="1001712"/>
                </a:xfrm>
                <a:custGeom>
                  <a:avLst/>
                  <a:gdLst/>
                  <a:ahLst/>
                  <a:cxnLst>
                    <a:cxn ang="0">
                      <a:pos x="199" y="55"/>
                    </a:cxn>
                    <a:cxn ang="0">
                      <a:pos x="97" y="0"/>
                    </a:cxn>
                    <a:cxn ang="0">
                      <a:pos x="0" y="56"/>
                    </a:cxn>
                    <a:cxn ang="0">
                      <a:pos x="199" y="167"/>
                    </a:cxn>
                    <a:cxn ang="0">
                      <a:pos x="399" y="56"/>
                    </a:cxn>
                    <a:cxn ang="0">
                      <a:pos x="302" y="0"/>
                    </a:cxn>
                    <a:cxn ang="0">
                      <a:pos x="199" y="55"/>
                    </a:cxn>
                  </a:cxnLst>
                  <a:rect l="0" t="0" r="r" b="b"/>
                  <a:pathLst>
                    <a:path w="399" h="167">
                      <a:moveTo>
                        <a:pt x="199" y="55"/>
                      </a:moveTo>
                      <a:cubicBezTo>
                        <a:pt x="156" y="55"/>
                        <a:pt x="119" y="33"/>
                        <a:pt x="9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42" y="122"/>
                        <a:pt x="115" y="167"/>
                        <a:pt x="199" y="167"/>
                      </a:cubicBezTo>
                      <a:cubicBezTo>
                        <a:pt x="284" y="167"/>
                        <a:pt x="357" y="122"/>
                        <a:pt x="399" y="56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280" y="33"/>
                        <a:pt x="242" y="55"/>
                        <a:pt x="199" y="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5" name="Ellipse 15"/>
              <p:cNvSpPr/>
              <p:nvPr/>
            </p:nvSpPr>
            <p:spPr>
              <a:xfrm>
                <a:off x="3543300" y="2366963"/>
                <a:ext cx="2082800" cy="15398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  <p:grpSp>
            <p:nvGrpSpPr>
              <p:cNvPr id="5" name="Grupper 11"/>
              <p:cNvGrpSpPr>
                <a:grpSpLocks/>
              </p:cNvGrpSpPr>
              <p:nvPr/>
            </p:nvGrpSpPr>
            <p:grpSpPr bwMode="auto">
              <a:xfrm>
                <a:off x="3941761" y="3041649"/>
                <a:ext cx="1279525" cy="1279525"/>
                <a:chOff x="5957565" y="2822023"/>
                <a:chExt cx="974510" cy="974510"/>
              </a:xfrm>
            </p:grpSpPr>
            <p:sp>
              <p:nvSpPr>
                <p:cNvPr id="28" name="Ellipse 12"/>
                <p:cNvSpPr/>
                <p:nvPr/>
              </p:nvSpPr>
              <p:spPr>
                <a:xfrm>
                  <a:off x="5957565" y="2822023"/>
                  <a:ext cx="974510" cy="97451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100000">
                      <a:schemeClr val="bg2">
                        <a:lumMod val="1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/>
                </a:p>
              </p:txBody>
            </p:sp>
            <p:sp>
              <p:nvSpPr>
                <p:cNvPr id="29" name="Ellipse 13"/>
                <p:cNvSpPr/>
                <p:nvPr/>
              </p:nvSpPr>
              <p:spPr>
                <a:xfrm>
                  <a:off x="6079680" y="2859504"/>
                  <a:ext cx="714560" cy="528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alpha val="0"/>
                      </a:schemeClr>
                    </a:gs>
                    <a:gs pos="100000">
                      <a:schemeClr val="bg1">
                        <a:alpha val="77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 dirty="0"/>
                </a:p>
              </p:txBody>
            </p:sp>
          </p:grpSp>
          <p:sp>
            <p:nvSpPr>
              <p:cNvPr id="27" name="Text Box 52"/>
              <p:cNvSpPr txBox="1">
                <a:spLocks noChangeArrowheads="1"/>
              </p:cNvSpPr>
              <p:nvPr/>
            </p:nvSpPr>
            <p:spPr bwMode="gray">
              <a:xfrm>
                <a:off x="231775" y="2701925"/>
                <a:ext cx="26177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801688">
                  <a:spcBef>
                    <a:spcPct val="20000"/>
                  </a:spcBef>
                  <a:defRPr/>
                </a:pPr>
                <a:endParaRPr lang="da-DK" sz="1400" noProof="1">
                  <a:solidFill>
                    <a:srgbClr val="080808"/>
                  </a:solidFill>
                  <a:latin typeface="Calibri" pitchFamily="34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2" name="Tekstboks 20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800">
                  <a:latin typeface="Calibri" pitchFamily="34" charset="0"/>
                  <a:ea typeface="+mn-ea"/>
                </a:rPr>
                <a:t>Logo</a:t>
              </a:r>
            </a:p>
          </p:txBody>
        </p:sp>
      </p:grpSp>
      <p:grpSp>
        <p:nvGrpSpPr>
          <p:cNvPr id="11267" name="Grupper 22"/>
          <p:cNvGrpSpPr>
            <a:grpSpLocks/>
          </p:cNvGrpSpPr>
          <p:nvPr/>
        </p:nvGrpSpPr>
        <p:grpSpPr bwMode="auto">
          <a:xfrm>
            <a:off x="2827338" y="1927225"/>
            <a:ext cx="3508375" cy="3508375"/>
            <a:chOff x="2827338" y="1927225"/>
            <a:chExt cx="3508375" cy="3508375"/>
          </a:xfrm>
        </p:grpSpPr>
        <p:grpSp>
          <p:nvGrpSpPr>
            <p:cNvPr id="11275" name="Grupper 14"/>
            <p:cNvGrpSpPr>
              <a:grpSpLocks/>
            </p:cNvGrpSpPr>
            <p:nvPr/>
          </p:nvGrpSpPr>
          <p:grpSpPr bwMode="auto">
            <a:xfrm>
              <a:off x="2827338" y="1927225"/>
              <a:ext cx="3508375" cy="3508375"/>
              <a:chOff x="2827338" y="1927225"/>
              <a:chExt cx="3508375" cy="3508375"/>
            </a:xfrm>
          </p:grpSpPr>
          <p:sp>
            <p:nvSpPr>
              <p:cNvPr id="8" name="Freeform 6"/>
              <p:cNvSpPr>
                <a:spLocks noEditPoints="1"/>
              </p:cNvSpPr>
              <p:nvPr>
                <p:custDataLst>
                  <p:tags r:id="rId1"/>
                </p:custDataLst>
              </p:nvPr>
            </p:nvSpPr>
            <p:spPr bwMode="gray">
              <a:xfrm rot="20700000"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grpSp>
            <p:nvGrpSpPr>
              <p:cNvPr id="11278" name="Grupper 11"/>
              <p:cNvGrpSpPr>
                <a:grpSpLocks/>
              </p:cNvGrpSpPr>
              <p:nvPr/>
            </p:nvGrpSpPr>
            <p:grpSpPr bwMode="auto">
              <a:xfrm rot="-7200000">
                <a:off x="3042335" y="1880355"/>
                <a:ext cx="3004370" cy="3146066"/>
                <a:chOff x="3296336" y="2185156"/>
                <a:chExt cx="3004370" cy="3146066"/>
              </a:xfrm>
            </p:grpSpPr>
            <p:sp>
              <p:nvSpPr>
                <p:cNvPr id="9" name="Freeform 7"/>
                <p:cNvSpPr>
                  <a:spLocks/>
                </p:cNvSpPr>
                <p:nvPr>
                  <p:custDataLst>
                    <p:tags r:id="rId2"/>
                  </p:custDataLst>
                </p:nvPr>
              </p:nvSpPr>
              <p:spPr bwMode="gray">
                <a:xfrm rot="3600000">
                  <a:off x="3864192" y="1825536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1" y="234"/>
                    </a:cxn>
                    <a:cxn ang="0">
                      <a:pos x="227" y="112"/>
                    </a:cxn>
                    <a:cxn ang="0">
                      <a:pos x="227" y="0"/>
                    </a:cxn>
                    <a:cxn ang="0">
                      <a:pos x="0" y="234"/>
                    </a:cxn>
                    <a:cxn ang="0">
                      <a:pos x="28" y="345"/>
                    </a:cxn>
                    <a:cxn ang="0">
                      <a:pos x="124" y="290"/>
                    </a:cxn>
                    <a:cxn ang="0">
                      <a:pos x="111" y="234"/>
                    </a:cxn>
                  </a:cxnLst>
                  <a:rect l="0" t="0" r="r" b="b"/>
                  <a:pathLst>
                    <a:path w="227" h="345">
                      <a:moveTo>
                        <a:pt x="111" y="234"/>
                      </a:moveTo>
                      <a:cubicBezTo>
                        <a:pt x="111" y="169"/>
                        <a:pt x="163" y="115"/>
                        <a:pt x="227" y="112"/>
                      </a:cubicBezTo>
                      <a:cubicBezTo>
                        <a:pt x="227" y="0"/>
                        <a:pt x="227" y="0"/>
                        <a:pt x="227" y="0"/>
                      </a:cubicBezTo>
                      <a:cubicBezTo>
                        <a:pt x="101" y="4"/>
                        <a:pt x="0" y="107"/>
                        <a:pt x="0" y="234"/>
                      </a:cubicBezTo>
                      <a:cubicBezTo>
                        <a:pt x="0" y="274"/>
                        <a:pt x="10" y="312"/>
                        <a:pt x="28" y="345"/>
                      </a:cubicBezTo>
                      <a:cubicBezTo>
                        <a:pt x="124" y="290"/>
                        <a:pt x="124" y="290"/>
                        <a:pt x="124" y="290"/>
                      </a:cubicBezTo>
                      <a:cubicBezTo>
                        <a:pt x="116" y="273"/>
                        <a:pt x="111" y="254"/>
                        <a:pt x="111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  <p:sp>
              <p:nvSpPr>
                <p:cNvPr id="10" name="Freeform 8"/>
                <p:cNvSpPr>
                  <a:spLocks/>
                </p:cNvSpPr>
                <p:nvPr>
                  <p:custDataLst>
                    <p:tags r:id="rId3"/>
                  </p:custDataLst>
                </p:nvPr>
              </p:nvSpPr>
              <p:spPr bwMode="gray">
                <a:xfrm rot="3600000">
                  <a:off x="4587707" y="3090144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5" y="234"/>
                    </a:cxn>
                    <a:cxn ang="0">
                      <a:pos x="102" y="290"/>
                    </a:cxn>
                    <a:cxn ang="0">
                      <a:pos x="199" y="345"/>
                    </a:cxn>
                    <a:cxn ang="0">
                      <a:pos x="227" y="234"/>
                    </a:cxn>
                    <a:cxn ang="0">
                      <a:pos x="0" y="0"/>
                    </a:cxn>
                    <a:cxn ang="0">
                      <a:pos x="0" y="112"/>
                    </a:cxn>
                    <a:cxn ang="0">
                      <a:pos x="115" y="234"/>
                    </a:cxn>
                  </a:cxnLst>
                  <a:rect l="0" t="0" r="r" b="b"/>
                  <a:pathLst>
                    <a:path w="227" h="345">
                      <a:moveTo>
                        <a:pt x="115" y="234"/>
                      </a:moveTo>
                      <a:cubicBezTo>
                        <a:pt x="115" y="254"/>
                        <a:pt x="111" y="273"/>
                        <a:pt x="102" y="290"/>
                      </a:cubicBezTo>
                      <a:cubicBezTo>
                        <a:pt x="199" y="345"/>
                        <a:pt x="199" y="345"/>
                        <a:pt x="199" y="345"/>
                      </a:cubicBezTo>
                      <a:cubicBezTo>
                        <a:pt x="217" y="312"/>
                        <a:pt x="227" y="274"/>
                        <a:pt x="227" y="234"/>
                      </a:cubicBezTo>
                      <a:cubicBezTo>
                        <a:pt x="227" y="108"/>
                        <a:pt x="126" y="4"/>
                        <a:pt x="0" y="0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64" y="115"/>
                        <a:pt x="115" y="169"/>
                        <a:pt x="115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99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rgbClr val="A4D32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  <p:sp>
              <p:nvSpPr>
                <p:cNvPr id="11" name="Freeform 9"/>
                <p:cNvSpPr>
                  <a:spLocks/>
                </p:cNvSpPr>
                <p:nvPr>
                  <p:custDataLst>
                    <p:tags r:id="rId4"/>
                  </p:custDataLst>
                </p:nvPr>
              </p:nvSpPr>
              <p:spPr bwMode="gray">
                <a:xfrm rot="3600000">
                  <a:off x="2600520" y="3632829"/>
                  <a:ext cx="2395538" cy="1003300"/>
                </a:xfrm>
                <a:custGeom>
                  <a:avLst/>
                  <a:gdLst/>
                  <a:ahLst/>
                  <a:cxnLst>
                    <a:cxn ang="0">
                      <a:pos x="199" y="55"/>
                    </a:cxn>
                    <a:cxn ang="0">
                      <a:pos x="97" y="0"/>
                    </a:cxn>
                    <a:cxn ang="0">
                      <a:pos x="0" y="56"/>
                    </a:cxn>
                    <a:cxn ang="0">
                      <a:pos x="199" y="167"/>
                    </a:cxn>
                    <a:cxn ang="0">
                      <a:pos x="399" y="56"/>
                    </a:cxn>
                    <a:cxn ang="0">
                      <a:pos x="302" y="0"/>
                    </a:cxn>
                    <a:cxn ang="0">
                      <a:pos x="199" y="55"/>
                    </a:cxn>
                  </a:cxnLst>
                  <a:rect l="0" t="0" r="r" b="b"/>
                  <a:pathLst>
                    <a:path w="399" h="167">
                      <a:moveTo>
                        <a:pt x="199" y="55"/>
                      </a:moveTo>
                      <a:cubicBezTo>
                        <a:pt x="156" y="55"/>
                        <a:pt x="119" y="33"/>
                        <a:pt x="9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42" y="122"/>
                        <a:pt x="115" y="167"/>
                        <a:pt x="199" y="167"/>
                      </a:cubicBezTo>
                      <a:cubicBezTo>
                        <a:pt x="284" y="167"/>
                        <a:pt x="357" y="122"/>
                        <a:pt x="399" y="56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280" y="33"/>
                        <a:pt x="242" y="55"/>
                        <a:pt x="199" y="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</p:grpSp>
          <p:sp>
            <p:nvSpPr>
              <p:cNvPr id="16" name="Ellipse 15"/>
              <p:cNvSpPr/>
              <p:nvPr/>
            </p:nvSpPr>
            <p:spPr>
              <a:xfrm>
                <a:off x="3543300" y="2366963"/>
                <a:ext cx="2082800" cy="15398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11280" name="Grupper 11"/>
              <p:cNvGrpSpPr>
                <a:grpSpLocks/>
              </p:cNvGrpSpPr>
              <p:nvPr/>
            </p:nvGrpSpPr>
            <p:grpSpPr bwMode="auto">
              <a:xfrm>
                <a:off x="3941317" y="3041204"/>
                <a:ext cx="1280417" cy="1280417"/>
                <a:chOff x="5957225" y="2821683"/>
                <a:chExt cx="975189" cy="975189"/>
              </a:xfrm>
            </p:grpSpPr>
            <p:sp>
              <p:nvSpPr>
                <p:cNvPr id="13" name="Ellipse 12"/>
                <p:cNvSpPr>
                  <a:spLocks noChangeArrowheads="1"/>
                </p:cNvSpPr>
                <p:nvPr/>
              </p:nvSpPr>
              <p:spPr bwMode="auto">
                <a:xfrm>
                  <a:off x="5957565" y="2822023"/>
                  <a:ext cx="974510" cy="97451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53637"/>
                    </a:gs>
                    <a:gs pos="100000">
                      <a:srgbClr val="151616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191919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 sz="1800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6079680" y="2859504"/>
                  <a:ext cx="714560" cy="528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alpha val="0"/>
                      </a:schemeClr>
                    </a:gs>
                    <a:gs pos="100000">
                      <a:schemeClr val="bg1">
                        <a:alpha val="77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a-DK" sz="180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11276" name="Tekstboks 17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800">
                  <a:latin typeface="Calibri" charset="0"/>
                </a:rPr>
                <a:t>Logo</a:t>
              </a:r>
            </a:p>
          </p:txBody>
        </p:sp>
      </p:grpSp>
      <p:sp>
        <p:nvSpPr>
          <p:cNvPr id="33" name="Rektangulær billedforklaring 32"/>
          <p:cNvSpPr/>
          <p:nvPr/>
        </p:nvSpPr>
        <p:spPr>
          <a:xfrm>
            <a:off x="5965825" y="735013"/>
            <a:ext cx="2803525" cy="1363662"/>
          </a:xfrm>
          <a:prstGeom prst="wedgeRectCallout">
            <a:avLst>
              <a:gd name="adj1" fmla="val -52383"/>
              <a:gd name="adj2" fmla="val 99863"/>
            </a:avLst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34" name="Rektangel 33"/>
          <p:cNvSpPr/>
          <p:nvPr/>
        </p:nvSpPr>
        <p:spPr bwMode="auto">
          <a:xfrm>
            <a:off x="6235700" y="1065213"/>
            <a:ext cx="2339975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Rektangulær billedforklaring 34"/>
          <p:cNvSpPr/>
          <p:nvPr/>
        </p:nvSpPr>
        <p:spPr>
          <a:xfrm>
            <a:off x="5980113" y="5057775"/>
            <a:ext cx="2803525" cy="1363663"/>
          </a:xfrm>
          <a:prstGeom prst="wedgeRectCallout">
            <a:avLst>
              <a:gd name="adj1" fmla="val -88212"/>
              <a:gd name="adj2" fmla="val -129808"/>
            </a:avLst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38" name="Rektangel 37"/>
          <p:cNvSpPr/>
          <p:nvPr/>
        </p:nvSpPr>
        <p:spPr bwMode="auto">
          <a:xfrm>
            <a:off x="6238875" y="5384800"/>
            <a:ext cx="2339975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9" name="Rektangulær billedforklaring 38"/>
          <p:cNvSpPr/>
          <p:nvPr/>
        </p:nvSpPr>
        <p:spPr>
          <a:xfrm>
            <a:off x="273050" y="5102225"/>
            <a:ext cx="2801938" cy="1363663"/>
          </a:xfrm>
          <a:prstGeom prst="wedgeRectCallout">
            <a:avLst>
              <a:gd name="adj1" fmla="val 79703"/>
              <a:gd name="adj2" fmla="val -88049"/>
            </a:avLst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40" name="Rektangel 39"/>
          <p:cNvSpPr/>
          <p:nvPr/>
        </p:nvSpPr>
        <p:spPr bwMode="auto">
          <a:xfrm>
            <a:off x="500063" y="5402263"/>
            <a:ext cx="2339975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r 21"/>
          <p:cNvGrpSpPr>
            <a:grpSpLocks/>
          </p:cNvGrpSpPr>
          <p:nvPr/>
        </p:nvGrpSpPr>
        <p:grpSpPr bwMode="auto">
          <a:xfrm>
            <a:off x="231775" y="1927225"/>
            <a:ext cx="6103938" cy="3508375"/>
            <a:chOff x="231775" y="1927225"/>
            <a:chExt cx="6103938" cy="3508375"/>
          </a:xfrm>
          <a:effectLst>
            <a:reflection blurRad="6350" stA="50000" endA="275" endPos="40000" dist="101600" dir="5400000" sy="-100000" algn="bl" rotWithShape="0"/>
          </a:effectLst>
        </p:grpSpPr>
        <p:grpSp>
          <p:nvGrpSpPr>
            <p:cNvPr id="3" name="Grupper 18"/>
            <p:cNvGrpSpPr>
              <a:grpSpLocks/>
            </p:cNvGrpSpPr>
            <p:nvPr/>
          </p:nvGrpSpPr>
          <p:grpSpPr bwMode="auto">
            <a:xfrm>
              <a:off x="231775" y="1927225"/>
              <a:ext cx="6103938" cy="3508375"/>
              <a:chOff x="231775" y="1927225"/>
              <a:chExt cx="6103938" cy="3508375"/>
            </a:xfrm>
          </p:grpSpPr>
          <p:sp>
            <p:nvSpPr>
              <p:cNvPr id="23" name="Freeform 6"/>
              <p:cNvSpPr>
                <a:spLocks noEditPoints="1"/>
              </p:cNvSpPr>
              <p:nvPr/>
            </p:nvSpPr>
            <p:spPr bwMode="gray">
              <a:xfrm rot="3600000"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lumMod val="90000"/>
                    </a:schemeClr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grpSp>
            <p:nvGrpSpPr>
              <p:cNvPr id="4" name="Grupper 11"/>
              <p:cNvGrpSpPr>
                <a:grpSpLocks/>
              </p:cNvGrpSpPr>
              <p:nvPr/>
            </p:nvGrpSpPr>
            <p:grpSpPr bwMode="auto">
              <a:xfrm rot="-7200000">
                <a:off x="3041433" y="1880217"/>
                <a:ext cx="3003563" cy="3146910"/>
                <a:chOff x="3297143" y="2183460"/>
                <a:chExt cx="3003563" cy="3146910"/>
              </a:xfrm>
            </p:grpSpPr>
            <p:sp>
              <p:nvSpPr>
                <p:cNvPr id="30" name="Freeform 7"/>
                <p:cNvSpPr>
                  <a:spLocks/>
                </p:cNvSpPr>
                <p:nvPr/>
              </p:nvSpPr>
              <p:spPr bwMode="gray">
                <a:xfrm rot="3600000">
                  <a:off x="3862391" y="1831829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1" y="234"/>
                    </a:cxn>
                    <a:cxn ang="0">
                      <a:pos x="227" y="112"/>
                    </a:cxn>
                    <a:cxn ang="0">
                      <a:pos x="227" y="0"/>
                    </a:cxn>
                    <a:cxn ang="0">
                      <a:pos x="0" y="234"/>
                    </a:cxn>
                    <a:cxn ang="0">
                      <a:pos x="28" y="345"/>
                    </a:cxn>
                    <a:cxn ang="0">
                      <a:pos x="124" y="290"/>
                    </a:cxn>
                    <a:cxn ang="0">
                      <a:pos x="111" y="234"/>
                    </a:cxn>
                  </a:cxnLst>
                  <a:rect l="0" t="0" r="r" b="b"/>
                  <a:pathLst>
                    <a:path w="227" h="345">
                      <a:moveTo>
                        <a:pt x="111" y="234"/>
                      </a:moveTo>
                      <a:cubicBezTo>
                        <a:pt x="111" y="169"/>
                        <a:pt x="163" y="115"/>
                        <a:pt x="227" y="112"/>
                      </a:cubicBezTo>
                      <a:cubicBezTo>
                        <a:pt x="227" y="0"/>
                        <a:pt x="227" y="0"/>
                        <a:pt x="227" y="0"/>
                      </a:cubicBezTo>
                      <a:cubicBezTo>
                        <a:pt x="101" y="4"/>
                        <a:pt x="0" y="107"/>
                        <a:pt x="0" y="234"/>
                      </a:cubicBezTo>
                      <a:cubicBezTo>
                        <a:pt x="0" y="274"/>
                        <a:pt x="10" y="312"/>
                        <a:pt x="28" y="345"/>
                      </a:cubicBezTo>
                      <a:cubicBezTo>
                        <a:pt x="124" y="290"/>
                        <a:pt x="124" y="290"/>
                        <a:pt x="124" y="290"/>
                      </a:cubicBezTo>
                      <a:cubicBezTo>
                        <a:pt x="116" y="273"/>
                        <a:pt x="111" y="254"/>
                        <a:pt x="111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  <p:sp>
              <p:nvSpPr>
                <p:cNvPr id="31" name="Freeform 8"/>
                <p:cNvSpPr>
                  <a:spLocks/>
                </p:cNvSpPr>
                <p:nvPr/>
              </p:nvSpPr>
              <p:spPr bwMode="gray">
                <a:xfrm rot="3600000">
                  <a:off x="4587000" y="3090106"/>
                  <a:ext cx="1362075" cy="2065337"/>
                </a:xfrm>
                <a:custGeom>
                  <a:avLst/>
                  <a:gdLst>
                    <a:gd name="T0" fmla="*/ 115 w 227"/>
                    <a:gd name="T1" fmla="*/ 234 h 345"/>
                    <a:gd name="T2" fmla="*/ 102 w 227"/>
                    <a:gd name="T3" fmla="*/ 290 h 345"/>
                    <a:gd name="T4" fmla="*/ 199 w 227"/>
                    <a:gd name="T5" fmla="*/ 345 h 345"/>
                    <a:gd name="T6" fmla="*/ 227 w 227"/>
                    <a:gd name="T7" fmla="*/ 234 h 345"/>
                    <a:gd name="T8" fmla="*/ 0 w 227"/>
                    <a:gd name="T9" fmla="*/ 0 h 345"/>
                    <a:gd name="T10" fmla="*/ 0 w 227"/>
                    <a:gd name="T11" fmla="*/ 112 h 345"/>
                    <a:gd name="T12" fmla="*/ 115 w 227"/>
                    <a:gd name="T13" fmla="*/ 234 h 3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7"/>
                    <a:gd name="T22" fmla="*/ 0 h 345"/>
                    <a:gd name="T23" fmla="*/ 227 w 227"/>
                    <a:gd name="T24" fmla="*/ 345 h 3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7" h="345">
                      <a:moveTo>
                        <a:pt x="115" y="234"/>
                      </a:moveTo>
                      <a:cubicBezTo>
                        <a:pt x="115" y="254"/>
                        <a:pt x="111" y="273"/>
                        <a:pt x="102" y="290"/>
                      </a:cubicBezTo>
                      <a:cubicBezTo>
                        <a:pt x="199" y="345"/>
                        <a:pt x="199" y="345"/>
                        <a:pt x="199" y="345"/>
                      </a:cubicBezTo>
                      <a:cubicBezTo>
                        <a:pt x="217" y="312"/>
                        <a:pt x="227" y="274"/>
                        <a:pt x="227" y="234"/>
                      </a:cubicBezTo>
                      <a:cubicBezTo>
                        <a:pt x="227" y="108"/>
                        <a:pt x="126" y="4"/>
                        <a:pt x="0" y="0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64" y="115"/>
                        <a:pt x="115" y="169"/>
                        <a:pt x="115" y="2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4D329"/>
                    </a:gs>
                    <a:gs pos="99001">
                      <a:srgbClr val="C0FF4D"/>
                    </a:gs>
                    <a:gs pos="100000">
                      <a:srgbClr val="C0FF4D"/>
                    </a:gs>
                  </a:gsLst>
                  <a:lin ang="16200000"/>
                </a:gradFill>
                <a:ln w="3175">
                  <a:solidFill>
                    <a:srgbClr val="A4D32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pitchFamily="34" charset="0"/>
                    <a:ea typeface="+mn-ea"/>
                  </a:endParaRPr>
                </a:p>
              </p:txBody>
            </p:sp>
            <p:sp>
              <p:nvSpPr>
                <p:cNvPr id="32" name="Freeform 9"/>
                <p:cNvSpPr>
                  <a:spLocks/>
                </p:cNvSpPr>
                <p:nvPr/>
              </p:nvSpPr>
              <p:spPr bwMode="gray">
                <a:xfrm rot="3600000">
                  <a:off x="2601024" y="3632539"/>
                  <a:ext cx="2393950" cy="1001712"/>
                </a:xfrm>
                <a:custGeom>
                  <a:avLst/>
                  <a:gdLst/>
                  <a:ahLst/>
                  <a:cxnLst>
                    <a:cxn ang="0">
                      <a:pos x="199" y="55"/>
                    </a:cxn>
                    <a:cxn ang="0">
                      <a:pos x="97" y="0"/>
                    </a:cxn>
                    <a:cxn ang="0">
                      <a:pos x="0" y="56"/>
                    </a:cxn>
                    <a:cxn ang="0">
                      <a:pos x="199" y="167"/>
                    </a:cxn>
                    <a:cxn ang="0">
                      <a:pos x="399" y="56"/>
                    </a:cxn>
                    <a:cxn ang="0">
                      <a:pos x="302" y="0"/>
                    </a:cxn>
                    <a:cxn ang="0">
                      <a:pos x="199" y="55"/>
                    </a:cxn>
                  </a:cxnLst>
                  <a:rect l="0" t="0" r="r" b="b"/>
                  <a:pathLst>
                    <a:path w="399" h="167">
                      <a:moveTo>
                        <a:pt x="199" y="55"/>
                      </a:moveTo>
                      <a:cubicBezTo>
                        <a:pt x="156" y="55"/>
                        <a:pt x="119" y="33"/>
                        <a:pt x="9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42" y="122"/>
                        <a:pt x="115" y="167"/>
                        <a:pt x="199" y="167"/>
                      </a:cubicBezTo>
                      <a:cubicBezTo>
                        <a:pt x="284" y="167"/>
                        <a:pt x="357" y="122"/>
                        <a:pt x="399" y="56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280" y="33"/>
                        <a:pt x="242" y="55"/>
                        <a:pt x="199" y="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5" name="Ellipse 15"/>
              <p:cNvSpPr/>
              <p:nvPr/>
            </p:nvSpPr>
            <p:spPr>
              <a:xfrm>
                <a:off x="3543300" y="2366963"/>
                <a:ext cx="2082800" cy="15398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  <p:grpSp>
            <p:nvGrpSpPr>
              <p:cNvPr id="5" name="Grupper 11"/>
              <p:cNvGrpSpPr>
                <a:grpSpLocks/>
              </p:cNvGrpSpPr>
              <p:nvPr/>
            </p:nvGrpSpPr>
            <p:grpSpPr bwMode="auto">
              <a:xfrm>
                <a:off x="3941761" y="3041649"/>
                <a:ext cx="1279525" cy="1279525"/>
                <a:chOff x="5957565" y="2822023"/>
                <a:chExt cx="974510" cy="974510"/>
              </a:xfrm>
            </p:grpSpPr>
            <p:sp>
              <p:nvSpPr>
                <p:cNvPr id="28" name="Ellipse 12"/>
                <p:cNvSpPr/>
                <p:nvPr/>
              </p:nvSpPr>
              <p:spPr>
                <a:xfrm>
                  <a:off x="5957565" y="2822023"/>
                  <a:ext cx="974510" cy="97451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100000">
                      <a:schemeClr val="bg2">
                        <a:lumMod val="1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/>
                </a:p>
              </p:txBody>
            </p:sp>
            <p:sp>
              <p:nvSpPr>
                <p:cNvPr id="29" name="Ellipse 13"/>
                <p:cNvSpPr/>
                <p:nvPr/>
              </p:nvSpPr>
              <p:spPr>
                <a:xfrm>
                  <a:off x="6079680" y="2859504"/>
                  <a:ext cx="714560" cy="528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alpha val="0"/>
                      </a:schemeClr>
                    </a:gs>
                    <a:gs pos="100000">
                      <a:schemeClr val="bg1">
                        <a:alpha val="77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 dirty="0"/>
                </a:p>
              </p:txBody>
            </p:sp>
          </p:grpSp>
          <p:sp>
            <p:nvSpPr>
              <p:cNvPr id="27" name="Text Box 52"/>
              <p:cNvSpPr txBox="1">
                <a:spLocks noChangeArrowheads="1"/>
              </p:cNvSpPr>
              <p:nvPr/>
            </p:nvSpPr>
            <p:spPr bwMode="gray">
              <a:xfrm>
                <a:off x="231775" y="2701925"/>
                <a:ext cx="26177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801688">
                  <a:spcBef>
                    <a:spcPct val="20000"/>
                  </a:spcBef>
                  <a:defRPr/>
                </a:pPr>
                <a:endParaRPr lang="da-DK" sz="1400" noProof="1">
                  <a:solidFill>
                    <a:srgbClr val="080808"/>
                  </a:solidFill>
                  <a:latin typeface="Calibri" pitchFamily="34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2" name="Tekstboks 20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800">
                  <a:latin typeface="Calibri" pitchFamily="34" charset="0"/>
                  <a:ea typeface="+mn-ea"/>
                </a:rPr>
                <a:t>Logo</a:t>
              </a:r>
            </a:p>
          </p:txBody>
        </p:sp>
      </p:grpSp>
      <p:grpSp>
        <p:nvGrpSpPr>
          <p:cNvPr id="12291" name="Grupper 22"/>
          <p:cNvGrpSpPr>
            <a:grpSpLocks/>
          </p:cNvGrpSpPr>
          <p:nvPr/>
        </p:nvGrpSpPr>
        <p:grpSpPr bwMode="auto">
          <a:xfrm>
            <a:off x="2827338" y="1927225"/>
            <a:ext cx="3508375" cy="3508375"/>
            <a:chOff x="2827338" y="1927225"/>
            <a:chExt cx="3508375" cy="3508375"/>
          </a:xfrm>
        </p:grpSpPr>
        <p:grpSp>
          <p:nvGrpSpPr>
            <p:cNvPr id="12295" name="Grupper 14"/>
            <p:cNvGrpSpPr>
              <a:grpSpLocks/>
            </p:cNvGrpSpPr>
            <p:nvPr/>
          </p:nvGrpSpPr>
          <p:grpSpPr bwMode="auto">
            <a:xfrm>
              <a:off x="2827338" y="1927225"/>
              <a:ext cx="3508375" cy="3508375"/>
              <a:chOff x="2827338" y="1927225"/>
              <a:chExt cx="3508375" cy="3508375"/>
            </a:xfrm>
          </p:grpSpPr>
          <p:sp>
            <p:nvSpPr>
              <p:cNvPr id="8" name="Freeform 6"/>
              <p:cNvSpPr>
                <a:spLocks noEditPoints="1"/>
              </p:cNvSpPr>
              <p:nvPr>
                <p:custDataLst>
                  <p:tags r:id="rId1"/>
                </p:custDataLst>
              </p:nvPr>
            </p:nvSpPr>
            <p:spPr bwMode="gray">
              <a:xfrm rot="20700000"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grpSp>
            <p:nvGrpSpPr>
              <p:cNvPr id="12298" name="Grupper 11"/>
              <p:cNvGrpSpPr>
                <a:grpSpLocks/>
              </p:cNvGrpSpPr>
              <p:nvPr/>
            </p:nvGrpSpPr>
            <p:grpSpPr bwMode="auto">
              <a:xfrm rot="-7200000">
                <a:off x="3042335" y="1880355"/>
                <a:ext cx="3004370" cy="3146066"/>
                <a:chOff x="3296336" y="2185156"/>
                <a:chExt cx="3004370" cy="3146066"/>
              </a:xfrm>
            </p:grpSpPr>
            <p:sp>
              <p:nvSpPr>
                <p:cNvPr id="9" name="Freeform 7"/>
                <p:cNvSpPr>
                  <a:spLocks/>
                </p:cNvSpPr>
                <p:nvPr>
                  <p:custDataLst>
                    <p:tags r:id="rId2"/>
                  </p:custDataLst>
                </p:nvPr>
              </p:nvSpPr>
              <p:spPr bwMode="gray">
                <a:xfrm rot="3600000">
                  <a:off x="3864192" y="1825536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1" y="234"/>
                    </a:cxn>
                    <a:cxn ang="0">
                      <a:pos x="227" y="112"/>
                    </a:cxn>
                    <a:cxn ang="0">
                      <a:pos x="227" y="0"/>
                    </a:cxn>
                    <a:cxn ang="0">
                      <a:pos x="0" y="234"/>
                    </a:cxn>
                    <a:cxn ang="0">
                      <a:pos x="28" y="345"/>
                    </a:cxn>
                    <a:cxn ang="0">
                      <a:pos x="124" y="290"/>
                    </a:cxn>
                    <a:cxn ang="0">
                      <a:pos x="111" y="234"/>
                    </a:cxn>
                  </a:cxnLst>
                  <a:rect l="0" t="0" r="r" b="b"/>
                  <a:pathLst>
                    <a:path w="227" h="345">
                      <a:moveTo>
                        <a:pt x="111" y="234"/>
                      </a:moveTo>
                      <a:cubicBezTo>
                        <a:pt x="111" y="169"/>
                        <a:pt x="163" y="115"/>
                        <a:pt x="227" y="112"/>
                      </a:cubicBezTo>
                      <a:cubicBezTo>
                        <a:pt x="227" y="0"/>
                        <a:pt x="227" y="0"/>
                        <a:pt x="227" y="0"/>
                      </a:cubicBezTo>
                      <a:cubicBezTo>
                        <a:pt x="101" y="4"/>
                        <a:pt x="0" y="107"/>
                        <a:pt x="0" y="234"/>
                      </a:cubicBezTo>
                      <a:cubicBezTo>
                        <a:pt x="0" y="274"/>
                        <a:pt x="10" y="312"/>
                        <a:pt x="28" y="345"/>
                      </a:cubicBezTo>
                      <a:cubicBezTo>
                        <a:pt x="124" y="290"/>
                        <a:pt x="124" y="290"/>
                        <a:pt x="124" y="290"/>
                      </a:cubicBezTo>
                      <a:cubicBezTo>
                        <a:pt x="116" y="273"/>
                        <a:pt x="111" y="254"/>
                        <a:pt x="111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  <p:sp>
              <p:nvSpPr>
                <p:cNvPr id="10" name="Freeform 8"/>
                <p:cNvSpPr>
                  <a:spLocks/>
                </p:cNvSpPr>
                <p:nvPr>
                  <p:custDataLst>
                    <p:tags r:id="rId3"/>
                  </p:custDataLst>
                </p:nvPr>
              </p:nvSpPr>
              <p:spPr bwMode="gray">
                <a:xfrm rot="3600000">
                  <a:off x="4587707" y="3090144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5" y="234"/>
                    </a:cxn>
                    <a:cxn ang="0">
                      <a:pos x="102" y="290"/>
                    </a:cxn>
                    <a:cxn ang="0">
                      <a:pos x="199" y="345"/>
                    </a:cxn>
                    <a:cxn ang="0">
                      <a:pos x="227" y="234"/>
                    </a:cxn>
                    <a:cxn ang="0">
                      <a:pos x="0" y="0"/>
                    </a:cxn>
                    <a:cxn ang="0">
                      <a:pos x="0" y="112"/>
                    </a:cxn>
                    <a:cxn ang="0">
                      <a:pos x="115" y="234"/>
                    </a:cxn>
                  </a:cxnLst>
                  <a:rect l="0" t="0" r="r" b="b"/>
                  <a:pathLst>
                    <a:path w="227" h="345">
                      <a:moveTo>
                        <a:pt x="115" y="234"/>
                      </a:moveTo>
                      <a:cubicBezTo>
                        <a:pt x="115" y="254"/>
                        <a:pt x="111" y="273"/>
                        <a:pt x="102" y="290"/>
                      </a:cubicBezTo>
                      <a:cubicBezTo>
                        <a:pt x="199" y="345"/>
                        <a:pt x="199" y="345"/>
                        <a:pt x="199" y="345"/>
                      </a:cubicBezTo>
                      <a:cubicBezTo>
                        <a:pt x="217" y="312"/>
                        <a:pt x="227" y="274"/>
                        <a:pt x="227" y="234"/>
                      </a:cubicBezTo>
                      <a:cubicBezTo>
                        <a:pt x="227" y="108"/>
                        <a:pt x="126" y="4"/>
                        <a:pt x="0" y="0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64" y="115"/>
                        <a:pt x="115" y="169"/>
                        <a:pt x="115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99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rgbClr val="A4D32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  <p:sp>
              <p:nvSpPr>
                <p:cNvPr id="11" name="Freeform 9"/>
                <p:cNvSpPr>
                  <a:spLocks/>
                </p:cNvSpPr>
                <p:nvPr>
                  <p:custDataLst>
                    <p:tags r:id="rId4"/>
                  </p:custDataLst>
                </p:nvPr>
              </p:nvSpPr>
              <p:spPr bwMode="gray">
                <a:xfrm rot="3600000">
                  <a:off x="2600520" y="3632829"/>
                  <a:ext cx="2395538" cy="1003300"/>
                </a:xfrm>
                <a:custGeom>
                  <a:avLst/>
                  <a:gdLst/>
                  <a:ahLst/>
                  <a:cxnLst>
                    <a:cxn ang="0">
                      <a:pos x="199" y="55"/>
                    </a:cxn>
                    <a:cxn ang="0">
                      <a:pos x="97" y="0"/>
                    </a:cxn>
                    <a:cxn ang="0">
                      <a:pos x="0" y="56"/>
                    </a:cxn>
                    <a:cxn ang="0">
                      <a:pos x="199" y="167"/>
                    </a:cxn>
                    <a:cxn ang="0">
                      <a:pos x="399" y="56"/>
                    </a:cxn>
                    <a:cxn ang="0">
                      <a:pos x="302" y="0"/>
                    </a:cxn>
                    <a:cxn ang="0">
                      <a:pos x="199" y="55"/>
                    </a:cxn>
                  </a:cxnLst>
                  <a:rect l="0" t="0" r="r" b="b"/>
                  <a:pathLst>
                    <a:path w="399" h="167">
                      <a:moveTo>
                        <a:pt x="199" y="55"/>
                      </a:moveTo>
                      <a:cubicBezTo>
                        <a:pt x="156" y="55"/>
                        <a:pt x="119" y="33"/>
                        <a:pt x="9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42" y="122"/>
                        <a:pt x="115" y="167"/>
                        <a:pt x="199" y="167"/>
                      </a:cubicBezTo>
                      <a:cubicBezTo>
                        <a:pt x="284" y="167"/>
                        <a:pt x="357" y="122"/>
                        <a:pt x="399" y="56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280" y="33"/>
                        <a:pt x="242" y="55"/>
                        <a:pt x="199" y="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charset="0"/>
                  </a:endParaRPr>
                </a:p>
              </p:txBody>
            </p:sp>
          </p:grpSp>
          <p:sp>
            <p:nvSpPr>
              <p:cNvPr id="16" name="Ellipse 15"/>
              <p:cNvSpPr/>
              <p:nvPr/>
            </p:nvSpPr>
            <p:spPr>
              <a:xfrm>
                <a:off x="3543300" y="2366963"/>
                <a:ext cx="2082800" cy="15398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grpSp>
            <p:nvGrpSpPr>
              <p:cNvPr id="12300" name="Grupper 11"/>
              <p:cNvGrpSpPr>
                <a:grpSpLocks/>
              </p:cNvGrpSpPr>
              <p:nvPr/>
            </p:nvGrpSpPr>
            <p:grpSpPr bwMode="auto">
              <a:xfrm>
                <a:off x="3941317" y="3041204"/>
                <a:ext cx="1280417" cy="1280417"/>
                <a:chOff x="5957225" y="2821683"/>
                <a:chExt cx="975189" cy="975189"/>
              </a:xfrm>
            </p:grpSpPr>
            <p:sp>
              <p:nvSpPr>
                <p:cNvPr id="13" name="Ellipse 12"/>
                <p:cNvSpPr>
                  <a:spLocks noChangeArrowheads="1"/>
                </p:cNvSpPr>
                <p:nvPr/>
              </p:nvSpPr>
              <p:spPr bwMode="auto">
                <a:xfrm>
                  <a:off x="5957565" y="2822023"/>
                  <a:ext cx="974510" cy="97451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53637"/>
                    </a:gs>
                    <a:gs pos="100000">
                      <a:srgbClr val="151616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191919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da-DK" sz="1800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6079680" y="2859504"/>
                  <a:ext cx="714560" cy="528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alpha val="0"/>
                      </a:schemeClr>
                    </a:gs>
                    <a:gs pos="100000">
                      <a:schemeClr val="bg1">
                        <a:alpha val="77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da-DK" sz="1800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12296" name="Tekstboks 17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a-DK" sz="1800">
                  <a:latin typeface="Calibri" charset="0"/>
                </a:rPr>
                <a:t>Logo</a:t>
              </a:r>
            </a:p>
          </p:txBody>
        </p:sp>
      </p:grpSp>
      <p:sp>
        <p:nvSpPr>
          <p:cNvPr id="33" name="Rektangulær billedforklaring 32"/>
          <p:cNvSpPr/>
          <p:nvPr/>
        </p:nvSpPr>
        <p:spPr>
          <a:xfrm>
            <a:off x="5965825" y="735013"/>
            <a:ext cx="2803525" cy="1363662"/>
          </a:xfrm>
          <a:prstGeom prst="wedgeRectCallout">
            <a:avLst>
              <a:gd name="adj1" fmla="val -52383"/>
              <a:gd name="adj2" fmla="val 99863"/>
            </a:avLst>
          </a:prstGeom>
          <a:ln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34" name="Rektangel 33"/>
          <p:cNvSpPr/>
          <p:nvPr/>
        </p:nvSpPr>
        <p:spPr bwMode="auto">
          <a:xfrm>
            <a:off x="6235700" y="1065213"/>
            <a:ext cx="2339975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3861689" y="1425115"/>
            <a:ext cx="4283078" cy="4283078"/>
            <a:chOff x="2452614" y="1545035"/>
            <a:chExt cx="4283078" cy="428307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8" name="Freeform 6"/>
            <p:cNvSpPr>
              <a:spLocks noEditPoints="1"/>
            </p:cNvSpPr>
            <p:nvPr/>
          </p:nvSpPr>
          <p:spPr bwMode="gray">
            <a:xfrm rot="20700000">
              <a:off x="2827338" y="1927225"/>
              <a:ext cx="3508375" cy="3508375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rgbClr val="A4D329"/>
                </a:gs>
                <a:gs pos="100000">
                  <a:srgbClr val="C0FF4D"/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>
                <a:latin typeface="+mn-lt"/>
                <a:ea typeface="+mn-ea"/>
              </a:endParaRPr>
            </a:p>
          </p:txBody>
        </p:sp>
        <p:grpSp>
          <p:nvGrpSpPr>
            <p:cNvPr id="3" name="Grupper 11"/>
            <p:cNvGrpSpPr>
              <a:grpSpLocks/>
            </p:cNvGrpSpPr>
            <p:nvPr/>
          </p:nvGrpSpPr>
          <p:grpSpPr bwMode="auto">
            <a:xfrm rot="14400000">
              <a:off x="3042335" y="1880355"/>
              <a:ext cx="3004370" cy="3146066"/>
              <a:chOff x="3296336" y="2185156"/>
              <a:chExt cx="3004370" cy="3146066"/>
            </a:xfrm>
          </p:grpSpPr>
          <p:sp>
            <p:nvSpPr>
              <p:cNvPr id="9" name="Freeform 7"/>
              <p:cNvSpPr>
                <a:spLocks/>
              </p:cNvSpPr>
              <p:nvPr/>
            </p:nvSpPr>
            <p:spPr bwMode="gray">
              <a:xfrm rot="3600000">
                <a:off x="3862391" y="1831829"/>
                <a:ext cx="1362075" cy="2065337"/>
              </a:xfrm>
              <a:custGeom>
                <a:avLst/>
                <a:gdLst/>
                <a:ahLst/>
                <a:cxnLst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  <a:cxn ang="0">
                    <a:pos x="28" y="345"/>
                  </a:cxn>
                  <a:cxn ang="0">
                    <a:pos x="124" y="290"/>
                  </a:cxn>
                  <a:cxn ang="0">
                    <a:pos x="111" y="234"/>
                  </a:cxn>
                </a:cxnLst>
                <a:rect l="0" t="0" r="r" b="b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gray">
              <a:xfrm rot="3600000">
                <a:off x="4587707" y="3090144"/>
                <a:ext cx="1362075" cy="2065337"/>
              </a:xfrm>
              <a:custGeom>
                <a:avLst/>
                <a:gdLst/>
                <a:ahLst/>
                <a:cxnLst>
                  <a:cxn ang="0">
                    <a:pos x="115" y="234"/>
                  </a:cxn>
                  <a:cxn ang="0">
                    <a:pos x="102" y="290"/>
                  </a:cxn>
                  <a:cxn ang="0">
                    <a:pos x="199" y="345"/>
                  </a:cxn>
                  <a:cxn ang="0">
                    <a:pos x="227" y="234"/>
                  </a:cxn>
                  <a:cxn ang="0">
                    <a:pos x="0" y="0"/>
                  </a:cxn>
                  <a:cxn ang="0">
                    <a:pos x="0" y="112"/>
                  </a:cxn>
                  <a:cxn ang="0">
                    <a:pos x="115" y="234"/>
                  </a:cxn>
                </a:cxnLst>
                <a:rect l="0" t="0" r="r" b="b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99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rgbClr val="A4D32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gray">
              <a:xfrm rot="3600000">
                <a:off x="2601024" y="3632539"/>
                <a:ext cx="2393950" cy="1001712"/>
              </a:xfrm>
              <a:custGeom>
                <a:avLst/>
                <a:gdLst/>
                <a:ahLst/>
                <a:cxnLst>
                  <a:cxn ang="0">
                    <a:pos x="199" y="55"/>
                  </a:cxn>
                  <a:cxn ang="0">
                    <a:pos x="97" y="0"/>
                  </a:cxn>
                  <a:cxn ang="0">
                    <a:pos x="0" y="56"/>
                  </a:cxn>
                  <a:cxn ang="0">
                    <a:pos x="199" y="167"/>
                  </a:cxn>
                  <a:cxn ang="0">
                    <a:pos x="399" y="56"/>
                  </a:cxn>
                  <a:cxn ang="0">
                    <a:pos x="302" y="0"/>
                  </a:cxn>
                  <a:cxn ang="0">
                    <a:pos x="199" y="55"/>
                  </a:cxn>
                </a:cxnLst>
                <a:rect l="0" t="0" r="r" b="b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 bwMode="auto">
            <a:xfrm>
              <a:off x="3543300" y="2366963"/>
              <a:ext cx="2082800" cy="153987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  <p:grpSp>
          <p:nvGrpSpPr>
            <p:cNvPr id="4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5957565" y="2822023"/>
                <a:ext cx="974510" cy="9745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chemeClr val="bg2">
                      <a:lumMod val="1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4"/>
                <a:ext cx="714560" cy="52836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</p:grpSp>
        <p:sp>
          <p:nvSpPr>
            <p:cNvPr id="11270" name="Tekstboks 17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800">
                  <a:latin typeface="Calibri" pitchFamily="34" charset="0"/>
                  <a:ea typeface="+mn-ea"/>
                </a:rPr>
                <a:t>Logo</a:t>
              </a:r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gray">
            <a:xfrm rot="20700000">
              <a:off x="2452614" y="1545035"/>
              <a:ext cx="4283078" cy="4283078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rgbClr val="020000"/>
                </a:gs>
                <a:gs pos="100000">
                  <a:schemeClr val="accent1">
                    <a:lumMod val="25000"/>
                  </a:schemeClr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>
                <a:latin typeface="+mn-lt"/>
                <a:ea typeface="+mn-ea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206246" y="719843"/>
            <a:ext cx="1313180" cy="369332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</a:bodyPr>
          <a:lstStyle/>
          <a:p>
            <a:pPr>
              <a:defRPr/>
            </a:pPr>
            <a:r>
              <a:rPr lang="da-DK" sz="1800" dirty="0" err="1">
                <a:ea typeface="+mn-ea"/>
              </a:rPr>
              <a:t>hgoidhsfou</a:t>
            </a:r>
            <a:endParaRPr lang="da-DK" sz="1800" dirty="0">
              <a:ea typeface="+mn-ea"/>
            </a:endParaRPr>
          </a:p>
        </p:txBody>
      </p:sp>
      <p:sp>
        <p:nvSpPr>
          <p:cNvPr id="13316" name="WordArt 35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gray">
          <a:xfrm>
            <a:off x="5289550" y="1619250"/>
            <a:ext cx="1412875" cy="663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60540"/>
              </a:avLst>
            </a:prstTxWarp>
          </a:bodyPr>
          <a:lstStyle/>
          <a:p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+mn-lt"/>
                <a:ea typeface="+mn-lt"/>
                <a:cs typeface="+mn-lt"/>
              </a:rPr>
              <a:t>Example text</a:t>
            </a:r>
          </a:p>
        </p:txBody>
      </p:sp>
      <p:sp>
        <p:nvSpPr>
          <p:cNvPr id="13317" name="WordArt 35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gray">
          <a:xfrm>
            <a:off x="5268913" y="1985963"/>
            <a:ext cx="1412875" cy="663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60540"/>
              </a:avLst>
            </a:prstTxWarp>
          </a:bodyPr>
          <a:lstStyle/>
          <a:p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171717"/>
                </a:solidFill>
                <a:latin typeface="+mn-lt"/>
                <a:ea typeface="+mn-lt"/>
                <a:cs typeface="+mn-lt"/>
              </a:rPr>
              <a:t>Example text</a:t>
            </a:r>
          </a:p>
        </p:txBody>
      </p:sp>
      <p:sp>
        <p:nvSpPr>
          <p:cNvPr id="13318" name="WordArt 20"/>
          <p:cNvSpPr>
            <a:spLocks noChangeArrowheads="1" noChangeShapeType="1" noTextEdit="1"/>
          </p:cNvSpPr>
          <p:nvPr>
            <p:custDataLst>
              <p:tags r:id="rId3"/>
            </p:custDataLst>
          </p:nvPr>
        </p:nvSpPr>
        <p:spPr bwMode="gray">
          <a:xfrm rot="-3245995">
            <a:off x="5964238" y="3716338"/>
            <a:ext cx="1482725" cy="7842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116400"/>
              </a:avLst>
            </a:prstTxWarp>
          </a:bodyPr>
          <a:lstStyle/>
          <a:p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171717"/>
                </a:solidFill>
                <a:latin typeface="+mn-lt"/>
                <a:ea typeface="+mn-lt"/>
                <a:cs typeface="+mn-lt"/>
              </a:rPr>
              <a:t>Example text</a:t>
            </a:r>
          </a:p>
        </p:txBody>
      </p:sp>
      <p:sp>
        <p:nvSpPr>
          <p:cNvPr id="13319" name="WordArt 35"/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gray">
          <a:xfrm rot="-7390496">
            <a:off x="4471194" y="3683794"/>
            <a:ext cx="1624013" cy="663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52204"/>
              </a:avLst>
            </a:prstTxWarp>
          </a:bodyPr>
          <a:lstStyle/>
          <a:p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171717"/>
                </a:solidFill>
                <a:latin typeface="+mn-lt"/>
                <a:ea typeface="+mn-lt"/>
                <a:cs typeface="+mn-lt"/>
              </a:rPr>
              <a:t>Example text</a:t>
            </a:r>
          </a:p>
        </p:txBody>
      </p:sp>
      <p:sp>
        <p:nvSpPr>
          <p:cNvPr id="13320" name="WordArt 35"/>
          <p:cNvSpPr>
            <a:spLocks noChangeArrowheads="1" noChangeShapeType="1" noTextEdit="1"/>
          </p:cNvSpPr>
          <p:nvPr>
            <p:custDataLst>
              <p:tags r:id="rId5"/>
            </p:custDataLst>
          </p:nvPr>
        </p:nvSpPr>
        <p:spPr bwMode="gray">
          <a:xfrm>
            <a:off x="5232400" y="2371725"/>
            <a:ext cx="1624013" cy="6635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52204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171717"/>
                </a:solidFill>
                <a:latin typeface="+mn-lt"/>
                <a:ea typeface="+mn-lt"/>
                <a:cs typeface="+mn-lt"/>
              </a:rPr>
              <a:t>Example text</a:t>
            </a: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328613" y="3119438"/>
            <a:ext cx="604837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2000">
                <a:srgbClr val="A4D329"/>
              </a:gs>
              <a:gs pos="100000">
                <a:srgbClr val="C0FF4D"/>
              </a:gs>
            </a:gsLst>
            <a:lin ang="5400000" scaled="1"/>
          </a:gradFill>
          <a:ln w="3175">
            <a:solidFill>
              <a:srgbClr val="A4D32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sz="1800">
              <a:latin typeface="Calibri" pitchFamily="34" charset="0"/>
              <a:ea typeface="+mn-ea"/>
            </a:endParaRPr>
          </a:p>
        </p:txBody>
      </p:sp>
      <p:sp>
        <p:nvSpPr>
          <p:cNvPr id="32" name="Rektangel 31"/>
          <p:cNvSpPr>
            <a:spLocks noChangeArrowheads="1"/>
          </p:cNvSpPr>
          <p:nvPr/>
        </p:nvSpPr>
        <p:spPr bwMode="auto">
          <a:xfrm>
            <a:off x="328613" y="4019550"/>
            <a:ext cx="604837" cy="604838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0"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latin typeface="+mn-lt"/>
              <a:ea typeface="+mn-ea"/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974725" y="3951288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Rektangel 34"/>
          <p:cNvSpPr/>
          <p:nvPr/>
        </p:nvSpPr>
        <p:spPr bwMode="auto">
          <a:xfrm>
            <a:off x="974725" y="3051175"/>
            <a:ext cx="2339975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6" name="Rektangel 35"/>
          <p:cNvSpPr>
            <a:spLocks noChangeArrowheads="1"/>
          </p:cNvSpPr>
          <p:nvPr/>
        </p:nvSpPr>
        <p:spPr bwMode="auto">
          <a:xfrm>
            <a:off x="346101" y="2238218"/>
            <a:ext cx="604837" cy="604838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</a:schemeClr>
              </a:gs>
              <a:gs pos="100000">
                <a:schemeClr val="accent1">
                  <a:lumMod val="2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/>
          </a:p>
        </p:txBody>
      </p:sp>
      <p:sp>
        <p:nvSpPr>
          <p:cNvPr id="37" name="Rektangel 36"/>
          <p:cNvSpPr/>
          <p:nvPr/>
        </p:nvSpPr>
        <p:spPr bwMode="auto">
          <a:xfrm>
            <a:off x="992188" y="2170113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1917700" y="4130675"/>
            <a:ext cx="2151063" cy="2151063"/>
            <a:chOff x="226759" y="2785988"/>
            <a:chExt cx="2150681" cy="2150681"/>
          </a:xfrm>
        </p:grpSpPr>
        <p:sp>
          <p:nvSpPr>
            <p:cNvPr id="5" name="Freeform 6"/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gray">
            <a:xfrm rot="3600000">
              <a:off x="226759" y="2785988"/>
              <a:ext cx="2150681" cy="2150681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10000"/>
                  </a:schemeClr>
                </a:gs>
                <a:gs pos="100000">
                  <a:schemeClr val="accent1">
                    <a:lumMod val="2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/>
            </a:p>
          </p:txBody>
        </p:sp>
        <p:grpSp>
          <p:nvGrpSpPr>
            <p:cNvPr id="14387" name="Grupper 11"/>
            <p:cNvGrpSpPr>
              <a:grpSpLocks/>
            </p:cNvGrpSpPr>
            <p:nvPr/>
          </p:nvGrpSpPr>
          <p:grpSpPr bwMode="auto">
            <a:xfrm>
              <a:off x="909916" y="3469145"/>
              <a:ext cx="784366" cy="784366"/>
              <a:chOff x="5957225" y="2821683"/>
              <a:chExt cx="975189" cy="975189"/>
            </a:xfrm>
          </p:grpSpPr>
          <p:sp>
            <p:nvSpPr>
              <p:cNvPr id="14" name="Ellipse 12"/>
              <p:cNvSpPr>
                <a:spLocks noChangeArrowheads="1"/>
              </p:cNvSpPr>
              <p:nvPr/>
            </p:nvSpPr>
            <p:spPr bwMode="auto">
              <a:xfrm>
                <a:off x="5956413" y="2820871"/>
                <a:ext cx="976815" cy="976815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5" name="Ellipse 13"/>
              <p:cNvSpPr/>
              <p:nvPr/>
            </p:nvSpPr>
            <p:spPr>
              <a:xfrm>
                <a:off x="6078762" y="2858366"/>
                <a:ext cx="716331" cy="52886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7" name="Block Arc 6"/>
            <p:cNvSpPr/>
            <p:nvPr/>
          </p:nvSpPr>
          <p:spPr bwMode="auto">
            <a:xfrm rot="344975">
              <a:off x="450557" y="3006612"/>
              <a:ext cx="1709433" cy="1709433"/>
            </a:xfrm>
            <a:prstGeom prst="blockArc">
              <a:avLst>
                <a:gd name="adj1" fmla="val 10626698"/>
                <a:gd name="adj2" fmla="val 13816282"/>
                <a:gd name="adj3" fmla="val 22808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8" name="Block Arc 7"/>
            <p:cNvSpPr/>
            <p:nvPr/>
          </p:nvSpPr>
          <p:spPr bwMode="auto">
            <a:xfrm rot="4223074">
              <a:off x="450557" y="3006612"/>
              <a:ext cx="1709433" cy="1709433"/>
            </a:xfrm>
            <a:prstGeom prst="blockArc">
              <a:avLst>
                <a:gd name="adj1" fmla="val 10090316"/>
                <a:gd name="adj2" fmla="val 13914095"/>
                <a:gd name="adj3" fmla="val 22628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9" name="Block Arc 8"/>
            <p:cNvSpPr/>
            <p:nvPr/>
          </p:nvSpPr>
          <p:spPr bwMode="auto">
            <a:xfrm rot="7352719">
              <a:off x="450557" y="3006612"/>
              <a:ext cx="1709433" cy="1709433"/>
            </a:xfrm>
            <a:prstGeom prst="blockArc">
              <a:avLst>
                <a:gd name="adj1" fmla="val 10926395"/>
                <a:gd name="adj2" fmla="val 14032909"/>
                <a:gd name="adj3" fmla="val 22227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0" name="Block Arc 9"/>
            <p:cNvSpPr/>
            <p:nvPr/>
          </p:nvSpPr>
          <p:spPr bwMode="auto">
            <a:xfrm rot="10860000">
              <a:off x="450557" y="3006612"/>
              <a:ext cx="1709433" cy="1709433"/>
            </a:xfrm>
            <a:prstGeom prst="blockArc">
              <a:avLst>
                <a:gd name="adj1" fmla="val 10700476"/>
                <a:gd name="adj2" fmla="val 14095246"/>
                <a:gd name="adj3" fmla="val 22237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1" name="Block Arc 10"/>
            <p:cNvSpPr/>
            <p:nvPr/>
          </p:nvSpPr>
          <p:spPr bwMode="auto">
            <a:xfrm rot="14776966">
              <a:off x="450557" y="3006612"/>
              <a:ext cx="1709433" cy="1709433"/>
            </a:xfrm>
            <a:prstGeom prst="blockArc">
              <a:avLst>
                <a:gd name="adj1" fmla="val 10308368"/>
                <a:gd name="adj2" fmla="val 14130460"/>
                <a:gd name="adj3" fmla="val 22387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2" name="Block Arc 11"/>
            <p:cNvSpPr/>
            <p:nvPr/>
          </p:nvSpPr>
          <p:spPr bwMode="auto">
            <a:xfrm rot="18158137">
              <a:off x="450557" y="3006612"/>
              <a:ext cx="1709433" cy="1709433"/>
            </a:xfrm>
            <a:prstGeom prst="blockArc">
              <a:avLst>
                <a:gd name="adj1" fmla="val 10918982"/>
                <a:gd name="adj2" fmla="val 14258712"/>
                <a:gd name="adj3" fmla="val 22570"/>
              </a:avLst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6200000" scaled="0"/>
              <a:tileRect/>
            </a:gradFill>
            <a:ln w="3175" cap="flat" cmpd="sng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Ellipse 15"/>
            <p:cNvSpPr/>
            <p:nvPr/>
          </p:nvSpPr>
          <p:spPr bwMode="auto">
            <a:xfrm>
              <a:off x="655308" y="3046292"/>
              <a:ext cx="1277711" cy="94439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grpSp>
        <p:nvGrpSpPr>
          <p:cNvPr id="14339" name="Group 15"/>
          <p:cNvGrpSpPr>
            <a:grpSpLocks/>
          </p:cNvGrpSpPr>
          <p:nvPr/>
        </p:nvGrpSpPr>
        <p:grpSpPr bwMode="auto">
          <a:xfrm>
            <a:off x="4935538" y="4159250"/>
            <a:ext cx="2122487" cy="2122488"/>
            <a:chOff x="6983858" y="133350"/>
            <a:chExt cx="2122042" cy="2122042"/>
          </a:xfrm>
        </p:grpSpPr>
        <p:grpSp>
          <p:nvGrpSpPr>
            <p:cNvPr id="14370" name="Group 143"/>
            <p:cNvGrpSpPr>
              <a:grpSpLocks/>
            </p:cNvGrpSpPr>
            <p:nvPr/>
          </p:nvGrpSpPr>
          <p:grpSpPr bwMode="auto">
            <a:xfrm>
              <a:off x="6983858" y="133350"/>
              <a:ext cx="2122042" cy="2122042"/>
              <a:chOff x="2844111" y="1118742"/>
              <a:chExt cx="3508375" cy="3508375"/>
            </a:xfrm>
          </p:grpSpPr>
          <p:sp>
            <p:nvSpPr>
              <p:cNvPr id="19" name="Freeform 6"/>
              <p:cNvSpPr>
                <a:spLocks noEditPoints="1"/>
              </p:cNvSpPr>
              <p:nvPr>
                <p:custDataLst>
                  <p:tags r:id="rId3"/>
                </p:custDataLst>
              </p:nvPr>
            </p:nvSpPr>
            <p:spPr bwMode="gray">
              <a:xfrm rot="3600000">
                <a:off x="2844111" y="1118742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20" name="Ellipse 12"/>
              <p:cNvSpPr>
                <a:spLocks noChangeArrowheads="1"/>
              </p:cNvSpPr>
              <p:nvPr/>
            </p:nvSpPr>
            <p:spPr bwMode="auto">
              <a:xfrm>
                <a:off x="3948842" y="2247090"/>
                <a:ext cx="1280544" cy="1280543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1" name="Ellipse 13"/>
              <p:cNvSpPr/>
              <p:nvPr/>
            </p:nvSpPr>
            <p:spPr bwMode="auto">
              <a:xfrm>
                <a:off x="4119407" y="2304819"/>
                <a:ext cx="939416" cy="69275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2" name="Block Arc 21"/>
              <p:cNvSpPr/>
              <p:nvPr/>
            </p:nvSpPr>
            <p:spPr>
              <a:xfrm rot="2045047">
                <a:off x="3229848" y="1509728"/>
                <a:ext cx="2729028" cy="2729027"/>
              </a:xfrm>
              <a:prstGeom prst="blockArc">
                <a:avLst>
                  <a:gd name="adj1" fmla="val 713243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3" name="Block Arc 22"/>
              <p:cNvSpPr/>
              <p:nvPr/>
            </p:nvSpPr>
            <p:spPr>
              <a:xfrm rot="5065316">
                <a:off x="3229848" y="1509728"/>
                <a:ext cx="2729027" cy="2729028"/>
              </a:xfrm>
              <a:prstGeom prst="blockArc">
                <a:avLst>
                  <a:gd name="adj1" fmla="val 7123722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4" name="Block Arc 23"/>
              <p:cNvSpPr/>
              <p:nvPr/>
            </p:nvSpPr>
            <p:spPr>
              <a:xfrm rot="8089668">
                <a:off x="3229848" y="1509728"/>
                <a:ext cx="2729027" cy="2729028"/>
              </a:xfrm>
              <a:prstGeom prst="blockArc">
                <a:avLst>
                  <a:gd name="adj1" fmla="val 7168127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5" name="Block Arc 24"/>
              <p:cNvSpPr/>
              <p:nvPr/>
            </p:nvSpPr>
            <p:spPr>
              <a:xfrm rot="11104710">
                <a:off x="3229848" y="1509728"/>
                <a:ext cx="2729028" cy="2729027"/>
              </a:xfrm>
              <a:prstGeom prst="blockArc">
                <a:avLst>
                  <a:gd name="adj1" fmla="val 7148820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6" name="Block Arc 25"/>
              <p:cNvSpPr/>
              <p:nvPr/>
            </p:nvSpPr>
            <p:spPr>
              <a:xfrm rot="14301489">
                <a:off x="3229848" y="1509728"/>
                <a:ext cx="2729027" cy="2729028"/>
              </a:xfrm>
              <a:prstGeom prst="blockArc">
                <a:avLst>
                  <a:gd name="adj1" fmla="val 7094494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7" name="Block Arc 26"/>
              <p:cNvSpPr/>
              <p:nvPr/>
            </p:nvSpPr>
            <p:spPr>
              <a:xfrm rot="17499733">
                <a:off x="3229848" y="1509728"/>
                <a:ext cx="2729027" cy="2729028"/>
              </a:xfrm>
              <a:prstGeom prst="blockArc">
                <a:avLst>
                  <a:gd name="adj1" fmla="val 6942244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8" name="Block Arc 27"/>
              <p:cNvSpPr/>
              <p:nvPr/>
            </p:nvSpPr>
            <p:spPr>
              <a:xfrm rot="20608058">
                <a:off x="3229848" y="1509728"/>
                <a:ext cx="2729028" cy="2729027"/>
              </a:xfrm>
              <a:prstGeom prst="blockArc">
                <a:avLst>
                  <a:gd name="adj1" fmla="val 7102192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18" name="Ellipse 15"/>
            <p:cNvSpPr/>
            <p:nvPr/>
          </p:nvSpPr>
          <p:spPr bwMode="auto">
            <a:xfrm>
              <a:off x="7440962" y="379361"/>
              <a:ext cx="1237990" cy="91579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</p:grpSp>
      <p:sp>
        <p:nvSpPr>
          <p:cNvPr id="32" name="Freeform 6"/>
          <p:cNvSpPr>
            <a:spLocks noEditPoints="1"/>
          </p:cNvSpPr>
          <p:nvPr>
            <p:custDataLst>
              <p:tags r:id="rId1"/>
            </p:custDataLst>
          </p:nvPr>
        </p:nvSpPr>
        <p:spPr bwMode="gray">
          <a:xfrm rot="3600000">
            <a:off x="4991100" y="1335088"/>
            <a:ext cx="2066925" cy="2066925"/>
          </a:xfrm>
          <a:custGeom>
            <a:avLst/>
            <a:gdLst/>
            <a:ahLst/>
            <a:cxnLst>
              <a:cxn ang="0">
                <a:pos x="292" y="0"/>
              </a:cxn>
              <a:cxn ang="0">
                <a:pos x="0" y="293"/>
              </a:cxn>
              <a:cxn ang="0">
                <a:pos x="292" y="585"/>
              </a:cxn>
              <a:cxn ang="0">
                <a:pos x="585" y="293"/>
              </a:cxn>
              <a:cxn ang="0">
                <a:pos x="292" y="0"/>
              </a:cxn>
              <a:cxn ang="0">
                <a:pos x="292" y="539"/>
              </a:cxn>
              <a:cxn ang="0">
                <a:pos x="46" y="293"/>
              </a:cxn>
              <a:cxn ang="0">
                <a:pos x="292" y="46"/>
              </a:cxn>
              <a:cxn ang="0">
                <a:pos x="539" y="293"/>
              </a:cxn>
              <a:cxn ang="0">
                <a:pos x="292" y="539"/>
              </a:cxn>
            </a:cxnLst>
            <a:rect l="0" t="0" r="r" b="b"/>
            <a:pathLst>
              <a:path w="585" h="585">
                <a:moveTo>
                  <a:pt x="292" y="0"/>
                </a:moveTo>
                <a:cubicBezTo>
                  <a:pt x="131" y="0"/>
                  <a:pt x="0" y="131"/>
                  <a:pt x="0" y="293"/>
                </a:cubicBezTo>
                <a:cubicBezTo>
                  <a:pt x="0" y="454"/>
                  <a:pt x="131" y="585"/>
                  <a:pt x="292" y="585"/>
                </a:cubicBezTo>
                <a:cubicBezTo>
                  <a:pt x="454" y="585"/>
                  <a:pt x="585" y="454"/>
                  <a:pt x="585" y="293"/>
                </a:cubicBezTo>
                <a:cubicBezTo>
                  <a:pt x="585" y="131"/>
                  <a:pt x="454" y="0"/>
                  <a:pt x="292" y="0"/>
                </a:cubicBezTo>
                <a:close/>
                <a:moveTo>
                  <a:pt x="292" y="539"/>
                </a:moveTo>
                <a:cubicBezTo>
                  <a:pt x="156" y="539"/>
                  <a:pt x="46" y="429"/>
                  <a:pt x="46" y="293"/>
                </a:cubicBezTo>
                <a:cubicBezTo>
                  <a:pt x="46" y="156"/>
                  <a:pt x="156" y="46"/>
                  <a:pt x="292" y="46"/>
                </a:cubicBezTo>
                <a:cubicBezTo>
                  <a:pt x="429" y="46"/>
                  <a:pt x="539" y="156"/>
                  <a:pt x="539" y="293"/>
                </a:cubicBezTo>
                <a:cubicBezTo>
                  <a:pt x="539" y="429"/>
                  <a:pt x="429" y="539"/>
                  <a:pt x="292" y="539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10000"/>
                </a:schemeClr>
              </a:gs>
              <a:gs pos="100000">
                <a:schemeClr val="accent1">
                  <a:lumMod val="2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/>
          </a:p>
        </p:txBody>
      </p:sp>
      <p:sp>
        <p:nvSpPr>
          <p:cNvPr id="33" name="Ellipse 12"/>
          <p:cNvSpPr>
            <a:spLocks noChangeArrowheads="1"/>
          </p:cNvSpPr>
          <p:nvPr/>
        </p:nvSpPr>
        <p:spPr bwMode="auto">
          <a:xfrm>
            <a:off x="5641975" y="2000250"/>
            <a:ext cx="754063" cy="754063"/>
          </a:xfrm>
          <a:prstGeom prst="ellipse">
            <a:avLst/>
          </a:prstGeom>
          <a:gradFill rotWithShape="1">
            <a:gsLst>
              <a:gs pos="0">
                <a:srgbClr val="353637"/>
              </a:gs>
              <a:gs pos="100000">
                <a:srgbClr val="15161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19191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Ellipse 13"/>
          <p:cNvSpPr/>
          <p:nvPr/>
        </p:nvSpPr>
        <p:spPr bwMode="auto">
          <a:xfrm>
            <a:off x="5741988" y="2033588"/>
            <a:ext cx="554037" cy="407987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5" name="Block Arc 34"/>
          <p:cNvSpPr/>
          <p:nvPr/>
        </p:nvSpPr>
        <p:spPr bwMode="auto">
          <a:xfrm rot="18729919">
            <a:off x="5218907" y="1564481"/>
            <a:ext cx="1606550" cy="1608137"/>
          </a:xfrm>
          <a:prstGeom prst="blockArc">
            <a:avLst>
              <a:gd name="adj1" fmla="val 5746349"/>
              <a:gd name="adj2" fmla="val 9939919"/>
              <a:gd name="adj3" fmla="val 22016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0"/>
            <a:tileRect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6" name="Block Arc 35"/>
          <p:cNvSpPr/>
          <p:nvPr/>
        </p:nvSpPr>
        <p:spPr bwMode="auto">
          <a:xfrm rot="1352524">
            <a:off x="5218113" y="1565275"/>
            <a:ext cx="1608137" cy="1606550"/>
          </a:xfrm>
          <a:prstGeom prst="blockArc">
            <a:avLst>
              <a:gd name="adj1" fmla="val 5964709"/>
              <a:gd name="adj2" fmla="val 9939919"/>
              <a:gd name="adj3" fmla="val 22016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0"/>
            <a:tileRect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7" name="Block Arc 36"/>
          <p:cNvSpPr/>
          <p:nvPr/>
        </p:nvSpPr>
        <p:spPr bwMode="auto">
          <a:xfrm rot="5869595">
            <a:off x="5218907" y="1564481"/>
            <a:ext cx="1606550" cy="1608137"/>
          </a:xfrm>
          <a:prstGeom prst="blockArc">
            <a:avLst>
              <a:gd name="adj1" fmla="val 5627424"/>
              <a:gd name="adj2" fmla="val 9939919"/>
              <a:gd name="adj3" fmla="val 22016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0"/>
            <a:tileRect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8" name="Block Arc 37"/>
          <p:cNvSpPr/>
          <p:nvPr/>
        </p:nvSpPr>
        <p:spPr bwMode="auto">
          <a:xfrm rot="10291675">
            <a:off x="5218113" y="1565275"/>
            <a:ext cx="1608137" cy="1606550"/>
          </a:xfrm>
          <a:prstGeom prst="blockArc">
            <a:avLst>
              <a:gd name="adj1" fmla="val 5803831"/>
              <a:gd name="adj2" fmla="val 9939919"/>
              <a:gd name="adj3" fmla="val 22016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0"/>
            <a:tileRect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9" name="Block Arc 38"/>
          <p:cNvSpPr/>
          <p:nvPr/>
        </p:nvSpPr>
        <p:spPr bwMode="auto">
          <a:xfrm rot="14301489">
            <a:off x="5218907" y="1564481"/>
            <a:ext cx="1606550" cy="1608137"/>
          </a:xfrm>
          <a:prstGeom prst="blockArc">
            <a:avLst>
              <a:gd name="adj1" fmla="val 6140645"/>
              <a:gd name="adj2" fmla="val 9939919"/>
              <a:gd name="adj3" fmla="val 22016"/>
            </a:avLst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16200000" scaled="0"/>
            <a:tileRect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Ellipse 15"/>
          <p:cNvSpPr/>
          <p:nvPr/>
        </p:nvSpPr>
        <p:spPr bwMode="auto">
          <a:xfrm>
            <a:off x="5421313" y="1581150"/>
            <a:ext cx="1238250" cy="91598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 dirty="0"/>
          </a:p>
        </p:txBody>
      </p:sp>
      <p:grpSp>
        <p:nvGrpSpPr>
          <p:cNvPr id="14341" name="Group 39"/>
          <p:cNvGrpSpPr>
            <a:grpSpLocks/>
          </p:cNvGrpSpPr>
          <p:nvPr/>
        </p:nvGrpSpPr>
        <p:grpSpPr bwMode="auto">
          <a:xfrm>
            <a:off x="1917700" y="1335088"/>
            <a:ext cx="2019300" cy="2017712"/>
            <a:chOff x="182880" y="194871"/>
            <a:chExt cx="2018230" cy="2018230"/>
          </a:xfrm>
        </p:grpSpPr>
        <p:grpSp>
          <p:nvGrpSpPr>
            <p:cNvPr id="14347" name="Group 164"/>
            <p:cNvGrpSpPr>
              <a:grpSpLocks/>
            </p:cNvGrpSpPr>
            <p:nvPr/>
          </p:nvGrpSpPr>
          <p:grpSpPr bwMode="auto">
            <a:xfrm>
              <a:off x="182880" y="194871"/>
              <a:ext cx="2018230" cy="2018230"/>
              <a:chOff x="2844111" y="1118742"/>
              <a:chExt cx="3508375" cy="3508375"/>
            </a:xfrm>
          </p:grpSpPr>
          <p:sp>
            <p:nvSpPr>
              <p:cNvPr id="43" name="Freeform 6"/>
              <p:cNvSpPr>
                <a:spLocks noEditPoints="1"/>
              </p:cNvSpPr>
              <p:nvPr>
                <p:custDataLst>
                  <p:tags r:id="rId2"/>
                </p:custDataLst>
              </p:nvPr>
            </p:nvSpPr>
            <p:spPr bwMode="gray">
              <a:xfrm rot="3600000">
                <a:off x="2844111" y="1118742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44" name="Ellipse 12"/>
              <p:cNvSpPr>
                <a:spLocks noChangeArrowheads="1"/>
              </p:cNvSpPr>
              <p:nvPr/>
            </p:nvSpPr>
            <p:spPr bwMode="auto">
              <a:xfrm>
                <a:off x="3950133" y="2247715"/>
                <a:ext cx="1277026" cy="1278032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45" name="Ellipse 13"/>
              <p:cNvSpPr/>
              <p:nvPr/>
            </p:nvSpPr>
            <p:spPr bwMode="auto">
              <a:xfrm>
                <a:off x="4118379" y="2302921"/>
                <a:ext cx="940532" cy="6956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46" name="Block Arc 45"/>
              <p:cNvSpPr/>
              <p:nvPr/>
            </p:nvSpPr>
            <p:spPr>
              <a:xfrm rot="809180">
                <a:off x="3230253" y="1507947"/>
                <a:ext cx="2727818" cy="2729964"/>
              </a:xfrm>
              <a:prstGeom prst="blockArc">
                <a:avLst>
                  <a:gd name="adj1" fmla="val 4620486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7" name="Block Arc 46"/>
              <p:cNvSpPr/>
              <p:nvPr/>
            </p:nvSpPr>
            <p:spPr>
              <a:xfrm rot="6189027">
                <a:off x="3229179" y="1509021"/>
                <a:ext cx="2729964" cy="2727818"/>
              </a:xfrm>
              <a:prstGeom prst="blockArc">
                <a:avLst>
                  <a:gd name="adj1" fmla="val 4711338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8" name="Block Arc 47"/>
              <p:cNvSpPr/>
              <p:nvPr/>
            </p:nvSpPr>
            <p:spPr>
              <a:xfrm rot="11613477">
                <a:off x="3230253" y="1507947"/>
                <a:ext cx="2727818" cy="2729964"/>
              </a:xfrm>
              <a:prstGeom prst="blockArc">
                <a:avLst>
                  <a:gd name="adj1" fmla="val 4650796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9" name="Block Arc 48"/>
              <p:cNvSpPr/>
              <p:nvPr/>
            </p:nvSpPr>
            <p:spPr>
              <a:xfrm rot="16970193">
                <a:off x="3229179" y="1509021"/>
                <a:ext cx="2729964" cy="2727818"/>
              </a:xfrm>
              <a:prstGeom prst="blockArc">
                <a:avLst>
                  <a:gd name="adj1" fmla="val 4765674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42" name="Ellipse 15"/>
            <p:cNvSpPr/>
            <p:nvPr/>
          </p:nvSpPr>
          <p:spPr bwMode="auto">
            <a:xfrm>
              <a:off x="550985" y="455288"/>
              <a:ext cx="1286781" cy="95115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</p:grpSp>
      <p:sp>
        <p:nvSpPr>
          <p:cNvPr id="50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 </a:t>
            </a:r>
            <a:r>
              <a:rPr lang="de-DE" sz="2600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TOOL BOX</a:t>
            </a:r>
            <a:endParaRPr lang="de-DE" sz="2800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51" name="TextBox 26"/>
          <p:cNvSpPr txBox="1">
            <a:spLocks noChangeArrowheads="1"/>
          </p:cNvSpPr>
          <p:nvPr/>
        </p:nvSpPr>
        <p:spPr bwMode="auto">
          <a:xfrm>
            <a:off x="2405063" y="973138"/>
            <a:ext cx="990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4 sectors</a:t>
            </a:r>
          </a:p>
        </p:txBody>
      </p:sp>
      <p:sp>
        <p:nvSpPr>
          <p:cNvPr id="52" name="TextBox 26"/>
          <p:cNvSpPr txBox="1">
            <a:spLocks noChangeArrowheads="1"/>
          </p:cNvSpPr>
          <p:nvPr/>
        </p:nvSpPr>
        <p:spPr bwMode="auto">
          <a:xfrm>
            <a:off x="5494338" y="973138"/>
            <a:ext cx="9921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5 sectors</a:t>
            </a:r>
          </a:p>
        </p:txBody>
      </p:sp>
      <p:sp>
        <p:nvSpPr>
          <p:cNvPr id="53" name="TextBox 26"/>
          <p:cNvSpPr txBox="1">
            <a:spLocks noChangeArrowheads="1"/>
          </p:cNvSpPr>
          <p:nvPr/>
        </p:nvSpPr>
        <p:spPr bwMode="auto">
          <a:xfrm>
            <a:off x="2405063" y="3789363"/>
            <a:ext cx="990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6 sectors</a:t>
            </a:r>
          </a:p>
        </p:txBody>
      </p:sp>
      <p:sp>
        <p:nvSpPr>
          <p:cNvPr id="54" name="TextBox 26"/>
          <p:cNvSpPr txBox="1">
            <a:spLocks noChangeArrowheads="1"/>
          </p:cNvSpPr>
          <p:nvPr/>
        </p:nvSpPr>
        <p:spPr bwMode="auto">
          <a:xfrm>
            <a:off x="5522913" y="3789363"/>
            <a:ext cx="9906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7 sectors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5372100" y="4165600"/>
            <a:ext cx="2098675" cy="2098675"/>
            <a:chOff x="6773544" y="2314574"/>
            <a:chExt cx="2098231" cy="2098231"/>
          </a:xfrm>
        </p:grpSpPr>
        <p:grpSp>
          <p:nvGrpSpPr>
            <p:cNvPr id="15400" name="Group 89"/>
            <p:cNvGrpSpPr>
              <a:grpSpLocks/>
            </p:cNvGrpSpPr>
            <p:nvPr/>
          </p:nvGrpSpPr>
          <p:grpSpPr bwMode="auto">
            <a:xfrm>
              <a:off x="6773544" y="2314574"/>
              <a:ext cx="2098233" cy="2098231"/>
              <a:chOff x="2067751" y="961581"/>
              <a:chExt cx="3508375" cy="3508375"/>
            </a:xfrm>
          </p:grpSpPr>
          <p:sp>
            <p:nvSpPr>
              <p:cNvPr id="7" name="Block Arc 6"/>
              <p:cNvSpPr/>
              <p:nvPr/>
            </p:nvSpPr>
            <p:spPr bwMode="auto">
              <a:xfrm rot="18069672" flipV="1">
                <a:off x="2407442" y="1314542"/>
                <a:ext cx="2789184" cy="2789183"/>
              </a:xfrm>
              <a:prstGeom prst="blockArc">
                <a:avLst>
                  <a:gd name="adj1" fmla="val 11577521"/>
                  <a:gd name="adj2" fmla="val 13641116"/>
                  <a:gd name="adj3" fmla="val 21642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8" name="Block Arc 7"/>
              <p:cNvSpPr/>
              <p:nvPr/>
            </p:nvSpPr>
            <p:spPr bwMode="auto">
              <a:xfrm rot="7345747">
                <a:off x="2418058" y="1341080"/>
                <a:ext cx="2789184" cy="2789183"/>
              </a:xfrm>
              <a:prstGeom prst="blockArc">
                <a:avLst>
                  <a:gd name="adj1" fmla="val 10053658"/>
                  <a:gd name="adj2" fmla="val 12086769"/>
                  <a:gd name="adj3" fmla="val 21319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9" name="Block Arc 8"/>
              <p:cNvSpPr/>
              <p:nvPr/>
            </p:nvSpPr>
            <p:spPr bwMode="auto">
              <a:xfrm rot="7587888">
                <a:off x="2400807" y="1321177"/>
                <a:ext cx="2791839" cy="2789183"/>
              </a:xfrm>
              <a:prstGeom prst="blockArc">
                <a:avLst>
                  <a:gd name="adj1" fmla="val 12066067"/>
                  <a:gd name="adj2" fmla="val 13963526"/>
                  <a:gd name="adj3" fmla="val 215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 noEditPoints="1"/>
              </p:cNvSpPr>
              <p:nvPr>
                <p:custDataLst>
                  <p:tags r:id="rId3"/>
                </p:custDataLst>
              </p:nvPr>
            </p:nvSpPr>
            <p:spPr bwMode="gray">
              <a:xfrm rot="3600000">
                <a:off x="2067751" y="961581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1" name="Ellipse 12"/>
              <p:cNvSpPr>
                <a:spLocks noChangeArrowheads="1"/>
              </p:cNvSpPr>
              <p:nvPr/>
            </p:nvSpPr>
            <p:spPr bwMode="auto">
              <a:xfrm>
                <a:off x="3179709" y="2094771"/>
                <a:ext cx="1281802" cy="1279150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2" name="Ellipse 13"/>
              <p:cNvSpPr/>
              <p:nvPr/>
            </p:nvSpPr>
            <p:spPr bwMode="auto">
              <a:xfrm>
                <a:off x="3346900" y="2153155"/>
                <a:ext cx="939458" cy="692651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3" name="Block Arc 12"/>
              <p:cNvSpPr/>
              <p:nvPr/>
            </p:nvSpPr>
            <p:spPr bwMode="auto">
              <a:xfrm rot="3488474">
                <a:off x="2439288" y="1346388"/>
                <a:ext cx="2789184" cy="2789183"/>
              </a:xfrm>
              <a:prstGeom prst="blockArc">
                <a:avLst>
                  <a:gd name="adj1" fmla="val 11577521"/>
                  <a:gd name="adj2" fmla="val 13669061"/>
                  <a:gd name="adj3" fmla="val 21583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4" name="Block Arc 13"/>
              <p:cNvSpPr/>
              <p:nvPr/>
            </p:nvSpPr>
            <p:spPr bwMode="auto">
              <a:xfrm rot="14122438" flipH="1">
                <a:off x="2441941" y="1351697"/>
                <a:ext cx="2789184" cy="2789181"/>
              </a:xfrm>
              <a:prstGeom prst="blockArc">
                <a:avLst>
                  <a:gd name="adj1" fmla="val 10053658"/>
                  <a:gd name="adj2" fmla="val 11907287"/>
                  <a:gd name="adj3" fmla="val 21381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5" name="Block Arc 14"/>
              <p:cNvSpPr/>
              <p:nvPr/>
            </p:nvSpPr>
            <p:spPr bwMode="auto">
              <a:xfrm rot="14062413" flipH="1">
                <a:off x="2441941" y="1341082"/>
                <a:ext cx="2789184" cy="2789181"/>
              </a:xfrm>
              <a:prstGeom prst="blockArc">
                <a:avLst>
                  <a:gd name="adj1" fmla="val 12066067"/>
                  <a:gd name="adj2" fmla="val 13879589"/>
                  <a:gd name="adj3" fmla="val 217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6" name="Block Arc 15"/>
              <p:cNvSpPr/>
              <p:nvPr/>
            </p:nvSpPr>
            <p:spPr bwMode="auto">
              <a:xfrm rot="14256693" flipV="1">
                <a:off x="2418058" y="1319850"/>
                <a:ext cx="2789184" cy="2789183"/>
              </a:xfrm>
              <a:prstGeom prst="blockArc">
                <a:avLst>
                  <a:gd name="adj1" fmla="val 10053658"/>
                  <a:gd name="adj2" fmla="val 12054237"/>
                  <a:gd name="adj3" fmla="val 2168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7" name="Block Arc 16"/>
              <p:cNvSpPr/>
              <p:nvPr/>
            </p:nvSpPr>
            <p:spPr bwMode="auto">
              <a:xfrm rot="14020864" flipV="1">
                <a:off x="2404786" y="1333121"/>
                <a:ext cx="2789185" cy="2789181"/>
              </a:xfrm>
              <a:prstGeom prst="blockArc">
                <a:avLst>
                  <a:gd name="adj1" fmla="val 12066067"/>
                  <a:gd name="adj2" fmla="val 13963526"/>
                  <a:gd name="adj3" fmla="val 215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8" name="Block Arc 17"/>
              <p:cNvSpPr/>
              <p:nvPr/>
            </p:nvSpPr>
            <p:spPr bwMode="auto">
              <a:xfrm rot="7559500" flipH="1" flipV="1">
                <a:off x="2441940" y="1322506"/>
                <a:ext cx="2789185" cy="2789181"/>
              </a:xfrm>
              <a:prstGeom prst="blockArc">
                <a:avLst>
                  <a:gd name="adj1" fmla="val 10053658"/>
                  <a:gd name="adj2" fmla="val 11877745"/>
                  <a:gd name="adj3" fmla="val 21398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19" name="Block Arc 18"/>
              <p:cNvSpPr/>
              <p:nvPr/>
            </p:nvSpPr>
            <p:spPr bwMode="auto">
              <a:xfrm rot="7783258" flipH="1" flipV="1">
                <a:off x="2447249" y="1367621"/>
                <a:ext cx="2789184" cy="2789181"/>
              </a:xfrm>
              <a:prstGeom prst="blockArc">
                <a:avLst>
                  <a:gd name="adj1" fmla="val 11985867"/>
                  <a:gd name="adj2" fmla="val 13879589"/>
                  <a:gd name="adj3" fmla="val 217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</p:grpSp>
        <p:sp>
          <p:nvSpPr>
            <p:cNvPr id="6" name="Ellipse 15"/>
            <p:cNvSpPr/>
            <p:nvPr/>
          </p:nvSpPr>
          <p:spPr bwMode="auto">
            <a:xfrm>
              <a:off x="7208427" y="2551062"/>
              <a:ext cx="1236401" cy="91579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</p:grpSp>
      <p:grpSp>
        <p:nvGrpSpPr>
          <p:cNvPr id="15363" name="Group 19"/>
          <p:cNvGrpSpPr>
            <a:grpSpLocks/>
          </p:cNvGrpSpPr>
          <p:nvPr/>
        </p:nvGrpSpPr>
        <p:grpSpPr bwMode="auto">
          <a:xfrm>
            <a:off x="1625600" y="4140200"/>
            <a:ext cx="2124075" cy="2124075"/>
            <a:chOff x="4693920" y="2413243"/>
            <a:chExt cx="2042424" cy="2042424"/>
          </a:xfrm>
        </p:grpSpPr>
        <p:grpSp>
          <p:nvGrpSpPr>
            <p:cNvPr id="15384" name="Group 115"/>
            <p:cNvGrpSpPr>
              <a:grpSpLocks/>
            </p:cNvGrpSpPr>
            <p:nvPr/>
          </p:nvGrpSpPr>
          <p:grpSpPr bwMode="auto">
            <a:xfrm>
              <a:off x="4693921" y="2413243"/>
              <a:ext cx="2042425" cy="2042424"/>
              <a:chOff x="2763149" y="947292"/>
              <a:chExt cx="3508375" cy="3508375"/>
            </a:xfrm>
          </p:grpSpPr>
          <p:sp>
            <p:nvSpPr>
              <p:cNvPr id="23" name="Block Arc 22"/>
              <p:cNvSpPr/>
              <p:nvPr/>
            </p:nvSpPr>
            <p:spPr bwMode="auto">
              <a:xfrm rot="12170862" flipV="1">
                <a:off x="3093532" y="1306521"/>
                <a:ext cx="2789917" cy="2787296"/>
              </a:xfrm>
              <a:prstGeom prst="blockArc">
                <a:avLst>
                  <a:gd name="adj1" fmla="val 11985867"/>
                  <a:gd name="adj2" fmla="val 14133304"/>
                  <a:gd name="adj3" fmla="val 20199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24" name="Block Arc 23"/>
              <p:cNvSpPr/>
              <p:nvPr/>
            </p:nvSpPr>
            <p:spPr bwMode="auto">
              <a:xfrm rot="4481847">
                <a:off x="3127620" y="1311766"/>
                <a:ext cx="2789919" cy="2789917"/>
              </a:xfrm>
              <a:prstGeom prst="blockArc">
                <a:avLst>
                  <a:gd name="adj1" fmla="val 10012365"/>
                  <a:gd name="adj2" fmla="val 12376889"/>
                  <a:gd name="adj3" fmla="val 216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25" name="Block Arc 24"/>
              <p:cNvSpPr/>
              <p:nvPr/>
            </p:nvSpPr>
            <p:spPr bwMode="auto">
              <a:xfrm rot="18767767" flipV="1">
                <a:off x="3134175" y="1305210"/>
                <a:ext cx="2787296" cy="2789917"/>
              </a:xfrm>
              <a:prstGeom prst="blockArc">
                <a:avLst>
                  <a:gd name="adj1" fmla="val 11577521"/>
                  <a:gd name="adj2" fmla="val 13692438"/>
                  <a:gd name="adj3" fmla="val 20770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26" name="Freeform 6"/>
              <p:cNvSpPr>
                <a:spLocks noEditPoints="1"/>
              </p:cNvSpPr>
              <p:nvPr>
                <p:custDataLst>
                  <p:tags r:id="rId2"/>
                </p:custDataLst>
              </p:nvPr>
            </p:nvSpPr>
            <p:spPr bwMode="gray">
              <a:xfrm rot="3600000">
                <a:off x="2763149" y="947292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27" name="Ellipse 12"/>
              <p:cNvSpPr>
                <a:spLocks noChangeArrowheads="1"/>
              </p:cNvSpPr>
              <p:nvPr/>
            </p:nvSpPr>
            <p:spPr bwMode="auto">
              <a:xfrm>
                <a:off x="3877542" y="2080041"/>
                <a:ext cx="1279586" cy="1279587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" name="Ellipse 13"/>
              <p:cNvSpPr/>
              <p:nvPr/>
            </p:nvSpPr>
            <p:spPr bwMode="auto">
              <a:xfrm>
                <a:off x="4047978" y="2137727"/>
                <a:ext cx="938713" cy="69485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9" name="Block Arc 28"/>
              <p:cNvSpPr/>
              <p:nvPr/>
            </p:nvSpPr>
            <p:spPr bwMode="auto">
              <a:xfrm rot="13666076" flipH="1">
                <a:off x="3107954" y="1326185"/>
                <a:ext cx="2789919" cy="2787296"/>
              </a:xfrm>
              <a:prstGeom prst="blockArc">
                <a:avLst>
                  <a:gd name="adj1" fmla="val 10053658"/>
                  <a:gd name="adj2" fmla="val 12376889"/>
                  <a:gd name="adj3" fmla="val 21667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30" name="Block Arc 29"/>
              <p:cNvSpPr/>
              <p:nvPr/>
            </p:nvSpPr>
            <p:spPr bwMode="auto">
              <a:xfrm rot="8167560" flipH="1" flipV="1">
                <a:off x="3138109" y="1298654"/>
                <a:ext cx="2787294" cy="2789919"/>
              </a:xfrm>
              <a:prstGeom prst="blockArc">
                <a:avLst>
                  <a:gd name="adj1" fmla="val 9951595"/>
                  <a:gd name="adj2" fmla="val 12126404"/>
                  <a:gd name="adj3" fmla="val 20468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31" name="Block Arc 30"/>
              <p:cNvSpPr/>
              <p:nvPr/>
            </p:nvSpPr>
            <p:spPr bwMode="auto">
              <a:xfrm rot="8439377" flipH="1" flipV="1">
                <a:off x="3127620" y="1303898"/>
                <a:ext cx="2789917" cy="2789919"/>
              </a:xfrm>
              <a:prstGeom prst="blockArc">
                <a:avLst>
                  <a:gd name="adj1" fmla="val 11985867"/>
                  <a:gd name="adj2" fmla="val 14248585"/>
                  <a:gd name="adj3" fmla="val 21072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32" name="Block Arc 31"/>
              <p:cNvSpPr/>
              <p:nvPr/>
            </p:nvSpPr>
            <p:spPr bwMode="auto">
              <a:xfrm rot="2050899" flipH="1" flipV="1">
                <a:off x="3132865" y="1298654"/>
                <a:ext cx="2789917" cy="2789919"/>
              </a:xfrm>
              <a:prstGeom prst="blockArc">
                <a:avLst>
                  <a:gd name="adj1" fmla="val 11512030"/>
                  <a:gd name="adj2" fmla="val 13702448"/>
                  <a:gd name="adj3" fmla="val 20583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33" name="Block Arc 32"/>
              <p:cNvSpPr/>
              <p:nvPr/>
            </p:nvSpPr>
            <p:spPr bwMode="auto">
              <a:xfrm rot="6971300">
                <a:off x="3132864" y="1324876"/>
                <a:ext cx="2789919" cy="2789917"/>
              </a:xfrm>
              <a:prstGeom prst="blockArc">
                <a:avLst>
                  <a:gd name="adj1" fmla="val 9999033"/>
                  <a:gd name="adj2" fmla="val 12385588"/>
                  <a:gd name="adj3" fmla="val 21292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34" name="Block Arc 33"/>
              <p:cNvSpPr/>
              <p:nvPr/>
            </p:nvSpPr>
            <p:spPr bwMode="auto">
              <a:xfrm rot="12593082" flipV="1">
                <a:off x="3104021" y="1306521"/>
                <a:ext cx="2787296" cy="2789919"/>
              </a:xfrm>
              <a:prstGeom prst="blockArc">
                <a:avLst>
                  <a:gd name="adj1" fmla="val 10053658"/>
                  <a:gd name="adj2" fmla="val 12183112"/>
                  <a:gd name="adj3" fmla="val 2028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</p:grpSp>
        <p:sp>
          <p:nvSpPr>
            <p:cNvPr id="22" name="Ellipse 15"/>
            <p:cNvSpPr/>
            <p:nvPr/>
          </p:nvSpPr>
          <p:spPr bwMode="auto">
            <a:xfrm>
              <a:off x="5096909" y="2649847"/>
              <a:ext cx="1237972" cy="91588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</p:grpSp>
      <p:grpSp>
        <p:nvGrpSpPr>
          <p:cNvPr id="15364" name="Group 34"/>
          <p:cNvGrpSpPr>
            <a:grpSpLocks/>
          </p:cNvGrpSpPr>
          <p:nvPr/>
        </p:nvGrpSpPr>
        <p:grpSpPr bwMode="auto">
          <a:xfrm>
            <a:off x="3429000" y="1276350"/>
            <a:ext cx="2125663" cy="2125663"/>
            <a:chOff x="2525468" y="2355849"/>
            <a:chExt cx="2125217" cy="2125217"/>
          </a:xfrm>
        </p:grpSpPr>
        <p:grpSp>
          <p:nvGrpSpPr>
            <p:cNvPr id="15369" name="Group 130"/>
            <p:cNvGrpSpPr>
              <a:grpSpLocks/>
            </p:cNvGrpSpPr>
            <p:nvPr/>
          </p:nvGrpSpPr>
          <p:grpSpPr bwMode="auto">
            <a:xfrm>
              <a:off x="2525468" y="2355849"/>
              <a:ext cx="2125217" cy="2125217"/>
              <a:chOff x="2844111" y="1118742"/>
              <a:chExt cx="3508375" cy="3508375"/>
            </a:xfrm>
          </p:grpSpPr>
          <p:sp>
            <p:nvSpPr>
              <p:cNvPr id="38" name="Freeform 6"/>
              <p:cNvSpPr>
                <a:spLocks noEditPoints="1"/>
              </p:cNvSpPr>
              <p:nvPr>
                <p:custDataLst>
                  <p:tags r:id="rId1"/>
                </p:custDataLst>
              </p:nvPr>
            </p:nvSpPr>
            <p:spPr bwMode="gray">
              <a:xfrm rot="3600000">
                <a:off x="2844111" y="1118742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10000"/>
                    </a:schemeClr>
                  </a:gs>
                  <a:gs pos="100000">
                    <a:schemeClr val="accent1">
                      <a:lumMod val="25000"/>
                    </a:schemeClr>
                  </a:gs>
                </a:gsLst>
              </a:gra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39" name="Ellipse 12"/>
              <p:cNvSpPr>
                <a:spLocks noChangeArrowheads="1"/>
              </p:cNvSpPr>
              <p:nvPr/>
            </p:nvSpPr>
            <p:spPr bwMode="auto">
              <a:xfrm>
                <a:off x="3949812" y="2248025"/>
                <a:ext cx="1278631" cy="1278631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40" name="Ellipse 13"/>
              <p:cNvSpPr/>
              <p:nvPr/>
            </p:nvSpPr>
            <p:spPr bwMode="auto">
              <a:xfrm>
                <a:off x="4120122" y="2303048"/>
                <a:ext cx="938012" cy="69433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41" name="Block Arc 40"/>
              <p:cNvSpPr/>
              <p:nvPr/>
            </p:nvSpPr>
            <p:spPr>
              <a:xfrm rot="3533336">
                <a:off x="3230584" y="1507834"/>
                <a:ext cx="2727570" cy="2730191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2" name="Block Arc 41"/>
              <p:cNvSpPr/>
              <p:nvPr/>
            </p:nvSpPr>
            <p:spPr>
              <a:xfrm rot="6227490">
                <a:off x="3230584" y="1507834"/>
                <a:ext cx="2727570" cy="2730191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3" name="Block Arc 42"/>
              <p:cNvSpPr/>
              <p:nvPr/>
            </p:nvSpPr>
            <p:spPr>
              <a:xfrm rot="8918307">
                <a:off x="3229273" y="1509144"/>
                <a:ext cx="2730191" cy="2727570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4" name="Block Arc 43"/>
              <p:cNvSpPr/>
              <p:nvPr/>
            </p:nvSpPr>
            <p:spPr>
              <a:xfrm rot="11614359">
                <a:off x="3229273" y="1509144"/>
                <a:ext cx="2730191" cy="2727570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5" name="Block Arc 44"/>
              <p:cNvSpPr/>
              <p:nvPr/>
            </p:nvSpPr>
            <p:spPr>
              <a:xfrm rot="14301489">
                <a:off x="3230584" y="1507834"/>
                <a:ext cx="2727570" cy="2730191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6" name="Block Arc 45"/>
              <p:cNvSpPr/>
              <p:nvPr/>
            </p:nvSpPr>
            <p:spPr>
              <a:xfrm rot="16997083">
                <a:off x="3230584" y="1507834"/>
                <a:ext cx="2727570" cy="2730191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7" name="Block Arc 46"/>
              <p:cNvSpPr/>
              <p:nvPr/>
            </p:nvSpPr>
            <p:spPr>
              <a:xfrm rot="19712435">
                <a:off x="3229273" y="1509144"/>
                <a:ext cx="2730191" cy="2727570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8" name="Block Arc 47"/>
              <p:cNvSpPr/>
              <p:nvPr/>
            </p:nvSpPr>
            <p:spPr>
              <a:xfrm rot="847289">
                <a:off x="3229273" y="1509144"/>
                <a:ext cx="2730191" cy="2727570"/>
              </a:xfrm>
              <a:prstGeom prst="blockArc">
                <a:avLst>
                  <a:gd name="adj1" fmla="val 7504855"/>
                  <a:gd name="adj2" fmla="val 9939919"/>
                  <a:gd name="adj3" fmla="val 22016"/>
                </a:avLst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37" name="Ellipse 15"/>
            <p:cNvSpPr/>
            <p:nvPr/>
          </p:nvSpPr>
          <p:spPr bwMode="auto">
            <a:xfrm>
              <a:off x="2950829" y="2616144"/>
              <a:ext cx="1287193" cy="9523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</p:grpSp>
      <p:sp>
        <p:nvSpPr>
          <p:cNvPr id="49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 </a:t>
            </a:r>
            <a:r>
              <a:rPr lang="de-DE" sz="2600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TOOL BOX</a:t>
            </a:r>
            <a:endParaRPr lang="de-DE" sz="2800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3959225" y="898525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8 sectors</a:t>
            </a:r>
          </a:p>
        </p:txBody>
      </p:sp>
      <p:sp>
        <p:nvSpPr>
          <p:cNvPr id="51" name="TextBox 26"/>
          <p:cNvSpPr txBox="1">
            <a:spLocks noChangeArrowheads="1"/>
          </p:cNvSpPr>
          <p:nvPr/>
        </p:nvSpPr>
        <p:spPr bwMode="auto">
          <a:xfrm>
            <a:off x="2139950" y="3760788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9 sectors</a:t>
            </a:r>
          </a:p>
        </p:txBody>
      </p:sp>
      <p:sp>
        <p:nvSpPr>
          <p:cNvPr id="52" name="TextBox 26"/>
          <p:cNvSpPr txBox="1">
            <a:spLocks noChangeArrowheads="1"/>
          </p:cNvSpPr>
          <p:nvPr/>
        </p:nvSpPr>
        <p:spPr bwMode="auto">
          <a:xfrm>
            <a:off x="5807075" y="3760788"/>
            <a:ext cx="1209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>
                <a:solidFill>
                  <a:schemeClr val="bg2">
                    <a:lumMod val="10000"/>
                  </a:schemeClr>
                </a:solidFill>
              </a:rPr>
              <a:t>10 sectors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 bwMode="auto">
          <a:xfrm>
            <a:off x="3581400" y="2355850"/>
            <a:ext cx="2070100" cy="153035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800">
              <a:solidFill>
                <a:srgbClr val="FFFFFF"/>
              </a:solidFill>
              <a:ea typeface="ＭＳ Ｐゴシック" charset="-128"/>
            </a:endParaRPr>
          </a:p>
        </p:txBody>
      </p:sp>
      <p:grpSp>
        <p:nvGrpSpPr>
          <p:cNvPr id="3075" name="Group 28"/>
          <p:cNvGrpSpPr>
            <a:grpSpLocks/>
          </p:cNvGrpSpPr>
          <p:nvPr/>
        </p:nvGrpSpPr>
        <p:grpSpPr bwMode="auto">
          <a:xfrm>
            <a:off x="4268788" y="1490663"/>
            <a:ext cx="3492500" cy="3536950"/>
            <a:chOff x="2859993" y="1909865"/>
            <a:chExt cx="3492500" cy="3537254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gray">
            <a:xfrm rot="5400000">
              <a:off x="2859993" y="1954619"/>
              <a:ext cx="3492500" cy="3492500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10000"/>
                  </a:schemeClr>
                </a:gs>
                <a:gs pos="100000">
                  <a:schemeClr val="accent1">
                    <a:lumMod val="2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/>
            </a:p>
          </p:txBody>
        </p:sp>
        <p:grpSp>
          <p:nvGrpSpPr>
            <p:cNvPr id="3104" name="Grupper 9"/>
            <p:cNvGrpSpPr>
              <a:grpSpLocks/>
            </p:cNvGrpSpPr>
            <p:nvPr/>
          </p:nvGrpSpPr>
          <p:grpSpPr bwMode="auto">
            <a:xfrm rot="10800000">
              <a:off x="3187700" y="2279651"/>
              <a:ext cx="2795589" cy="2803525"/>
              <a:chOff x="3187700" y="2279651"/>
              <a:chExt cx="2795589" cy="280352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gray">
              <a:xfrm rot="5400000">
                <a:off x="3909051" y="1566548"/>
                <a:ext cx="1357429" cy="2795588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27" y="468"/>
                  </a:cxn>
                  <a:cxn ang="0">
                    <a:pos x="227" y="357"/>
                  </a:cxn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</a:cxnLst>
                <a:rect l="0" t="0" r="r" b="b"/>
                <a:pathLst>
                  <a:path w="227" h="468">
                    <a:moveTo>
                      <a:pt x="0" y="234"/>
                    </a:moveTo>
                    <a:cubicBezTo>
                      <a:pt x="0" y="361"/>
                      <a:pt x="101" y="465"/>
                      <a:pt x="227" y="468"/>
                    </a:cubicBezTo>
                    <a:cubicBezTo>
                      <a:pt x="227" y="357"/>
                      <a:pt x="227" y="357"/>
                      <a:pt x="227" y="357"/>
                    </a:cubicBezTo>
                    <a:cubicBezTo>
                      <a:pt x="163" y="354"/>
                      <a:pt x="111" y="300"/>
                      <a:pt x="111" y="234"/>
                    </a:cubicBez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bg2">
                      <a:lumMod val="90000"/>
                    </a:schemeClr>
                  </a:gs>
                </a:gsLst>
                <a:lin ang="10800000" scaled="0"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3089" name="Freeform 9"/>
              <p:cNvSpPr>
                <a:spLocks/>
              </p:cNvSpPr>
              <p:nvPr/>
            </p:nvSpPr>
            <p:spPr bwMode="gray">
              <a:xfrm rot="5400000">
                <a:off x="3912226" y="3011297"/>
                <a:ext cx="1357429" cy="2795588"/>
              </a:xfrm>
              <a:custGeom>
                <a:avLst/>
                <a:gdLst>
                  <a:gd name="T0" fmla="*/ 115 w 227"/>
                  <a:gd name="T1" fmla="*/ 234 h 468"/>
                  <a:gd name="T2" fmla="*/ 0 w 227"/>
                  <a:gd name="T3" fmla="*/ 357 h 468"/>
                  <a:gd name="T4" fmla="*/ 0 w 227"/>
                  <a:gd name="T5" fmla="*/ 468 h 468"/>
                  <a:gd name="T6" fmla="*/ 227 w 227"/>
                  <a:gd name="T7" fmla="*/ 234 h 468"/>
                  <a:gd name="T8" fmla="*/ 0 w 227"/>
                  <a:gd name="T9" fmla="*/ 0 h 468"/>
                  <a:gd name="T10" fmla="*/ 0 w 227"/>
                  <a:gd name="T11" fmla="*/ 112 h 468"/>
                  <a:gd name="T12" fmla="*/ 115 w 227"/>
                  <a:gd name="T13" fmla="*/ 234 h 4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468"/>
                  <a:gd name="T23" fmla="*/ 227 w 227"/>
                  <a:gd name="T24" fmla="*/ 468 h 4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468">
                    <a:moveTo>
                      <a:pt x="115" y="234"/>
                    </a:moveTo>
                    <a:cubicBezTo>
                      <a:pt x="115" y="300"/>
                      <a:pt x="64" y="353"/>
                      <a:pt x="0" y="357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26" y="465"/>
                      <a:pt x="227" y="361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200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pitchFamily="34" charset="0"/>
                  <a:ea typeface="+mn-ea"/>
                </a:endParaRPr>
              </a:p>
            </p:txBody>
          </p:sp>
        </p:grpSp>
        <p:grpSp>
          <p:nvGrpSpPr>
            <p:cNvPr id="3105" name="Grupper 13"/>
            <p:cNvGrpSpPr>
              <a:grpSpLocks/>
            </p:cNvGrpSpPr>
            <p:nvPr/>
          </p:nvGrpSpPr>
          <p:grpSpPr bwMode="auto">
            <a:xfrm>
              <a:off x="3941317" y="3041205"/>
              <a:ext cx="1280417" cy="1280417"/>
              <a:chOff x="5957225" y="2821683"/>
              <a:chExt cx="975189" cy="975189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5957044" y="2822174"/>
                <a:ext cx="975719" cy="9745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chemeClr val="bg2">
                      <a:lumMod val="1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6079161" y="2859658"/>
                <a:ext cx="715769" cy="5284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</p:grpSp>
        <p:sp>
          <p:nvSpPr>
            <p:cNvPr id="2" name="Tekstboks 21"/>
            <p:cNvSpPr txBox="1">
              <a:spLocks noChangeArrowheads="1"/>
            </p:cNvSpPr>
            <p:nvPr/>
          </p:nvSpPr>
          <p:spPr bwMode="auto">
            <a:xfrm>
              <a:off x="3923618" y="3505439"/>
              <a:ext cx="1308100" cy="368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800">
                  <a:latin typeface="Calibri" pitchFamily="34" charset="0"/>
                  <a:ea typeface="+mn-ea"/>
                </a:rPr>
                <a:t>Logo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25255" y="1909865"/>
              <a:ext cx="884238" cy="3080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400" dirty="0" err="1">
                  <a:solidFill>
                    <a:schemeClr val="tx2"/>
                  </a:solidFill>
                  <a:ea typeface="+mn-ea"/>
                </a:rPr>
                <a:t>text</a:t>
              </a:r>
              <a:endParaRPr lang="da-DK" sz="1400" dirty="0">
                <a:solidFill>
                  <a:schemeClr val="tx2"/>
                </a:solidFill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14143" y="2494115"/>
              <a:ext cx="885825" cy="3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400" dirty="0" err="1">
                  <a:solidFill>
                    <a:schemeClr val="bg2">
                      <a:lumMod val="10000"/>
                    </a:schemeClr>
                  </a:solidFill>
                  <a:ea typeface="+mn-ea"/>
                </a:rPr>
                <a:t>text</a:t>
              </a:r>
              <a:endParaRPr lang="da-DK" sz="1400" dirty="0">
                <a:solidFill>
                  <a:schemeClr val="bg2">
                    <a:lumMod val="10000"/>
                  </a:schemeClr>
                </a:solidFill>
                <a:ea typeface="+mn-ea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10968" y="4610434"/>
              <a:ext cx="885825" cy="3080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400" dirty="0" err="1">
                  <a:solidFill>
                    <a:schemeClr val="bg2">
                      <a:lumMod val="10000"/>
                    </a:schemeClr>
                  </a:solidFill>
                  <a:ea typeface="+mn-ea"/>
                </a:rPr>
                <a:t>text</a:t>
              </a:r>
              <a:endParaRPr lang="da-DK" sz="1400" dirty="0">
                <a:solidFill>
                  <a:schemeClr val="bg2">
                    <a:lumMod val="10000"/>
                  </a:schemeClr>
                </a:solidFill>
                <a:ea typeface="+mn-ea"/>
              </a:endParaRPr>
            </a:p>
          </p:txBody>
        </p:sp>
      </p:grpSp>
      <p:sp>
        <p:nvSpPr>
          <p:cNvPr id="25" name="Rektangel 24"/>
          <p:cNvSpPr>
            <a:spLocks noChangeArrowheads="1"/>
          </p:cNvSpPr>
          <p:nvPr/>
        </p:nvSpPr>
        <p:spPr bwMode="auto">
          <a:xfrm>
            <a:off x="328613" y="3119438"/>
            <a:ext cx="604837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2000">
                <a:srgbClr val="A4D329"/>
              </a:gs>
              <a:gs pos="100000">
                <a:srgbClr val="C0FF4D"/>
              </a:gs>
            </a:gsLst>
            <a:lin ang="5400000" scaled="1"/>
          </a:gradFill>
          <a:ln w="3175">
            <a:solidFill>
              <a:srgbClr val="A4D32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sz="1800">
              <a:latin typeface="Calibri" pitchFamily="34" charset="0"/>
              <a:ea typeface="+mn-ea"/>
            </a:endParaRPr>
          </a:p>
        </p:txBody>
      </p: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328613" y="4019550"/>
            <a:ext cx="604837" cy="604838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0"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latin typeface="+mn-lt"/>
              <a:ea typeface="+mn-ea"/>
            </a:endParaRPr>
          </a:p>
        </p:txBody>
      </p:sp>
      <p:grpSp>
        <p:nvGrpSpPr>
          <p:cNvPr id="3078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33" name="Rektangel 32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309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35" name="Rektangel 34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38" name="Rektangel 37"/>
          <p:cNvSpPr/>
          <p:nvPr/>
        </p:nvSpPr>
        <p:spPr bwMode="auto">
          <a:xfrm>
            <a:off x="974725" y="3951288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9" name="Rektangel 38"/>
          <p:cNvSpPr/>
          <p:nvPr/>
        </p:nvSpPr>
        <p:spPr bwMode="auto">
          <a:xfrm>
            <a:off x="974725" y="3051175"/>
            <a:ext cx="2339975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0" name="Rektangel 39"/>
          <p:cNvSpPr>
            <a:spLocks noChangeArrowheads="1"/>
          </p:cNvSpPr>
          <p:nvPr/>
        </p:nvSpPr>
        <p:spPr bwMode="auto">
          <a:xfrm>
            <a:off x="346101" y="2238218"/>
            <a:ext cx="604837" cy="604838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</a:schemeClr>
              </a:gs>
              <a:gs pos="100000">
                <a:schemeClr val="accent1">
                  <a:lumMod val="2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/>
          </a:p>
        </p:txBody>
      </p:sp>
      <p:sp>
        <p:nvSpPr>
          <p:cNvPr id="41" name="Rektangel 40"/>
          <p:cNvSpPr/>
          <p:nvPr/>
        </p:nvSpPr>
        <p:spPr bwMode="auto">
          <a:xfrm>
            <a:off x="992188" y="2170113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4833448" y="5049582"/>
            <a:ext cx="2384511" cy="427943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44" name="Tekstboks 46"/>
          <p:cNvSpPr txBox="1">
            <a:spLocks noChangeArrowheads="1"/>
          </p:cNvSpPr>
          <p:nvPr/>
        </p:nvSpPr>
        <p:spPr bwMode="auto">
          <a:xfrm>
            <a:off x="8232775" y="771525"/>
            <a:ext cx="622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dirty="0" err="1">
                <a:solidFill>
                  <a:srgbClr val="171717"/>
                </a:solidFill>
                <a:latin typeface="Calibri" pitchFamily="34" charset="0"/>
                <a:ea typeface="ＭＳ Ｐゴシック" pitchFamily="-97" charset="-128"/>
              </a:rPr>
              <a:t>Text</a:t>
            </a:r>
            <a:endParaRPr lang="da-DK" sz="1400" b="1" kern="0" dirty="0">
              <a:solidFill>
                <a:srgbClr val="171717"/>
              </a:solidFill>
              <a:latin typeface="Calibri" pitchFamily="34" charset="0"/>
              <a:ea typeface="ＭＳ Ｐゴシック" pitchFamily="-97" charset="-128"/>
            </a:endParaRP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gray">
          <a:xfrm>
            <a:off x="6791325" y="1125538"/>
            <a:ext cx="2111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171717"/>
                </a:solidFill>
                <a:latin typeface="Calibri" pitchFamily="34" charset="0"/>
                <a:ea typeface="ＭＳ Ｐゴシック" pitchFamily="-97" charset="-128"/>
                <a:cs typeface="Arial" charset="0"/>
              </a:rPr>
              <a:t>This is an example text. All phrases can be replaced with your own text.</a:t>
            </a:r>
          </a:p>
        </p:txBody>
      </p:sp>
      <p:grpSp>
        <p:nvGrpSpPr>
          <p:cNvPr id="3091" name="Gruppe 48"/>
          <p:cNvGrpSpPr>
            <a:grpSpLocks/>
          </p:cNvGrpSpPr>
          <p:nvPr/>
        </p:nvGrpSpPr>
        <p:grpSpPr bwMode="auto">
          <a:xfrm>
            <a:off x="6261100" y="1089025"/>
            <a:ext cx="2520950" cy="904875"/>
            <a:chOff x="6260973" y="1088879"/>
            <a:chExt cx="2520950" cy="905607"/>
          </a:xfrm>
        </p:grpSpPr>
        <p:cxnSp>
          <p:nvCxnSpPr>
            <p:cNvPr id="3093" name="Lige forbindelse 29"/>
            <p:cNvCxnSpPr>
              <a:cxnSpLocks noChangeShapeType="1"/>
            </p:cNvCxnSpPr>
            <p:nvPr/>
          </p:nvCxnSpPr>
          <p:spPr bwMode="auto">
            <a:xfrm>
              <a:off x="6260973" y="1088879"/>
              <a:ext cx="2520950" cy="1588"/>
            </a:xfrm>
            <a:prstGeom prst="line">
              <a:avLst/>
            </a:prstGeom>
            <a:noFill/>
            <a:ln w="9525" algn="ctr">
              <a:solidFill>
                <a:srgbClr val="171717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94" name="Lige forbindelse 46"/>
            <p:cNvCxnSpPr>
              <a:cxnSpLocks noChangeShapeType="1"/>
            </p:cNvCxnSpPr>
            <p:nvPr/>
          </p:nvCxnSpPr>
          <p:spPr bwMode="auto">
            <a:xfrm rot="5400000">
              <a:off x="5823679" y="1551482"/>
              <a:ext cx="884420" cy="1588"/>
            </a:xfrm>
            <a:prstGeom prst="line">
              <a:avLst/>
            </a:prstGeom>
            <a:noFill/>
            <a:ln w="9525" algn="ctr">
              <a:solidFill>
                <a:srgbClr val="171717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53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6"/>
          <p:cNvGrpSpPr>
            <a:grpSpLocks/>
          </p:cNvGrpSpPr>
          <p:nvPr/>
        </p:nvGrpSpPr>
        <p:grpSpPr bwMode="auto">
          <a:xfrm>
            <a:off x="4254500" y="1549400"/>
            <a:ext cx="3492500" cy="3492500"/>
            <a:chOff x="2845003" y="1954619"/>
            <a:chExt cx="3492500" cy="3492500"/>
          </a:xfrm>
        </p:grpSpPr>
        <p:sp>
          <p:nvSpPr>
            <p:cNvPr id="18" name="Freeform 6"/>
            <p:cNvSpPr>
              <a:spLocks noEditPoints="1"/>
            </p:cNvSpPr>
            <p:nvPr/>
          </p:nvSpPr>
          <p:spPr bwMode="gray">
            <a:xfrm rot="5400000">
              <a:off x="2845003" y="1954619"/>
              <a:ext cx="3492500" cy="3492500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10000"/>
                  </a:schemeClr>
                </a:gs>
                <a:gs pos="100000">
                  <a:schemeClr val="accent1">
                    <a:lumMod val="2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/>
            </a:p>
          </p:txBody>
        </p:sp>
        <p:grpSp>
          <p:nvGrpSpPr>
            <p:cNvPr id="4123" name="Grupper 14"/>
            <p:cNvGrpSpPr>
              <a:grpSpLocks/>
            </p:cNvGrpSpPr>
            <p:nvPr/>
          </p:nvGrpSpPr>
          <p:grpSpPr bwMode="auto">
            <a:xfrm rot="5400000">
              <a:off x="3182946" y="2282818"/>
              <a:ext cx="2803510" cy="2797175"/>
              <a:chOff x="3179764" y="2279650"/>
              <a:chExt cx="2803524" cy="279717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gray">
              <a:xfrm>
                <a:off x="3180171" y="2285798"/>
                <a:ext cx="1357319" cy="2795588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27" y="468"/>
                  </a:cxn>
                  <a:cxn ang="0">
                    <a:pos x="227" y="357"/>
                  </a:cxn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</a:cxnLst>
                <a:rect l="0" t="0" r="r" b="b"/>
                <a:pathLst>
                  <a:path w="227" h="468">
                    <a:moveTo>
                      <a:pt x="0" y="234"/>
                    </a:moveTo>
                    <a:cubicBezTo>
                      <a:pt x="0" y="361"/>
                      <a:pt x="101" y="465"/>
                      <a:pt x="227" y="468"/>
                    </a:cubicBezTo>
                    <a:cubicBezTo>
                      <a:pt x="227" y="357"/>
                      <a:pt x="227" y="357"/>
                      <a:pt x="227" y="357"/>
                    </a:cubicBezTo>
                    <a:cubicBezTo>
                      <a:pt x="163" y="354"/>
                      <a:pt x="111" y="300"/>
                      <a:pt x="111" y="234"/>
                    </a:cubicBez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bg2">
                      <a:lumMod val="90000"/>
                    </a:schemeClr>
                  </a:gs>
                </a:gsLst>
                <a:lin ang="10800000" scaled="0"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4113" name="Freeform 9"/>
              <p:cNvSpPr>
                <a:spLocks/>
              </p:cNvSpPr>
              <p:nvPr/>
            </p:nvSpPr>
            <p:spPr bwMode="gray">
              <a:xfrm>
                <a:off x="4626390" y="2284211"/>
                <a:ext cx="1357320" cy="2795587"/>
              </a:xfrm>
              <a:custGeom>
                <a:avLst/>
                <a:gdLst>
                  <a:gd name="T0" fmla="*/ 115 w 227"/>
                  <a:gd name="T1" fmla="*/ 234 h 468"/>
                  <a:gd name="T2" fmla="*/ 0 w 227"/>
                  <a:gd name="T3" fmla="*/ 357 h 468"/>
                  <a:gd name="T4" fmla="*/ 0 w 227"/>
                  <a:gd name="T5" fmla="*/ 468 h 468"/>
                  <a:gd name="T6" fmla="*/ 227 w 227"/>
                  <a:gd name="T7" fmla="*/ 234 h 468"/>
                  <a:gd name="T8" fmla="*/ 0 w 227"/>
                  <a:gd name="T9" fmla="*/ 0 h 468"/>
                  <a:gd name="T10" fmla="*/ 0 w 227"/>
                  <a:gd name="T11" fmla="*/ 112 h 468"/>
                  <a:gd name="T12" fmla="*/ 115 w 227"/>
                  <a:gd name="T13" fmla="*/ 234 h 4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468"/>
                  <a:gd name="T23" fmla="*/ 227 w 227"/>
                  <a:gd name="T24" fmla="*/ 468 h 4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468">
                    <a:moveTo>
                      <a:pt x="115" y="234"/>
                    </a:moveTo>
                    <a:cubicBezTo>
                      <a:pt x="115" y="300"/>
                      <a:pt x="64" y="353"/>
                      <a:pt x="0" y="357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26" y="465"/>
                      <a:pt x="227" y="361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200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pitchFamily="34" charset="0"/>
                  <a:ea typeface="+mn-ea"/>
                </a:endParaRPr>
              </a:p>
            </p:txBody>
          </p:sp>
        </p:grpSp>
        <p:sp>
          <p:nvSpPr>
            <p:cNvPr id="19" name="Ellipse 18"/>
            <p:cNvSpPr/>
            <p:nvPr/>
          </p:nvSpPr>
          <p:spPr bwMode="auto">
            <a:xfrm>
              <a:off x="3581603" y="2356257"/>
              <a:ext cx="2070100" cy="153035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  <p:grpSp>
          <p:nvGrpSpPr>
            <p:cNvPr id="4125" name="Grupper 13"/>
            <p:cNvGrpSpPr>
              <a:grpSpLocks/>
            </p:cNvGrpSpPr>
            <p:nvPr/>
          </p:nvGrpSpPr>
          <p:grpSpPr bwMode="auto">
            <a:xfrm>
              <a:off x="3941317" y="3041199"/>
              <a:ext cx="1280417" cy="1280410"/>
              <a:chOff x="5957225" y="2821683"/>
              <a:chExt cx="975189" cy="975189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5957719" y="2821127"/>
                <a:ext cx="974510" cy="97572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chemeClr val="bg2">
                      <a:lumMod val="1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6079835" y="2858609"/>
                <a:ext cx="714560" cy="5295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</p:grpSp>
      </p:grpSp>
      <p:sp>
        <p:nvSpPr>
          <p:cNvPr id="38" name="Rektangel 37"/>
          <p:cNvSpPr>
            <a:spLocks noChangeArrowheads="1"/>
          </p:cNvSpPr>
          <p:nvPr/>
        </p:nvSpPr>
        <p:spPr bwMode="auto">
          <a:xfrm>
            <a:off x="328613" y="3119438"/>
            <a:ext cx="604837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2000">
                <a:srgbClr val="A4D329"/>
              </a:gs>
              <a:gs pos="100000">
                <a:srgbClr val="C0FF4D"/>
              </a:gs>
            </a:gsLst>
            <a:lin ang="5400000" scaled="1"/>
          </a:gradFill>
          <a:ln w="3175">
            <a:solidFill>
              <a:srgbClr val="A4D32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sz="1800">
              <a:latin typeface="Calibri" pitchFamily="34" charset="0"/>
              <a:ea typeface="+mn-ea"/>
            </a:endParaRPr>
          </a:p>
        </p:txBody>
      </p:sp>
      <p:sp>
        <p:nvSpPr>
          <p:cNvPr id="39" name="Rektangel 38"/>
          <p:cNvSpPr>
            <a:spLocks noChangeArrowheads="1"/>
          </p:cNvSpPr>
          <p:nvPr/>
        </p:nvSpPr>
        <p:spPr bwMode="auto">
          <a:xfrm>
            <a:off x="328613" y="4019550"/>
            <a:ext cx="604837" cy="604838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0"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latin typeface="+mn-lt"/>
              <a:ea typeface="+mn-ea"/>
            </a:endParaRPr>
          </a:p>
        </p:txBody>
      </p:sp>
      <p:sp>
        <p:nvSpPr>
          <p:cNvPr id="46" name="Rektangel 45"/>
          <p:cNvSpPr/>
          <p:nvPr/>
        </p:nvSpPr>
        <p:spPr bwMode="auto">
          <a:xfrm>
            <a:off x="974725" y="3951288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7" name="Rektangel 46"/>
          <p:cNvSpPr/>
          <p:nvPr/>
        </p:nvSpPr>
        <p:spPr bwMode="auto">
          <a:xfrm>
            <a:off x="974725" y="3051175"/>
            <a:ext cx="2339975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8" name="Rektangel 47"/>
          <p:cNvSpPr>
            <a:spLocks noChangeArrowheads="1"/>
          </p:cNvSpPr>
          <p:nvPr/>
        </p:nvSpPr>
        <p:spPr bwMode="auto">
          <a:xfrm>
            <a:off x="346101" y="2238218"/>
            <a:ext cx="604837" cy="604838"/>
          </a:xfrm>
          <a:prstGeom prst="rect">
            <a:avLst/>
          </a:prstGeom>
          <a:gradFill>
            <a:gsLst>
              <a:gs pos="0">
                <a:schemeClr val="accent1">
                  <a:lumMod val="10000"/>
                </a:schemeClr>
              </a:gs>
              <a:gs pos="100000">
                <a:schemeClr val="accent1">
                  <a:lumMod val="2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/>
          </a:p>
        </p:txBody>
      </p:sp>
      <p:sp>
        <p:nvSpPr>
          <p:cNvPr id="49" name="Rektangel 48"/>
          <p:cNvSpPr/>
          <p:nvPr/>
        </p:nvSpPr>
        <p:spPr bwMode="auto">
          <a:xfrm>
            <a:off x="992188" y="2170113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7" name="Tekstboks 46"/>
          <p:cNvSpPr txBox="1">
            <a:spLocks noChangeArrowheads="1"/>
          </p:cNvSpPr>
          <p:nvPr/>
        </p:nvSpPr>
        <p:spPr bwMode="auto">
          <a:xfrm>
            <a:off x="8232775" y="5118100"/>
            <a:ext cx="622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400" b="1" kern="0" dirty="0" err="1">
                <a:solidFill>
                  <a:srgbClr val="171717"/>
                </a:solidFill>
                <a:latin typeface="Calibri" pitchFamily="34" charset="0"/>
                <a:ea typeface="ＭＳ Ｐゴシック" pitchFamily="-97" charset="-128"/>
              </a:rPr>
              <a:t>Text</a:t>
            </a:r>
            <a:endParaRPr lang="da-DK" sz="1400" b="1" kern="0" dirty="0">
              <a:solidFill>
                <a:srgbClr val="171717"/>
              </a:solidFill>
              <a:latin typeface="Calibri" pitchFamily="34" charset="0"/>
              <a:ea typeface="ＭＳ Ｐゴシック" pitchFamily="-97" charset="-128"/>
            </a:endParaRP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gray">
          <a:xfrm>
            <a:off x="6791325" y="5472113"/>
            <a:ext cx="2111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rgbClr val="171717"/>
                </a:solidFill>
                <a:latin typeface="Calibri" pitchFamily="34" charset="0"/>
                <a:ea typeface="ＭＳ Ｐゴシック" pitchFamily="-97" charset="-128"/>
                <a:cs typeface="Arial" charset="0"/>
              </a:rPr>
              <a:t>This is an example text. All phrases can be replaced with your own text.</a:t>
            </a:r>
          </a:p>
        </p:txBody>
      </p:sp>
      <p:grpSp>
        <p:nvGrpSpPr>
          <p:cNvPr id="4109" name="Gruppe 58"/>
          <p:cNvGrpSpPr>
            <a:grpSpLocks/>
          </p:cNvGrpSpPr>
          <p:nvPr/>
        </p:nvGrpSpPr>
        <p:grpSpPr bwMode="auto">
          <a:xfrm>
            <a:off x="6261100" y="4557713"/>
            <a:ext cx="2520950" cy="884237"/>
            <a:chOff x="6260973" y="210656"/>
            <a:chExt cx="2520950" cy="884420"/>
          </a:xfrm>
        </p:grpSpPr>
        <p:cxnSp>
          <p:nvCxnSpPr>
            <p:cNvPr id="4118" name="Lige forbindelse 29"/>
            <p:cNvCxnSpPr>
              <a:cxnSpLocks noChangeShapeType="1"/>
            </p:cNvCxnSpPr>
            <p:nvPr/>
          </p:nvCxnSpPr>
          <p:spPr bwMode="auto">
            <a:xfrm>
              <a:off x="6260973" y="1088879"/>
              <a:ext cx="2520950" cy="1588"/>
            </a:xfrm>
            <a:prstGeom prst="line">
              <a:avLst/>
            </a:prstGeom>
            <a:noFill/>
            <a:ln w="9525" algn="ctr">
              <a:solidFill>
                <a:srgbClr val="171717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119" name="Lige forbindelse 60"/>
            <p:cNvCxnSpPr>
              <a:cxnSpLocks noChangeShapeType="1"/>
            </p:cNvCxnSpPr>
            <p:nvPr/>
          </p:nvCxnSpPr>
          <p:spPr bwMode="auto">
            <a:xfrm rot="5400000">
              <a:off x="5823679" y="652072"/>
              <a:ext cx="884420" cy="1588"/>
            </a:xfrm>
            <a:prstGeom prst="line">
              <a:avLst/>
            </a:prstGeom>
            <a:noFill/>
            <a:ln w="9525" algn="ctr">
              <a:solidFill>
                <a:srgbClr val="171717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62" name="Tekstboks 19"/>
          <p:cNvSpPr txBox="1">
            <a:spLocks noChangeArrowheads="1"/>
          </p:cNvSpPr>
          <p:nvPr/>
        </p:nvSpPr>
        <p:spPr bwMode="auto">
          <a:xfrm>
            <a:off x="5334000" y="3100388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800">
                <a:latin typeface="Calibri" pitchFamily="34" charset="0"/>
                <a:ea typeface="+mn-ea"/>
              </a:rPr>
              <a:t>Logo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5545138" y="1504950"/>
            <a:ext cx="8842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tx2"/>
                </a:solidFill>
                <a:ea typeface="+mn-ea"/>
              </a:rPr>
              <a:t>text</a:t>
            </a:r>
            <a:endParaRPr lang="da-DK" sz="1400" dirty="0">
              <a:solidFill>
                <a:schemeClr val="tx2"/>
              </a:solidFill>
              <a:ea typeface="+mn-ea"/>
            </a:endParaRPr>
          </a:p>
        </p:txBody>
      </p:sp>
      <p:sp>
        <p:nvSpPr>
          <p:cNvPr id="64" name="TextBox 20"/>
          <p:cNvSpPr txBox="1"/>
          <p:nvPr/>
        </p:nvSpPr>
        <p:spPr>
          <a:xfrm>
            <a:off x="5545138" y="2089150"/>
            <a:ext cx="8842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5" name="TextBox 21"/>
          <p:cNvSpPr txBox="1"/>
          <p:nvPr/>
        </p:nvSpPr>
        <p:spPr>
          <a:xfrm>
            <a:off x="5545138" y="4206875"/>
            <a:ext cx="884237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4833448" y="5049582"/>
            <a:ext cx="2384511" cy="427943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2919957" y="1624838"/>
            <a:ext cx="3492500" cy="3492500"/>
            <a:chOff x="2845003" y="1954619"/>
            <a:chExt cx="3492500" cy="34925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3" name="Freeform 6"/>
            <p:cNvSpPr>
              <a:spLocks noEditPoints="1"/>
            </p:cNvSpPr>
            <p:nvPr/>
          </p:nvSpPr>
          <p:spPr bwMode="gray">
            <a:xfrm rot="5400000">
              <a:off x="2845003" y="1954619"/>
              <a:ext cx="3492500" cy="3492500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10000"/>
                  </a:schemeClr>
                </a:gs>
                <a:gs pos="100000">
                  <a:schemeClr val="accent1">
                    <a:lumMod val="2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/>
            </a:p>
          </p:txBody>
        </p:sp>
        <p:grpSp>
          <p:nvGrpSpPr>
            <p:cNvPr id="3" name="Grupper 14"/>
            <p:cNvGrpSpPr>
              <a:grpSpLocks/>
            </p:cNvGrpSpPr>
            <p:nvPr/>
          </p:nvGrpSpPr>
          <p:grpSpPr bwMode="auto">
            <a:xfrm rot="5400000">
              <a:off x="3182144" y="2283619"/>
              <a:ext cx="2803525" cy="2795587"/>
              <a:chOff x="3179762" y="2281238"/>
              <a:chExt cx="2803525" cy="2795587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gray">
              <a:xfrm>
                <a:off x="3179762" y="2281238"/>
                <a:ext cx="1357313" cy="2795587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27" y="468"/>
                  </a:cxn>
                  <a:cxn ang="0">
                    <a:pos x="227" y="357"/>
                  </a:cxn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</a:cxnLst>
                <a:rect l="0" t="0" r="r" b="b"/>
                <a:pathLst>
                  <a:path w="227" h="468">
                    <a:moveTo>
                      <a:pt x="0" y="234"/>
                    </a:moveTo>
                    <a:cubicBezTo>
                      <a:pt x="0" y="361"/>
                      <a:pt x="101" y="465"/>
                      <a:pt x="227" y="468"/>
                    </a:cubicBezTo>
                    <a:cubicBezTo>
                      <a:pt x="227" y="357"/>
                      <a:pt x="227" y="357"/>
                      <a:pt x="227" y="357"/>
                    </a:cubicBezTo>
                    <a:cubicBezTo>
                      <a:pt x="163" y="354"/>
                      <a:pt x="111" y="300"/>
                      <a:pt x="111" y="234"/>
                    </a:cubicBez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0"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7" name="Freeform 9"/>
              <p:cNvSpPr>
                <a:spLocks/>
              </p:cNvSpPr>
              <p:nvPr/>
            </p:nvSpPr>
            <p:spPr bwMode="gray">
              <a:xfrm>
                <a:off x="4625975" y="2281238"/>
                <a:ext cx="1357312" cy="2795587"/>
              </a:xfrm>
              <a:custGeom>
                <a:avLst/>
                <a:gdLst/>
                <a:ahLst/>
                <a:cxnLst>
                  <a:cxn ang="0">
                    <a:pos x="115" y="234"/>
                  </a:cxn>
                  <a:cxn ang="0">
                    <a:pos x="0" y="357"/>
                  </a:cxn>
                  <a:cxn ang="0">
                    <a:pos x="0" y="468"/>
                  </a:cxn>
                  <a:cxn ang="0">
                    <a:pos x="227" y="234"/>
                  </a:cxn>
                  <a:cxn ang="0">
                    <a:pos x="0" y="0"/>
                  </a:cxn>
                  <a:cxn ang="0">
                    <a:pos x="0" y="112"/>
                  </a:cxn>
                  <a:cxn ang="0">
                    <a:pos x="115" y="234"/>
                  </a:cxn>
                </a:cxnLst>
                <a:rect l="0" t="0" r="r" b="b"/>
                <a:pathLst>
                  <a:path w="227" h="468">
                    <a:moveTo>
                      <a:pt x="115" y="234"/>
                    </a:moveTo>
                    <a:cubicBezTo>
                      <a:pt x="115" y="300"/>
                      <a:pt x="64" y="353"/>
                      <a:pt x="0" y="357"/>
                    </a:cubicBezTo>
                    <a:cubicBezTo>
                      <a:pt x="0" y="468"/>
                      <a:pt x="0" y="468"/>
                      <a:pt x="0" y="468"/>
                    </a:cubicBezTo>
                    <a:cubicBezTo>
                      <a:pt x="126" y="465"/>
                      <a:pt x="227" y="361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100000">
                    <a:schemeClr val="bg2">
                      <a:lumMod val="75000"/>
                    </a:schemeClr>
                  </a:gs>
                  <a:gs pos="0">
                    <a:schemeClr val="bg2"/>
                  </a:gs>
                </a:gsLst>
                <a:lin ang="240000" scaled="0"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u="sng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9" name="Ellipse 18"/>
            <p:cNvSpPr/>
            <p:nvPr/>
          </p:nvSpPr>
          <p:spPr bwMode="auto">
            <a:xfrm>
              <a:off x="3581400" y="2355850"/>
              <a:ext cx="2070100" cy="153035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  <p:grpSp>
          <p:nvGrpSpPr>
            <p:cNvPr id="4" name="Grupper 13"/>
            <p:cNvGrpSpPr>
              <a:grpSpLocks/>
            </p:cNvGrpSpPr>
            <p:nvPr/>
          </p:nvGrpSpPr>
          <p:grpSpPr bwMode="auto">
            <a:xfrm>
              <a:off x="3941317" y="3041205"/>
              <a:ext cx="1280417" cy="1280417"/>
              <a:chOff x="5957225" y="2821683"/>
              <a:chExt cx="975189" cy="975189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5957565" y="2822022"/>
                <a:ext cx="974510" cy="9745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chemeClr val="bg2">
                      <a:lumMod val="1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6079680" y="2859503"/>
                <a:ext cx="714560" cy="52836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</p:grpSp>
      </p:grpSp>
      <p:sp>
        <p:nvSpPr>
          <p:cNvPr id="5123" name="TextBox 24"/>
          <p:cNvSpPr txBox="1">
            <a:spLocks noChangeArrowheads="1"/>
          </p:cNvSpPr>
          <p:nvPr/>
        </p:nvSpPr>
        <p:spPr bwMode="auto">
          <a:xfrm>
            <a:off x="4189413" y="1609725"/>
            <a:ext cx="88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1400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27" name="Tekstboks 23"/>
          <p:cNvSpPr txBox="1">
            <a:spLocks noChangeArrowheads="1"/>
          </p:cNvSpPr>
          <p:nvPr/>
        </p:nvSpPr>
        <p:spPr bwMode="auto">
          <a:xfrm>
            <a:off x="4014788" y="3175000"/>
            <a:ext cx="1308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800" dirty="0">
                <a:latin typeface="Calibri" pitchFamily="34" charset="0"/>
                <a:ea typeface="+mn-ea"/>
              </a:rPr>
              <a:t>Logo</a:t>
            </a:r>
          </a:p>
        </p:txBody>
      </p:sp>
      <p:sp>
        <p:nvSpPr>
          <p:cNvPr id="28" name="TextBox 23"/>
          <p:cNvSpPr txBox="1"/>
          <p:nvPr/>
        </p:nvSpPr>
        <p:spPr>
          <a:xfrm>
            <a:off x="4240213" y="2163763"/>
            <a:ext cx="8842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29" name="TextBox 25"/>
          <p:cNvSpPr txBox="1"/>
          <p:nvPr/>
        </p:nvSpPr>
        <p:spPr>
          <a:xfrm>
            <a:off x="4227513" y="4300538"/>
            <a:ext cx="8842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grpSp>
        <p:nvGrpSpPr>
          <p:cNvPr id="5127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31" name="Rektangel 30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513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34" name="Rektangel 33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upper 18"/>
          <p:cNvGrpSpPr>
            <a:grpSpLocks/>
          </p:cNvGrpSpPr>
          <p:nvPr/>
        </p:nvGrpSpPr>
        <p:grpSpPr bwMode="auto">
          <a:xfrm>
            <a:off x="292100" y="1519238"/>
            <a:ext cx="6043613" cy="3508375"/>
            <a:chOff x="292100" y="1927225"/>
            <a:chExt cx="6043613" cy="3508375"/>
          </a:xfrm>
        </p:grpSpPr>
        <p:sp>
          <p:nvSpPr>
            <p:cNvPr id="8" name="Freeform 6"/>
            <p:cNvSpPr>
              <a:spLocks noEditPoints="1"/>
            </p:cNvSpPr>
            <p:nvPr/>
          </p:nvSpPr>
          <p:spPr bwMode="gray">
            <a:xfrm rot="3600000">
              <a:off x="2827338" y="1927225"/>
              <a:ext cx="3508375" cy="3508375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>
                <a:latin typeface="+mn-lt"/>
                <a:ea typeface="+mn-ea"/>
              </a:endParaRPr>
            </a:p>
          </p:txBody>
        </p:sp>
        <p:grpSp>
          <p:nvGrpSpPr>
            <p:cNvPr id="6159" name="Grupper 11"/>
            <p:cNvGrpSpPr>
              <a:grpSpLocks/>
            </p:cNvGrpSpPr>
            <p:nvPr/>
          </p:nvGrpSpPr>
          <p:grpSpPr bwMode="auto">
            <a:xfrm rot="-7200000">
              <a:off x="3042335" y="1880355"/>
              <a:ext cx="3004370" cy="3146066"/>
              <a:chOff x="3296336" y="2185156"/>
              <a:chExt cx="3004370" cy="3146066"/>
            </a:xfrm>
          </p:grpSpPr>
          <p:sp>
            <p:nvSpPr>
              <p:cNvPr id="9" name="Freeform 7"/>
              <p:cNvSpPr>
                <a:spLocks/>
              </p:cNvSpPr>
              <p:nvPr/>
            </p:nvSpPr>
            <p:spPr bwMode="gray">
              <a:xfrm rot="3600000">
                <a:off x="3863398" y="1826910"/>
                <a:ext cx="1362075" cy="2065338"/>
              </a:xfrm>
              <a:custGeom>
                <a:avLst/>
                <a:gdLst/>
                <a:ahLst/>
                <a:cxnLst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  <a:cxn ang="0">
                    <a:pos x="28" y="345"/>
                  </a:cxn>
                  <a:cxn ang="0">
                    <a:pos x="124" y="290"/>
                  </a:cxn>
                  <a:cxn ang="0">
                    <a:pos x="111" y="234"/>
                  </a:cxn>
                </a:cxnLst>
                <a:rect l="0" t="0" r="r" b="b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gray">
              <a:xfrm rot="3600000">
                <a:off x="4587708" y="3090145"/>
                <a:ext cx="1362075" cy="2065337"/>
              </a:xfrm>
              <a:custGeom>
                <a:avLst/>
                <a:gdLst>
                  <a:gd name="T0" fmla="*/ 115 w 227"/>
                  <a:gd name="T1" fmla="*/ 234 h 345"/>
                  <a:gd name="T2" fmla="*/ 102 w 227"/>
                  <a:gd name="T3" fmla="*/ 290 h 345"/>
                  <a:gd name="T4" fmla="*/ 199 w 227"/>
                  <a:gd name="T5" fmla="*/ 345 h 345"/>
                  <a:gd name="T6" fmla="*/ 227 w 227"/>
                  <a:gd name="T7" fmla="*/ 234 h 345"/>
                  <a:gd name="T8" fmla="*/ 0 w 227"/>
                  <a:gd name="T9" fmla="*/ 0 h 345"/>
                  <a:gd name="T10" fmla="*/ 0 w 227"/>
                  <a:gd name="T11" fmla="*/ 112 h 345"/>
                  <a:gd name="T12" fmla="*/ 115 w 227"/>
                  <a:gd name="T13" fmla="*/ 234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99001">
                    <a:srgbClr val="C0FF4D"/>
                  </a:gs>
                  <a:gs pos="100000">
                    <a:srgbClr val="C0FF4D"/>
                  </a:gs>
                </a:gsLst>
                <a:lin ang="162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pitchFamily="34" charset="0"/>
                  <a:ea typeface="+mn-ea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gray">
              <a:xfrm rot="3600000">
                <a:off x="2601315" y="3631454"/>
                <a:ext cx="2395537" cy="1003300"/>
              </a:xfrm>
              <a:custGeom>
                <a:avLst/>
                <a:gdLst/>
                <a:ahLst/>
                <a:cxnLst>
                  <a:cxn ang="0">
                    <a:pos x="199" y="55"/>
                  </a:cxn>
                  <a:cxn ang="0">
                    <a:pos x="97" y="0"/>
                  </a:cxn>
                  <a:cxn ang="0">
                    <a:pos x="0" y="56"/>
                  </a:cxn>
                  <a:cxn ang="0">
                    <a:pos x="199" y="167"/>
                  </a:cxn>
                  <a:cxn ang="0">
                    <a:pos x="399" y="56"/>
                  </a:cxn>
                  <a:cxn ang="0">
                    <a:pos x="302" y="0"/>
                  </a:cxn>
                  <a:cxn ang="0">
                    <a:pos x="199" y="55"/>
                  </a:cxn>
                </a:cxnLst>
                <a:rect l="0" t="0" r="r" b="b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>
            <a:xfrm>
              <a:off x="3543300" y="2366962"/>
              <a:ext cx="2082800" cy="153987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dirty="0"/>
            </a:p>
          </p:txBody>
        </p:sp>
        <p:grpSp>
          <p:nvGrpSpPr>
            <p:cNvPr id="6161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/>
              <p:nvPr/>
            </p:nvSpPr>
            <p:spPr>
              <a:xfrm>
                <a:off x="5957565" y="2822023"/>
                <a:ext cx="974510" cy="9745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chemeClr val="bg2">
                      <a:lumMod val="1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solidFill>
                  <a:schemeClr val="tx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3"/>
                <a:ext cx="714560" cy="5283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</p:grpSp>
        <p:cxnSp>
          <p:nvCxnSpPr>
            <p:cNvPr id="20" name="Lige forbindelse 19"/>
            <p:cNvCxnSpPr/>
            <p:nvPr/>
          </p:nvCxnSpPr>
          <p:spPr>
            <a:xfrm>
              <a:off x="304800" y="2692400"/>
              <a:ext cx="3327400" cy="1587"/>
            </a:xfrm>
            <a:prstGeom prst="line">
              <a:avLst/>
            </a:prstGeom>
            <a:ln>
              <a:solidFill>
                <a:schemeClr val="accent1">
                  <a:lumMod val="10000"/>
                </a:schemeClr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57" name="Tekstboks 14"/>
            <p:cNvSpPr txBox="1">
              <a:spLocks noChangeArrowheads="1"/>
            </p:cNvSpPr>
            <p:nvPr/>
          </p:nvSpPr>
          <p:spPr bwMode="auto">
            <a:xfrm>
              <a:off x="292100" y="2374900"/>
              <a:ext cx="3683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400">
                  <a:solidFill>
                    <a:srgbClr val="171717"/>
                  </a:solidFill>
                  <a:latin typeface="Calibri" pitchFamily="34" charset="0"/>
                  <a:ea typeface="+mn-ea"/>
                </a:rPr>
                <a:t>1.</a:t>
              </a:r>
            </a:p>
          </p:txBody>
        </p:sp>
      </p:grpSp>
      <p:sp>
        <p:nvSpPr>
          <p:cNvPr id="19" name="Tekstboks 20"/>
          <p:cNvSpPr txBox="1">
            <a:spLocks noChangeArrowheads="1"/>
          </p:cNvSpPr>
          <p:nvPr/>
        </p:nvSpPr>
        <p:spPr bwMode="auto">
          <a:xfrm>
            <a:off x="3924300" y="3097213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800" dirty="0">
                <a:latin typeface="Calibri" pitchFamily="34" charset="0"/>
                <a:ea typeface="+mn-ea"/>
              </a:rPr>
              <a:t>Logo</a:t>
            </a: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gray">
          <a:xfrm>
            <a:off x="231775" y="2293938"/>
            <a:ext cx="26177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  <a:defRPr/>
            </a:pPr>
            <a:r>
              <a:rPr lang="en-US" sz="1400" dirty="0">
                <a:solidFill>
                  <a:srgbClr val="171717"/>
                </a:solidFill>
                <a:latin typeface="Calibri" pitchFamily="34" charset="0"/>
                <a:ea typeface="+mn-ea"/>
                <a:cs typeface="Arial" pitchFamily="34" charset="0"/>
              </a:rPr>
              <a:t>This is an example text. Go ahead and replace it with your own text. </a:t>
            </a:r>
          </a:p>
        </p:txBody>
      </p:sp>
      <p:grpSp>
        <p:nvGrpSpPr>
          <p:cNvPr id="6149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25" name="Rektangel 24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6153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7" name="Rektangel 26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8" name="Rektangel 27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r 21"/>
          <p:cNvGrpSpPr>
            <a:grpSpLocks/>
          </p:cNvGrpSpPr>
          <p:nvPr/>
        </p:nvGrpSpPr>
        <p:grpSpPr bwMode="auto">
          <a:xfrm>
            <a:off x="231775" y="1522495"/>
            <a:ext cx="6103938" cy="3508375"/>
            <a:chOff x="231775" y="1927225"/>
            <a:chExt cx="6103938" cy="3508375"/>
          </a:xfrm>
          <a:effectLst>
            <a:reflection blurRad="6350" stA="50000" endA="275" endPos="40000" dist="101600" dir="5400000" sy="-100000" algn="bl" rotWithShape="0"/>
          </a:effectLst>
        </p:grpSpPr>
        <p:grpSp>
          <p:nvGrpSpPr>
            <p:cNvPr id="3" name="Grupper 18"/>
            <p:cNvGrpSpPr>
              <a:grpSpLocks/>
            </p:cNvGrpSpPr>
            <p:nvPr/>
          </p:nvGrpSpPr>
          <p:grpSpPr bwMode="auto">
            <a:xfrm>
              <a:off x="231775" y="1927225"/>
              <a:ext cx="6103938" cy="3508375"/>
              <a:chOff x="231775" y="1927225"/>
              <a:chExt cx="6103938" cy="3508375"/>
            </a:xfrm>
          </p:grpSpPr>
          <p:sp>
            <p:nvSpPr>
              <p:cNvPr id="28" name="Freeform 6"/>
              <p:cNvSpPr>
                <a:spLocks noEditPoints="1"/>
              </p:cNvSpPr>
              <p:nvPr/>
            </p:nvSpPr>
            <p:spPr bwMode="gray">
              <a:xfrm rot="3600000"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lumMod val="90000"/>
                    </a:schemeClr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>
                  <a:latin typeface="+mn-lt"/>
                  <a:ea typeface="+mn-ea"/>
                </a:endParaRPr>
              </a:p>
            </p:txBody>
          </p:sp>
          <p:grpSp>
            <p:nvGrpSpPr>
              <p:cNvPr id="4" name="Grupper 11"/>
              <p:cNvGrpSpPr>
                <a:grpSpLocks/>
              </p:cNvGrpSpPr>
              <p:nvPr/>
            </p:nvGrpSpPr>
            <p:grpSpPr bwMode="auto">
              <a:xfrm rot="-7200000">
                <a:off x="3041433" y="1880219"/>
                <a:ext cx="3003563" cy="3146910"/>
                <a:chOff x="3297143" y="2183460"/>
                <a:chExt cx="3003563" cy="3146910"/>
              </a:xfrm>
            </p:grpSpPr>
            <p:sp>
              <p:nvSpPr>
                <p:cNvPr id="37" name="Freeform 7"/>
                <p:cNvSpPr>
                  <a:spLocks/>
                </p:cNvSpPr>
                <p:nvPr/>
              </p:nvSpPr>
              <p:spPr bwMode="gray">
                <a:xfrm rot="3600000">
                  <a:off x="3862391" y="1831829"/>
                  <a:ext cx="1362075" cy="2065337"/>
                </a:xfrm>
                <a:custGeom>
                  <a:avLst/>
                  <a:gdLst/>
                  <a:ahLst/>
                  <a:cxnLst>
                    <a:cxn ang="0">
                      <a:pos x="111" y="234"/>
                    </a:cxn>
                    <a:cxn ang="0">
                      <a:pos x="227" y="112"/>
                    </a:cxn>
                    <a:cxn ang="0">
                      <a:pos x="227" y="0"/>
                    </a:cxn>
                    <a:cxn ang="0">
                      <a:pos x="0" y="234"/>
                    </a:cxn>
                    <a:cxn ang="0">
                      <a:pos x="28" y="345"/>
                    </a:cxn>
                    <a:cxn ang="0">
                      <a:pos x="124" y="290"/>
                    </a:cxn>
                    <a:cxn ang="0">
                      <a:pos x="111" y="234"/>
                    </a:cxn>
                  </a:cxnLst>
                  <a:rect l="0" t="0" r="r" b="b"/>
                  <a:pathLst>
                    <a:path w="227" h="345">
                      <a:moveTo>
                        <a:pt x="111" y="234"/>
                      </a:moveTo>
                      <a:cubicBezTo>
                        <a:pt x="111" y="169"/>
                        <a:pt x="163" y="115"/>
                        <a:pt x="227" y="112"/>
                      </a:cubicBezTo>
                      <a:cubicBezTo>
                        <a:pt x="227" y="0"/>
                        <a:pt x="227" y="0"/>
                        <a:pt x="227" y="0"/>
                      </a:cubicBezTo>
                      <a:cubicBezTo>
                        <a:pt x="101" y="4"/>
                        <a:pt x="0" y="107"/>
                        <a:pt x="0" y="234"/>
                      </a:cubicBezTo>
                      <a:cubicBezTo>
                        <a:pt x="0" y="274"/>
                        <a:pt x="10" y="312"/>
                        <a:pt x="28" y="345"/>
                      </a:cubicBezTo>
                      <a:cubicBezTo>
                        <a:pt x="124" y="290"/>
                        <a:pt x="124" y="290"/>
                        <a:pt x="124" y="290"/>
                      </a:cubicBezTo>
                      <a:cubicBezTo>
                        <a:pt x="116" y="273"/>
                        <a:pt x="111" y="254"/>
                        <a:pt x="111" y="23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Freeform 8"/>
                <p:cNvSpPr>
                  <a:spLocks/>
                </p:cNvSpPr>
                <p:nvPr/>
              </p:nvSpPr>
              <p:spPr bwMode="gray">
                <a:xfrm rot="3600000">
                  <a:off x="4587000" y="3090106"/>
                  <a:ext cx="1362075" cy="2065337"/>
                </a:xfrm>
                <a:custGeom>
                  <a:avLst/>
                  <a:gdLst>
                    <a:gd name="T0" fmla="*/ 115 w 227"/>
                    <a:gd name="T1" fmla="*/ 234 h 345"/>
                    <a:gd name="T2" fmla="*/ 102 w 227"/>
                    <a:gd name="T3" fmla="*/ 290 h 345"/>
                    <a:gd name="T4" fmla="*/ 199 w 227"/>
                    <a:gd name="T5" fmla="*/ 345 h 345"/>
                    <a:gd name="T6" fmla="*/ 227 w 227"/>
                    <a:gd name="T7" fmla="*/ 234 h 345"/>
                    <a:gd name="T8" fmla="*/ 0 w 227"/>
                    <a:gd name="T9" fmla="*/ 0 h 345"/>
                    <a:gd name="T10" fmla="*/ 0 w 227"/>
                    <a:gd name="T11" fmla="*/ 112 h 345"/>
                    <a:gd name="T12" fmla="*/ 115 w 227"/>
                    <a:gd name="T13" fmla="*/ 234 h 34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27"/>
                    <a:gd name="T22" fmla="*/ 0 h 345"/>
                    <a:gd name="T23" fmla="*/ 227 w 227"/>
                    <a:gd name="T24" fmla="*/ 345 h 34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27" h="345">
                      <a:moveTo>
                        <a:pt x="115" y="234"/>
                      </a:moveTo>
                      <a:cubicBezTo>
                        <a:pt x="115" y="254"/>
                        <a:pt x="111" y="273"/>
                        <a:pt x="102" y="290"/>
                      </a:cubicBezTo>
                      <a:cubicBezTo>
                        <a:pt x="199" y="345"/>
                        <a:pt x="199" y="345"/>
                        <a:pt x="199" y="345"/>
                      </a:cubicBezTo>
                      <a:cubicBezTo>
                        <a:pt x="217" y="312"/>
                        <a:pt x="227" y="274"/>
                        <a:pt x="227" y="234"/>
                      </a:cubicBezTo>
                      <a:cubicBezTo>
                        <a:pt x="227" y="108"/>
                        <a:pt x="126" y="4"/>
                        <a:pt x="0" y="0"/>
                      </a:cubicBezTo>
                      <a:cubicBezTo>
                        <a:pt x="0" y="112"/>
                        <a:pt x="0" y="112"/>
                        <a:pt x="0" y="112"/>
                      </a:cubicBezTo>
                      <a:cubicBezTo>
                        <a:pt x="64" y="115"/>
                        <a:pt x="115" y="169"/>
                        <a:pt x="115" y="234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A4D329"/>
                    </a:gs>
                    <a:gs pos="99001">
                      <a:srgbClr val="C0FF4D"/>
                    </a:gs>
                    <a:gs pos="100000">
                      <a:srgbClr val="C0FF4D"/>
                    </a:gs>
                  </a:gsLst>
                  <a:lin ang="16200000"/>
                </a:gradFill>
                <a:ln w="3175">
                  <a:solidFill>
                    <a:srgbClr val="A4D32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da-DK" sz="1800">
                    <a:latin typeface="Calibri" pitchFamily="34" charset="0"/>
                    <a:ea typeface="+mn-ea"/>
                  </a:endParaRPr>
                </a:p>
              </p:txBody>
            </p:sp>
            <p:sp>
              <p:nvSpPr>
                <p:cNvPr id="39" name="Freeform 9"/>
                <p:cNvSpPr>
                  <a:spLocks/>
                </p:cNvSpPr>
                <p:nvPr/>
              </p:nvSpPr>
              <p:spPr bwMode="gray">
                <a:xfrm rot="3600000">
                  <a:off x="2601024" y="3632539"/>
                  <a:ext cx="2393950" cy="1001712"/>
                </a:xfrm>
                <a:custGeom>
                  <a:avLst/>
                  <a:gdLst/>
                  <a:ahLst/>
                  <a:cxnLst>
                    <a:cxn ang="0">
                      <a:pos x="199" y="55"/>
                    </a:cxn>
                    <a:cxn ang="0">
                      <a:pos x="97" y="0"/>
                    </a:cxn>
                    <a:cxn ang="0">
                      <a:pos x="0" y="56"/>
                    </a:cxn>
                    <a:cxn ang="0">
                      <a:pos x="199" y="167"/>
                    </a:cxn>
                    <a:cxn ang="0">
                      <a:pos x="399" y="56"/>
                    </a:cxn>
                    <a:cxn ang="0">
                      <a:pos x="302" y="0"/>
                    </a:cxn>
                    <a:cxn ang="0">
                      <a:pos x="199" y="55"/>
                    </a:cxn>
                  </a:cxnLst>
                  <a:rect l="0" t="0" r="r" b="b"/>
                  <a:pathLst>
                    <a:path w="399" h="167">
                      <a:moveTo>
                        <a:pt x="199" y="55"/>
                      </a:moveTo>
                      <a:cubicBezTo>
                        <a:pt x="156" y="55"/>
                        <a:pt x="119" y="33"/>
                        <a:pt x="97" y="0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42" y="122"/>
                        <a:pt x="115" y="167"/>
                        <a:pt x="199" y="167"/>
                      </a:cubicBezTo>
                      <a:cubicBezTo>
                        <a:pt x="284" y="167"/>
                        <a:pt x="357" y="122"/>
                        <a:pt x="399" y="56"/>
                      </a:cubicBezTo>
                      <a:cubicBezTo>
                        <a:pt x="302" y="0"/>
                        <a:pt x="302" y="0"/>
                        <a:pt x="302" y="0"/>
                      </a:cubicBezTo>
                      <a:cubicBezTo>
                        <a:pt x="280" y="33"/>
                        <a:pt x="242" y="55"/>
                        <a:pt x="199" y="5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75000"/>
                      </a:schemeClr>
                    </a:gs>
                  </a:gsLst>
                  <a:lin ang="16200000" scaled="0"/>
                  <a:tileRect/>
                </a:gradFill>
                <a:ln w="3175" cap="flat" cmpd="sng">
                  <a:solidFill>
                    <a:schemeClr val="bg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30" name="Ellipse 15"/>
              <p:cNvSpPr/>
              <p:nvPr/>
            </p:nvSpPr>
            <p:spPr>
              <a:xfrm>
                <a:off x="3543300" y="2366963"/>
                <a:ext cx="2082800" cy="1539875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dirty="0"/>
              </a:p>
            </p:txBody>
          </p:sp>
          <p:grpSp>
            <p:nvGrpSpPr>
              <p:cNvPr id="5" name="Grupper 11"/>
              <p:cNvGrpSpPr>
                <a:grpSpLocks/>
              </p:cNvGrpSpPr>
              <p:nvPr/>
            </p:nvGrpSpPr>
            <p:grpSpPr bwMode="auto">
              <a:xfrm>
                <a:off x="3941761" y="3041649"/>
                <a:ext cx="1279525" cy="1279525"/>
                <a:chOff x="5957565" y="2822023"/>
                <a:chExt cx="974510" cy="974510"/>
              </a:xfrm>
            </p:grpSpPr>
            <p:sp>
              <p:nvSpPr>
                <p:cNvPr id="35" name="Ellipse 12"/>
                <p:cNvSpPr/>
                <p:nvPr/>
              </p:nvSpPr>
              <p:spPr>
                <a:xfrm>
                  <a:off x="5957565" y="2822023"/>
                  <a:ext cx="974510" cy="97451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100000">
                      <a:schemeClr val="bg2">
                        <a:lumMod val="1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solidFill>
                    <a:schemeClr val="tx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/>
                </a:p>
              </p:txBody>
            </p:sp>
            <p:sp>
              <p:nvSpPr>
                <p:cNvPr id="36" name="Ellipse 13"/>
                <p:cNvSpPr/>
                <p:nvPr/>
              </p:nvSpPr>
              <p:spPr>
                <a:xfrm>
                  <a:off x="6079680" y="2859504"/>
                  <a:ext cx="714560" cy="52836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2">
                        <a:lumMod val="40000"/>
                        <a:lumOff val="60000"/>
                        <a:alpha val="0"/>
                      </a:schemeClr>
                    </a:gs>
                    <a:gs pos="100000">
                      <a:schemeClr val="bg1">
                        <a:alpha val="77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sz="1800" dirty="0"/>
                </a:p>
              </p:txBody>
            </p:sp>
          </p:grpSp>
          <p:sp>
            <p:nvSpPr>
              <p:cNvPr id="32" name="Text Box 52"/>
              <p:cNvSpPr txBox="1">
                <a:spLocks noChangeArrowheads="1"/>
              </p:cNvSpPr>
              <p:nvPr/>
            </p:nvSpPr>
            <p:spPr bwMode="gray">
              <a:xfrm>
                <a:off x="231775" y="2701925"/>
                <a:ext cx="261778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801688">
                  <a:spcBef>
                    <a:spcPct val="20000"/>
                  </a:spcBef>
                  <a:defRPr/>
                </a:pPr>
                <a:endParaRPr lang="da-DK" sz="1400" noProof="1">
                  <a:solidFill>
                    <a:srgbClr val="080808"/>
                  </a:solidFill>
                  <a:latin typeface="Calibri" pitchFamily="34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7" name="Tekstboks 20"/>
            <p:cNvSpPr txBox="1">
              <a:spLocks noChangeArrowheads="1"/>
            </p:cNvSpPr>
            <p:nvPr/>
          </p:nvSpPr>
          <p:spPr bwMode="auto">
            <a:xfrm>
              <a:off x="3924300" y="3505200"/>
              <a:ext cx="1308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800">
                  <a:latin typeface="Calibri" pitchFamily="34" charset="0"/>
                  <a:ea typeface="+mn-ea"/>
                </a:rPr>
                <a:t>Logo</a:t>
              </a:r>
            </a:p>
          </p:txBody>
        </p:sp>
      </p:grpSp>
      <p:grpSp>
        <p:nvGrpSpPr>
          <p:cNvPr id="7171" name="Grupper 17"/>
          <p:cNvGrpSpPr>
            <a:grpSpLocks/>
          </p:cNvGrpSpPr>
          <p:nvPr/>
        </p:nvGrpSpPr>
        <p:grpSpPr bwMode="auto">
          <a:xfrm>
            <a:off x="2827338" y="1522413"/>
            <a:ext cx="3508375" cy="3508375"/>
            <a:chOff x="2827338" y="1927225"/>
            <a:chExt cx="3508375" cy="3508375"/>
          </a:xfrm>
        </p:grpSpPr>
        <p:sp>
          <p:nvSpPr>
            <p:cNvPr id="8" name="Freeform 6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gray">
            <a:xfrm rot="3600000">
              <a:off x="2827338" y="1927225"/>
              <a:ext cx="3508375" cy="3508375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</a:endParaRPr>
            </a:p>
          </p:txBody>
        </p:sp>
        <p:grpSp>
          <p:nvGrpSpPr>
            <p:cNvPr id="7186" name="Grupper 11"/>
            <p:cNvGrpSpPr>
              <a:grpSpLocks/>
            </p:cNvGrpSpPr>
            <p:nvPr/>
          </p:nvGrpSpPr>
          <p:grpSpPr bwMode="auto">
            <a:xfrm rot="7200000">
              <a:off x="2902636" y="2248656"/>
              <a:ext cx="3004370" cy="3146066"/>
              <a:chOff x="3296336" y="2185156"/>
              <a:chExt cx="3004370" cy="3146066"/>
            </a:xfrm>
          </p:grpSpPr>
          <p:sp>
            <p:nvSpPr>
              <p:cNvPr id="9" name="Freeform 7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 rot="3600000">
                <a:off x="3859156" y="1832356"/>
                <a:ext cx="1362075" cy="2070100"/>
              </a:xfrm>
              <a:custGeom>
                <a:avLst/>
                <a:gdLst/>
                <a:ahLst/>
                <a:cxnLst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  <a:cxn ang="0">
                    <a:pos x="28" y="345"/>
                  </a:cxn>
                  <a:cxn ang="0">
                    <a:pos x="124" y="290"/>
                  </a:cxn>
                  <a:cxn ang="0">
                    <a:pos x="111" y="234"/>
                  </a:cxn>
                </a:cxnLst>
                <a:rect l="0" t="0" r="r" b="b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sp>
            <p:nvSpPr>
              <p:cNvPr id="7192" name="Freeform 8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 rot="3600000">
                <a:off x="4587000" y="3090106"/>
                <a:ext cx="1362075" cy="2065337"/>
              </a:xfrm>
              <a:custGeom>
                <a:avLst/>
                <a:gdLst>
                  <a:gd name="T0" fmla="*/ 2147483647 w 227"/>
                  <a:gd name="T1" fmla="*/ 2147483647 h 345"/>
                  <a:gd name="T2" fmla="*/ 2147483647 w 227"/>
                  <a:gd name="T3" fmla="*/ 2147483647 h 345"/>
                  <a:gd name="T4" fmla="*/ 2147483647 w 227"/>
                  <a:gd name="T5" fmla="*/ 2147483647 h 345"/>
                  <a:gd name="T6" fmla="*/ 2147483647 w 227"/>
                  <a:gd name="T7" fmla="*/ 2147483647 h 345"/>
                  <a:gd name="T8" fmla="*/ 0 w 227"/>
                  <a:gd name="T9" fmla="*/ 0 h 345"/>
                  <a:gd name="T10" fmla="*/ 0 w 227"/>
                  <a:gd name="T11" fmla="*/ 2147483647 h 345"/>
                  <a:gd name="T12" fmla="*/ 2147483647 w 227"/>
                  <a:gd name="T13" fmla="*/ 2147483647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999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 rot="3600000">
                <a:off x="2599923" y="3633412"/>
                <a:ext cx="2393950" cy="1001713"/>
              </a:xfrm>
              <a:custGeom>
                <a:avLst/>
                <a:gdLst/>
                <a:ahLst/>
                <a:cxnLst>
                  <a:cxn ang="0">
                    <a:pos x="199" y="55"/>
                  </a:cxn>
                  <a:cxn ang="0">
                    <a:pos x="97" y="0"/>
                  </a:cxn>
                  <a:cxn ang="0">
                    <a:pos x="0" y="56"/>
                  </a:cxn>
                  <a:cxn ang="0">
                    <a:pos x="199" y="167"/>
                  </a:cxn>
                  <a:cxn ang="0">
                    <a:pos x="399" y="56"/>
                  </a:cxn>
                  <a:cxn ang="0">
                    <a:pos x="302" y="0"/>
                  </a:cxn>
                  <a:cxn ang="0">
                    <a:pos x="199" y="55"/>
                  </a:cxn>
                </a:cxnLst>
                <a:rect l="0" t="0" r="r" b="b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>
            <a:xfrm>
              <a:off x="3543300" y="2366962"/>
              <a:ext cx="2082800" cy="153987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7188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>
                <a:spLocks noChangeArrowheads="1"/>
              </p:cNvSpPr>
              <p:nvPr/>
            </p:nvSpPr>
            <p:spPr bwMode="auto">
              <a:xfrm>
                <a:off x="5957565" y="2822023"/>
                <a:ext cx="974510" cy="974510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3"/>
                <a:ext cx="714560" cy="5283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cxnSp>
        <p:nvCxnSpPr>
          <p:cNvPr id="33" name="Lige forbindelse 32"/>
          <p:cNvCxnSpPr>
            <a:cxnSpLocks noChangeShapeType="1"/>
          </p:cNvCxnSpPr>
          <p:nvPr/>
        </p:nvCxnSpPr>
        <p:spPr bwMode="auto">
          <a:xfrm>
            <a:off x="482600" y="4395788"/>
            <a:ext cx="3327400" cy="1587"/>
          </a:xfrm>
          <a:prstGeom prst="line">
            <a:avLst/>
          </a:prstGeom>
          <a:noFill/>
          <a:ln w="25400">
            <a:solidFill>
              <a:srgbClr val="171717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173" name="Text Box 52"/>
          <p:cNvSpPr txBox="1">
            <a:spLocks noChangeArrowheads="1"/>
          </p:cNvSpPr>
          <p:nvPr/>
        </p:nvSpPr>
        <p:spPr bwMode="gray">
          <a:xfrm>
            <a:off x="473075" y="4379913"/>
            <a:ext cx="26177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>
                <a:solidFill>
                  <a:srgbClr val="171717"/>
                </a:solidFill>
                <a:latin typeface="Calibri" charset="0"/>
                <a:cs typeface="Arial" charset="0"/>
              </a:rPr>
              <a:t>This is an example text. Go ahead and replace it with your own text. </a:t>
            </a:r>
          </a:p>
        </p:txBody>
      </p:sp>
      <p:sp>
        <p:nvSpPr>
          <p:cNvPr id="7174" name="Tekstboks 16"/>
          <p:cNvSpPr txBox="1">
            <a:spLocks noChangeArrowheads="1"/>
          </p:cNvSpPr>
          <p:nvPr/>
        </p:nvSpPr>
        <p:spPr bwMode="auto">
          <a:xfrm>
            <a:off x="482600" y="4078288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71717"/>
                </a:solidFill>
                <a:latin typeface="Calibri" charset="0"/>
              </a:rPr>
              <a:t>2.</a:t>
            </a:r>
          </a:p>
        </p:txBody>
      </p:sp>
      <p:grpSp>
        <p:nvGrpSpPr>
          <p:cNvPr id="7175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43" name="Rektangel 42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718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45" name="Rektangel 44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6" name="Rektangel 45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48" name="Tekstboks 20"/>
          <p:cNvSpPr txBox="1">
            <a:spLocks noChangeArrowheads="1"/>
          </p:cNvSpPr>
          <p:nvPr/>
        </p:nvSpPr>
        <p:spPr bwMode="auto">
          <a:xfrm>
            <a:off x="3924300" y="3097213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800" dirty="0">
                <a:latin typeface="Calibri" pitchFamily="34" charset="0"/>
                <a:ea typeface="+mn-ea"/>
              </a:rPr>
              <a:t>Logo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per 19"/>
          <p:cNvGrpSpPr>
            <a:grpSpLocks/>
          </p:cNvGrpSpPr>
          <p:nvPr/>
        </p:nvGrpSpPr>
        <p:grpSpPr bwMode="auto">
          <a:xfrm>
            <a:off x="2827338" y="1522413"/>
            <a:ext cx="3508375" cy="3508375"/>
            <a:chOff x="2827338" y="1927225"/>
            <a:chExt cx="3508375" cy="3508375"/>
          </a:xfrm>
        </p:grpSpPr>
        <p:grpSp>
          <p:nvGrpSpPr>
            <p:cNvPr id="8208" name="Grupper 14"/>
            <p:cNvGrpSpPr>
              <a:grpSpLocks/>
            </p:cNvGrpSpPr>
            <p:nvPr/>
          </p:nvGrpSpPr>
          <p:grpSpPr bwMode="auto">
            <a:xfrm rot="3600000">
              <a:off x="2827338" y="1927225"/>
              <a:ext cx="3508375" cy="3508375"/>
              <a:chOff x="2827338" y="1927225"/>
              <a:chExt cx="3508375" cy="3508375"/>
            </a:xfrm>
          </p:grpSpPr>
          <p:sp>
            <p:nvSpPr>
              <p:cNvPr id="8" name="Freeform 6"/>
              <p:cNvSpPr>
                <a:spLocks noEditPoint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2827338" y="1927225"/>
                <a:ext cx="3508375" cy="3508375"/>
              </a:xfrm>
              <a:custGeom>
                <a:avLst/>
                <a:gdLst/>
                <a:ahLst/>
                <a:cxnLst>
                  <a:cxn ang="0">
                    <a:pos x="292" y="0"/>
                  </a:cxn>
                  <a:cxn ang="0">
                    <a:pos x="0" y="293"/>
                  </a:cxn>
                  <a:cxn ang="0">
                    <a:pos x="292" y="585"/>
                  </a:cxn>
                  <a:cxn ang="0">
                    <a:pos x="585" y="293"/>
                  </a:cxn>
                  <a:cxn ang="0">
                    <a:pos x="292" y="0"/>
                  </a:cxn>
                  <a:cxn ang="0">
                    <a:pos x="292" y="539"/>
                  </a:cxn>
                  <a:cxn ang="0">
                    <a:pos x="46" y="293"/>
                  </a:cxn>
                  <a:cxn ang="0">
                    <a:pos x="292" y="46"/>
                  </a:cxn>
                  <a:cxn ang="0">
                    <a:pos x="539" y="293"/>
                  </a:cxn>
                  <a:cxn ang="0">
                    <a:pos x="292" y="539"/>
                  </a:cxn>
                </a:cxnLst>
                <a:rect l="0" t="0" r="r" b="b"/>
                <a:pathLst>
                  <a:path w="585" h="585">
                    <a:moveTo>
                      <a:pt x="292" y="0"/>
                    </a:moveTo>
                    <a:cubicBezTo>
                      <a:pt x="131" y="0"/>
                      <a:pt x="0" y="131"/>
                      <a:pt x="0" y="293"/>
                    </a:cubicBezTo>
                    <a:cubicBezTo>
                      <a:pt x="0" y="454"/>
                      <a:pt x="131" y="585"/>
                      <a:pt x="292" y="585"/>
                    </a:cubicBezTo>
                    <a:cubicBezTo>
                      <a:pt x="454" y="585"/>
                      <a:pt x="585" y="454"/>
                      <a:pt x="585" y="293"/>
                    </a:cubicBezTo>
                    <a:cubicBezTo>
                      <a:pt x="585" y="131"/>
                      <a:pt x="454" y="0"/>
                      <a:pt x="292" y="0"/>
                    </a:cubicBezTo>
                    <a:close/>
                    <a:moveTo>
                      <a:pt x="292" y="539"/>
                    </a:moveTo>
                    <a:cubicBezTo>
                      <a:pt x="156" y="539"/>
                      <a:pt x="46" y="429"/>
                      <a:pt x="46" y="293"/>
                    </a:cubicBezTo>
                    <a:cubicBezTo>
                      <a:pt x="46" y="156"/>
                      <a:pt x="156" y="46"/>
                      <a:pt x="292" y="46"/>
                    </a:cubicBezTo>
                    <a:cubicBezTo>
                      <a:pt x="429" y="46"/>
                      <a:pt x="539" y="156"/>
                      <a:pt x="539" y="293"/>
                    </a:cubicBezTo>
                    <a:cubicBezTo>
                      <a:pt x="539" y="429"/>
                      <a:pt x="429" y="539"/>
                      <a:pt x="292" y="53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lumMod val="90000"/>
                    </a:schemeClr>
                  </a:gs>
                </a:gsLst>
                <a:lin ang="5400000" scaled="1"/>
              </a:gradFill>
              <a:ln w="19050" cap="flat" cmpd="sng">
                <a:solidFill>
                  <a:schemeClr val="bg2">
                    <a:lumMod val="9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3167455" y="2283270"/>
                <a:ext cx="1362075" cy="2065338"/>
              </a:xfrm>
              <a:custGeom>
                <a:avLst/>
                <a:gdLst/>
                <a:ahLst/>
                <a:cxnLst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  <a:cxn ang="0">
                    <a:pos x="28" y="345"/>
                  </a:cxn>
                  <a:cxn ang="0">
                    <a:pos x="124" y="290"/>
                  </a:cxn>
                  <a:cxn ang="0">
                    <a:pos x="111" y="234"/>
                  </a:cxn>
                </a:cxnLst>
                <a:rect l="0" t="0" r="r" b="b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sp>
            <p:nvSpPr>
              <p:cNvPr id="8215" name="Freeform 8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4625975" y="2274888"/>
                <a:ext cx="1362075" cy="2065337"/>
              </a:xfrm>
              <a:custGeom>
                <a:avLst/>
                <a:gdLst>
                  <a:gd name="T0" fmla="*/ 2147483647 w 227"/>
                  <a:gd name="T1" fmla="*/ 2147483647 h 345"/>
                  <a:gd name="T2" fmla="*/ 2147483647 w 227"/>
                  <a:gd name="T3" fmla="*/ 2147483647 h 345"/>
                  <a:gd name="T4" fmla="*/ 2147483647 w 227"/>
                  <a:gd name="T5" fmla="*/ 2147483647 h 345"/>
                  <a:gd name="T6" fmla="*/ 2147483647 w 227"/>
                  <a:gd name="T7" fmla="*/ 2147483647 h 345"/>
                  <a:gd name="T8" fmla="*/ 0 w 227"/>
                  <a:gd name="T9" fmla="*/ 0 h 345"/>
                  <a:gd name="T10" fmla="*/ 0 w 227"/>
                  <a:gd name="T11" fmla="*/ 2147483647 h 345"/>
                  <a:gd name="T12" fmla="*/ 2147483647 w 227"/>
                  <a:gd name="T13" fmla="*/ 2147483647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999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3378307" y="4096245"/>
                <a:ext cx="2393950" cy="1001712"/>
              </a:xfrm>
              <a:custGeom>
                <a:avLst/>
                <a:gdLst/>
                <a:ahLst/>
                <a:cxnLst>
                  <a:cxn ang="0">
                    <a:pos x="199" y="55"/>
                  </a:cxn>
                  <a:cxn ang="0">
                    <a:pos x="97" y="0"/>
                  </a:cxn>
                  <a:cxn ang="0">
                    <a:pos x="0" y="56"/>
                  </a:cxn>
                  <a:cxn ang="0">
                    <a:pos x="199" y="167"/>
                  </a:cxn>
                  <a:cxn ang="0">
                    <a:pos x="399" y="56"/>
                  </a:cxn>
                  <a:cxn ang="0">
                    <a:pos x="302" y="0"/>
                  </a:cxn>
                  <a:cxn ang="0">
                    <a:pos x="199" y="55"/>
                  </a:cxn>
                </a:cxnLst>
                <a:rect l="0" t="0" r="r" b="b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>
            <a:xfrm>
              <a:off x="3543300" y="2366962"/>
              <a:ext cx="2082800" cy="1539875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8210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>
                <a:spLocks noChangeArrowheads="1"/>
              </p:cNvSpPr>
              <p:nvPr/>
            </p:nvSpPr>
            <p:spPr bwMode="auto">
              <a:xfrm>
                <a:off x="5957565" y="2822023"/>
                <a:ext cx="974510" cy="974510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3"/>
                <a:ext cx="714560" cy="5283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sp>
        <p:nvSpPr>
          <p:cNvPr id="8195" name="Text Box 46"/>
          <p:cNvSpPr txBox="1">
            <a:spLocks noChangeArrowheads="1"/>
          </p:cNvSpPr>
          <p:nvPr/>
        </p:nvSpPr>
        <p:spPr bwMode="gray">
          <a:xfrm>
            <a:off x="6216650" y="4259263"/>
            <a:ext cx="271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>
                <a:solidFill>
                  <a:srgbClr val="171717"/>
                </a:solidFill>
                <a:latin typeface="Calibri" charset="0"/>
                <a:cs typeface="Arial" charset="0"/>
              </a:rPr>
              <a:t>This is an example text. Go ahead and replace it with your own text. </a:t>
            </a:r>
          </a:p>
        </p:txBody>
      </p:sp>
      <p:cxnSp>
        <p:nvCxnSpPr>
          <p:cNvPr id="38" name="Lige forbindelse 37"/>
          <p:cNvCxnSpPr>
            <a:cxnSpLocks noChangeShapeType="1"/>
          </p:cNvCxnSpPr>
          <p:nvPr/>
        </p:nvCxnSpPr>
        <p:spPr bwMode="auto">
          <a:xfrm>
            <a:off x="5549900" y="4243388"/>
            <a:ext cx="3327400" cy="1587"/>
          </a:xfrm>
          <a:prstGeom prst="line">
            <a:avLst/>
          </a:prstGeom>
          <a:noFill/>
          <a:ln w="25400">
            <a:solidFill>
              <a:srgbClr val="171717"/>
            </a:solidFill>
            <a:prstDash val="sysDot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197" name="Tekstboks 16"/>
          <p:cNvSpPr txBox="1">
            <a:spLocks noChangeArrowheads="1"/>
          </p:cNvSpPr>
          <p:nvPr/>
        </p:nvSpPr>
        <p:spPr bwMode="auto">
          <a:xfrm>
            <a:off x="8496300" y="3900488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400">
                <a:solidFill>
                  <a:srgbClr val="171717"/>
                </a:solidFill>
                <a:latin typeface="Calibri" charset="0"/>
              </a:rPr>
              <a:t>3.</a:t>
            </a:r>
          </a:p>
        </p:txBody>
      </p:sp>
      <p:grpSp>
        <p:nvGrpSpPr>
          <p:cNvPr id="8198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47" name="Rektangel 46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8203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49" name="Rektangel 48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50" name="Rektangel 49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8200" name="Tekstboks 23"/>
          <p:cNvSpPr txBox="1">
            <a:spLocks noChangeArrowheads="1"/>
          </p:cNvSpPr>
          <p:nvPr/>
        </p:nvSpPr>
        <p:spPr bwMode="auto">
          <a:xfrm>
            <a:off x="3924300" y="3100388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1800">
                <a:latin typeface="Calibri" charset="0"/>
              </a:rPr>
              <a:t>Logo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upper 22"/>
          <p:cNvGrpSpPr>
            <a:grpSpLocks/>
          </p:cNvGrpSpPr>
          <p:nvPr/>
        </p:nvGrpSpPr>
        <p:grpSpPr bwMode="auto">
          <a:xfrm>
            <a:off x="4716463" y="1522413"/>
            <a:ext cx="3508375" cy="3508375"/>
            <a:chOff x="2827338" y="1927225"/>
            <a:chExt cx="3508375" cy="3508393"/>
          </a:xfrm>
        </p:grpSpPr>
        <p:sp>
          <p:nvSpPr>
            <p:cNvPr id="8" name="Freeform 6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gray">
            <a:xfrm rot="3600000">
              <a:off x="2827329" y="1927234"/>
              <a:ext cx="3508393" cy="3508375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</a:endParaRPr>
            </a:p>
          </p:txBody>
        </p:sp>
        <p:grpSp>
          <p:nvGrpSpPr>
            <p:cNvPr id="9237" name="Grupper 11"/>
            <p:cNvGrpSpPr>
              <a:grpSpLocks/>
            </p:cNvGrpSpPr>
            <p:nvPr/>
          </p:nvGrpSpPr>
          <p:grpSpPr bwMode="auto">
            <a:xfrm rot="-7200000">
              <a:off x="3042335" y="1880355"/>
              <a:ext cx="3004370" cy="3146066"/>
              <a:chOff x="3296336" y="2185156"/>
              <a:chExt cx="3004370" cy="3146066"/>
            </a:xfrm>
          </p:grpSpPr>
          <p:sp>
            <p:nvSpPr>
              <p:cNvPr id="9" name="Freeform 7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 rot="3600000">
                <a:off x="3864184" y="1825526"/>
                <a:ext cx="1362075" cy="2065347"/>
              </a:xfrm>
              <a:custGeom>
                <a:avLst/>
                <a:gdLst/>
                <a:ahLst/>
                <a:cxnLst>
                  <a:cxn ang="0">
                    <a:pos x="111" y="234"/>
                  </a:cxn>
                  <a:cxn ang="0">
                    <a:pos x="227" y="112"/>
                  </a:cxn>
                  <a:cxn ang="0">
                    <a:pos x="227" y="0"/>
                  </a:cxn>
                  <a:cxn ang="0">
                    <a:pos x="0" y="234"/>
                  </a:cxn>
                  <a:cxn ang="0">
                    <a:pos x="28" y="345"/>
                  </a:cxn>
                  <a:cxn ang="0">
                    <a:pos x="124" y="290"/>
                  </a:cxn>
                  <a:cxn ang="0">
                    <a:pos x="111" y="234"/>
                  </a:cxn>
                </a:cxnLst>
                <a:rect l="0" t="0" r="r" b="b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2">
                      <a:lumMod val="75000"/>
                    </a:schemeClr>
                  </a:gs>
                </a:gsLst>
                <a:lin ang="16200000" scaled="0"/>
                <a:tileRect/>
              </a:gradFill>
              <a:ln w="3175" cap="flat" cmpd="sng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a-DK" sz="1800">
                  <a:latin typeface="Calibri" charset="0"/>
                </a:endParaRPr>
              </a:p>
            </p:txBody>
          </p:sp>
          <p:sp>
            <p:nvSpPr>
              <p:cNvPr id="9243" name="Freeform 8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 rot="3600000">
                <a:off x="4587000" y="3090106"/>
                <a:ext cx="1362075" cy="2065337"/>
              </a:xfrm>
              <a:custGeom>
                <a:avLst/>
                <a:gdLst>
                  <a:gd name="T0" fmla="*/ 2147483647 w 227"/>
                  <a:gd name="T1" fmla="*/ 2147483647 h 345"/>
                  <a:gd name="T2" fmla="*/ 2147483647 w 227"/>
                  <a:gd name="T3" fmla="*/ 2147483647 h 345"/>
                  <a:gd name="T4" fmla="*/ 2147483647 w 227"/>
                  <a:gd name="T5" fmla="*/ 2147483647 h 345"/>
                  <a:gd name="T6" fmla="*/ 2147483647 w 227"/>
                  <a:gd name="T7" fmla="*/ 2147483647 h 345"/>
                  <a:gd name="T8" fmla="*/ 0 w 227"/>
                  <a:gd name="T9" fmla="*/ 0 h 345"/>
                  <a:gd name="T10" fmla="*/ 0 w 227"/>
                  <a:gd name="T11" fmla="*/ 2147483647 h 345"/>
                  <a:gd name="T12" fmla="*/ 2147483647 w 227"/>
                  <a:gd name="T13" fmla="*/ 2147483647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999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9244" name="Freeform 9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 rot="3600000">
                <a:off x="2600218" y="3633390"/>
                <a:ext cx="2393950" cy="1001713"/>
              </a:xfrm>
              <a:custGeom>
                <a:avLst/>
                <a:gdLst>
                  <a:gd name="T0" fmla="*/ 2147483647 w 399"/>
                  <a:gd name="T1" fmla="*/ 2147483647 h 167"/>
                  <a:gd name="T2" fmla="*/ 2147483647 w 399"/>
                  <a:gd name="T3" fmla="*/ 0 h 167"/>
                  <a:gd name="T4" fmla="*/ 0 w 399"/>
                  <a:gd name="T5" fmla="*/ 2147483647 h 167"/>
                  <a:gd name="T6" fmla="*/ 2147483647 w 399"/>
                  <a:gd name="T7" fmla="*/ 2147483647 h 167"/>
                  <a:gd name="T8" fmla="*/ 2147483647 w 399"/>
                  <a:gd name="T9" fmla="*/ 2147483647 h 167"/>
                  <a:gd name="T10" fmla="*/ 2147483647 w 399"/>
                  <a:gd name="T11" fmla="*/ 0 h 167"/>
                  <a:gd name="T12" fmla="*/ 2147483647 w 399"/>
                  <a:gd name="T13" fmla="*/ 2147483647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9"/>
                  <a:gd name="T22" fmla="*/ 0 h 167"/>
                  <a:gd name="T23" fmla="*/ 399 w 39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>
            <a:xfrm>
              <a:off x="3543300" y="2366964"/>
              <a:ext cx="2082800" cy="153988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9239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>
                <a:spLocks noChangeArrowheads="1"/>
              </p:cNvSpPr>
              <p:nvPr/>
            </p:nvSpPr>
            <p:spPr bwMode="auto">
              <a:xfrm>
                <a:off x="5957565" y="2822027"/>
                <a:ext cx="974510" cy="974515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8"/>
                <a:ext cx="714560" cy="528366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grpSp>
        <p:nvGrpSpPr>
          <p:cNvPr id="9219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46" name="Rektangel 45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923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48" name="Rektangel 47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9" name="Rektangel 48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9221" name="Tekstboks 26"/>
          <p:cNvSpPr txBox="1">
            <a:spLocks noChangeArrowheads="1"/>
          </p:cNvSpPr>
          <p:nvPr/>
        </p:nvSpPr>
        <p:spPr bwMode="auto">
          <a:xfrm>
            <a:off x="5813425" y="3100388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1800">
                <a:latin typeface="Calibri" charset="0"/>
              </a:rPr>
              <a:t>Logo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6010275" y="1504950"/>
            <a:ext cx="8842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accent1">
                    <a:lumMod val="25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accent1">
                  <a:lumMod val="25000"/>
                </a:schemeClr>
              </a:solidFill>
              <a:ea typeface="+mn-ea"/>
            </a:endParaRPr>
          </a:p>
        </p:txBody>
      </p:sp>
      <p:sp>
        <p:nvSpPr>
          <p:cNvPr id="64" name="TextBox 20"/>
          <p:cNvSpPr txBox="1"/>
          <p:nvPr/>
        </p:nvSpPr>
        <p:spPr>
          <a:xfrm>
            <a:off x="6010275" y="2149475"/>
            <a:ext cx="884238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5" name="TextBox 21"/>
          <p:cNvSpPr txBox="1"/>
          <p:nvPr/>
        </p:nvSpPr>
        <p:spPr>
          <a:xfrm>
            <a:off x="6908800" y="3636963"/>
            <a:ext cx="885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6" name="Rektangel 65"/>
          <p:cNvSpPr>
            <a:spLocks noChangeArrowheads="1"/>
          </p:cNvSpPr>
          <p:nvPr/>
        </p:nvSpPr>
        <p:spPr bwMode="auto">
          <a:xfrm>
            <a:off x="328613" y="3486150"/>
            <a:ext cx="604837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2000">
                <a:srgbClr val="A4D329"/>
              </a:gs>
              <a:gs pos="100000">
                <a:srgbClr val="C0FF4D"/>
              </a:gs>
            </a:gsLst>
            <a:lin ang="5400000" scaled="1"/>
          </a:gradFill>
          <a:ln w="3175">
            <a:solidFill>
              <a:srgbClr val="A4D32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sz="1800">
              <a:latin typeface="Calibri" pitchFamily="34" charset="0"/>
              <a:ea typeface="+mn-ea"/>
            </a:endParaRPr>
          </a:p>
        </p:txBody>
      </p:sp>
      <p:sp>
        <p:nvSpPr>
          <p:cNvPr id="67" name="Rektangel 66"/>
          <p:cNvSpPr>
            <a:spLocks noChangeArrowheads="1"/>
          </p:cNvSpPr>
          <p:nvPr/>
        </p:nvSpPr>
        <p:spPr bwMode="auto">
          <a:xfrm>
            <a:off x="328613" y="4386263"/>
            <a:ext cx="604837" cy="604837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0"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latin typeface="+mn-lt"/>
              <a:ea typeface="+mn-ea"/>
            </a:endParaRPr>
          </a:p>
        </p:txBody>
      </p:sp>
      <p:sp>
        <p:nvSpPr>
          <p:cNvPr id="68" name="Rektangel 67"/>
          <p:cNvSpPr/>
          <p:nvPr/>
        </p:nvSpPr>
        <p:spPr bwMode="auto">
          <a:xfrm>
            <a:off x="974725" y="4318000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9" name="Rektangel 68"/>
          <p:cNvSpPr/>
          <p:nvPr/>
        </p:nvSpPr>
        <p:spPr bwMode="auto">
          <a:xfrm>
            <a:off x="974725" y="3417888"/>
            <a:ext cx="2339975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per 22"/>
          <p:cNvGrpSpPr>
            <a:grpSpLocks/>
          </p:cNvGrpSpPr>
          <p:nvPr/>
        </p:nvGrpSpPr>
        <p:grpSpPr bwMode="auto">
          <a:xfrm>
            <a:off x="4716463" y="1522413"/>
            <a:ext cx="3508375" cy="3508375"/>
            <a:chOff x="2827338" y="1927225"/>
            <a:chExt cx="3508375" cy="3508393"/>
          </a:xfrm>
        </p:grpSpPr>
        <p:sp>
          <p:nvSpPr>
            <p:cNvPr id="8" name="Freeform 6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gray">
            <a:xfrm rot="3600000">
              <a:off x="2827329" y="1927234"/>
              <a:ext cx="3508393" cy="3508375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293"/>
                </a:cxn>
                <a:cxn ang="0">
                  <a:pos x="292" y="585"/>
                </a:cxn>
                <a:cxn ang="0">
                  <a:pos x="585" y="293"/>
                </a:cxn>
                <a:cxn ang="0">
                  <a:pos x="292" y="0"/>
                </a:cxn>
                <a:cxn ang="0">
                  <a:pos x="292" y="539"/>
                </a:cxn>
                <a:cxn ang="0">
                  <a:pos x="46" y="293"/>
                </a:cxn>
                <a:cxn ang="0">
                  <a:pos x="292" y="46"/>
                </a:cxn>
                <a:cxn ang="0">
                  <a:pos x="539" y="293"/>
                </a:cxn>
                <a:cxn ang="0">
                  <a:pos x="292" y="539"/>
                </a:cxn>
              </a:cxnLst>
              <a:rect l="0" t="0" r="r" b="b"/>
              <a:pathLst>
                <a:path w="585" h="585">
                  <a:moveTo>
                    <a:pt x="292" y="0"/>
                  </a:moveTo>
                  <a:cubicBezTo>
                    <a:pt x="131" y="0"/>
                    <a:pt x="0" y="131"/>
                    <a:pt x="0" y="293"/>
                  </a:cubicBezTo>
                  <a:cubicBezTo>
                    <a:pt x="0" y="454"/>
                    <a:pt x="131" y="585"/>
                    <a:pt x="292" y="585"/>
                  </a:cubicBezTo>
                  <a:cubicBezTo>
                    <a:pt x="454" y="585"/>
                    <a:pt x="585" y="454"/>
                    <a:pt x="585" y="293"/>
                  </a:cubicBezTo>
                  <a:cubicBezTo>
                    <a:pt x="585" y="131"/>
                    <a:pt x="454" y="0"/>
                    <a:pt x="292" y="0"/>
                  </a:cubicBezTo>
                  <a:close/>
                  <a:moveTo>
                    <a:pt x="292" y="539"/>
                  </a:moveTo>
                  <a:cubicBezTo>
                    <a:pt x="156" y="539"/>
                    <a:pt x="46" y="429"/>
                    <a:pt x="46" y="293"/>
                  </a:cubicBezTo>
                  <a:cubicBezTo>
                    <a:pt x="46" y="156"/>
                    <a:pt x="156" y="46"/>
                    <a:pt x="292" y="46"/>
                  </a:cubicBezTo>
                  <a:cubicBezTo>
                    <a:pt x="429" y="46"/>
                    <a:pt x="539" y="156"/>
                    <a:pt x="539" y="293"/>
                  </a:cubicBezTo>
                  <a:cubicBezTo>
                    <a:pt x="539" y="429"/>
                    <a:pt x="429" y="539"/>
                    <a:pt x="292" y="53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90000"/>
                  </a:schemeClr>
                </a:gs>
              </a:gsLst>
              <a:lin ang="5400000" scaled="1"/>
            </a:gradFill>
            <a:ln w="19050" cap="flat" cmpd="sng">
              <a:solidFill>
                <a:schemeClr val="bg2">
                  <a:lumMod val="9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</a:endParaRPr>
            </a:p>
          </p:txBody>
        </p:sp>
        <p:grpSp>
          <p:nvGrpSpPr>
            <p:cNvPr id="10262" name="Grupper 11"/>
            <p:cNvGrpSpPr>
              <a:grpSpLocks/>
            </p:cNvGrpSpPr>
            <p:nvPr/>
          </p:nvGrpSpPr>
          <p:grpSpPr bwMode="auto">
            <a:xfrm rot="-7200000">
              <a:off x="3042335" y="1880355"/>
              <a:ext cx="3004370" cy="3146066"/>
              <a:chOff x="3296336" y="2185156"/>
              <a:chExt cx="3004370" cy="3146066"/>
            </a:xfrm>
          </p:grpSpPr>
          <p:sp>
            <p:nvSpPr>
              <p:cNvPr id="10267" name="Freeform 7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 rot="3600000">
                <a:off x="3863177" y="1830443"/>
                <a:ext cx="1362075" cy="2065348"/>
              </a:xfrm>
              <a:custGeom>
                <a:avLst/>
                <a:gdLst>
                  <a:gd name="T0" fmla="*/ 2147483647 w 227"/>
                  <a:gd name="T1" fmla="*/ 2147483647 h 345"/>
                  <a:gd name="T2" fmla="*/ 2147483647 w 227"/>
                  <a:gd name="T3" fmla="*/ 2147483647 h 345"/>
                  <a:gd name="T4" fmla="*/ 2147483647 w 227"/>
                  <a:gd name="T5" fmla="*/ 0 h 345"/>
                  <a:gd name="T6" fmla="*/ 0 w 227"/>
                  <a:gd name="T7" fmla="*/ 2147483647 h 345"/>
                  <a:gd name="T8" fmla="*/ 1008109614 w 227"/>
                  <a:gd name="T9" fmla="*/ 2147483647 h 345"/>
                  <a:gd name="T10" fmla="*/ 2147483647 w 227"/>
                  <a:gd name="T11" fmla="*/ 2147483647 h 345"/>
                  <a:gd name="T12" fmla="*/ 2147483647 w 227"/>
                  <a:gd name="T13" fmla="*/ 2147483647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1" y="234"/>
                    </a:moveTo>
                    <a:cubicBezTo>
                      <a:pt x="111" y="169"/>
                      <a:pt x="163" y="115"/>
                      <a:pt x="227" y="112"/>
                    </a:cubicBezTo>
                    <a:cubicBezTo>
                      <a:pt x="227" y="0"/>
                      <a:pt x="227" y="0"/>
                      <a:pt x="227" y="0"/>
                    </a:cubicBezTo>
                    <a:cubicBezTo>
                      <a:pt x="101" y="4"/>
                      <a:pt x="0" y="107"/>
                      <a:pt x="0" y="234"/>
                    </a:cubicBezTo>
                    <a:cubicBezTo>
                      <a:pt x="0" y="274"/>
                      <a:pt x="10" y="312"/>
                      <a:pt x="28" y="345"/>
                    </a:cubicBezTo>
                    <a:cubicBezTo>
                      <a:pt x="124" y="290"/>
                      <a:pt x="124" y="290"/>
                      <a:pt x="124" y="290"/>
                    </a:cubicBezTo>
                    <a:cubicBezTo>
                      <a:pt x="116" y="273"/>
                      <a:pt x="111" y="254"/>
                      <a:pt x="111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10268" name="Freeform 8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 rot="3600000">
                <a:off x="4587000" y="3090106"/>
                <a:ext cx="1362075" cy="2065337"/>
              </a:xfrm>
              <a:custGeom>
                <a:avLst/>
                <a:gdLst>
                  <a:gd name="T0" fmla="*/ 2147483647 w 227"/>
                  <a:gd name="T1" fmla="*/ 2147483647 h 345"/>
                  <a:gd name="T2" fmla="*/ 2147483647 w 227"/>
                  <a:gd name="T3" fmla="*/ 2147483647 h 345"/>
                  <a:gd name="T4" fmla="*/ 2147483647 w 227"/>
                  <a:gd name="T5" fmla="*/ 2147483647 h 345"/>
                  <a:gd name="T6" fmla="*/ 2147483647 w 227"/>
                  <a:gd name="T7" fmla="*/ 2147483647 h 345"/>
                  <a:gd name="T8" fmla="*/ 0 w 227"/>
                  <a:gd name="T9" fmla="*/ 0 h 345"/>
                  <a:gd name="T10" fmla="*/ 0 w 227"/>
                  <a:gd name="T11" fmla="*/ 2147483647 h 345"/>
                  <a:gd name="T12" fmla="*/ 2147483647 w 227"/>
                  <a:gd name="T13" fmla="*/ 2147483647 h 3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345"/>
                  <a:gd name="T23" fmla="*/ 227 w 227"/>
                  <a:gd name="T24" fmla="*/ 345 h 3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345">
                    <a:moveTo>
                      <a:pt x="115" y="234"/>
                    </a:moveTo>
                    <a:cubicBezTo>
                      <a:pt x="115" y="254"/>
                      <a:pt x="111" y="273"/>
                      <a:pt x="102" y="290"/>
                    </a:cubicBezTo>
                    <a:cubicBezTo>
                      <a:pt x="199" y="345"/>
                      <a:pt x="199" y="345"/>
                      <a:pt x="199" y="345"/>
                    </a:cubicBezTo>
                    <a:cubicBezTo>
                      <a:pt x="217" y="312"/>
                      <a:pt x="227" y="274"/>
                      <a:pt x="227" y="234"/>
                    </a:cubicBezTo>
                    <a:cubicBezTo>
                      <a:pt x="227" y="108"/>
                      <a:pt x="126" y="4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64" y="115"/>
                      <a:pt x="115" y="169"/>
                      <a:pt x="115" y="2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999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  <p:sp>
            <p:nvSpPr>
              <p:cNvPr id="10269" name="Freeform 9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 rot="3600000">
                <a:off x="2600218" y="3633390"/>
                <a:ext cx="2393950" cy="1001713"/>
              </a:xfrm>
              <a:custGeom>
                <a:avLst/>
                <a:gdLst>
                  <a:gd name="T0" fmla="*/ 2147483647 w 399"/>
                  <a:gd name="T1" fmla="*/ 2147483647 h 167"/>
                  <a:gd name="T2" fmla="*/ 2147483647 w 399"/>
                  <a:gd name="T3" fmla="*/ 0 h 167"/>
                  <a:gd name="T4" fmla="*/ 0 w 399"/>
                  <a:gd name="T5" fmla="*/ 2147483647 h 167"/>
                  <a:gd name="T6" fmla="*/ 2147483647 w 399"/>
                  <a:gd name="T7" fmla="*/ 2147483647 h 167"/>
                  <a:gd name="T8" fmla="*/ 2147483647 w 399"/>
                  <a:gd name="T9" fmla="*/ 2147483647 h 167"/>
                  <a:gd name="T10" fmla="*/ 2147483647 w 399"/>
                  <a:gd name="T11" fmla="*/ 0 h 167"/>
                  <a:gd name="T12" fmla="*/ 2147483647 w 399"/>
                  <a:gd name="T13" fmla="*/ 2147483647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9"/>
                  <a:gd name="T22" fmla="*/ 0 h 167"/>
                  <a:gd name="T23" fmla="*/ 399 w 39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9" h="167">
                    <a:moveTo>
                      <a:pt x="199" y="55"/>
                    </a:moveTo>
                    <a:cubicBezTo>
                      <a:pt x="156" y="55"/>
                      <a:pt x="119" y="33"/>
                      <a:pt x="97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42" y="122"/>
                      <a:pt x="115" y="167"/>
                      <a:pt x="199" y="167"/>
                    </a:cubicBezTo>
                    <a:cubicBezTo>
                      <a:pt x="284" y="167"/>
                      <a:pt x="357" y="122"/>
                      <a:pt x="399" y="56"/>
                    </a:cubicBezTo>
                    <a:cubicBezTo>
                      <a:pt x="302" y="0"/>
                      <a:pt x="302" y="0"/>
                      <a:pt x="302" y="0"/>
                    </a:cubicBezTo>
                    <a:cubicBezTo>
                      <a:pt x="280" y="33"/>
                      <a:pt x="242" y="55"/>
                      <a:pt x="199" y="5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FF4D"/>
                  </a:gs>
                  <a:gs pos="100000">
                    <a:srgbClr val="A4D329"/>
                  </a:gs>
                </a:gsLst>
                <a:lin ang="5400000"/>
              </a:gradFill>
              <a:ln w="3175">
                <a:solidFill>
                  <a:srgbClr val="A4D3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latin typeface="Calibri" charset="0"/>
                </a:endParaRPr>
              </a:p>
            </p:txBody>
          </p:sp>
        </p:grpSp>
        <p:sp>
          <p:nvSpPr>
            <p:cNvPr id="16" name="Ellipse 15"/>
            <p:cNvSpPr/>
            <p:nvPr/>
          </p:nvSpPr>
          <p:spPr>
            <a:xfrm>
              <a:off x="3543300" y="2366964"/>
              <a:ext cx="2082800" cy="153988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alpha val="0"/>
                  </a:schemeClr>
                </a:gs>
                <a:gs pos="100000">
                  <a:schemeClr val="bg1">
                    <a:alpha val="77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800">
                <a:solidFill>
                  <a:srgbClr val="FFFFFF"/>
                </a:solidFill>
                <a:ea typeface="ＭＳ Ｐゴシック" charset="-128"/>
              </a:endParaRPr>
            </a:p>
          </p:txBody>
        </p:sp>
        <p:grpSp>
          <p:nvGrpSpPr>
            <p:cNvPr id="10264" name="Grupper 11"/>
            <p:cNvGrpSpPr>
              <a:grpSpLocks/>
            </p:cNvGrpSpPr>
            <p:nvPr/>
          </p:nvGrpSpPr>
          <p:grpSpPr bwMode="auto">
            <a:xfrm>
              <a:off x="3941317" y="3041204"/>
              <a:ext cx="1280417" cy="1280417"/>
              <a:chOff x="5957225" y="2821683"/>
              <a:chExt cx="975189" cy="975189"/>
            </a:xfrm>
          </p:grpSpPr>
          <p:sp>
            <p:nvSpPr>
              <p:cNvPr id="13" name="Ellipse 12"/>
              <p:cNvSpPr>
                <a:spLocks noChangeArrowheads="1"/>
              </p:cNvSpPr>
              <p:nvPr/>
            </p:nvSpPr>
            <p:spPr bwMode="auto">
              <a:xfrm>
                <a:off x="5957565" y="2822027"/>
                <a:ext cx="974510" cy="974515"/>
              </a:xfrm>
              <a:prstGeom prst="ellipse">
                <a:avLst/>
              </a:prstGeom>
              <a:gradFill rotWithShape="1">
                <a:gsLst>
                  <a:gs pos="0">
                    <a:srgbClr val="353637"/>
                  </a:gs>
                  <a:gs pos="100000">
                    <a:srgbClr val="15161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19191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6079680" y="2859508"/>
                <a:ext cx="714560" cy="528366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alpha val="0"/>
                    </a:schemeClr>
                  </a:gs>
                  <a:gs pos="100000">
                    <a:schemeClr val="bg1">
                      <a:alpha val="77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1800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</p:grpSp>
      <p:grpSp>
        <p:nvGrpSpPr>
          <p:cNvPr id="10243" name="Grupper 5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sp>
          <p:nvSpPr>
            <p:cNvPr id="46" name="Rektangel 45"/>
            <p:cNvSpPr/>
            <p:nvPr/>
          </p:nvSpPr>
          <p:spPr>
            <a:xfrm>
              <a:off x="-3175" y="5549551"/>
              <a:ext cx="9226550" cy="1143306"/>
            </a:xfrm>
            <a:prstGeom prst="rect">
              <a:avLst/>
            </a:prstGeom>
            <a:gradFill rotWithShape="1">
              <a:gsLst>
                <a:gs pos="0">
                  <a:srgbClr val="E6E6E6">
                    <a:lumMod val="25000"/>
                  </a:srgbClr>
                </a:gs>
                <a:gs pos="100000">
                  <a:srgbClr val="E6E6E6">
                    <a:lumMod val="1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E6E6E6">
                  <a:lumMod val="1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grpSp>
          <p:nvGrpSpPr>
            <p:cNvPr id="1025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48" name="Rektangel 47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9" name="Rektangel 48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2711450" y="5927725"/>
            <a:ext cx="374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FFFFFF"/>
                </a:solidFill>
                <a:latin typeface="Calibri" pitchFamily="34" charset="0"/>
                <a:ea typeface="ＭＳ Ｐゴシック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</p:txBody>
      </p:sp>
      <p:sp>
        <p:nvSpPr>
          <p:cNvPr id="10245" name="Tekstboks 26"/>
          <p:cNvSpPr txBox="1">
            <a:spLocks noChangeArrowheads="1"/>
          </p:cNvSpPr>
          <p:nvPr/>
        </p:nvSpPr>
        <p:spPr bwMode="auto">
          <a:xfrm>
            <a:off x="5813425" y="3100388"/>
            <a:ext cx="1308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1800">
                <a:latin typeface="Calibri" charset="0"/>
              </a:rPr>
              <a:t>Logo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6010275" y="1504950"/>
            <a:ext cx="8842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accent1">
                    <a:lumMod val="25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accent1">
                  <a:lumMod val="25000"/>
                </a:schemeClr>
              </a:solidFill>
              <a:ea typeface="+mn-ea"/>
            </a:endParaRPr>
          </a:p>
        </p:txBody>
      </p:sp>
      <p:sp>
        <p:nvSpPr>
          <p:cNvPr id="64" name="TextBox 20"/>
          <p:cNvSpPr txBox="1"/>
          <p:nvPr/>
        </p:nvSpPr>
        <p:spPr>
          <a:xfrm>
            <a:off x="6010275" y="2149475"/>
            <a:ext cx="884238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5" name="TextBox 21"/>
          <p:cNvSpPr txBox="1"/>
          <p:nvPr/>
        </p:nvSpPr>
        <p:spPr>
          <a:xfrm>
            <a:off x="6908800" y="3636963"/>
            <a:ext cx="885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66" name="Rektangel 65"/>
          <p:cNvSpPr>
            <a:spLocks noChangeArrowheads="1"/>
          </p:cNvSpPr>
          <p:nvPr/>
        </p:nvSpPr>
        <p:spPr bwMode="auto">
          <a:xfrm>
            <a:off x="328613" y="3486150"/>
            <a:ext cx="604837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2000">
                <a:srgbClr val="A4D329"/>
              </a:gs>
              <a:gs pos="100000">
                <a:srgbClr val="C0FF4D"/>
              </a:gs>
            </a:gsLst>
            <a:lin ang="5400000" scaled="1"/>
          </a:gradFill>
          <a:ln w="3175">
            <a:solidFill>
              <a:srgbClr val="A4D329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indent="-342900">
              <a:buFont typeface="+mj-lt"/>
              <a:buAutoNum type="arabicPeriod"/>
              <a:defRPr/>
            </a:pPr>
            <a:endParaRPr lang="da-DK" sz="1800">
              <a:latin typeface="Calibri" pitchFamily="34" charset="0"/>
              <a:ea typeface="+mn-ea"/>
            </a:endParaRPr>
          </a:p>
        </p:txBody>
      </p:sp>
      <p:sp>
        <p:nvSpPr>
          <p:cNvPr id="67" name="Rektangel 66"/>
          <p:cNvSpPr>
            <a:spLocks noChangeArrowheads="1"/>
          </p:cNvSpPr>
          <p:nvPr/>
        </p:nvSpPr>
        <p:spPr bwMode="auto">
          <a:xfrm>
            <a:off x="328613" y="4386263"/>
            <a:ext cx="604837" cy="604837"/>
          </a:xfrm>
          <a:prstGeom prst="rect">
            <a:avLst/>
          </a:prstGeom>
          <a:gradFill rotWithShape="1">
            <a:gsLst>
              <a:gs pos="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0"/>
          </a:gradFill>
          <a:ln w="3175" cap="flat" cmpd="sng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800">
              <a:latin typeface="+mn-lt"/>
              <a:ea typeface="+mn-ea"/>
            </a:endParaRPr>
          </a:p>
        </p:txBody>
      </p:sp>
      <p:sp>
        <p:nvSpPr>
          <p:cNvPr id="68" name="Rektangel 67"/>
          <p:cNvSpPr/>
          <p:nvPr/>
        </p:nvSpPr>
        <p:spPr bwMode="auto">
          <a:xfrm>
            <a:off x="974725" y="4318000"/>
            <a:ext cx="233997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9" name="Rektangel 68"/>
          <p:cNvSpPr/>
          <p:nvPr/>
        </p:nvSpPr>
        <p:spPr bwMode="auto">
          <a:xfrm>
            <a:off x="974725" y="3417888"/>
            <a:ext cx="2339975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80168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da-DK" sz="1400" kern="0" noProof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ＭＳ Ｐゴシック"/>
                <a:cs typeface="Arial" charset="0"/>
              </a:rPr>
              <a:t>This is an example text. Go ahead an replace it with your own text. </a:t>
            </a:r>
            <a:endParaRPr lang="da-DK" kern="0" dirty="0">
              <a:solidFill>
                <a:schemeClr val="bg2">
                  <a:lumMod val="10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8" name="TextBox 21"/>
          <p:cNvSpPr txBox="1"/>
          <p:nvPr/>
        </p:nvSpPr>
        <p:spPr>
          <a:xfrm>
            <a:off x="5157788" y="3668713"/>
            <a:ext cx="8842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400" dirty="0" err="1">
                <a:solidFill>
                  <a:schemeClr val="bg2">
                    <a:lumMod val="10000"/>
                  </a:schemeClr>
                </a:solidFill>
                <a:ea typeface="+mn-ea"/>
              </a:rPr>
              <a:t>text</a:t>
            </a:r>
            <a:endParaRPr lang="da-DK" sz="1400" dirty="0">
              <a:solidFill>
                <a:schemeClr val="bg2">
                  <a:lumMod val="10000"/>
                </a:schemeClr>
              </a:solidFill>
              <a:ea typeface="+mn-ea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600" b="1" kern="0" dirty="0">
                <a:solidFill>
                  <a:srgbClr val="080808"/>
                </a:solidFill>
                <a:latin typeface="+mj-lt"/>
                <a:ea typeface="ＭＳ Ｐゴシック" pitchFamily="-97" charset="-128"/>
              </a:rPr>
              <a:t>PIE CHART</a:t>
            </a:r>
            <a:endParaRPr lang="de-DE" sz="2800" b="1" kern="0" dirty="0">
              <a:solidFill>
                <a:srgbClr val="080808"/>
              </a:solidFill>
              <a:latin typeface="+mj-lt"/>
              <a:ea typeface="ＭＳ Ｐゴシック" pitchFamily="-97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wswJbTuKUmrwmZCZSKjY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wswJbTuKUmrwmZCZSKjY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3GFp919uZkepnr.n5TxRX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wswJbTuKUmrwmZCZSKjY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wswJbTuKUmrwmZCZSKjY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_Oj25887BkGEudvxP6p0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qTC2_t6UU2Zn3XNLesF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XuK5a3kCoLSgFVN.1y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5tHYcmGqkSMmpVnASVmDA"/>
</p:tagLst>
</file>

<file path=ppt/theme/theme1.xml><?xml version="1.0" encoding="utf-8"?>
<a:theme xmlns:a="http://schemas.openxmlformats.org/drawingml/2006/main" name="Slideshop_Pie_chart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A82444-87DA-4AFB-9E38-95DD1F4072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Slideshop_Pie_chart</Template>
  <TotalTime>0</TotalTime>
  <Words>725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Slideshop_Pie_chart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KBenz</dc:creator>
  <cp:lastModifiedBy>KBenz</cp:lastModifiedBy>
  <cp:revision>1</cp:revision>
  <dcterms:created xsi:type="dcterms:W3CDTF">2013-02-22T18:02:46Z</dcterms:created>
  <dcterms:modified xsi:type="dcterms:W3CDTF">2013-02-22T18:03:38Z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TC018754759991</vt:lpwstr>
  </property>
</Properties>
</file>