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27" r:id="rId3"/>
    <p:sldId id="279" r:id="rId4"/>
    <p:sldId id="269" r:id="rId5"/>
    <p:sldId id="293" r:id="rId6"/>
    <p:sldId id="294" r:id="rId7"/>
    <p:sldId id="295" r:id="rId8"/>
    <p:sldId id="286" r:id="rId9"/>
    <p:sldId id="314" r:id="rId10"/>
    <p:sldId id="315" r:id="rId11"/>
    <p:sldId id="261" r:id="rId12"/>
    <p:sldId id="263" r:id="rId13"/>
    <p:sldId id="264" r:id="rId14"/>
    <p:sldId id="343" r:id="rId15"/>
    <p:sldId id="326" r:id="rId16"/>
    <p:sldId id="265" r:id="rId17"/>
    <p:sldId id="258" r:id="rId18"/>
    <p:sldId id="262" r:id="rId19"/>
    <p:sldId id="291" r:id="rId20"/>
    <p:sldId id="316" r:id="rId21"/>
    <p:sldId id="300" r:id="rId22"/>
    <p:sldId id="302" r:id="rId23"/>
    <p:sldId id="303" r:id="rId24"/>
    <p:sldId id="332" r:id="rId25"/>
    <p:sldId id="338" r:id="rId26"/>
    <p:sldId id="266" r:id="rId27"/>
    <p:sldId id="272" r:id="rId28"/>
    <p:sldId id="271" r:id="rId29"/>
    <p:sldId id="273" r:id="rId30"/>
    <p:sldId id="277" r:id="rId31"/>
    <p:sldId id="283" r:id="rId32"/>
    <p:sldId id="260" r:id="rId33"/>
    <p:sldId id="276" r:id="rId34"/>
    <p:sldId id="331" r:id="rId35"/>
    <p:sldId id="278" r:id="rId36"/>
    <p:sldId id="280" r:id="rId37"/>
    <p:sldId id="281" r:id="rId38"/>
    <p:sldId id="275" r:id="rId39"/>
    <p:sldId id="284" r:id="rId40"/>
    <p:sldId id="287" r:id="rId41"/>
    <p:sldId id="336" r:id="rId42"/>
    <p:sldId id="289" r:id="rId43"/>
    <p:sldId id="285" r:id="rId44"/>
    <p:sldId id="257" r:id="rId45"/>
    <p:sldId id="290" r:id="rId46"/>
    <p:sldId id="292" r:id="rId47"/>
    <p:sldId id="297" r:id="rId48"/>
    <p:sldId id="298" r:id="rId49"/>
    <p:sldId id="335" r:id="rId50"/>
    <p:sldId id="344" r:id="rId51"/>
    <p:sldId id="301" r:id="rId52"/>
    <p:sldId id="306" r:id="rId53"/>
    <p:sldId id="307" r:id="rId54"/>
    <p:sldId id="308" r:id="rId55"/>
    <p:sldId id="304" r:id="rId56"/>
    <p:sldId id="310" r:id="rId57"/>
    <p:sldId id="341" r:id="rId58"/>
    <p:sldId id="337" r:id="rId59"/>
    <p:sldId id="313" r:id="rId60"/>
    <p:sldId id="288" r:id="rId61"/>
    <p:sldId id="339" r:id="rId62"/>
    <p:sldId id="342" r:id="rId63"/>
    <p:sldId id="340" r:id="rId64"/>
    <p:sldId id="270" r:id="rId65"/>
    <p:sldId id="312" r:id="rId66"/>
    <p:sldId id="311" r:id="rId67"/>
    <p:sldId id="317" r:id="rId68"/>
    <p:sldId id="318" r:id="rId69"/>
    <p:sldId id="319" r:id="rId70"/>
    <p:sldId id="320" r:id="rId71"/>
    <p:sldId id="321" r:id="rId72"/>
    <p:sldId id="322" r:id="rId73"/>
    <p:sldId id="329" r:id="rId74"/>
    <p:sldId id="334" r:id="rId75"/>
    <p:sldId id="333" r:id="rId76"/>
    <p:sldId id="330" r:id="rId77"/>
    <p:sldId id="345" r:id="rId78"/>
    <p:sldId id="346" r:id="rId79"/>
  </p:sldIdLst>
  <p:sldSz cx="9144000" cy="6858000" type="screen4x3"/>
  <p:notesSz cx="6858000" cy="9144000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EDB96-6867-407E-9464-CD0401E9004A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5E153-EF9B-429B-ADB0-B85272FD4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D63E-F4FA-422D-B775-E133E8F284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growth, plant, sapling,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EADB-D216-43AE-BB86-0AF3051E05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objective, door, steps, 3 steps, three steps, silhouette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5007-EDF0-4A0E-9A8B-8E52FC146F8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Bulb, idea, bright,</a:t>
            </a:r>
            <a:r>
              <a:rPr lang="en-US" baseline="0" dirty="0" smtClean="0"/>
              <a:t> dull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Visual graphs,</a:t>
            </a:r>
            <a:r>
              <a:rPr lang="en-US" baseline="0" dirty="0" smtClean="0"/>
              <a:t> comparisons, growth chart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FB5EE-9AB0-4C51-9597-2B600A84C5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F5585-2530-44CA-AC88-761E1598818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52-7343-46BE-87EE-883BA2C7856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filtering, 4 levels, four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11E9-4D6E-45BB-9ADE-3528885AE36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E153-EF9B-429B-ADB0-B85272FD47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B140-240B-4B11-970E-D617603030C2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yapresentation.com/contactus.htm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hyperlink" Target="mailto:info@presentation-process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Business Diagrams: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5257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6248400"/>
            <a:ext cx="39624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Growth </a:t>
            </a:r>
          </a:p>
          <a:p>
            <a:r>
              <a:rPr lang="en-US" dirty="0" smtClean="0"/>
              <a:t>Impact of change</a:t>
            </a:r>
          </a:p>
          <a:p>
            <a:r>
              <a:rPr lang="en-US" dirty="0" smtClean="0"/>
              <a:t>Goal achievement</a:t>
            </a:r>
          </a:p>
          <a:p>
            <a:r>
              <a:rPr lang="en-US" dirty="0" smtClean="0"/>
              <a:t>Evaluation &amp; Discussion</a:t>
            </a:r>
          </a:p>
          <a:p>
            <a:r>
              <a:rPr lang="en-US" dirty="0" smtClean="0"/>
              <a:t>Planning/ Strategy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Team Management</a:t>
            </a:r>
          </a:p>
          <a:p>
            <a:r>
              <a:rPr lang="en-US" dirty="0" smtClean="0"/>
              <a:t>Differentiation </a:t>
            </a:r>
          </a:p>
          <a:p>
            <a:r>
              <a:rPr lang="en-US" dirty="0" smtClean="0"/>
              <a:t>Filtering and Processing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905000"/>
            <a:ext cx="6096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75013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Software evolution 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38200" y="3521224"/>
            <a:ext cx="7543800" cy="2209800"/>
          </a:xfrm>
          <a:prstGeom prst="rightArrow">
            <a:avLst/>
          </a:prstGeom>
          <a:effectLst>
            <a:outerShdw blurRad="1778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1000px-Human_evolution_schem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724" y="2290356"/>
            <a:ext cx="6835393" cy="2441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Calibri" pitchFamily="34" charset="0"/>
              </a:rPr>
              <a:t>CC Image by : M. </a:t>
            </a:r>
            <a:r>
              <a:rPr lang="en-US" sz="1100" i="1" dirty="0" err="1" smtClean="0">
                <a:latin typeface="Calibri" pitchFamily="34" charset="0"/>
              </a:rPr>
              <a:t>Garde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64024"/>
            <a:ext cx="12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Version 1.0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911624"/>
            <a:ext cx="12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Version 1.1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530624"/>
            <a:ext cx="12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Version 2.0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149624"/>
            <a:ext cx="12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Version 2.4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921024"/>
            <a:ext cx="12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Version 3.0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844824"/>
            <a:ext cx="160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Version 4.0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810000"/>
            <a:ext cx="9144000" cy="1676400"/>
            <a:chOff x="0" y="2086"/>
            <a:chExt cx="5760" cy="1056"/>
          </a:xfrm>
        </p:grpSpPr>
        <p:sp>
          <p:nvSpPr>
            <p:cNvPr id="19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r>
              <a:rPr lang="en-US" dirty="0" smtClean="0"/>
              <a:t>Road to growth</a:t>
            </a:r>
            <a:endParaRPr lang="en-US" dirty="0"/>
          </a:p>
        </p:txBody>
      </p:sp>
      <p:grpSp>
        <p:nvGrpSpPr>
          <p:cNvPr id="4" name="Group 202"/>
          <p:cNvGrpSpPr/>
          <p:nvPr/>
        </p:nvGrpSpPr>
        <p:grpSpPr>
          <a:xfrm>
            <a:off x="1676400" y="533400"/>
            <a:ext cx="2895600" cy="5791200"/>
            <a:chOff x="1676400" y="533400"/>
            <a:chExt cx="2971800" cy="6230568"/>
          </a:xfrm>
        </p:grpSpPr>
        <p:grpSp>
          <p:nvGrpSpPr>
            <p:cNvPr id="5" name="Group 169"/>
            <p:cNvGrpSpPr/>
            <p:nvPr/>
          </p:nvGrpSpPr>
          <p:grpSpPr>
            <a:xfrm>
              <a:off x="1676400" y="2725368"/>
              <a:ext cx="2971800" cy="4038600"/>
              <a:chOff x="609600" y="2667000"/>
              <a:chExt cx="2590800" cy="3276600"/>
            </a:xfrm>
            <a:scene3d>
              <a:camera prst="perspectiveRelaxed" fov="7200000">
                <a:rot lat="17973603" lon="0" rev="0"/>
              </a:camera>
              <a:lightRig rig="threePt" dir="t"/>
            </a:scene3d>
          </p:grpSpPr>
          <p:sp>
            <p:nvSpPr>
              <p:cNvPr id="160" name="Rectangle 159"/>
              <p:cNvSpPr/>
              <p:nvPr/>
            </p:nvSpPr>
            <p:spPr>
              <a:xfrm>
                <a:off x="609600" y="2667000"/>
                <a:ext cx="2590800" cy="3276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66"/>
              <p:cNvGrpSpPr/>
              <p:nvPr/>
            </p:nvGrpSpPr>
            <p:grpSpPr>
              <a:xfrm>
                <a:off x="1828800" y="2743200"/>
                <a:ext cx="152400" cy="3124200"/>
                <a:chOff x="4572000" y="2667000"/>
                <a:chExt cx="152400" cy="312420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4572000" y="2667000"/>
                  <a:ext cx="152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4572000" y="3200400"/>
                  <a:ext cx="152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4572000" y="3733800"/>
                  <a:ext cx="152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4572000" y="4267200"/>
                  <a:ext cx="152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4572000" y="4800600"/>
                  <a:ext cx="152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4572000" y="5334000"/>
                  <a:ext cx="152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8" name="Rectangle 167"/>
              <p:cNvSpPr/>
              <p:nvPr/>
            </p:nvSpPr>
            <p:spPr>
              <a:xfrm>
                <a:off x="3009900" y="2667000"/>
                <a:ext cx="152400" cy="3276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38175" y="2667000"/>
                <a:ext cx="152400" cy="3276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82"/>
            <p:cNvGrpSpPr/>
            <p:nvPr/>
          </p:nvGrpSpPr>
          <p:grpSpPr>
            <a:xfrm>
              <a:off x="1924458" y="533400"/>
              <a:ext cx="2455816" cy="3581399"/>
              <a:chOff x="5105400" y="533400"/>
              <a:chExt cx="3657600" cy="5334000"/>
            </a:xfrm>
          </p:grpSpPr>
          <p:grpSp>
            <p:nvGrpSpPr>
              <p:cNvPr id="8" name="Group 170"/>
              <p:cNvGrpSpPr/>
              <p:nvPr/>
            </p:nvGrpSpPr>
            <p:grpSpPr>
              <a:xfrm>
                <a:off x="5448300" y="1214338"/>
                <a:ext cx="2971800" cy="4653062"/>
                <a:chOff x="609600" y="2168474"/>
                <a:chExt cx="2590800" cy="3775126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609600" y="2667000"/>
                  <a:ext cx="2590800" cy="32766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166"/>
                <p:cNvGrpSpPr/>
                <p:nvPr/>
              </p:nvGrpSpPr>
              <p:grpSpPr>
                <a:xfrm>
                  <a:off x="1854062" y="2168474"/>
                  <a:ext cx="144966" cy="3698926"/>
                  <a:chOff x="4597262" y="2092274"/>
                  <a:chExt cx="144966" cy="3698926"/>
                </a:xfrm>
              </p:grpSpPr>
              <p:sp>
                <p:nvSpPr>
                  <p:cNvPr id="176" name="Rectangle 175"/>
                  <p:cNvSpPr/>
                  <p:nvPr/>
                </p:nvSpPr>
                <p:spPr>
                  <a:xfrm>
                    <a:off x="4597262" y="2667000"/>
                    <a:ext cx="13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4597262" y="3200400"/>
                    <a:ext cx="13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4597262" y="3733800"/>
                    <a:ext cx="13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4597262" y="4267200"/>
                    <a:ext cx="13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4597262" y="4800599"/>
                    <a:ext cx="13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4597262" y="5334000"/>
                    <a:ext cx="13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4611628" y="2092274"/>
                    <a:ext cx="13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4" name="Rectangle 173"/>
                <p:cNvSpPr/>
                <p:nvPr/>
              </p:nvSpPr>
              <p:spPr>
                <a:xfrm>
                  <a:off x="3009900" y="2667000"/>
                  <a:ext cx="152400" cy="3276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38175" y="2667000"/>
                  <a:ext cx="152400" cy="3276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2" name="Isosceles Triangle 181"/>
              <p:cNvSpPr/>
              <p:nvPr/>
            </p:nvSpPr>
            <p:spPr>
              <a:xfrm>
                <a:off x="5105400" y="533400"/>
                <a:ext cx="3657600" cy="1295399"/>
              </a:xfrm>
              <a:prstGeom prst="triangle">
                <a:avLst>
                  <a:gd name="adj" fmla="val 49612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Rectangle 184"/>
            <p:cNvSpPr/>
            <p:nvPr/>
          </p:nvSpPr>
          <p:spPr>
            <a:xfrm>
              <a:off x="3114269" y="1019581"/>
              <a:ext cx="91440" cy="378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>
              <a:stCxn id="182" idx="0"/>
            </p:cNvCxnSpPr>
            <p:nvPr/>
          </p:nvCxnSpPr>
          <p:spPr>
            <a:xfrm rot="16200000" flipH="1">
              <a:off x="3171618" y="504619"/>
              <a:ext cx="914400" cy="97196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60000">
              <a:off x="2224089" y="511007"/>
              <a:ext cx="914400" cy="9624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2" name="Picture 191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665445" cy="1905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193" name="Straight Connector 192"/>
          <p:cNvCxnSpPr/>
          <p:nvPr/>
        </p:nvCxnSpPr>
        <p:spPr>
          <a:xfrm rot="5400000" flipH="1" flipV="1">
            <a:off x="3555176" y="2845625"/>
            <a:ext cx="2526474" cy="35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53"/>
          <p:cNvSpPr txBox="1">
            <a:spLocks noChangeArrowheads="1"/>
          </p:cNvSpPr>
          <p:nvPr/>
        </p:nvSpPr>
        <p:spPr bwMode="auto">
          <a:xfrm>
            <a:off x="4953000" y="1676401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  <p:cxnSp>
        <p:nvCxnSpPr>
          <p:cNvPr id="195" name="Straight Connector 194"/>
          <p:cNvCxnSpPr/>
          <p:nvPr/>
        </p:nvCxnSpPr>
        <p:spPr>
          <a:xfrm>
            <a:off x="4841175" y="1600201"/>
            <a:ext cx="3617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4768326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Path to growth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flipV="1">
            <a:off x="304800" y="533400"/>
            <a:ext cx="3048000" cy="54864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03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623785" lon="18963666" rev="0"/>
            </a:camera>
            <a:lightRig rig="threePt" dir="t"/>
          </a:scene3d>
          <a:sp3d extrusionH="254000">
            <a:bevelT/>
            <a:extrusionClr>
              <a:schemeClr val="bg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0" y="1676400"/>
            <a:ext cx="1371600" cy="4343400"/>
            <a:chOff x="1600200" y="1981200"/>
            <a:chExt cx="1371600" cy="4343400"/>
          </a:xfrm>
          <a:effectLst>
            <a:outerShdw blurRad="203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333549" lon="18830894" rev="506254"/>
            </a:camera>
            <a:lightRig rig="threePt" dir="t"/>
          </a:scene3d>
        </p:grpSpPr>
        <p:sp>
          <p:nvSpPr>
            <p:cNvPr id="3" name="Rectangle 2"/>
            <p:cNvSpPr/>
            <p:nvPr/>
          </p:nvSpPr>
          <p:spPr>
            <a:xfrm>
              <a:off x="1600200" y="1981200"/>
              <a:ext cx="152400" cy="4343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819400" y="1981200"/>
              <a:ext cx="152400" cy="4343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52600" y="23622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27178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30734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34290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37846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41402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0" y="44958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0" y="48514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52600" y="52070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55626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11390" y="1680865"/>
            <a:ext cx="376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 and more text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11390" y="2286000"/>
            <a:ext cx="376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 and more text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811390" y="2971800"/>
            <a:ext cx="376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 and more text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4402775" y="184514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02775" y="2455225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02775" y="31242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76" y="2286001"/>
            <a:ext cx="9144000" cy="1676400"/>
            <a:chOff x="0" y="2086"/>
            <a:chExt cx="5760" cy="1056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1" name="Rektangel 59"/>
          <p:cNvSpPr>
            <a:spLocks noChangeArrowheads="1"/>
          </p:cNvSpPr>
          <p:nvPr/>
        </p:nvSpPr>
        <p:spPr bwMode="auto">
          <a:xfrm rot="10800000" flipV="1">
            <a:off x="0" y="1"/>
            <a:ext cx="9144000" cy="34290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obstacle to be No. 1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>
            <a:off x="437661" y="1981201"/>
            <a:ext cx="4210539" cy="4046517"/>
            <a:chOff x="990600" y="2209800"/>
            <a:chExt cx="4210539" cy="4046517"/>
          </a:xfrm>
        </p:grpSpPr>
        <p:sp>
          <p:nvSpPr>
            <p:cNvPr id="31" name="Freeform 30"/>
            <p:cNvSpPr/>
            <p:nvPr/>
          </p:nvSpPr>
          <p:spPr>
            <a:xfrm>
              <a:off x="990600" y="5105400"/>
              <a:ext cx="1555668" cy="1150917"/>
            </a:xfrm>
            <a:custGeom>
              <a:avLst/>
              <a:gdLst>
                <a:gd name="connsiteX0" fmla="*/ 843148 w 1045029"/>
                <a:gd name="connsiteY0" fmla="*/ 819397 h 878774"/>
                <a:gd name="connsiteX1" fmla="*/ 0 w 1045029"/>
                <a:gd name="connsiteY1" fmla="*/ 332509 h 878774"/>
                <a:gd name="connsiteX2" fmla="*/ 1045029 w 1045029"/>
                <a:gd name="connsiteY2" fmla="*/ 0 h 878774"/>
                <a:gd name="connsiteX3" fmla="*/ 902525 w 1045029"/>
                <a:gd name="connsiteY3" fmla="*/ 878774 h 878774"/>
                <a:gd name="connsiteX4" fmla="*/ 938151 w 1045029"/>
                <a:gd name="connsiteY4" fmla="*/ 855023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029" h="878774">
                  <a:moveTo>
                    <a:pt x="843148" y="819397"/>
                  </a:moveTo>
                  <a:lnTo>
                    <a:pt x="0" y="332509"/>
                  </a:lnTo>
                  <a:lnTo>
                    <a:pt x="1045029" y="0"/>
                  </a:lnTo>
                  <a:lnTo>
                    <a:pt x="902525" y="878774"/>
                  </a:lnTo>
                  <a:lnTo>
                    <a:pt x="938151" y="85502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09800" y="2209800"/>
              <a:ext cx="2991339" cy="394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</p:pic>
      </p:grpSp>
      <p:grpSp>
        <p:nvGrpSpPr>
          <p:cNvPr id="5" name="Group 17"/>
          <p:cNvGrpSpPr/>
          <p:nvPr/>
        </p:nvGrpSpPr>
        <p:grpSpPr>
          <a:xfrm>
            <a:off x="3124200" y="1828801"/>
            <a:ext cx="1323474" cy="4191000"/>
            <a:chOff x="1600200" y="1981200"/>
            <a:chExt cx="1371600" cy="4343400"/>
          </a:xfrm>
          <a:effectLst>
            <a:outerShdw blurRad="203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333549" lon="18830894" rev="806254"/>
            </a:camera>
            <a:lightRig rig="threePt" dir="t"/>
          </a:scene3d>
        </p:grpSpPr>
        <p:sp>
          <p:nvSpPr>
            <p:cNvPr id="19" name="Rectangle 18"/>
            <p:cNvSpPr/>
            <p:nvPr/>
          </p:nvSpPr>
          <p:spPr>
            <a:xfrm>
              <a:off x="1600200" y="1981200"/>
              <a:ext cx="152400" cy="4343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400" y="1981200"/>
              <a:ext cx="152400" cy="4343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52600" y="23622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2600" y="27178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52600" y="30734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600" y="34290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2600" y="37846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41402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52600" y="44958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52600" y="48514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52600" y="52070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52600" y="5562600"/>
              <a:ext cx="1066800" cy="152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04800" y="2362201"/>
            <a:ext cx="1489510" cy="3770263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ContrastingRightFacing">
                <a:rot lat="602308" lon="19877993" rev="0"/>
              </a:camera>
              <a:lightRig rig="balanced" dir="t"/>
            </a:scene3d>
            <a:sp3d extrusionH="381000" prstMaterial="softEdge">
              <a:bevelT w="38100" h="38100"/>
              <a:extrusionClr>
                <a:schemeClr val="bg2">
                  <a:lumMod val="50000"/>
                </a:schemeClr>
              </a:extrusionClr>
            </a:sp3d>
          </a:bodyPr>
          <a:lstStyle/>
          <a:p>
            <a:r>
              <a:rPr lang="en-US" sz="23900" dirty="0" smtClean="0">
                <a:solidFill>
                  <a:schemeClr val="bg2">
                    <a:lumMod val="50000"/>
                  </a:schemeClr>
                </a:solidFill>
                <a:effectLst>
                  <a:outerShdw blurRad="101600" dist="4953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anklin Gothic Demi Cond" pitchFamily="34" charset="0"/>
              </a:rPr>
              <a:t>1</a:t>
            </a:r>
            <a:endParaRPr lang="en-US" sz="23900" dirty="0">
              <a:solidFill>
                <a:schemeClr val="bg2">
                  <a:lumMod val="50000"/>
                </a:schemeClr>
              </a:solidFill>
              <a:effectLst>
                <a:outerShdw blurRad="101600" dist="4953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Franklin Gothic Demi Con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3707576" y="3074225"/>
            <a:ext cx="2526474" cy="356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93575" y="1828801"/>
            <a:ext cx="3617025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" name="TextBox 153"/>
          <p:cNvSpPr txBox="1">
            <a:spLocks noChangeArrowheads="1"/>
          </p:cNvSpPr>
          <p:nvPr/>
        </p:nvSpPr>
        <p:spPr bwMode="auto">
          <a:xfrm>
            <a:off x="5029200" y="1905000"/>
            <a:ext cx="388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1676400"/>
            <a:ext cx="9144000" cy="1676400"/>
            <a:chOff x="0" y="2086"/>
            <a:chExt cx="5760" cy="1056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wise growth</a:t>
            </a:r>
            <a:endParaRPr lang="en-US" dirty="0"/>
          </a:p>
        </p:txBody>
      </p:sp>
      <p:grpSp>
        <p:nvGrpSpPr>
          <p:cNvPr id="7" name="Group 5"/>
          <p:cNvGrpSpPr/>
          <p:nvPr/>
        </p:nvGrpSpPr>
        <p:grpSpPr>
          <a:xfrm>
            <a:off x="1252850" y="1905000"/>
            <a:ext cx="6248400" cy="2145915"/>
            <a:chOff x="1143000" y="2429871"/>
            <a:chExt cx="6858000" cy="2355273"/>
          </a:xfrm>
          <a:effectLst>
            <a:outerShdw blurRad="2032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000000"/>
            </a:lightRig>
          </a:scene3d>
        </p:grpSpPr>
        <p:sp>
          <p:nvSpPr>
            <p:cNvPr id="3" name="Notched Right Arrow 2"/>
            <p:cNvSpPr/>
            <p:nvPr/>
          </p:nvSpPr>
          <p:spPr>
            <a:xfrm>
              <a:off x="1143000" y="2959807"/>
              <a:ext cx="1676400" cy="1295400"/>
            </a:xfrm>
            <a:prstGeom prst="notchedRightArrow">
              <a:avLst/>
            </a:prstGeom>
            <a:sp3d extrusionH="254000" prstMaterial="dkEdge">
              <a:bevelT w="1270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Notched Right Arrow 3"/>
            <p:cNvSpPr/>
            <p:nvPr/>
          </p:nvSpPr>
          <p:spPr>
            <a:xfrm>
              <a:off x="2700668" y="2665398"/>
              <a:ext cx="2438400" cy="1884218"/>
            </a:xfrm>
            <a:prstGeom prst="notchedRightArrow">
              <a:avLst/>
            </a:prstGeom>
            <a:sp3d extrusionH="254000" prstMaterial="dkEdge">
              <a:bevelT w="1270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Notched Right Arrow 4"/>
            <p:cNvSpPr/>
            <p:nvPr/>
          </p:nvSpPr>
          <p:spPr>
            <a:xfrm>
              <a:off x="4953000" y="2429871"/>
              <a:ext cx="3048000" cy="2355273"/>
            </a:xfrm>
            <a:prstGeom prst="notchedRightArrow">
              <a:avLst/>
            </a:prstGeom>
            <a:sp3d extrusionH="254000" prstMaterial="dkEdge">
              <a:bevelT w="1270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186050" y="2555723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143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19488" y="2450715"/>
            <a:ext cx="129540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65100" dist="38100" dir="5400000" sx="107000" sy="107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53650" y="2291498"/>
            <a:ext cx="129540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143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7450" y="2098523"/>
            <a:ext cx="129540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143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53650" y="1946123"/>
            <a:ext cx="129540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143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6875" y="2486448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1</a:t>
            </a:r>
            <a:endParaRPr lang="en-US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38950" y="2296448"/>
            <a:ext cx="476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effectLst>
                  <a:reflection blurRad="6350" stA="55000" endA="300" endPos="45500" dir="5400000" sy="-100000" algn="bl" rotWithShape="0"/>
                </a:effectLst>
              </a:rPr>
              <a:t>2</a:t>
            </a:r>
            <a:endParaRPr lang="en-US" sz="5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6250" y="2079723"/>
            <a:ext cx="574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reflection blurRad="6350" stA="55000" endA="300" endPos="45500" dir="5400000" sy="-100000" algn="bl" rotWithShape="0"/>
                </a:effectLst>
              </a:rPr>
              <a:t>3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828800" y="4736715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886994" y="4735921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8200" y="41336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54975" y="41336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029200" y="41336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blue.png"/>
          <p:cNvPicPr>
            <a:picLocks noChangeAspect="1"/>
          </p:cNvPicPr>
          <p:nvPr/>
        </p:nvPicPr>
        <p:blipFill>
          <a:blip r:embed="rId3" cstate="email">
            <a:grayscl/>
            <a:lum contrast="-20000"/>
          </a:blip>
          <a:srcRect/>
          <a:stretch>
            <a:fillRect/>
          </a:stretch>
        </p:blipFill>
        <p:spPr>
          <a:xfrm>
            <a:off x="0" y="4621343"/>
            <a:ext cx="9144000" cy="1600200"/>
          </a:xfrm>
          <a:prstGeom prst="rect">
            <a:avLst/>
          </a:prstGeom>
        </p:spPr>
      </p:pic>
      <p:pic>
        <p:nvPicPr>
          <p:cNvPr id="86" name="Picture 85" descr="tr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8900" y="2373443"/>
            <a:ext cx="2437855" cy="25632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7" name="Picture 86" descr="tr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1712" y="3472727"/>
            <a:ext cx="1827188" cy="192119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8" name="Picture 87" descr="tr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244" y="4133974"/>
            <a:ext cx="1526931" cy="16054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Stages of growth </a:t>
            </a:r>
            <a:r>
              <a:rPr lang="en-US" smtClean="0"/>
              <a:t>/ change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173543"/>
            <a:ext cx="1785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Stage 1: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Stage Details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487743"/>
            <a:ext cx="1785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Stage 2: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Stage Details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268543"/>
            <a:ext cx="1785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Stage 3: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Stage Details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Your text here. Your text here.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13716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456406" y="2209006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-6925" y="2971800"/>
            <a:ext cx="9144000" cy="1676400"/>
            <a:chOff x="0" y="2086"/>
            <a:chExt cx="5760" cy="1056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1" y="4472050"/>
            <a:ext cx="854710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 </a:t>
            </a:r>
            <a:endParaRPr lang="en-US" dirty="0"/>
          </a:p>
        </p:txBody>
      </p:sp>
      <p:grpSp>
        <p:nvGrpSpPr>
          <p:cNvPr id="10" name="Group 8"/>
          <p:cNvGrpSpPr/>
          <p:nvPr/>
        </p:nvGrpSpPr>
        <p:grpSpPr>
          <a:xfrm>
            <a:off x="359664" y="3810000"/>
            <a:ext cx="8397240" cy="2209800"/>
            <a:chOff x="1066800" y="3048000"/>
            <a:chExt cx="7239000" cy="1905000"/>
          </a:xfrm>
          <a:solidFill>
            <a:schemeClr val="bg2">
              <a:lumMod val="50000"/>
            </a:schemeClr>
          </a:solidFill>
          <a:scene3d>
            <a:camera prst="isometricOffAxis1Top"/>
            <a:lightRig rig="twoPt" dir="t"/>
          </a:scene3d>
        </p:grpSpPr>
        <p:sp>
          <p:nvSpPr>
            <p:cNvPr id="3" name="Rectangle 2"/>
            <p:cNvSpPr/>
            <p:nvPr/>
          </p:nvSpPr>
          <p:spPr>
            <a:xfrm>
              <a:off x="1066800" y="3048000"/>
              <a:ext cx="1143000" cy="1905000"/>
            </a:xfrm>
            <a:prstGeom prst="rect">
              <a:avLst/>
            </a:prstGeom>
            <a:grpFill/>
            <a:ln>
              <a:noFill/>
            </a:ln>
            <a:sp3d extrusionH="317500" prstMaterial="clear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3048000"/>
              <a:ext cx="1143000" cy="1905000"/>
            </a:xfrm>
            <a:prstGeom prst="rect">
              <a:avLst/>
            </a:prstGeom>
            <a:grpFill/>
            <a:ln>
              <a:noFill/>
            </a:ln>
            <a:sp3d z="317500" extrusionH="317500" prstMaterial="clear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05200" y="3048000"/>
              <a:ext cx="1143000" cy="1905000"/>
            </a:xfrm>
            <a:prstGeom prst="rect">
              <a:avLst/>
            </a:prstGeom>
            <a:grpFill/>
            <a:ln>
              <a:noFill/>
            </a:ln>
            <a:sp3d z="635000" extrusionH="317500" prstMaterial="clear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3048000"/>
              <a:ext cx="1143000" cy="1905000"/>
            </a:xfrm>
            <a:prstGeom prst="rect">
              <a:avLst/>
            </a:prstGeom>
            <a:grpFill/>
            <a:ln>
              <a:noFill/>
            </a:ln>
            <a:sp3d z="952500" extrusionH="317500" prstMaterial="clear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3600" y="3048000"/>
              <a:ext cx="1143000" cy="1905000"/>
            </a:xfrm>
            <a:prstGeom prst="rect">
              <a:avLst/>
            </a:prstGeom>
            <a:grpFill/>
            <a:ln>
              <a:noFill/>
            </a:ln>
            <a:sp3d z="1270000" extrusionH="317500" prstMaterial="clear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62800" y="3048000"/>
              <a:ext cx="1143000" cy="1905000"/>
            </a:xfrm>
            <a:prstGeom prst="rect">
              <a:avLst/>
            </a:prstGeom>
            <a:grpFill/>
            <a:ln>
              <a:noFill/>
            </a:ln>
            <a:sp3d z="1587500" extrusionH="317500" prstMaterial="clear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99" y="3149249"/>
            <a:ext cx="678754" cy="1943100"/>
          </a:xfrm>
          <a:prstGeom prst="rect">
            <a:avLst/>
          </a:prstGeom>
        </p:spPr>
      </p:pic>
      <p:sp>
        <p:nvSpPr>
          <p:cNvPr id="18" name="Oval 17"/>
          <p:cNvSpPr>
            <a:spLocks noChangeAspect="1"/>
          </p:cNvSpPr>
          <p:nvPr/>
        </p:nvSpPr>
        <p:spPr>
          <a:xfrm>
            <a:off x="6858000" y="1573941"/>
            <a:ext cx="1388745" cy="133319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10400" y="1970400"/>
            <a:ext cx="97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GOAL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Ellipse 300"/>
          <p:cNvSpPr/>
          <p:nvPr/>
        </p:nvSpPr>
        <p:spPr bwMode="auto">
          <a:xfrm>
            <a:off x="6953340" y="2831692"/>
            <a:ext cx="1094736" cy="1983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noProof="1">
              <a:solidFill>
                <a:srgbClr val="FFFFFF"/>
              </a:solidFill>
              <a:latin typeface="Calibri" pitchFamily="34" charset="0"/>
              <a:ea typeface="ＭＳ Ｐゴシック" pitchFamily="-111" charset="-12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27410" y="1600200"/>
            <a:ext cx="4506590" cy="11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27410" y="2209800"/>
            <a:ext cx="4506590" cy="12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410" y="2891135"/>
            <a:ext cx="4582790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1219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1824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25101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658185" y="1383475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185" y="199356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185" y="2662535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590800"/>
            <a:ext cx="9144000" cy="1676400"/>
            <a:chOff x="0" y="2086"/>
            <a:chExt cx="5760" cy="105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Aiming for the target</a:t>
            </a:r>
            <a:endParaRPr lang="en-US" dirty="0"/>
          </a:p>
        </p:txBody>
      </p:sp>
      <p:sp>
        <p:nvSpPr>
          <p:cNvPr id="5" name="Freeform 268"/>
          <p:cNvSpPr>
            <a:spLocks noEditPoints="1"/>
          </p:cNvSpPr>
          <p:nvPr/>
        </p:nvSpPr>
        <p:spPr bwMode="auto">
          <a:xfrm>
            <a:off x="990600" y="4114800"/>
            <a:ext cx="817562" cy="2011363"/>
          </a:xfrm>
          <a:custGeom>
            <a:avLst/>
            <a:gdLst/>
            <a:ahLst/>
            <a:cxnLst>
              <a:cxn ang="0">
                <a:pos x="150" y="94"/>
              </a:cxn>
              <a:cxn ang="0">
                <a:pos x="158" y="112"/>
              </a:cxn>
              <a:cxn ang="0">
                <a:pos x="150" y="148"/>
              </a:cxn>
              <a:cxn ang="0">
                <a:pos x="118" y="152"/>
              </a:cxn>
              <a:cxn ang="0">
                <a:pos x="136" y="222"/>
              </a:cxn>
              <a:cxn ang="0">
                <a:pos x="140" y="258"/>
              </a:cxn>
              <a:cxn ang="0">
                <a:pos x="122" y="270"/>
              </a:cxn>
              <a:cxn ang="0">
                <a:pos x="122" y="310"/>
              </a:cxn>
              <a:cxn ang="0">
                <a:pos x="124" y="350"/>
              </a:cxn>
              <a:cxn ang="0">
                <a:pos x="134" y="418"/>
              </a:cxn>
              <a:cxn ang="0">
                <a:pos x="150" y="458"/>
              </a:cxn>
              <a:cxn ang="0">
                <a:pos x="172" y="472"/>
              </a:cxn>
              <a:cxn ang="0">
                <a:pos x="186" y="484"/>
              </a:cxn>
              <a:cxn ang="0">
                <a:pos x="138" y="478"/>
              </a:cxn>
              <a:cxn ang="0">
                <a:pos x="130" y="482"/>
              </a:cxn>
              <a:cxn ang="0">
                <a:pos x="112" y="478"/>
              </a:cxn>
              <a:cxn ang="0">
                <a:pos x="108" y="460"/>
              </a:cxn>
              <a:cxn ang="0">
                <a:pos x="86" y="366"/>
              </a:cxn>
              <a:cxn ang="0">
                <a:pos x="72" y="318"/>
              </a:cxn>
              <a:cxn ang="0">
                <a:pos x="54" y="374"/>
              </a:cxn>
              <a:cxn ang="0">
                <a:pos x="36" y="438"/>
              </a:cxn>
              <a:cxn ang="0">
                <a:pos x="34" y="470"/>
              </a:cxn>
              <a:cxn ang="0">
                <a:pos x="54" y="486"/>
              </a:cxn>
              <a:cxn ang="0">
                <a:pos x="44" y="494"/>
              </a:cxn>
              <a:cxn ang="0">
                <a:pos x="6" y="488"/>
              </a:cxn>
              <a:cxn ang="0">
                <a:pos x="0" y="468"/>
              </a:cxn>
              <a:cxn ang="0">
                <a:pos x="0" y="456"/>
              </a:cxn>
              <a:cxn ang="0">
                <a:pos x="10" y="362"/>
              </a:cxn>
              <a:cxn ang="0">
                <a:pos x="22" y="340"/>
              </a:cxn>
              <a:cxn ang="0">
                <a:pos x="26" y="320"/>
              </a:cxn>
              <a:cxn ang="0">
                <a:pos x="28" y="290"/>
              </a:cxn>
              <a:cxn ang="0">
                <a:pos x="28" y="274"/>
              </a:cxn>
              <a:cxn ang="0">
                <a:pos x="26" y="260"/>
              </a:cxn>
              <a:cxn ang="0">
                <a:pos x="30" y="226"/>
              </a:cxn>
              <a:cxn ang="0">
                <a:pos x="32" y="184"/>
              </a:cxn>
              <a:cxn ang="0">
                <a:pos x="16" y="120"/>
              </a:cxn>
              <a:cxn ang="0">
                <a:pos x="28" y="78"/>
              </a:cxn>
              <a:cxn ang="0">
                <a:pos x="40" y="66"/>
              </a:cxn>
              <a:cxn ang="0">
                <a:pos x="46" y="60"/>
              </a:cxn>
              <a:cxn ang="0">
                <a:pos x="44" y="40"/>
              </a:cxn>
              <a:cxn ang="0">
                <a:pos x="48" y="10"/>
              </a:cxn>
              <a:cxn ang="0">
                <a:pos x="74" y="2"/>
              </a:cxn>
              <a:cxn ang="0">
                <a:pos x="98" y="20"/>
              </a:cxn>
              <a:cxn ang="0">
                <a:pos x="94" y="40"/>
              </a:cxn>
              <a:cxn ang="0">
                <a:pos x="90" y="54"/>
              </a:cxn>
              <a:cxn ang="0">
                <a:pos x="78" y="72"/>
              </a:cxn>
              <a:cxn ang="0">
                <a:pos x="86" y="80"/>
              </a:cxn>
              <a:cxn ang="0">
                <a:pos x="88" y="94"/>
              </a:cxn>
              <a:cxn ang="0">
                <a:pos x="106" y="110"/>
              </a:cxn>
              <a:cxn ang="0">
                <a:pos x="116" y="112"/>
              </a:cxn>
              <a:cxn ang="0">
                <a:pos x="122" y="76"/>
              </a:cxn>
              <a:cxn ang="0">
                <a:pos x="110" y="66"/>
              </a:cxn>
              <a:cxn ang="0">
                <a:pos x="110" y="56"/>
              </a:cxn>
              <a:cxn ang="0">
                <a:pos x="112" y="30"/>
              </a:cxn>
              <a:cxn ang="0">
                <a:pos x="118" y="32"/>
              </a:cxn>
              <a:cxn ang="0">
                <a:pos x="126" y="42"/>
              </a:cxn>
              <a:cxn ang="0">
                <a:pos x="132" y="46"/>
              </a:cxn>
              <a:cxn ang="0">
                <a:pos x="140" y="48"/>
              </a:cxn>
              <a:cxn ang="0">
                <a:pos x="150" y="58"/>
              </a:cxn>
              <a:cxn ang="0">
                <a:pos x="120" y="44"/>
              </a:cxn>
              <a:cxn ang="0">
                <a:pos x="126" y="44"/>
              </a:cxn>
              <a:cxn ang="0">
                <a:pos x="126" y="46"/>
              </a:cxn>
              <a:cxn ang="0">
                <a:pos x="124" y="48"/>
              </a:cxn>
            </a:cxnLst>
            <a:rect l="0" t="0" r="r" b="b"/>
            <a:pathLst>
              <a:path w="188" h="494">
                <a:moveTo>
                  <a:pt x="148" y="84"/>
                </a:moveTo>
                <a:lnTo>
                  <a:pt x="148" y="84"/>
                </a:lnTo>
                <a:lnTo>
                  <a:pt x="148" y="88"/>
                </a:lnTo>
                <a:lnTo>
                  <a:pt x="148" y="92"/>
                </a:lnTo>
                <a:lnTo>
                  <a:pt x="150" y="94"/>
                </a:lnTo>
                <a:lnTo>
                  <a:pt x="150" y="94"/>
                </a:lnTo>
                <a:lnTo>
                  <a:pt x="154" y="96"/>
                </a:lnTo>
                <a:lnTo>
                  <a:pt x="158" y="100"/>
                </a:lnTo>
                <a:lnTo>
                  <a:pt x="158" y="100"/>
                </a:lnTo>
                <a:lnTo>
                  <a:pt x="158" y="106"/>
                </a:lnTo>
                <a:lnTo>
                  <a:pt x="158" y="112"/>
                </a:lnTo>
                <a:lnTo>
                  <a:pt x="158" y="112"/>
                </a:lnTo>
                <a:lnTo>
                  <a:pt x="156" y="116"/>
                </a:lnTo>
                <a:lnTo>
                  <a:pt x="156" y="122"/>
                </a:lnTo>
                <a:lnTo>
                  <a:pt x="156" y="122"/>
                </a:lnTo>
                <a:lnTo>
                  <a:pt x="156" y="136"/>
                </a:lnTo>
                <a:lnTo>
                  <a:pt x="154" y="144"/>
                </a:lnTo>
                <a:lnTo>
                  <a:pt x="150" y="148"/>
                </a:lnTo>
                <a:lnTo>
                  <a:pt x="150" y="148"/>
                </a:lnTo>
                <a:lnTo>
                  <a:pt x="142" y="150"/>
                </a:lnTo>
                <a:lnTo>
                  <a:pt x="134" y="150"/>
                </a:lnTo>
                <a:lnTo>
                  <a:pt x="134" y="150"/>
                </a:lnTo>
                <a:lnTo>
                  <a:pt x="126" y="150"/>
                </a:lnTo>
                <a:lnTo>
                  <a:pt x="118" y="152"/>
                </a:lnTo>
                <a:lnTo>
                  <a:pt x="118" y="152"/>
                </a:lnTo>
                <a:lnTo>
                  <a:pt x="120" y="160"/>
                </a:lnTo>
                <a:lnTo>
                  <a:pt x="122" y="170"/>
                </a:lnTo>
                <a:lnTo>
                  <a:pt x="126" y="186"/>
                </a:lnTo>
                <a:lnTo>
                  <a:pt x="126" y="186"/>
                </a:lnTo>
                <a:lnTo>
                  <a:pt x="136" y="222"/>
                </a:lnTo>
                <a:lnTo>
                  <a:pt x="136" y="222"/>
                </a:lnTo>
                <a:lnTo>
                  <a:pt x="142" y="238"/>
                </a:lnTo>
                <a:lnTo>
                  <a:pt x="142" y="246"/>
                </a:lnTo>
                <a:lnTo>
                  <a:pt x="142" y="256"/>
                </a:lnTo>
                <a:lnTo>
                  <a:pt x="142" y="256"/>
                </a:lnTo>
                <a:lnTo>
                  <a:pt x="140" y="258"/>
                </a:lnTo>
                <a:lnTo>
                  <a:pt x="138" y="260"/>
                </a:lnTo>
                <a:lnTo>
                  <a:pt x="132" y="260"/>
                </a:lnTo>
                <a:lnTo>
                  <a:pt x="126" y="258"/>
                </a:lnTo>
                <a:lnTo>
                  <a:pt x="120" y="260"/>
                </a:lnTo>
                <a:lnTo>
                  <a:pt x="120" y="260"/>
                </a:lnTo>
                <a:lnTo>
                  <a:pt x="122" y="270"/>
                </a:lnTo>
                <a:lnTo>
                  <a:pt x="122" y="270"/>
                </a:lnTo>
                <a:lnTo>
                  <a:pt x="122" y="276"/>
                </a:lnTo>
                <a:lnTo>
                  <a:pt x="122" y="282"/>
                </a:lnTo>
                <a:lnTo>
                  <a:pt x="122" y="282"/>
                </a:lnTo>
                <a:lnTo>
                  <a:pt x="122" y="310"/>
                </a:lnTo>
                <a:lnTo>
                  <a:pt x="122" y="310"/>
                </a:lnTo>
                <a:lnTo>
                  <a:pt x="122" y="314"/>
                </a:lnTo>
                <a:lnTo>
                  <a:pt x="120" y="320"/>
                </a:lnTo>
                <a:lnTo>
                  <a:pt x="120" y="320"/>
                </a:lnTo>
                <a:lnTo>
                  <a:pt x="122" y="334"/>
                </a:lnTo>
                <a:lnTo>
                  <a:pt x="122" y="334"/>
                </a:lnTo>
                <a:lnTo>
                  <a:pt x="124" y="350"/>
                </a:lnTo>
                <a:lnTo>
                  <a:pt x="124" y="364"/>
                </a:lnTo>
                <a:lnTo>
                  <a:pt x="124" y="364"/>
                </a:lnTo>
                <a:lnTo>
                  <a:pt x="124" y="378"/>
                </a:lnTo>
                <a:lnTo>
                  <a:pt x="128" y="392"/>
                </a:lnTo>
                <a:lnTo>
                  <a:pt x="134" y="418"/>
                </a:lnTo>
                <a:lnTo>
                  <a:pt x="134" y="418"/>
                </a:lnTo>
                <a:lnTo>
                  <a:pt x="144" y="446"/>
                </a:lnTo>
                <a:lnTo>
                  <a:pt x="144" y="446"/>
                </a:lnTo>
                <a:lnTo>
                  <a:pt x="144" y="452"/>
                </a:lnTo>
                <a:lnTo>
                  <a:pt x="146" y="456"/>
                </a:lnTo>
                <a:lnTo>
                  <a:pt x="146" y="456"/>
                </a:lnTo>
                <a:lnTo>
                  <a:pt x="150" y="458"/>
                </a:lnTo>
                <a:lnTo>
                  <a:pt x="154" y="462"/>
                </a:lnTo>
                <a:lnTo>
                  <a:pt x="154" y="462"/>
                </a:lnTo>
                <a:lnTo>
                  <a:pt x="160" y="468"/>
                </a:lnTo>
                <a:lnTo>
                  <a:pt x="160" y="468"/>
                </a:lnTo>
                <a:lnTo>
                  <a:pt x="166" y="470"/>
                </a:lnTo>
                <a:lnTo>
                  <a:pt x="172" y="472"/>
                </a:lnTo>
                <a:lnTo>
                  <a:pt x="172" y="472"/>
                </a:lnTo>
                <a:lnTo>
                  <a:pt x="180" y="474"/>
                </a:lnTo>
                <a:lnTo>
                  <a:pt x="184" y="478"/>
                </a:lnTo>
                <a:lnTo>
                  <a:pt x="188" y="480"/>
                </a:lnTo>
                <a:lnTo>
                  <a:pt x="188" y="480"/>
                </a:lnTo>
                <a:lnTo>
                  <a:pt x="186" y="484"/>
                </a:lnTo>
                <a:lnTo>
                  <a:pt x="184" y="484"/>
                </a:lnTo>
                <a:lnTo>
                  <a:pt x="178" y="484"/>
                </a:lnTo>
                <a:lnTo>
                  <a:pt x="178" y="484"/>
                </a:lnTo>
                <a:lnTo>
                  <a:pt x="156" y="484"/>
                </a:lnTo>
                <a:lnTo>
                  <a:pt x="156" y="484"/>
                </a:lnTo>
                <a:lnTo>
                  <a:pt x="138" y="478"/>
                </a:lnTo>
                <a:lnTo>
                  <a:pt x="138" y="478"/>
                </a:lnTo>
                <a:lnTo>
                  <a:pt x="134" y="478"/>
                </a:lnTo>
                <a:lnTo>
                  <a:pt x="132" y="480"/>
                </a:lnTo>
                <a:lnTo>
                  <a:pt x="132" y="480"/>
                </a:lnTo>
                <a:lnTo>
                  <a:pt x="132" y="482"/>
                </a:lnTo>
                <a:lnTo>
                  <a:pt x="130" y="482"/>
                </a:lnTo>
                <a:lnTo>
                  <a:pt x="130" y="482"/>
                </a:lnTo>
                <a:lnTo>
                  <a:pt x="122" y="482"/>
                </a:lnTo>
                <a:lnTo>
                  <a:pt x="114" y="482"/>
                </a:lnTo>
                <a:lnTo>
                  <a:pt x="114" y="482"/>
                </a:lnTo>
                <a:lnTo>
                  <a:pt x="112" y="480"/>
                </a:lnTo>
                <a:lnTo>
                  <a:pt x="112" y="478"/>
                </a:lnTo>
                <a:lnTo>
                  <a:pt x="112" y="472"/>
                </a:lnTo>
                <a:lnTo>
                  <a:pt x="114" y="458"/>
                </a:lnTo>
                <a:lnTo>
                  <a:pt x="114" y="458"/>
                </a:lnTo>
                <a:lnTo>
                  <a:pt x="110" y="458"/>
                </a:lnTo>
                <a:lnTo>
                  <a:pt x="108" y="460"/>
                </a:lnTo>
                <a:lnTo>
                  <a:pt x="108" y="460"/>
                </a:lnTo>
                <a:lnTo>
                  <a:pt x="102" y="448"/>
                </a:lnTo>
                <a:lnTo>
                  <a:pt x="98" y="434"/>
                </a:lnTo>
                <a:lnTo>
                  <a:pt x="98" y="434"/>
                </a:lnTo>
                <a:lnTo>
                  <a:pt x="92" y="398"/>
                </a:lnTo>
                <a:lnTo>
                  <a:pt x="92" y="398"/>
                </a:lnTo>
                <a:lnTo>
                  <a:pt x="86" y="366"/>
                </a:lnTo>
                <a:lnTo>
                  <a:pt x="80" y="334"/>
                </a:lnTo>
                <a:lnTo>
                  <a:pt x="80" y="334"/>
                </a:lnTo>
                <a:lnTo>
                  <a:pt x="76" y="318"/>
                </a:lnTo>
                <a:lnTo>
                  <a:pt x="76" y="318"/>
                </a:lnTo>
                <a:lnTo>
                  <a:pt x="74" y="314"/>
                </a:lnTo>
                <a:lnTo>
                  <a:pt x="72" y="318"/>
                </a:lnTo>
                <a:lnTo>
                  <a:pt x="72" y="318"/>
                </a:lnTo>
                <a:lnTo>
                  <a:pt x="66" y="332"/>
                </a:lnTo>
                <a:lnTo>
                  <a:pt x="62" y="348"/>
                </a:lnTo>
                <a:lnTo>
                  <a:pt x="62" y="348"/>
                </a:lnTo>
                <a:lnTo>
                  <a:pt x="58" y="360"/>
                </a:lnTo>
                <a:lnTo>
                  <a:pt x="54" y="374"/>
                </a:lnTo>
                <a:lnTo>
                  <a:pt x="54" y="374"/>
                </a:lnTo>
                <a:lnTo>
                  <a:pt x="44" y="410"/>
                </a:lnTo>
                <a:lnTo>
                  <a:pt x="44" y="410"/>
                </a:lnTo>
                <a:lnTo>
                  <a:pt x="38" y="424"/>
                </a:lnTo>
                <a:lnTo>
                  <a:pt x="36" y="438"/>
                </a:lnTo>
                <a:lnTo>
                  <a:pt x="36" y="438"/>
                </a:lnTo>
                <a:lnTo>
                  <a:pt x="34" y="454"/>
                </a:lnTo>
                <a:lnTo>
                  <a:pt x="34" y="454"/>
                </a:lnTo>
                <a:lnTo>
                  <a:pt x="34" y="462"/>
                </a:lnTo>
                <a:lnTo>
                  <a:pt x="34" y="466"/>
                </a:lnTo>
                <a:lnTo>
                  <a:pt x="34" y="470"/>
                </a:lnTo>
                <a:lnTo>
                  <a:pt x="34" y="470"/>
                </a:lnTo>
                <a:lnTo>
                  <a:pt x="38" y="472"/>
                </a:lnTo>
                <a:lnTo>
                  <a:pt x="42" y="476"/>
                </a:lnTo>
                <a:lnTo>
                  <a:pt x="42" y="476"/>
                </a:lnTo>
                <a:lnTo>
                  <a:pt x="50" y="482"/>
                </a:lnTo>
                <a:lnTo>
                  <a:pt x="50" y="482"/>
                </a:lnTo>
                <a:lnTo>
                  <a:pt x="54" y="486"/>
                </a:lnTo>
                <a:lnTo>
                  <a:pt x="56" y="492"/>
                </a:lnTo>
                <a:lnTo>
                  <a:pt x="56" y="492"/>
                </a:lnTo>
                <a:lnTo>
                  <a:pt x="54" y="492"/>
                </a:lnTo>
                <a:lnTo>
                  <a:pt x="50" y="494"/>
                </a:lnTo>
                <a:lnTo>
                  <a:pt x="44" y="494"/>
                </a:lnTo>
                <a:lnTo>
                  <a:pt x="44" y="494"/>
                </a:lnTo>
                <a:lnTo>
                  <a:pt x="30" y="494"/>
                </a:lnTo>
                <a:lnTo>
                  <a:pt x="16" y="490"/>
                </a:lnTo>
                <a:lnTo>
                  <a:pt x="16" y="490"/>
                </a:lnTo>
                <a:lnTo>
                  <a:pt x="12" y="488"/>
                </a:lnTo>
                <a:lnTo>
                  <a:pt x="6" y="488"/>
                </a:lnTo>
                <a:lnTo>
                  <a:pt x="6" y="488"/>
                </a:lnTo>
                <a:lnTo>
                  <a:pt x="2" y="486"/>
                </a:lnTo>
                <a:lnTo>
                  <a:pt x="0" y="484"/>
                </a:lnTo>
                <a:lnTo>
                  <a:pt x="0" y="482"/>
                </a:lnTo>
                <a:lnTo>
                  <a:pt x="0" y="482"/>
                </a:lnTo>
                <a:lnTo>
                  <a:pt x="0" y="476"/>
                </a:lnTo>
                <a:lnTo>
                  <a:pt x="0" y="468"/>
                </a:lnTo>
                <a:lnTo>
                  <a:pt x="0" y="468"/>
                </a:lnTo>
                <a:lnTo>
                  <a:pt x="2" y="464"/>
                </a:lnTo>
                <a:lnTo>
                  <a:pt x="2" y="460"/>
                </a:lnTo>
                <a:lnTo>
                  <a:pt x="2" y="460"/>
                </a:lnTo>
                <a:lnTo>
                  <a:pt x="0" y="458"/>
                </a:lnTo>
                <a:lnTo>
                  <a:pt x="0" y="456"/>
                </a:lnTo>
                <a:lnTo>
                  <a:pt x="0" y="456"/>
                </a:lnTo>
                <a:lnTo>
                  <a:pt x="2" y="440"/>
                </a:lnTo>
                <a:lnTo>
                  <a:pt x="2" y="440"/>
                </a:lnTo>
                <a:lnTo>
                  <a:pt x="6" y="386"/>
                </a:lnTo>
                <a:lnTo>
                  <a:pt x="6" y="386"/>
                </a:lnTo>
                <a:lnTo>
                  <a:pt x="10" y="362"/>
                </a:lnTo>
                <a:lnTo>
                  <a:pt x="10" y="362"/>
                </a:lnTo>
                <a:lnTo>
                  <a:pt x="14" y="350"/>
                </a:lnTo>
                <a:lnTo>
                  <a:pt x="14" y="350"/>
                </a:lnTo>
                <a:lnTo>
                  <a:pt x="18" y="346"/>
                </a:lnTo>
                <a:lnTo>
                  <a:pt x="22" y="340"/>
                </a:lnTo>
                <a:lnTo>
                  <a:pt x="22" y="340"/>
                </a:lnTo>
                <a:lnTo>
                  <a:pt x="22" y="336"/>
                </a:lnTo>
                <a:lnTo>
                  <a:pt x="24" y="330"/>
                </a:lnTo>
                <a:lnTo>
                  <a:pt x="24" y="330"/>
                </a:lnTo>
                <a:lnTo>
                  <a:pt x="26" y="326"/>
                </a:lnTo>
                <a:lnTo>
                  <a:pt x="26" y="320"/>
                </a:lnTo>
                <a:lnTo>
                  <a:pt x="26" y="320"/>
                </a:lnTo>
                <a:lnTo>
                  <a:pt x="26" y="308"/>
                </a:lnTo>
                <a:lnTo>
                  <a:pt x="26" y="298"/>
                </a:lnTo>
                <a:lnTo>
                  <a:pt x="26" y="298"/>
                </a:lnTo>
                <a:lnTo>
                  <a:pt x="28" y="294"/>
                </a:lnTo>
                <a:lnTo>
                  <a:pt x="28" y="292"/>
                </a:lnTo>
                <a:lnTo>
                  <a:pt x="28" y="290"/>
                </a:lnTo>
                <a:lnTo>
                  <a:pt x="28" y="290"/>
                </a:lnTo>
                <a:lnTo>
                  <a:pt x="28" y="286"/>
                </a:lnTo>
                <a:lnTo>
                  <a:pt x="28" y="282"/>
                </a:lnTo>
                <a:lnTo>
                  <a:pt x="28" y="282"/>
                </a:lnTo>
                <a:lnTo>
                  <a:pt x="28" y="278"/>
                </a:lnTo>
                <a:lnTo>
                  <a:pt x="28" y="274"/>
                </a:lnTo>
                <a:lnTo>
                  <a:pt x="28" y="274"/>
                </a:lnTo>
                <a:lnTo>
                  <a:pt x="30" y="268"/>
                </a:lnTo>
                <a:lnTo>
                  <a:pt x="30" y="268"/>
                </a:lnTo>
                <a:lnTo>
                  <a:pt x="28" y="266"/>
                </a:lnTo>
                <a:lnTo>
                  <a:pt x="26" y="264"/>
                </a:lnTo>
                <a:lnTo>
                  <a:pt x="26" y="260"/>
                </a:lnTo>
                <a:lnTo>
                  <a:pt x="26" y="260"/>
                </a:lnTo>
                <a:lnTo>
                  <a:pt x="26" y="250"/>
                </a:lnTo>
                <a:lnTo>
                  <a:pt x="26" y="250"/>
                </a:lnTo>
                <a:lnTo>
                  <a:pt x="28" y="234"/>
                </a:lnTo>
                <a:lnTo>
                  <a:pt x="28" y="234"/>
                </a:lnTo>
                <a:lnTo>
                  <a:pt x="30" y="226"/>
                </a:lnTo>
                <a:lnTo>
                  <a:pt x="30" y="218"/>
                </a:lnTo>
                <a:lnTo>
                  <a:pt x="30" y="218"/>
                </a:lnTo>
                <a:lnTo>
                  <a:pt x="30" y="204"/>
                </a:lnTo>
                <a:lnTo>
                  <a:pt x="30" y="192"/>
                </a:lnTo>
                <a:lnTo>
                  <a:pt x="30" y="192"/>
                </a:lnTo>
                <a:lnTo>
                  <a:pt x="32" y="184"/>
                </a:lnTo>
                <a:lnTo>
                  <a:pt x="30" y="178"/>
                </a:lnTo>
                <a:lnTo>
                  <a:pt x="26" y="164"/>
                </a:lnTo>
                <a:lnTo>
                  <a:pt x="26" y="164"/>
                </a:lnTo>
                <a:lnTo>
                  <a:pt x="18" y="136"/>
                </a:lnTo>
                <a:lnTo>
                  <a:pt x="18" y="136"/>
                </a:lnTo>
                <a:lnTo>
                  <a:pt x="16" y="120"/>
                </a:lnTo>
                <a:lnTo>
                  <a:pt x="18" y="102"/>
                </a:lnTo>
                <a:lnTo>
                  <a:pt x="18" y="102"/>
                </a:lnTo>
                <a:lnTo>
                  <a:pt x="18" y="96"/>
                </a:lnTo>
                <a:lnTo>
                  <a:pt x="22" y="90"/>
                </a:lnTo>
                <a:lnTo>
                  <a:pt x="28" y="78"/>
                </a:lnTo>
                <a:lnTo>
                  <a:pt x="28" y="78"/>
                </a:lnTo>
                <a:lnTo>
                  <a:pt x="34" y="76"/>
                </a:lnTo>
                <a:lnTo>
                  <a:pt x="36" y="74"/>
                </a:lnTo>
                <a:lnTo>
                  <a:pt x="36" y="74"/>
                </a:lnTo>
                <a:lnTo>
                  <a:pt x="38" y="70"/>
                </a:lnTo>
                <a:lnTo>
                  <a:pt x="40" y="66"/>
                </a:lnTo>
                <a:lnTo>
                  <a:pt x="40" y="66"/>
                </a:lnTo>
                <a:lnTo>
                  <a:pt x="42" y="62"/>
                </a:lnTo>
                <a:lnTo>
                  <a:pt x="42" y="62"/>
                </a:lnTo>
                <a:lnTo>
                  <a:pt x="44" y="62"/>
                </a:lnTo>
                <a:lnTo>
                  <a:pt x="44" y="62"/>
                </a:lnTo>
                <a:lnTo>
                  <a:pt x="46" y="62"/>
                </a:lnTo>
                <a:lnTo>
                  <a:pt x="46" y="60"/>
                </a:lnTo>
                <a:lnTo>
                  <a:pt x="46" y="60"/>
                </a:lnTo>
                <a:lnTo>
                  <a:pt x="48" y="56"/>
                </a:lnTo>
                <a:lnTo>
                  <a:pt x="46" y="52"/>
                </a:lnTo>
                <a:lnTo>
                  <a:pt x="44" y="44"/>
                </a:lnTo>
                <a:lnTo>
                  <a:pt x="44" y="44"/>
                </a:lnTo>
                <a:lnTo>
                  <a:pt x="44" y="40"/>
                </a:lnTo>
                <a:lnTo>
                  <a:pt x="44" y="36"/>
                </a:lnTo>
                <a:lnTo>
                  <a:pt x="46" y="28"/>
                </a:lnTo>
                <a:lnTo>
                  <a:pt x="46" y="28"/>
                </a:lnTo>
                <a:lnTo>
                  <a:pt x="46" y="20"/>
                </a:lnTo>
                <a:lnTo>
                  <a:pt x="46" y="16"/>
                </a:lnTo>
                <a:lnTo>
                  <a:pt x="48" y="10"/>
                </a:lnTo>
                <a:lnTo>
                  <a:pt x="48" y="10"/>
                </a:lnTo>
                <a:lnTo>
                  <a:pt x="54" y="6"/>
                </a:lnTo>
                <a:lnTo>
                  <a:pt x="60" y="2"/>
                </a:lnTo>
                <a:lnTo>
                  <a:pt x="68" y="0"/>
                </a:lnTo>
                <a:lnTo>
                  <a:pt x="74" y="2"/>
                </a:lnTo>
                <a:lnTo>
                  <a:pt x="74" y="2"/>
                </a:lnTo>
                <a:lnTo>
                  <a:pt x="82" y="4"/>
                </a:lnTo>
                <a:lnTo>
                  <a:pt x="90" y="8"/>
                </a:lnTo>
                <a:lnTo>
                  <a:pt x="90" y="8"/>
                </a:lnTo>
                <a:lnTo>
                  <a:pt x="96" y="14"/>
                </a:lnTo>
                <a:lnTo>
                  <a:pt x="98" y="20"/>
                </a:lnTo>
                <a:lnTo>
                  <a:pt x="98" y="20"/>
                </a:lnTo>
                <a:lnTo>
                  <a:pt x="98" y="28"/>
                </a:lnTo>
                <a:lnTo>
                  <a:pt x="98" y="30"/>
                </a:lnTo>
                <a:lnTo>
                  <a:pt x="96" y="34"/>
                </a:lnTo>
                <a:lnTo>
                  <a:pt x="96" y="34"/>
                </a:lnTo>
                <a:lnTo>
                  <a:pt x="94" y="40"/>
                </a:lnTo>
                <a:lnTo>
                  <a:pt x="94" y="40"/>
                </a:lnTo>
                <a:lnTo>
                  <a:pt x="94" y="44"/>
                </a:lnTo>
                <a:lnTo>
                  <a:pt x="94" y="44"/>
                </a:lnTo>
                <a:lnTo>
                  <a:pt x="92" y="48"/>
                </a:lnTo>
                <a:lnTo>
                  <a:pt x="92" y="48"/>
                </a:lnTo>
                <a:lnTo>
                  <a:pt x="90" y="54"/>
                </a:lnTo>
                <a:lnTo>
                  <a:pt x="90" y="54"/>
                </a:lnTo>
                <a:lnTo>
                  <a:pt x="88" y="58"/>
                </a:lnTo>
                <a:lnTo>
                  <a:pt x="88" y="58"/>
                </a:lnTo>
                <a:lnTo>
                  <a:pt x="82" y="68"/>
                </a:lnTo>
                <a:lnTo>
                  <a:pt x="82" y="68"/>
                </a:lnTo>
                <a:lnTo>
                  <a:pt x="80" y="70"/>
                </a:lnTo>
                <a:lnTo>
                  <a:pt x="78" y="72"/>
                </a:lnTo>
                <a:lnTo>
                  <a:pt x="78" y="72"/>
                </a:lnTo>
                <a:lnTo>
                  <a:pt x="80" y="80"/>
                </a:lnTo>
                <a:lnTo>
                  <a:pt x="80" y="80"/>
                </a:lnTo>
                <a:lnTo>
                  <a:pt x="82" y="80"/>
                </a:lnTo>
                <a:lnTo>
                  <a:pt x="84" y="80"/>
                </a:lnTo>
                <a:lnTo>
                  <a:pt x="86" y="80"/>
                </a:lnTo>
                <a:lnTo>
                  <a:pt x="86" y="80"/>
                </a:lnTo>
                <a:lnTo>
                  <a:pt x="86" y="84"/>
                </a:lnTo>
                <a:lnTo>
                  <a:pt x="86" y="88"/>
                </a:lnTo>
                <a:lnTo>
                  <a:pt x="86" y="88"/>
                </a:lnTo>
                <a:lnTo>
                  <a:pt x="86" y="92"/>
                </a:lnTo>
                <a:lnTo>
                  <a:pt x="88" y="94"/>
                </a:lnTo>
                <a:lnTo>
                  <a:pt x="94" y="98"/>
                </a:lnTo>
                <a:lnTo>
                  <a:pt x="94" y="98"/>
                </a:lnTo>
                <a:lnTo>
                  <a:pt x="100" y="104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10" y="112"/>
                </a:lnTo>
                <a:lnTo>
                  <a:pt x="110" y="112"/>
                </a:lnTo>
                <a:lnTo>
                  <a:pt x="112" y="114"/>
                </a:lnTo>
                <a:lnTo>
                  <a:pt x="114" y="114"/>
                </a:lnTo>
                <a:lnTo>
                  <a:pt x="116" y="112"/>
                </a:lnTo>
                <a:lnTo>
                  <a:pt x="116" y="112"/>
                </a:lnTo>
                <a:lnTo>
                  <a:pt x="130" y="84"/>
                </a:lnTo>
                <a:lnTo>
                  <a:pt x="130" y="84"/>
                </a:lnTo>
                <a:lnTo>
                  <a:pt x="130" y="82"/>
                </a:lnTo>
                <a:lnTo>
                  <a:pt x="128" y="80"/>
                </a:lnTo>
                <a:lnTo>
                  <a:pt x="122" y="76"/>
                </a:lnTo>
                <a:lnTo>
                  <a:pt x="122" y="76"/>
                </a:lnTo>
                <a:lnTo>
                  <a:pt x="118" y="70"/>
                </a:lnTo>
                <a:lnTo>
                  <a:pt x="114" y="66"/>
                </a:lnTo>
                <a:lnTo>
                  <a:pt x="114" y="66"/>
                </a:lnTo>
                <a:lnTo>
                  <a:pt x="112" y="66"/>
                </a:lnTo>
                <a:lnTo>
                  <a:pt x="112" y="66"/>
                </a:lnTo>
                <a:lnTo>
                  <a:pt x="110" y="66"/>
                </a:lnTo>
                <a:lnTo>
                  <a:pt x="110" y="66"/>
                </a:lnTo>
                <a:lnTo>
                  <a:pt x="112" y="64"/>
                </a:lnTo>
                <a:lnTo>
                  <a:pt x="112" y="62"/>
                </a:lnTo>
                <a:lnTo>
                  <a:pt x="112" y="62"/>
                </a:lnTo>
                <a:lnTo>
                  <a:pt x="110" y="60"/>
                </a:lnTo>
                <a:lnTo>
                  <a:pt x="110" y="56"/>
                </a:lnTo>
                <a:lnTo>
                  <a:pt x="110" y="56"/>
                </a:lnTo>
                <a:lnTo>
                  <a:pt x="112" y="38"/>
                </a:lnTo>
                <a:lnTo>
                  <a:pt x="112" y="38"/>
                </a:lnTo>
                <a:lnTo>
                  <a:pt x="112" y="34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4" y="30"/>
                </a:lnTo>
                <a:lnTo>
                  <a:pt x="116" y="28"/>
                </a:lnTo>
                <a:lnTo>
                  <a:pt x="118" y="30"/>
                </a:lnTo>
                <a:lnTo>
                  <a:pt x="118" y="30"/>
                </a:lnTo>
                <a:lnTo>
                  <a:pt x="118" y="32"/>
                </a:lnTo>
                <a:lnTo>
                  <a:pt x="118" y="36"/>
                </a:lnTo>
                <a:lnTo>
                  <a:pt x="118" y="36"/>
                </a:lnTo>
                <a:lnTo>
                  <a:pt x="122" y="40"/>
                </a:lnTo>
                <a:lnTo>
                  <a:pt x="124" y="42"/>
                </a:lnTo>
                <a:lnTo>
                  <a:pt x="124" y="42"/>
                </a:lnTo>
                <a:lnTo>
                  <a:pt x="126" y="42"/>
                </a:lnTo>
                <a:lnTo>
                  <a:pt x="128" y="42"/>
                </a:lnTo>
                <a:lnTo>
                  <a:pt x="128" y="42"/>
                </a:lnTo>
                <a:lnTo>
                  <a:pt x="130" y="42"/>
                </a:lnTo>
                <a:lnTo>
                  <a:pt x="130" y="42"/>
                </a:lnTo>
                <a:lnTo>
                  <a:pt x="132" y="44"/>
                </a:lnTo>
                <a:lnTo>
                  <a:pt x="132" y="46"/>
                </a:lnTo>
                <a:lnTo>
                  <a:pt x="132" y="46"/>
                </a:lnTo>
                <a:lnTo>
                  <a:pt x="134" y="46"/>
                </a:lnTo>
                <a:lnTo>
                  <a:pt x="136" y="48"/>
                </a:lnTo>
                <a:lnTo>
                  <a:pt x="136" y="48"/>
                </a:lnTo>
                <a:lnTo>
                  <a:pt x="140" y="48"/>
                </a:lnTo>
                <a:lnTo>
                  <a:pt x="140" y="48"/>
                </a:lnTo>
                <a:lnTo>
                  <a:pt x="144" y="52"/>
                </a:lnTo>
                <a:lnTo>
                  <a:pt x="144" y="52"/>
                </a:lnTo>
                <a:lnTo>
                  <a:pt x="146" y="52"/>
                </a:lnTo>
                <a:lnTo>
                  <a:pt x="148" y="54"/>
                </a:lnTo>
                <a:lnTo>
                  <a:pt x="148" y="54"/>
                </a:lnTo>
                <a:lnTo>
                  <a:pt x="150" y="58"/>
                </a:lnTo>
                <a:lnTo>
                  <a:pt x="148" y="62"/>
                </a:lnTo>
                <a:lnTo>
                  <a:pt x="148" y="62"/>
                </a:lnTo>
                <a:lnTo>
                  <a:pt x="148" y="70"/>
                </a:lnTo>
                <a:lnTo>
                  <a:pt x="148" y="70"/>
                </a:lnTo>
                <a:lnTo>
                  <a:pt x="148" y="84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0" y="42"/>
                </a:lnTo>
                <a:lnTo>
                  <a:pt x="124" y="42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2" y="42"/>
                </a:lnTo>
                <a:lnTo>
                  <a:pt x="122" y="42"/>
                </a:lnTo>
                <a:lnTo>
                  <a:pt x="120" y="44"/>
                </a:lnTo>
                <a:lnTo>
                  <a:pt x="120" y="46"/>
                </a:lnTo>
                <a:lnTo>
                  <a:pt x="120" y="44"/>
                </a:lnTo>
                <a:close/>
                <a:moveTo>
                  <a:pt x="126" y="46"/>
                </a:moveTo>
                <a:lnTo>
                  <a:pt x="126" y="46"/>
                </a:lnTo>
                <a:lnTo>
                  <a:pt x="126" y="48"/>
                </a:lnTo>
                <a:lnTo>
                  <a:pt x="124" y="52"/>
                </a:lnTo>
                <a:lnTo>
                  <a:pt x="124" y="52"/>
                </a:lnTo>
                <a:lnTo>
                  <a:pt x="124" y="50"/>
                </a:lnTo>
                <a:lnTo>
                  <a:pt x="124" y="48"/>
                </a:lnTo>
                <a:lnTo>
                  <a:pt x="126" y="46"/>
                </a:lnTo>
                <a:close/>
                <a:moveTo>
                  <a:pt x="112" y="66"/>
                </a:moveTo>
                <a:lnTo>
                  <a:pt x="112" y="66"/>
                </a:lnTo>
                <a:lnTo>
                  <a:pt x="112" y="66"/>
                </a:lnTo>
                <a:lnTo>
                  <a:pt x="112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124711576437746750810m_Air_Rifle_Target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1676400"/>
            <a:ext cx="1828109" cy="1828109"/>
          </a:xfrm>
          <a:prstGeom prst="rect">
            <a:avLst/>
          </a:prstGeom>
          <a:effectLst>
            <a:outerShdw blurRad="3175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C:\Documents and Settings\Admin\My Documents\My Pictures\Public domain images\Silhouettes\11971481161027304197kotik_clock.svg.hi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1200" y="4724400"/>
            <a:ext cx="955675" cy="95567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2869376" y="3302824"/>
            <a:ext cx="2526474" cy="35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5375" y="2057400"/>
            <a:ext cx="3617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3"/>
          <p:cNvSpPr txBox="1">
            <a:spLocks noChangeArrowheads="1"/>
          </p:cNvSpPr>
          <p:nvPr/>
        </p:nvSpPr>
        <p:spPr bwMode="auto">
          <a:xfrm>
            <a:off x="4191000" y="2122944"/>
            <a:ext cx="388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involved in reaching success</a:t>
            </a:r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5638800" y="1885950"/>
            <a:ext cx="3505200" cy="4362450"/>
            <a:chOff x="533400" y="2590800"/>
            <a:chExt cx="3409950" cy="3270250"/>
          </a:xfrm>
        </p:grpSpPr>
        <p:grpSp>
          <p:nvGrpSpPr>
            <p:cNvPr id="13" name="Group 10"/>
            <p:cNvGrpSpPr/>
            <p:nvPr/>
          </p:nvGrpSpPr>
          <p:grpSpPr>
            <a:xfrm>
              <a:off x="533400" y="2590800"/>
              <a:ext cx="2286000" cy="3270250"/>
              <a:chOff x="977900" y="3568700"/>
              <a:chExt cx="444500" cy="650875"/>
            </a:xfrm>
          </p:grpSpPr>
          <p:sp>
            <p:nvSpPr>
              <p:cNvPr id="3" name="Freeform 354"/>
              <p:cNvSpPr>
                <a:spLocks/>
              </p:cNvSpPr>
              <p:nvPr/>
            </p:nvSpPr>
            <p:spPr bwMode="auto">
              <a:xfrm>
                <a:off x="977900" y="3568700"/>
                <a:ext cx="282575" cy="650875"/>
              </a:xfrm>
              <a:custGeom>
                <a:avLst/>
                <a:gdLst/>
                <a:ahLst/>
                <a:cxnLst>
                  <a:cxn ang="0">
                    <a:pos x="114" y="2"/>
                  </a:cxn>
                  <a:cxn ang="0">
                    <a:pos x="112" y="50"/>
                  </a:cxn>
                  <a:cxn ang="0">
                    <a:pos x="114" y="56"/>
                  </a:cxn>
                  <a:cxn ang="0">
                    <a:pos x="114" y="62"/>
                  </a:cxn>
                  <a:cxn ang="0">
                    <a:pos x="102" y="70"/>
                  </a:cxn>
                  <a:cxn ang="0">
                    <a:pos x="92" y="78"/>
                  </a:cxn>
                  <a:cxn ang="0">
                    <a:pos x="86" y="84"/>
                  </a:cxn>
                  <a:cxn ang="0">
                    <a:pos x="78" y="90"/>
                  </a:cxn>
                  <a:cxn ang="0">
                    <a:pos x="74" y="96"/>
                  </a:cxn>
                  <a:cxn ang="0">
                    <a:pos x="68" y="104"/>
                  </a:cxn>
                  <a:cxn ang="0">
                    <a:pos x="60" y="110"/>
                  </a:cxn>
                  <a:cxn ang="0">
                    <a:pos x="56" y="106"/>
                  </a:cxn>
                  <a:cxn ang="0">
                    <a:pos x="52" y="104"/>
                  </a:cxn>
                  <a:cxn ang="0">
                    <a:pos x="54" y="100"/>
                  </a:cxn>
                  <a:cxn ang="0">
                    <a:pos x="54" y="96"/>
                  </a:cxn>
                  <a:cxn ang="0">
                    <a:pos x="48" y="96"/>
                  </a:cxn>
                  <a:cxn ang="0">
                    <a:pos x="38" y="94"/>
                  </a:cxn>
                  <a:cxn ang="0">
                    <a:pos x="32" y="94"/>
                  </a:cxn>
                  <a:cxn ang="0">
                    <a:pos x="24" y="100"/>
                  </a:cxn>
                  <a:cxn ang="0">
                    <a:pos x="20" y="108"/>
                  </a:cxn>
                  <a:cxn ang="0">
                    <a:pos x="24" y="118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32" y="128"/>
                  </a:cxn>
                  <a:cxn ang="0">
                    <a:pos x="30" y="128"/>
                  </a:cxn>
                  <a:cxn ang="0">
                    <a:pos x="26" y="126"/>
                  </a:cxn>
                  <a:cxn ang="0">
                    <a:pos x="18" y="126"/>
                  </a:cxn>
                  <a:cxn ang="0">
                    <a:pos x="10" y="130"/>
                  </a:cxn>
                  <a:cxn ang="0">
                    <a:pos x="6" y="132"/>
                  </a:cxn>
                  <a:cxn ang="0">
                    <a:pos x="2" y="136"/>
                  </a:cxn>
                  <a:cxn ang="0">
                    <a:pos x="0" y="164"/>
                  </a:cxn>
                  <a:cxn ang="0">
                    <a:pos x="8" y="176"/>
                  </a:cxn>
                  <a:cxn ang="0">
                    <a:pos x="16" y="186"/>
                  </a:cxn>
                  <a:cxn ang="0">
                    <a:pos x="18" y="190"/>
                  </a:cxn>
                  <a:cxn ang="0">
                    <a:pos x="20" y="192"/>
                  </a:cxn>
                  <a:cxn ang="0">
                    <a:pos x="30" y="208"/>
                  </a:cxn>
                  <a:cxn ang="0">
                    <a:pos x="36" y="212"/>
                  </a:cxn>
                  <a:cxn ang="0">
                    <a:pos x="40" y="212"/>
                  </a:cxn>
                  <a:cxn ang="0">
                    <a:pos x="44" y="208"/>
                  </a:cxn>
                  <a:cxn ang="0">
                    <a:pos x="46" y="202"/>
                  </a:cxn>
                  <a:cxn ang="0">
                    <a:pos x="50" y="212"/>
                  </a:cxn>
                  <a:cxn ang="0">
                    <a:pos x="56" y="216"/>
                  </a:cxn>
                  <a:cxn ang="0">
                    <a:pos x="62" y="220"/>
                  </a:cxn>
                  <a:cxn ang="0">
                    <a:pos x="68" y="222"/>
                  </a:cxn>
                  <a:cxn ang="0">
                    <a:pos x="76" y="226"/>
                  </a:cxn>
                  <a:cxn ang="0">
                    <a:pos x="76" y="226"/>
                  </a:cxn>
                  <a:cxn ang="0">
                    <a:pos x="92" y="242"/>
                  </a:cxn>
                  <a:cxn ang="0">
                    <a:pos x="96" y="244"/>
                  </a:cxn>
                  <a:cxn ang="0">
                    <a:pos x="100" y="254"/>
                  </a:cxn>
                  <a:cxn ang="0">
                    <a:pos x="106" y="276"/>
                  </a:cxn>
                  <a:cxn ang="0">
                    <a:pos x="110" y="284"/>
                  </a:cxn>
                  <a:cxn ang="0">
                    <a:pos x="114" y="296"/>
                  </a:cxn>
                  <a:cxn ang="0">
                    <a:pos x="120" y="340"/>
                  </a:cxn>
                  <a:cxn ang="0">
                    <a:pos x="132" y="408"/>
                  </a:cxn>
                  <a:cxn ang="0">
                    <a:pos x="120" y="300"/>
                  </a:cxn>
                  <a:cxn ang="0">
                    <a:pos x="142" y="288"/>
                  </a:cxn>
                  <a:cxn ang="0">
                    <a:pos x="142" y="290"/>
                  </a:cxn>
                  <a:cxn ang="0">
                    <a:pos x="140" y="332"/>
                  </a:cxn>
                  <a:cxn ang="0">
                    <a:pos x="140" y="376"/>
                  </a:cxn>
                  <a:cxn ang="0">
                    <a:pos x="142" y="400"/>
                  </a:cxn>
                  <a:cxn ang="0">
                    <a:pos x="140" y="408"/>
                  </a:cxn>
                  <a:cxn ang="0">
                    <a:pos x="178" y="192"/>
                  </a:cxn>
                  <a:cxn ang="0">
                    <a:pos x="176" y="0"/>
                  </a:cxn>
                </a:cxnLst>
                <a:rect l="0" t="0" r="r" b="b"/>
                <a:pathLst>
                  <a:path w="178" h="410">
                    <a:moveTo>
                      <a:pt x="114" y="2"/>
                    </a:moveTo>
                    <a:lnTo>
                      <a:pt x="114" y="2"/>
                    </a:lnTo>
                    <a:lnTo>
                      <a:pt x="114" y="26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4" y="56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08" y="66"/>
                    </a:lnTo>
                    <a:lnTo>
                      <a:pt x="102" y="70"/>
                    </a:lnTo>
                    <a:lnTo>
                      <a:pt x="96" y="74"/>
                    </a:lnTo>
                    <a:lnTo>
                      <a:pt x="92" y="78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92"/>
                    </a:lnTo>
                    <a:lnTo>
                      <a:pt x="74" y="96"/>
                    </a:lnTo>
                    <a:lnTo>
                      <a:pt x="74" y="96"/>
                    </a:lnTo>
                    <a:lnTo>
                      <a:pt x="68" y="104"/>
                    </a:lnTo>
                    <a:lnTo>
                      <a:pt x="60" y="110"/>
                    </a:lnTo>
                    <a:lnTo>
                      <a:pt x="60" y="110"/>
                    </a:lnTo>
                    <a:lnTo>
                      <a:pt x="58" y="110"/>
                    </a:lnTo>
                    <a:lnTo>
                      <a:pt x="56" y="106"/>
                    </a:lnTo>
                    <a:lnTo>
                      <a:pt x="54" y="104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54" y="100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48" y="96"/>
                    </a:lnTo>
                    <a:lnTo>
                      <a:pt x="42" y="94"/>
                    </a:lnTo>
                    <a:lnTo>
                      <a:pt x="38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28" y="96"/>
                    </a:lnTo>
                    <a:lnTo>
                      <a:pt x="24" y="100"/>
                    </a:lnTo>
                    <a:lnTo>
                      <a:pt x="20" y="108"/>
                    </a:lnTo>
                    <a:lnTo>
                      <a:pt x="20" y="108"/>
                    </a:lnTo>
                    <a:lnTo>
                      <a:pt x="22" y="114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2" y="124"/>
                    </a:lnTo>
                    <a:lnTo>
                      <a:pt x="18" y="126"/>
                    </a:lnTo>
                    <a:lnTo>
                      <a:pt x="14" y="128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4" y="170"/>
                    </a:lnTo>
                    <a:lnTo>
                      <a:pt x="8" y="176"/>
                    </a:lnTo>
                    <a:lnTo>
                      <a:pt x="14" y="180"/>
                    </a:lnTo>
                    <a:lnTo>
                      <a:pt x="16" y="186"/>
                    </a:lnTo>
                    <a:lnTo>
                      <a:pt x="16" y="186"/>
                    </a:lnTo>
                    <a:lnTo>
                      <a:pt x="18" y="190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6" y="204"/>
                    </a:lnTo>
                    <a:lnTo>
                      <a:pt x="30" y="208"/>
                    </a:lnTo>
                    <a:lnTo>
                      <a:pt x="36" y="212"/>
                    </a:lnTo>
                    <a:lnTo>
                      <a:pt x="36" y="212"/>
                    </a:lnTo>
                    <a:lnTo>
                      <a:pt x="38" y="214"/>
                    </a:lnTo>
                    <a:lnTo>
                      <a:pt x="40" y="212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8" y="206"/>
                    </a:lnTo>
                    <a:lnTo>
                      <a:pt x="50" y="212"/>
                    </a:lnTo>
                    <a:lnTo>
                      <a:pt x="50" y="212"/>
                    </a:lnTo>
                    <a:lnTo>
                      <a:pt x="56" y="216"/>
                    </a:lnTo>
                    <a:lnTo>
                      <a:pt x="62" y="220"/>
                    </a:lnTo>
                    <a:lnTo>
                      <a:pt x="62" y="220"/>
                    </a:lnTo>
                    <a:lnTo>
                      <a:pt x="66" y="222"/>
                    </a:lnTo>
                    <a:lnTo>
                      <a:pt x="68" y="222"/>
                    </a:lnTo>
                    <a:lnTo>
                      <a:pt x="72" y="224"/>
                    </a:lnTo>
                    <a:lnTo>
                      <a:pt x="76" y="226"/>
                    </a:lnTo>
                    <a:lnTo>
                      <a:pt x="76" y="226"/>
                    </a:lnTo>
                    <a:lnTo>
                      <a:pt x="76" y="226"/>
                    </a:lnTo>
                    <a:lnTo>
                      <a:pt x="86" y="234"/>
                    </a:lnTo>
                    <a:lnTo>
                      <a:pt x="92" y="242"/>
                    </a:lnTo>
                    <a:lnTo>
                      <a:pt x="92" y="242"/>
                    </a:lnTo>
                    <a:lnTo>
                      <a:pt x="96" y="244"/>
                    </a:lnTo>
                    <a:lnTo>
                      <a:pt x="98" y="246"/>
                    </a:lnTo>
                    <a:lnTo>
                      <a:pt x="100" y="254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08" y="280"/>
                    </a:lnTo>
                    <a:lnTo>
                      <a:pt x="110" y="284"/>
                    </a:lnTo>
                    <a:lnTo>
                      <a:pt x="110" y="284"/>
                    </a:lnTo>
                    <a:lnTo>
                      <a:pt x="114" y="296"/>
                    </a:lnTo>
                    <a:lnTo>
                      <a:pt x="116" y="312"/>
                    </a:lnTo>
                    <a:lnTo>
                      <a:pt x="120" y="340"/>
                    </a:lnTo>
                    <a:lnTo>
                      <a:pt x="128" y="408"/>
                    </a:lnTo>
                    <a:lnTo>
                      <a:pt x="132" y="408"/>
                    </a:lnTo>
                    <a:lnTo>
                      <a:pt x="120" y="300"/>
                    </a:lnTo>
                    <a:lnTo>
                      <a:pt x="120" y="300"/>
                    </a:lnTo>
                    <a:lnTo>
                      <a:pt x="130" y="294"/>
                    </a:lnTo>
                    <a:lnTo>
                      <a:pt x="142" y="288"/>
                    </a:lnTo>
                    <a:lnTo>
                      <a:pt x="142" y="290"/>
                    </a:lnTo>
                    <a:lnTo>
                      <a:pt x="142" y="290"/>
                    </a:lnTo>
                    <a:lnTo>
                      <a:pt x="140" y="310"/>
                    </a:lnTo>
                    <a:lnTo>
                      <a:pt x="140" y="332"/>
                    </a:lnTo>
                    <a:lnTo>
                      <a:pt x="140" y="376"/>
                    </a:lnTo>
                    <a:lnTo>
                      <a:pt x="140" y="376"/>
                    </a:lnTo>
                    <a:lnTo>
                      <a:pt x="142" y="392"/>
                    </a:lnTo>
                    <a:lnTo>
                      <a:pt x="142" y="400"/>
                    </a:lnTo>
                    <a:lnTo>
                      <a:pt x="140" y="408"/>
                    </a:lnTo>
                    <a:lnTo>
                      <a:pt x="140" y="408"/>
                    </a:lnTo>
                    <a:lnTo>
                      <a:pt x="178" y="410"/>
                    </a:lnTo>
                    <a:lnTo>
                      <a:pt x="178" y="192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" name="Freeform 355"/>
              <p:cNvSpPr>
                <a:spLocks/>
              </p:cNvSpPr>
              <p:nvPr/>
            </p:nvSpPr>
            <p:spPr bwMode="auto">
              <a:xfrm>
                <a:off x="1098550" y="3692525"/>
                <a:ext cx="57150" cy="63500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18" y="18"/>
                  </a:cxn>
                  <a:cxn ang="0">
                    <a:pos x="12" y="2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4" y="3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40"/>
                  </a:cxn>
                  <a:cxn ang="0">
                    <a:pos x="8" y="36"/>
                  </a:cxn>
                  <a:cxn ang="0">
                    <a:pos x="16" y="30"/>
                  </a:cxn>
                  <a:cxn ang="0">
                    <a:pos x="16" y="30"/>
                  </a:cxn>
                  <a:cxn ang="0">
                    <a:pos x="20" y="28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6" h="40">
                    <a:moveTo>
                      <a:pt x="26" y="4"/>
                    </a:moveTo>
                    <a:lnTo>
                      <a:pt x="26" y="4"/>
                    </a:lnTo>
                    <a:lnTo>
                      <a:pt x="18" y="18"/>
                    </a:lnTo>
                    <a:lnTo>
                      <a:pt x="12" y="2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20" y="28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356"/>
              <p:cNvSpPr>
                <a:spLocks/>
              </p:cNvSpPr>
              <p:nvPr/>
            </p:nvSpPr>
            <p:spPr bwMode="auto">
              <a:xfrm>
                <a:off x="1139825" y="3727450"/>
                <a:ext cx="44450" cy="152400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4" y="50"/>
                  </a:cxn>
                  <a:cxn ang="0">
                    <a:pos x="4" y="54"/>
                  </a:cxn>
                  <a:cxn ang="0">
                    <a:pos x="6" y="64"/>
                  </a:cxn>
                  <a:cxn ang="0">
                    <a:pos x="6" y="64"/>
                  </a:cxn>
                  <a:cxn ang="0">
                    <a:pos x="10" y="80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6" y="96"/>
                  </a:cxn>
                  <a:cxn ang="0">
                    <a:pos x="20" y="96"/>
                  </a:cxn>
                  <a:cxn ang="0">
                    <a:pos x="20" y="96"/>
                  </a:cxn>
                  <a:cxn ang="0">
                    <a:pos x="24" y="90"/>
                  </a:cxn>
                  <a:cxn ang="0">
                    <a:pos x="24" y="80"/>
                  </a:cxn>
                  <a:cxn ang="0">
                    <a:pos x="24" y="80"/>
                  </a:cxn>
                  <a:cxn ang="0">
                    <a:pos x="28" y="62"/>
                  </a:cxn>
                  <a:cxn ang="0">
                    <a:pos x="28" y="54"/>
                  </a:cxn>
                  <a:cxn ang="0">
                    <a:pos x="26" y="50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0" y="14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4" y="4"/>
                  </a:cxn>
                  <a:cxn ang="0">
                    <a:pos x="8" y="10"/>
                  </a:cxn>
                  <a:cxn ang="0">
                    <a:pos x="8" y="10"/>
                  </a:cxn>
                </a:cxnLst>
                <a:rect l="0" t="0" r="r" b="b"/>
                <a:pathLst>
                  <a:path w="28" h="96">
                    <a:moveTo>
                      <a:pt x="8" y="10"/>
                    </a:moveTo>
                    <a:lnTo>
                      <a:pt x="0" y="46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10" y="80"/>
                    </a:lnTo>
                    <a:lnTo>
                      <a:pt x="12" y="88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4" y="9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8" y="62"/>
                    </a:lnTo>
                    <a:lnTo>
                      <a:pt x="28" y="54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0" y="14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4" y="4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357"/>
              <p:cNvSpPr>
                <a:spLocks/>
              </p:cNvSpPr>
              <p:nvPr/>
            </p:nvSpPr>
            <p:spPr bwMode="auto">
              <a:xfrm>
                <a:off x="1095375" y="3762375"/>
                <a:ext cx="44450" cy="4445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6" y="26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6" y="18"/>
                  </a:cxn>
                  <a:cxn ang="0">
                    <a:pos x="20" y="18"/>
                  </a:cxn>
                  <a:cxn ang="0">
                    <a:pos x="24" y="18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16" y="12"/>
                  </a:cxn>
                  <a:cxn ang="0">
                    <a:pos x="8" y="16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28" h="28">
                    <a:moveTo>
                      <a:pt x="0" y="20"/>
                    </a:moveTo>
                    <a:lnTo>
                      <a:pt x="0" y="20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358"/>
              <p:cNvSpPr>
                <a:spLocks/>
              </p:cNvSpPr>
              <p:nvPr/>
            </p:nvSpPr>
            <p:spPr bwMode="auto">
              <a:xfrm>
                <a:off x="1114425" y="3851275"/>
                <a:ext cx="19050" cy="5080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24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0" y="24"/>
                  </a:cxn>
                  <a:cxn ang="0">
                    <a:pos x="10" y="20"/>
                  </a:cxn>
                  <a:cxn ang="0">
                    <a:pos x="8" y="1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2" h="32">
                    <a:moveTo>
                      <a:pt x="0" y="14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6" y="24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359"/>
              <p:cNvSpPr>
                <a:spLocks/>
              </p:cNvSpPr>
              <p:nvPr/>
            </p:nvSpPr>
            <p:spPr bwMode="auto">
              <a:xfrm>
                <a:off x="1149350" y="3895725"/>
                <a:ext cx="50800" cy="11430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4" y="18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42"/>
                  </a:cxn>
                  <a:cxn ang="0">
                    <a:pos x="14" y="52"/>
                  </a:cxn>
                  <a:cxn ang="0">
                    <a:pos x="16" y="62"/>
                  </a:cxn>
                  <a:cxn ang="0">
                    <a:pos x="18" y="72"/>
                  </a:cxn>
                  <a:cxn ang="0">
                    <a:pos x="18" y="72"/>
                  </a:cxn>
                  <a:cxn ang="0">
                    <a:pos x="26" y="72"/>
                  </a:cxn>
                  <a:cxn ang="0">
                    <a:pos x="32" y="72"/>
                  </a:cxn>
                  <a:cxn ang="0">
                    <a:pos x="32" y="72"/>
                  </a:cxn>
                  <a:cxn ang="0">
                    <a:pos x="32" y="54"/>
                  </a:cxn>
                  <a:cxn ang="0">
                    <a:pos x="32" y="54"/>
                  </a:cxn>
                  <a:cxn ang="0">
                    <a:pos x="32" y="38"/>
                  </a:cxn>
                  <a:cxn ang="0">
                    <a:pos x="30" y="28"/>
                  </a:cxn>
                  <a:cxn ang="0">
                    <a:pos x="28" y="20"/>
                  </a:cxn>
                  <a:cxn ang="0">
                    <a:pos x="28" y="20"/>
                  </a:cxn>
                  <a:cxn ang="0">
                    <a:pos x="24" y="1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32" h="72">
                    <a:moveTo>
                      <a:pt x="14" y="2"/>
                    </a:moveTo>
                    <a:lnTo>
                      <a:pt x="14" y="2"/>
                    </a:lnTo>
                    <a:lnTo>
                      <a:pt x="8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42"/>
                    </a:lnTo>
                    <a:lnTo>
                      <a:pt x="14" y="52"/>
                    </a:lnTo>
                    <a:lnTo>
                      <a:pt x="16" y="6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38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4" y="1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360"/>
              <p:cNvSpPr>
                <a:spLocks/>
              </p:cNvSpPr>
              <p:nvPr/>
            </p:nvSpPr>
            <p:spPr bwMode="auto">
              <a:xfrm>
                <a:off x="1139825" y="3905250"/>
                <a:ext cx="3175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380"/>
              <p:cNvSpPr>
                <a:spLocks/>
              </p:cNvSpPr>
              <p:nvPr/>
            </p:nvSpPr>
            <p:spPr bwMode="auto">
              <a:xfrm>
                <a:off x="1416050" y="3956050"/>
                <a:ext cx="6350" cy="9525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962150" y="2590800"/>
              <a:ext cx="1981200" cy="3264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838200" y="1981200"/>
            <a:ext cx="3617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05600" y="1247775"/>
            <a:ext cx="216726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  <a:sp3d extrusionH="101600" prstMaterial="dkEdge">
              <a:bevelT w="27940" h="12700"/>
              <a:extrusionClr>
                <a:schemeClr val="bg2">
                  <a:lumMod val="50000"/>
                </a:schemeClr>
              </a:extrusionClr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SUCCESS</a:t>
            </a:r>
            <a:endParaRPr lang="en-US" sz="4800" b="1" spc="1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609600" y="3429000"/>
            <a:ext cx="289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3"/>
          <p:cNvSpPr txBox="1">
            <a:spLocks noChangeArrowheads="1"/>
          </p:cNvSpPr>
          <p:nvPr/>
        </p:nvSpPr>
        <p:spPr bwMode="auto">
          <a:xfrm>
            <a:off x="914400" y="2057400"/>
            <a:ext cx="388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own Arrow 127"/>
          <p:cNvSpPr/>
          <p:nvPr/>
        </p:nvSpPr>
        <p:spPr>
          <a:xfrm>
            <a:off x="6477000" y="2514600"/>
            <a:ext cx="1371600" cy="25146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Top">
              <a:rot lat="18099636" lon="20834358" rev="6880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3810000" y="4267200"/>
            <a:ext cx="2667000" cy="182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Top">
              <a:rot lat="18128051" lon="19288073" rev="25512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6" name="Right Arrow 125"/>
          <p:cNvSpPr/>
          <p:nvPr/>
        </p:nvSpPr>
        <p:spPr>
          <a:xfrm>
            <a:off x="1828800" y="2819400"/>
            <a:ext cx="5486400" cy="20574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Top">
              <a:rot lat="19142911" lon="4112556" rev="1697820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48400" y="4267200"/>
            <a:ext cx="257512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Top">
                <a:rot lat="18873832" lon="2568461" rev="18609499"/>
              </a:camera>
              <a:lightRig rig="threePt" dir="t"/>
            </a:scene3d>
            <a:sp3d extrusionH="82550">
              <a:extrusionClr>
                <a:schemeClr val="bg2">
                  <a:lumMod val="75000"/>
                </a:schemeClr>
              </a:extrusionClr>
            </a:sp3d>
          </a:bodyPr>
          <a:lstStyle/>
          <a:p>
            <a:r>
              <a:rPr 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381000" y="1143000"/>
            <a:ext cx="3048000" cy="3048000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3" name="Oval 2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2590800" y="1600200"/>
            <a:ext cx="112402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FINANCE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5181600" y="838200"/>
            <a:ext cx="3429000" cy="3429000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6" name="Oval 5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4441266" y="1600200"/>
            <a:ext cx="1502334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MARKETING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18" name="Group 7"/>
          <p:cNvGrpSpPr/>
          <p:nvPr/>
        </p:nvGrpSpPr>
        <p:grpSpPr>
          <a:xfrm>
            <a:off x="1157065" y="3657600"/>
            <a:ext cx="3186335" cy="3186335"/>
            <a:chOff x="5181600" y="2263692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9" name="Oval 8"/>
            <p:cNvSpPr/>
            <p:nvPr/>
          </p:nvSpPr>
          <p:spPr>
            <a:xfrm>
              <a:off x="5181600" y="2263692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3134148" y="4153859"/>
            <a:ext cx="1119299" cy="3532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LOGISTICS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457200" y="118694"/>
            <a:ext cx="8229600" cy="719506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grpSp>
        <p:nvGrpSpPr>
          <p:cNvPr id="87" name="Group 28"/>
          <p:cNvGrpSpPr/>
          <p:nvPr/>
        </p:nvGrpSpPr>
        <p:grpSpPr>
          <a:xfrm>
            <a:off x="6019800" y="990600"/>
            <a:ext cx="1524000" cy="1828800"/>
            <a:chOff x="2971800" y="2286000"/>
            <a:chExt cx="2545081" cy="320040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88" name="Picture 87" descr="lady silhouette.png"/>
            <p:cNvPicPr>
              <a:picLocks noChangeAspect="1"/>
            </p:cNvPicPr>
            <p:nvPr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3998345" y="2449288"/>
              <a:ext cx="802256" cy="3037113"/>
            </a:xfrm>
            <a:prstGeom prst="rect">
              <a:avLst/>
            </a:prstGeom>
          </p:spPr>
        </p:pic>
        <p:pic>
          <p:nvPicPr>
            <p:cNvPr id="89" name="Picture 88" descr="man silhouette blue.png"/>
            <p:cNvPicPr>
              <a:picLocks noChangeAspect="1"/>
            </p:cNvPicPr>
            <p:nvPr/>
          </p:nvPicPr>
          <p:blipFill>
            <a:blip r:embed="rId4" cstate="email">
              <a:lum bright="-10000" contrast="30000"/>
            </a:blip>
            <a:stretch>
              <a:fillRect/>
            </a:stretch>
          </p:blipFill>
          <p:spPr>
            <a:xfrm>
              <a:off x="2971800" y="2286000"/>
              <a:ext cx="1092064" cy="3136508"/>
            </a:xfrm>
            <a:prstGeom prst="rect">
              <a:avLst/>
            </a:prstGeom>
          </p:spPr>
        </p:pic>
        <p:pic>
          <p:nvPicPr>
            <p:cNvPr id="90" name="Picture 89" descr="Silhouette mnan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678681" y="2286000"/>
              <a:ext cx="838200" cy="2991600"/>
            </a:xfrm>
            <a:prstGeom prst="rect">
              <a:avLst/>
            </a:prstGeom>
          </p:spPr>
        </p:pic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"/>
          <a:stretch>
            <a:fillRect/>
          </a:stretch>
        </p:blipFill>
        <p:spPr>
          <a:xfrm>
            <a:off x="1066800" y="1196794"/>
            <a:ext cx="1447800" cy="1690855"/>
          </a:xfrm>
          <a:prstGeom prst="rect">
            <a:avLst/>
          </a:prstGeom>
          <a:effectLst>
            <a:outerShdw blurRad="76200" dist="190500" dir="18900000" sy="23000" kx="-1200000" algn="bl" rotWithShape="0">
              <a:prstClr val="black">
                <a:alpha val="20000"/>
              </a:prstClr>
            </a:outerShdw>
            <a:reflection blurRad="190500" stA="44000" endPos="59000" dir="5400000" sy="-100000" algn="bl" rotWithShape="0"/>
          </a:effectLst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657600"/>
            <a:ext cx="1143000" cy="1932071"/>
          </a:xfrm>
          <a:prstGeom prst="rect">
            <a:avLst/>
          </a:prstGeom>
          <a:effectLst>
            <a:outerShdw blurRad="76200" dist="190500" dir="18900000" sy="23000" kx="-1200000" algn="bl" rotWithShape="0">
              <a:prstClr val="black">
                <a:alpha val="20000"/>
              </a:prstClr>
            </a:outerShdw>
            <a:reflection blurRad="190500" stA="44000" endPos="59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985"/>
          </a:xfrm>
        </p:spPr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 smtClean="0">
                <a:solidFill>
                  <a:srgbClr val="C00000"/>
                </a:solidFill>
              </a:rPr>
              <a:t>growth</a:t>
            </a:r>
            <a:r>
              <a:rPr lang="en-US" dirty="0" smtClean="0"/>
              <a:t> over the years</a:t>
            </a:r>
            <a:endParaRPr lang="en-US" dirty="0"/>
          </a:p>
        </p:txBody>
      </p:sp>
      <p:grpSp>
        <p:nvGrpSpPr>
          <p:cNvPr id="9" name="Group 52"/>
          <p:cNvGrpSpPr/>
          <p:nvPr/>
        </p:nvGrpSpPr>
        <p:grpSpPr>
          <a:xfrm>
            <a:off x="76200" y="3044424"/>
            <a:ext cx="1295400" cy="3125801"/>
            <a:chOff x="76200" y="3198799"/>
            <a:chExt cx="1295400" cy="3125801"/>
          </a:xfrm>
        </p:grpSpPr>
        <p:sp>
          <p:nvSpPr>
            <p:cNvPr id="20" name="Ellipse 53"/>
            <p:cNvSpPr/>
            <p:nvPr/>
          </p:nvSpPr>
          <p:spPr bwMode="auto">
            <a:xfrm>
              <a:off x="228600" y="4114800"/>
              <a:ext cx="1143000" cy="1524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12" name="Picture 11" descr="Badges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28600" y="3228347"/>
              <a:ext cx="1066800" cy="1038853"/>
            </a:xfrm>
            <a:prstGeom prst="rect">
              <a:avLst/>
            </a:prstGeom>
          </p:spPr>
        </p:pic>
        <p:pic>
          <p:nvPicPr>
            <p:cNvPr id="13" name="Picture 12" descr="seeds growth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57200" y="3198799"/>
              <a:ext cx="692275" cy="94993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4800" y="449133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2007</a:t>
              </a:r>
              <a:endParaRPr lang="en-US" sz="2400" b="1" dirty="0">
                <a:latin typeface="Calibr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6200" y="4876800"/>
              <a:ext cx="12192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72294" y="5599906"/>
              <a:ext cx="1447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6200" y="4953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1371600" y="2871668"/>
            <a:ext cx="1371600" cy="3298557"/>
            <a:chOff x="1371600" y="3026043"/>
            <a:chExt cx="1371600" cy="3298557"/>
          </a:xfrm>
        </p:grpSpPr>
        <p:sp>
          <p:nvSpPr>
            <p:cNvPr id="19" name="Ellipse 53"/>
            <p:cNvSpPr/>
            <p:nvPr/>
          </p:nvSpPr>
          <p:spPr bwMode="auto">
            <a:xfrm>
              <a:off x="1371600" y="4114800"/>
              <a:ext cx="1371600" cy="2286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10" name="Picture 9" descr="Badges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371600" y="3026043"/>
              <a:ext cx="1295400" cy="1261464"/>
            </a:xfrm>
            <a:prstGeom prst="rect">
              <a:avLst/>
            </a:prstGeom>
          </p:spPr>
        </p:pic>
        <p:pic>
          <p:nvPicPr>
            <p:cNvPr id="11" name="Picture 10" descr="seeds growth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600200" y="3250731"/>
              <a:ext cx="838200" cy="109266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751012" y="449133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2008</a:t>
              </a:r>
              <a:endParaRPr lang="en-US" sz="2400" b="1" dirty="0">
                <a:latin typeface="Calibri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522412" y="4876800"/>
              <a:ext cx="12192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018506" y="5599906"/>
              <a:ext cx="1447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22412" y="4953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54"/>
          <p:cNvGrpSpPr/>
          <p:nvPr/>
        </p:nvGrpSpPr>
        <p:grpSpPr>
          <a:xfrm>
            <a:off x="2743199" y="1958918"/>
            <a:ext cx="1828801" cy="4211307"/>
            <a:chOff x="2743199" y="2113293"/>
            <a:chExt cx="1828801" cy="4211307"/>
          </a:xfrm>
        </p:grpSpPr>
        <p:sp>
          <p:nvSpPr>
            <p:cNvPr id="18" name="Ellipse 53"/>
            <p:cNvSpPr/>
            <p:nvPr/>
          </p:nvSpPr>
          <p:spPr bwMode="auto">
            <a:xfrm>
              <a:off x="2743200" y="4108273"/>
              <a:ext cx="1828800" cy="3048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7" name="Picture 6" descr="Badges.pn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2743199" y="2722893"/>
              <a:ext cx="1664101" cy="1620507"/>
            </a:xfrm>
            <a:prstGeom prst="rect">
              <a:avLst/>
            </a:prstGeom>
          </p:spPr>
        </p:pic>
        <p:pic>
          <p:nvPicPr>
            <p:cNvPr id="8" name="Picture 7" descr="Plant growth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3035700" y="2113293"/>
              <a:ext cx="1066800" cy="201203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276600" y="449133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2009</a:t>
              </a:r>
              <a:endParaRPr lang="en-US" sz="2400" b="1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048000" y="4876800"/>
              <a:ext cx="13716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694906" y="5599906"/>
              <a:ext cx="1447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048000" y="4953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1" name="Group 55"/>
          <p:cNvGrpSpPr/>
          <p:nvPr/>
        </p:nvGrpSpPr>
        <p:grpSpPr>
          <a:xfrm>
            <a:off x="4343400" y="1979225"/>
            <a:ext cx="2209800" cy="4195465"/>
            <a:chOff x="4343400" y="2133600"/>
            <a:chExt cx="2209800" cy="4195465"/>
          </a:xfrm>
        </p:grpSpPr>
        <p:sp>
          <p:nvSpPr>
            <p:cNvPr id="17" name="Ellipse 53"/>
            <p:cNvSpPr/>
            <p:nvPr/>
          </p:nvSpPr>
          <p:spPr bwMode="auto">
            <a:xfrm>
              <a:off x="4343400" y="4174706"/>
              <a:ext cx="2209800" cy="321094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5" name="Picture 4" descr="Badges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4419600" y="2393036"/>
              <a:ext cx="2133600" cy="2077707"/>
            </a:xfrm>
            <a:prstGeom prst="rect">
              <a:avLst/>
            </a:prstGeom>
          </p:spPr>
        </p:pic>
        <p:pic>
          <p:nvPicPr>
            <p:cNvPr id="6" name="Picture 5" descr="Plant growth.pn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4724400" y="2133600"/>
              <a:ext cx="1371600" cy="201203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136969" y="449580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2010</a:t>
              </a:r>
              <a:endParaRPr lang="en-US" sz="2400" b="1" dirty="0">
                <a:latin typeface="Calibri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876800" y="4881265"/>
              <a:ext cx="1447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599906" y="5604371"/>
              <a:ext cx="1447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800600" y="4969133"/>
              <a:ext cx="152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libri" pitchFamily="34" charset="0"/>
                </a:rPr>
                <a:t>Text related to the relevant year to be included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2" name="Group 56"/>
          <p:cNvGrpSpPr/>
          <p:nvPr/>
        </p:nvGrpSpPr>
        <p:grpSpPr>
          <a:xfrm>
            <a:off x="6324600" y="1293425"/>
            <a:ext cx="2667000" cy="4881265"/>
            <a:chOff x="6324600" y="1447800"/>
            <a:chExt cx="2667000" cy="4881265"/>
          </a:xfrm>
        </p:grpSpPr>
        <p:sp>
          <p:nvSpPr>
            <p:cNvPr id="16" name="Ellipse 53"/>
            <p:cNvSpPr/>
            <p:nvPr/>
          </p:nvSpPr>
          <p:spPr bwMode="auto">
            <a:xfrm>
              <a:off x="6324600" y="4184473"/>
              <a:ext cx="2667000" cy="38752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3" name="Picture 2" descr="Badges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6629400" y="2394136"/>
              <a:ext cx="2133600" cy="2077707"/>
            </a:xfrm>
            <a:prstGeom prst="rect">
              <a:avLst/>
            </a:prstGeom>
          </p:spPr>
        </p:pic>
        <p:pic>
          <p:nvPicPr>
            <p:cNvPr id="4" name="Picture 3" descr="Plant growth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6934200" y="1447800"/>
              <a:ext cx="1828800" cy="241444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239000" y="449580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2011</a:t>
              </a:r>
              <a:endParaRPr lang="en-US" sz="2400" b="1" dirty="0">
                <a:latin typeface="Calibri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705600" y="4881265"/>
              <a:ext cx="20574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039894" y="5604371"/>
              <a:ext cx="1447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781800" y="4957465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libri" pitchFamily="34" charset="0"/>
                </a:rPr>
                <a:t>Text related to the relevant year to be included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0" y="4572000"/>
            <a:ext cx="9144000" cy="1676400"/>
            <a:chOff x="0" y="2086"/>
            <a:chExt cx="5760" cy="1056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" name="Group 6"/>
          <p:cNvGrpSpPr/>
          <p:nvPr/>
        </p:nvGrpSpPr>
        <p:grpSpPr>
          <a:xfrm>
            <a:off x="1066800" y="3359313"/>
            <a:ext cx="3120571" cy="3048000"/>
            <a:chOff x="3429000" y="2743200"/>
            <a:chExt cx="4495800" cy="3200400"/>
          </a:xfr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1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 fov="5100000">
              <a:rot lat="17073592" lon="4" rev="21599983"/>
            </a:camera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3429000" y="4876800"/>
              <a:ext cx="4495800" cy="1066800"/>
            </a:xfrm>
            <a:prstGeom prst="rect">
              <a:avLst/>
            </a:prstGeom>
            <a:grpFill/>
            <a:ln>
              <a:noFill/>
            </a:ln>
            <a:sp3d extrusionH="508000" contourW="12700" prstMaterial="dkEdge"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29000" y="3810000"/>
              <a:ext cx="4495800" cy="1066800"/>
            </a:xfrm>
            <a:prstGeom prst="rect">
              <a:avLst/>
            </a:prstGeom>
            <a:grpFill/>
            <a:ln>
              <a:noFill/>
            </a:ln>
            <a:sp3d z="527050" extrusionH="635000" contourW="12700" prstMaterial="dkEdge"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2743200"/>
              <a:ext cx="4495800" cy="1066800"/>
            </a:xfrm>
            <a:prstGeom prst="rect">
              <a:avLst/>
            </a:prstGeom>
            <a:grpFill/>
            <a:ln>
              <a:noFill/>
            </a:ln>
            <a:sp3d z="1073150" extrusionH="635000" contourW="12700" prstMaterial="dkEdge"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8" name="Picture 7" descr="12279751661106160541rg1024_Door.svg.hi.png"/>
          <p:cNvPicPr>
            <a:picLocks noChangeAspect="1"/>
          </p:cNvPicPr>
          <p:nvPr/>
        </p:nvPicPr>
        <p:blipFill>
          <a:blip r:embed="rId3" cstate="print"/>
          <a:srcRect r="16566"/>
          <a:stretch>
            <a:fillRect/>
          </a:stretch>
        </p:blipFill>
        <p:spPr>
          <a:xfrm>
            <a:off x="1610119" y="427517"/>
            <a:ext cx="2223631" cy="3272221"/>
          </a:xfrm>
          <a:prstGeom prst="rect">
            <a:avLst/>
          </a:prstGeom>
        </p:spPr>
      </p:pic>
      <p:sp>
        <p:nvSpPr>
          <p:cNvPr id="12" name="Freeform 7"/>
          <p:cNvSpPr>
            <a:spLocks noEditPoints="1"/>
          </p:cNvSpPr>
          <p:nvPr/>
        </p:nvSpPr>
        <p:spPr bwMode="auto">
          <a:xfrm flipH="1">
            <a:off x="609600" y="2514600"/>
            <a:ext cx="914400" cy="2824326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6608" y="496867"/>
            <a:ext cx="2133600" cy="164374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20000"/>
                </a:schemeClr>
              </a:gs>
              <a:gs pos="100000">
                <a:schemeClr val="bg1">
                  <a:alpha val="8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286" y="952073"/>
            <a:ext cx="1517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OBJECTIVE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6794" y="5492913"/>
            <a:ext cx="22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1. Your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7386" y="4500028"/>
            <a:ext cx="22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 Your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6036" y="3797403"/>
            <a:ext cx="22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3. Your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5867400" y="1295400"/>
            <a:ext cx="2590800" cy="3658394"/>
            <a:chOff x="5867400" y="1295400"/>
            <a:chExt cx="2590800" cy="3658394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4229497" y="3315097"/>
              <a:ext cx="3276600" cy="79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867400" y="1676400"/>
              <a:ext cx="25908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629400" y="1295400"/>
              <a:ext cx="1354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HERE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5410200" y="1752600"/>
            <a:ext cx="2971800" cy="923330"/>
            <a:chOff x="5410200" y="1752600"/>
            <a:chExt cx="2971800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5943600" y="175260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You may enter your text here to explain the first step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0200" y="182880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alibri" pitchFamily="34" charset="0"/>
                </a:rPr>
                <a:t>1</a:t>
              </a:r>
              <a:endParaRPr lang="en-US" sz="3200" dirty="0">
                <a:latin typeface="Calibri" pitchFamily="34" charset="0"/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5334000" y="2810470"/>
            <a:ext cx="2971800" cy="923330"/>
            <a:chOff x="5334000" y="2810470"/>
            <a:chExt cx="2971800" cy="923330"/>
          </a:xfrm>
        </p:grpSpPr>
        <p:sp>
          <p:nvSpPr>
            <p:cNvPr id="26" name="TextBox 25"/>
            <p:cNvSpPr txBox="1"/>
            <p:nvPr/>
          </p:nvSpPr>
          <p:spPr>
            <a:xfrm>
              <a:off x="5867400" y="281047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You may enter your text here to explain the second step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0" y="288667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alibri" pitchFamily="34" charset="0"/>
                </a:rPr>
                <a:t>2</a:t>
              </a:r>
              <a:endParaRPr lang="en-US" sz="3200" dirty="0">
                <a:latin typeface="Calibri" pitchFamily="34" charset="0"/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5334000" y="3962400"/>
            <a:ext cx="2971800" cy="923330"/>
            <a:chOff x="5334000" y="3962400"/>
            <a:chExt cx="2971800" cy="923330"/>
          </a:xfrm>
        </p:grpSpPr>
        <p:sp>
          <p:nvSpPr>
            <p:cNvPr id="28" name="TextBox 27"/>
            <p:cNvSpPr txBox="1"/>
            <p:nvPr/>
          </p:nvSpPr>
          <p:spPr>
            <a:xfrm>
              <a:off x="5867400" y="396240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You may enter your text here to explain the third step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03860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2000132"/>
            <a:ext cx="9144000" cy="1676400"/>
            <a:chOff x="0" y="2086"/>
            <a:chExt cx="5760" cy="1056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486400" cy="1143000"/>
          </a:xfrm>
        </p:spPr>
        <p:txBody>
          <a:bodyPr/>
          <a:lstStyle/>
          <a:p>
            <a:pPr algn="l"/>
            <a:r>
              <a:rPr lang="en-US" sz="4000" dirty="0" smtClean="0">
                <a:latin typeface="Franklin Gothic Medium Cond" pitchFamily="34" charset="0"/>
              </a:rPr>
              <a:t>Getting through the maze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3810000" y="1619132"/>
            <a:ext cx="4800600" cy="4800600"/>
            <a:chOff x="1828800" y="1524000"/>
            <a:chExt cx="4800600" cy="4800600"/>
          </a:xfrm>
          <a:effectLst>
            <a:outerShdw blurRad="215900" dir="324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573601" lon="0" rev="0"/>
            </a:camera>
            <a:lightRig rig="soft" dir="t"/>
          </a:scene3d>
        </p:grpSpPr>
        <p:sp>
          <p:nvSpPr>
            <p:cNvPr id="3" name="Arc 2"/>
            <p:cNvSpPr/>
            <p:nvPr/>
          </p:nvSpPr>
          <p:spPr>
            <a:xfrm>
              <a:off x="1828800" y="1524000"/>
              <a:ext cx="4800600" cy="4800600"/>
            </a:xfrm>
            <a:prstGeom prst="arc">
              <a:avLst>
                <a:gd name="adj1" fmla="val 16200000"/>
                <a:gd name="adj2" fmla="val 14745755"/>
              </a:avLst>
            </a:prstGeom>
            <a:ln w="149225">
              <a:solidFill>
                <a:schemeClr val="tx2">
                  <a:lumMod val="60000"/>
                  <a:lumOff val="40000"/>
                </a:schemeClr>
              </a:solidFill>
            </a:ln>
            <a:sp3d extrusionH="127000" prstMaterial="dkEdge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Arc 3"/>
            <p:cNvSpPr>
              <a:spLocks noChangeAspect="1"/>
            </p:cNvSpPr>
            <p:nvPr/>
          </p:nvSpPr>
          <p:spPr>
            <a:xfrm>
              <a:off x="2133600" y="1828800"/>
              <a:ext cx="4191000" cy="4191000"/>
            </a:xfrm>
            <a:prstGeom prst="arc">
              <a:avLst>
                <a:gd name="adj1" fmla="val 11158756"/>
                <a:gd name="adj2" fmla="val 9582633"/>
              </a:avLst>
            </a:prstGeom>
            <a:ln w="149225">
              <a:solidFill>
                <a:schemeClr val="tx2">
                  <a:lumMod val="60000"/>
                  <a:lumOff val="40000"/>
                </a:schemeClr>
              </a:solidFill>
            </a:ln>
            <a:sp3d extrusionH="127000" prstMaterial="dkEdge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Arc 4"/>
            <p:cNvSpPr>
              <a:spLocks noChangeAspect="1"/>
            </p:cNvSpPr>
            <p:nvPr/>
          </p:nvSpPr>
          <p:spPr>
            <a:xfrm>
              <a:off x="2514600" y="2209800"/>
              <a:ext cx="3429000" cy="3429000"/>
            </a:xfrm>
            <a:prstGeom prst="arc">
              <a:avLst>
                <a:gd name="adj1" fmla="val 1040714"/>
                <a:gd name="adj2" fmla="val 534761"/>
              </a:avLst>
            </a:prstGeom>
            <a:ln w="149225">
              <a:solidFill>
                <a:schemeClr val="tx2">
                  <a:lumMod val="60000"/>
                  <a:lumOff val="40000"/>
                </a:schemeClr>
              </a:solidFill>
            </a:ln>
            <a:sp3d extrusionH="127000" prstMaterial="dkEdge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Arc 5"/>
            <p:cNvSpPr>
              <a:spLocks noChangeAspect="1"/>
            </p:cNvSpPr>
            <p:nvPr/>
          </p:nvSpPr>
          <p:spPr>
            <a:xfrm>
              <a:off x="2895601" y="2590801"/>
              <a:ext cx="2667000" cy="2667000"/>
            </a:xfrm>
            <a:prstGeom prst="arc">
              <a:avLst>
                <a:gd name="adj1" fmla="val 14539661"/>
                <a:gd name="adj2" fmla="val 13434935"/>
              </a:avLst>
            </a:prstGeom>
            <a:ln w="149225">
              <a:solidFill>
                <a:schemeClr val="tx2">
                  <a:lumMod val="60000"/>
                  <a:lumOff val="40000"/>
                </a:schemeClr>
              </a:solidFill>
            </a:ln>
            <a:sp3d extrusionH="127000" prstMaterial="dkEdge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Arc 6"/>
            <p:cNvSpPr>
              <a:spLocks noChangeAspect="1"/>
            </p:cNvSpPr>
            <p:nvPr/>
          </p:nvSpPr>
          <p:spPr>
            <a:xfrm>
              <a:off x="3200401" y="2895601"/>
              <a:ext cx="2057400" cy="2057400"/>
            </a:xfrm>
            <a:prstGeom prst="arc">
              <a:avLst>
                <a:gd name="adj1" fmla="val 6732550"/>
                <a:gd name="adj2" fmla="val 5441613"/>
              </a:avLst>
            </a:prstGeom>
            <a:ln w="149225">
              <a:solidFill>
                <a:schemeClr val="tx2">
                  <a:lumMod val="60000"/>
                  <a:lumOff val="40000"/>
                </a:schemeClr>
              </a:solidFill>
            </a:ln>
            <a:sp3d extrusionH="127000" prstMaterial="dkEdge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Arc 7"/>
            <p:cNvSpPr>
              <a:spLocks noChangeAspect="1"/>
            </p:cNvSpPr>
            <p:nvPr/>
          </p:nvSpPr>
          <p:spPr>
            <a:xfrm>
              <a:off x="3505200" y="3200400"/>
              <a:ext cx="1447800" cy="1447800"/>
            </a:xfrm>
            <a:prstGeom prst="arc">
              <a:avLst>
                <a:gd name="adj1" fmla="val 19638913"/>
                <a:gd name="adj2" fmla="val 17873697"/>
              </a:avLst>
            </a:prstGeom>
            <a:ln w="149225">
              <a:solidFill>
                <a:schemeClr val="tx2">
                  <a:lumMod val="60000"/>
                  <a:lumOff val="40000"/>
                </a:schemeClr>
              </a:solidFill>
            </a:ln>
            <a:sp3d extrusionH="127000" prstMaterial="dkEdge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76" name="Picture 75" descr="11971481161027304197kotik_clock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0" y="457200"/>
            <a:ext cx="1600200" cy="1600200"/>
          </a:xfrm>
          <a:prstGeom prst="rect">
            <a:avLst/>
          </a:prstGeom>
        </p:spPr>
      </p:pic>
      <p:grpSp>
        <p:nvGrpSpPr>
          <p:cNvPr id="15" name="Group 81"/>
          <p:cNvGrpSpPr/>
          <p:nvPr/>
        </p:nvGrpSpPr>
        <p:grpSpPr>
          <a:xfrm flipH="1">
            <a:off x="228600" y="3581400"/>
            <a:ext cx="3276600" cy="2209800"/>
            <a:chOff x="304800" y="4876800"/>
            <a:chExt cx="2591594" cy="144859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04800" y="4876800"/>
              <a:ext cx="25908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2171700" y="5600700"/>
              <a:ext cx="14478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2"/>
          <p:cNvGrpSpPr/>
          <p:nvPr/>
        </p:nvGrpSpPr>
        <p:grpSpPr>
          <a:xfrm>
            <a:off x="5609083" y="2414282"/>
            <a:ext cx="331502" cy="358611"/>
            <a:chOff x="6019800" y="2528095"/>
            <a:chExt cx="990600" cy="1262325"/>
          </a:xfrm>
        </p:grpSpPr>
        <p:sp>
          <p:nvSpPr>
            <p:cNvPr id="47" name="Ellipse 99"/>
            <p:cNvSpPr/>
            <p:nvPr/>
          </p:nvSpPr>
          <p:spPr bwMode="auto">
            <a:xfrm>
              <a:off x="6019800" y="2528095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8" name="Ellipse 100"/>
            <p:cNvSpPr>
              <a:spLocks noChangeArrowheads="1"/>
            </p:cNvSpPr>
            <p:nvPr/>
          </p:nvSpPr>
          <p:spPr bwMode="auto">
            <a:xfrm>
              <a:off x="6152726" y="2565777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9" name="Ellipse 98"/>
            <p:cNvSpPr/>
            <p:nvPr/>
          </p:nvSpPr>
          <p:spPr bwMode="auto">
            <a:xfrm>
              <a:off x="6057119" y="3562820"/>
              <a:ext cx="888848" cy="2276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46" name="Group 28"/>
          <p:cNvGrpSpPr/>
          <p:nvPr/>
        </p:nvGrpSpPr>
        <p:grpSpPr>
          <a:xfrm>
            <a:off x="2743200" y="1828800"/>
            <a:ext cx="1208314" cy="1519437"/>
            <a:chOff x="2971800" y="2286000"/>
            <a:chExt cx="2545081" cy="320040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50" name="Picture 49" descr="lady silhouette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3998345" y="2449288"/>
              <a:ext cx="802256" cy="3037113"/>
            </a:xfrm>
            <a:prstGeom prst="rect">
              <a:avLst/>
            </a:prstGeom>
          </p:spPr>
        </p:pic>
        <p:pic>
          <p:nvPicPr>
            <p:cNvPr id="51" name="Picture 50" descr="man silhouette blue.png"/>
            <p:cNvPicPr>
              <a:picLocks noChangeAspect="1"/>
            </p:cNvPicPr>
            <p:nvPr/>
          </p:nvPicPr>
          <p:blipFill>
            <a:blip r:embed="rId5" cstate="email">
              <a:lum bright="-10000" contrast="30000"/>
            </a:blip>
            <a:stretch>
              <a:fillRect/>
            </a:stretch>
          </p:blipFill>
          <p:spPr>
            <a:xfrm>
              <a:off x="2971800" y="2286000"/>
              <a:ext cx="1092064" cy="3136508"/>
            </a:xfrm>
            <a:prstGeom prst="rect">
              <a:avLst/>
            </a:prstGeom>
          </p:spPr>
        </p:pic>
        <p:pic>
          <p:nvPicPr>
            <p:cNvPr id="52" name="Picture 51" descr="Silhouette mnan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678681" y="2286000"/>
              <a:ext cx="838200" cy="2991600"/>
            </a:xfrm>
            <a:prstGeom prst="rect">
              <a:avLst/>
            </a:prstGeom>
          </p:spPr>
        </p:pic>
      </p:grpSp>
      <p:sp>
        <p:nvSpPr>
          <p:cNvPr id="26" name="TextBox 153"/>
          <p:cNvSpPr txBox="1">
            <a:spLocks noChangeArrowheads="1"/>
          </p:cNvSpPr>
          <p:nvPr/>
        </p:nvSpPr>
        <p:spPr bwMode="auto">
          <a:xfrm>
            <a:off x="228600" y="3657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112168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609600" y="2425114"/>
            <a:ext cx="7347280" cy="3887454"/>
            <a:chOff x="-304800" y="2310201"/>
            <a:chExt cx="8242994" cy="4363725"/>
          </a:xfrm>
        </p:grpSpPr>
        <p:sp>
          <p:nvSpPr>
            <p:cNvPr id="11" name="Rectangle 10"/>
            <p:cNvSpPr/>
            <p:nvPr/>
          </p:nvSpPr>
          <p:spPr>
            <a:xfrm>
              <a:off x="851595" y="4921327"/>
              <a:ext cx="7086599" cy="17525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0"/>
            </a:effectLst>
            <a:scene3d>
              <a:camera prst="isometricOffAxis1Top">
                <a:rot lat="18664799" lon="19558760" rev="25106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304800" y="2895600"/>
              <a:ext cx="3352800" cy="335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perspectiveHeroicExtremeLeftFacing">
                <a:rot lat="515122" lon="3583740" rev="0"/>
              </a:camera>
              <a:lightRig rig="sunrise" dir="t"/>
            </a:scene3d>
            <a:sp3d extrusionH="10160000" prstMaterial="flat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/>
                <a:t>GOAL</a:t>
              </a:r>
              <a:endParaRPr lang="en-US" sz="5400" b="1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72424" y="2310201"/>
              <a:ext cx="2270084" cy="26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68716" y="2472788"/>
              <a:ext cx="2004424" cy="2299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1830" y="2630502"/>
              <a:ext cx="1707570" cy="195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216321" y="2811384"/>
              <a:ext cx="1327480" cy="152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057400" y="18123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53064" y="114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9691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15528" y="11545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438400" y="2273968"/>
            <a:ext cx="1371600" cy="305594"/>
            <a:chOff x="2438400" y="2273968"/>
            <a:chExt cx="1371600" cy="30559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438400" y="2273968"/>
              <a:ext cx="1371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048000" y="2426368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86200" y="1588168"/>
            <a:ext cx="1143000" cy="1066800"/>
            <a:chOff x="3886200" y="1588168"/>
            <a:chExt cx="1143000" cy="1066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886200" y="1588168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963194" y="2120774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181600" y="2426368"/>
            <a:ext cx="1371600" cy="457200"/>
            <a:chOff x="5181600" y="2426368"/>
            <a:chExt cx="1371600" cy="457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181600" y="2426368"/>
              <a:ext cx="1371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15794" y="2654968"/>
              <a:ext cx="456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485024" y="1588168"/>
            <a:ext cx="1143000" cy="1447800"/>
            <a:chOff x="6485024" y="1588168"/>
            <a:chExt cx="1143000" cy="14478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485024" y="1588168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6287294" y="2311274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7"/>
          <p:cNvSpPr>
            <a:spLocks noEditPoints="1"/>
          </p:cNvSpPr>
          <p:nvPr/>
        </p:nvSpPr>
        <p:spPr bwMode="auto">
          <a:xfrm>
            <a:off x="7620001" y="2197768"/>
            <a:ext cx="854434" cy="2817813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Franklin Gothic Medium Cond" pitchFamily="34" charset="0"/>
              </a:rPr>
              <a:t>Goal achievement</a:t>
            </a:r>
            <a:endParaRPr lang="en-US" sz="3600" dirty="0">
              <a:latin typeface="Franklin Gothic Medium Cond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5864445" y="2907475"/>
            <a:ext cx="2971800" cy="2971800"/>
            <a:chOff x="2743200" y="1828800"/>
            <a:chExt cx="2971800" cy="2971800"/>
          </a:xfrm>
          <a:effectLst>
            <a:outerShdw blurRad="355600" dist="101600" dir="192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>
              <a:rot lat="0" lon="0" rev="0"/>
            </a:lightRig>
          </a:scene3d>
        </p:grpSpPr>
        <p:sp>
          <p:nvSpPr>
            <p:cNvPr id="4" name="Oval 3"/>
            <p:cNvSpPr/>
            <p:nvPr/>
          </p:nvSpPr>
          <p:spPr>
            <a:xfrm>
              <a:off x="2743200" y="1828800"/>
              <a:ext cx="2971800" cy="29718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2"/>
              </a:solidFill>
            </a:ln>
            <a:sp3d extrusionH="317500" prstMaterial="dkEdge">
              <a:bevelT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Zurich Cn BT" pitchFamily="34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926080" y="2011680"/>
              <a:ext cx="2606040" cy="26060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  <a:sp3d extrusionH="317500" prstMaterial="dkEdge">
              <a:bevelT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Zurich Cn BT" pitchFamily="34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056382" y="2141982"/>
              <a:ext cx="2345436" cy="234543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2"/>
              </a:solidFill>
            </a:ln>
            <a:sp3d extrusionH="317500" prstMaterial="dkEdge">
              <a:bevelT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Zurich Cn BT" pitchFamily="34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279199" y="2364799"/>
              <a:ext cx="1899803" cy="18998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  <a:sp3d extrusionH="317500" prstMaterial="dkEdge">
              <a:bevelT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Zurich Cn BT" pitchFamily="34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59159" y="2744759"/>
              <a:ext cx="1139882" cy="1139882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2"/>
              </a:solidFill>
            </a:ln>
            <a:sp3d extrusionH="317500" prstMaterial="dkEdge">
              <a:bevelT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Zurich Cn B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</a:t>
            </a:r>
            <a:r>
              <a:rPr lang="en-US" smtClean="0"/>
              <a:t>the target or goal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04800" y="3458692"/>
            <a:ext cx="7391400" cy="228259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isometricOffAxis1Top">
              <a:rot lat="18075715" lon="18392745" rev="3158552"/>
            </a:camera>
            <a:lightRig rig="balanced" dir="t"/>
          </a:scene3d>
          <a:sp3d extrusionH="76200" prstMaterial="dkEdge">
            <a:bevelT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Zurich Cn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1395614">
            <a:off x="3288442" y="5045302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Zurich Cn BT" pitchFamily="34" charset="0"/>
              </a:rPr>
              <a:t>Number of years</a:t>
            </a:r>
            <a:endParaRPr lang="en-US" sz="2400" dirty="0">
              <a:latin typeface="Zurich Cn B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1219200"/>
            <a:ext cx="46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Zurich Cn BT" pitchFamily="34" charset="0"/>
              </a:rPr>
              <a:t>Changes required over time</a:t>
            </a:r>
            <a:endParaRPr lang="en-US" sz="2400" dirty="0">
              <a:latin typeface="Zurich Cn BT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914400" y="4144492"/>
            <a:ext cx="838200" cy="9906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152400">
            <a:bevelT/>
            <a:extrusionClr>
              <a:schemeClr val="accent6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2514600" y="3992092"/>
            <a:ext cx="838200" cy="9906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152400">
            <a:bevelT/>
            <a:extrusionClr>
              <a:schemeClr val="accent6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4267200" y="3839692"/>
            <a:ext cx="838200" cy="9906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152400">
            <a:bevelT/>
            <a:extrusionClr>
              <a:schemeClr val="accent6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35"/>
          <p:cNvGrpSpPr/>
          <p:nvPr/>
        </p:nvGrpSpPr>
        <p:grpSpPr>
          <a:xfrm>
            <a:off x="152400" y="1676400"/>
            <a:ext cx="2438400" cy="2972594"/>
            <a:chOff x="228600" y="1219200"/>
            <a:chExt cx="2438400" cy="2972594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265906" y="3086100"/>
              <a:ext cx="2210594" cy="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8600" y="1219200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event here</a:t>
              </a:r>
              <a:endParaRPr lang="en-US" sz="20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0800000">
              <a:off x="228600" y="1981200"/>
              <a:ext cx="2133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35"/>
          <p:cNvGrpSpPr/>
          <p:nvPr/>
        </p:nvGrpSpPr>
        <p:grpSpPr>
          <a:xfrm>
            <a:off x="1676400" y="2907475"/>
            <a:ext cx="2438400" cy="1600994"/>
            <a:chOff x="152400" y="2590800"/>
            <a:chExt cx="2438400" cy="1600994"/>
          </a:xfrm>
        </p:grpSpPr>
        <p:cxnSp>
          <p:nvCxnSpPr>
            <p:cNvPr id="35" name="Straight Connector 34"/>
            <p:cNvCxnSpPr/>
            <p:nvPr/>
          </p:nvCxnSpPr>
          <p:spPr>
            <a:xfrm rot="5400000" flipH="1" flipV="1">
              <a:off x="914400" y="3733800"/>
              <a:ext cx="914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2400" y="2590800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event here</a:t>
              </a:r>
              <a:endParaRPr lang="en-US" sz="2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228600" y="3276600"/>
              <a:ext cx="2133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35"/>
          <p:cNvGrpSpPr/>
          <p:nvPr/>
        </p:nvGrpSpPr>
        <p:grpSpPr>
          <a:xfrm>
            <a:off x="3505200" y="2057400"/>
            <a:ext cx="2438400" cy="2285999"/>
            <a:chOff x="152400" y="1969325"/>
            <a:chExt cx="2438400" cy="2285999"/>
          </a:xfrm>
        </p:grpSpPr>
        <p:cxnSp>
          <p:nvCxnSpPr>
            <p:cNvPr id="40" name="Straight Connector 39"/>
            <p:cNvCxnSpPr/>
            <p:nvPr/>
          </p:nvCxnSpPr>
          <p:spPr>
            <a:xfrm rot="5400000" flipH="1" flipV="1">
              <a:off x="538506" y="3497636"/>
              <a:ext cx="1514583" cy="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52400" y="1969325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event here</a:t>
              </a:r>
              <a:endParaRPr lang="en-US" sz="2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0800000">
              <a:off x="228600" y="2655125"/>
              <a:ext cx="2133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6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Aiming at the opportunities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533400" y="1295400"/>
            <a:ext cx="4495800" cy="4424195"/>
            <a:chOff x="4191000" y="1600200"/>
            <a:chExt cx="4572000" cy="4572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grpSpPr>
        <p:grpSp>
          <p:nvGrpSpPr>
            <p:cNvPr id="9" name="Group 8"/>
            <p:cNvGrpSpPr/>
            <p:nvPr/>
          </p:nvGrpSpPr>
          <p:grpSpPr>
            <a:xfrm>
              <a:off x="4191000" y="1600200"/>
              <a:ext cx="4572000" cy="4572000"/>
              <a:chOff x="1143000" y="2209800"/>
              <a:chExt cx="2667000" cy="2667000"/>
            </a:xfrm>
            <a:solidFill>
              <a:schemeClr val="bg1"/>
            </a:solidFill>
          </p:grpSpPr>
          <p:sp>
            <p:nvSpPr>
              <p:cNvPr id="3" name="Rectangle 2"/>
              <p:cNvSpPr/>
              <p:nvPr/>
            </p:nvSpPr>
            <p:spPr>
              <a:xfrm>
                <a:off x="1143000" y="2209800"/>
                <a:ext cx="1295400" cy="1295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514600" y="2209800"/>
                <a:ext cx="1295400" cy="1295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43000" y="3581400"/>
                <a:ext cx="1295400" cy="1295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514600" y="3581400"/>
                <a:ext cx="1295400" cy="1295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47548" y="3382934"/>
              <a:ext cx="1295681" cy="433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Strengths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6330" y="5638800"/>
              <a:ext cx="1619320" cy="433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Weaknesses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6580" y="5638800"/>
              <a:ext cx="1055378" cy="433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Threats</a:t>
              </a:r>
              <a:endParaRPr lang="en-US" sz="2400" b="1" dirty="0"/>
            </a:p>
          </p:txBody>
        </p:sp>
        <p:pic>
          <p:nvPicPr>
            <p:cNvPr id="13" name="Picture 12" descr="Target_icon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781800" y="1714500"/>
              <a:ext cx="1676400" cy="1676400"/>
            </a:xfrm>
            <a:prstGeom prst="rect">
              <a:avLst/>
            </a:prstGeom>
            <a:effectLst>
              <a:outerShdw blurRad="1397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662894" y="3382934"/>
              <a:ext cx="1998784" cy="43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Opportunities</a:t>
              </a:r>
              <a:endParaRPr lang="en-US" sz="2400" b="1" dirty="0"/>
            </a:p>
          </p:txBody>
        </p:sp>
      </p:grpSp>
      <p:pic>
        <p:nvPicPr>
          <p:cNvPr id="1026" name="Picture 2" descr="F:\Ramgopal\Some example templates\Silhouettes by ram\Hands\Dart han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4572000"/>
            <a:ext cx="2438400" cy="16764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5105400" y="16764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848894" y="2940188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16764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336" y="1815152"/>
            <a:ext cx="9144000" cy="1676400"/>
            <a:chOff x="0" y="2086"/>
            <a:chExt cx="5760" cy="1056"/>
          </a:xfrm>
        </p:grpSpPr>
        <p:sp>
          <p:nvSpPr>
            <p:cNvPr id="10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Trying to find a way out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" name="Group 73"/>
          <p:cNvGrpSpPr/>
          <p:nvPr/>
        </p:nvGrpSpPr>
        <p:grpSpPr>
          <a:xfrm>
            <a:off x="3935104" y="2099936"/>
            <a:ext cx="4632960" cy="4300864"/>
            <a:chOff x="2030104" y="1829594"/>
            <a:chExt cx="4632960" cy="4300864"/>
          </a:xfr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420000"/>
            </a:lightRig>
          </a:scene3d>
        </p:grpSpPr>
        <p:cxnSp>
          <p:nvCxnSpPr>
            <p:cNvPr id="6" name="Straight Connector 5"/>
            <p:cNvCxnSpPr/>
            <p:nvPr/>
          </p:nvCxnSpPr>
          <p:spPr>
            <a:xfrm>
              <a:off x="3276600" y="1905000"/>
              <a:ext cx="338328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503420" y="4003684"/>
              <a:ext cx="425196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1104" y="6096000"/>
              <a:ext cx="425196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71500" y="3771900"/>
              <a:ext cx="37338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97456" y="1905000"/>
              <a:ext cx="50292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669844" y="2095500"/>
              <a:ext cx="3810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438400" y="4827896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76600" y="4827896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03760" y="4827896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91200" y="4827896"/>
              <a:ext cx="838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683492" y="4664692"/>
              <a:ext cx="3810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97456" y="5666096"/>
              <a:ext cx="1353312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3477904" y="5472752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84896" y="5257800"/>
              <a:ext cx="914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367852" y="5448300"/>
              <a:ext cx="3810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128448" y="5605816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464256" y="2133600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276600" y="2334904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28900" y="2933700"/>
              <a:ext cx="1295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616844" y="2940068"/>
              <a:ext cx="50292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895600" y="3151496"/>
              <a:ext cx="3810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045156" y="3785548"/>
              <a:ext cx="1295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51912" y="3159456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657600" y="2729552"/>
              <a:ext cx="914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57600" y="2743200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3708776" y="2743200"/>
              <a:ext cx="1676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114800" y="3567752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23096" y="2743200"/>
              <a:ext cx="3810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438400" y="3581400"/>
              <a:ext cx="3810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2513212" y="3819348"/>
              <a:ext cx="557784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819400" y="4052248"/>
              <a:ext cx="50292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680648" y="4648200"/>
              <a:ext cx="1219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827360" y="5257800"/>
              <a:ext cx="50292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706504" y="3989696"/>
              <a:ext cx="2057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35304" y="3796352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953000" y="3581400"/>
              <a:ext cx="128016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724400" y="3374408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5549020" y="2930788"/>
              <a:ext cx="1344168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34000" y="2743200"/>
              <a:ext cx="914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912056" y="2313296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4876800" y="2743200"/>
              <a:ext cx="914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306704" y="3186752"/>
              <a:ext cx="50292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562600" y="2133600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084320" y="4831080"/>
              <a:ext cx="173736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25704" y="5666096"/>
              <a:ext cx="914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599040" y="5477256"/>
              <a:ext cx="438912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334000" y="5257800"/>
              <a:ext cx="521208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4904096" y="4835856"/>
              <a:ext cx="914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382904" y="4419600"/>
              <a:ext cx="838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961752" y="4200144"/>
              <a:ext cx="475488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172200" y="3981736"/>
              <a:ext cx="4572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755944" y="5660408"/>
              <a:ext cx="91440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30104" y="5881048"/>
              <a:ext cx="2743200" cy="1588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4294496" y="5459104"/>
              <a:ext cx="914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316104" y="5029200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114800" y="4835856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316104" y="4634552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4509448" y="4419600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858904" y="4191000"/>
              <a:ext cx="914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3634740" y="4415164"/>
              <a:ext cx="50292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>
              <a:off x="3469944" y="4648200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3048000" y="4191000"/>
              <a:ext cx="914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0800000">
              <a:off x="3048000" y="3774744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2819400" y="3581400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>
              <a:off x="2618096" y="3352800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247900" y="2933700"/>
              <a:ext cx="838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626056" y="2514600"/>
              <a:ext cx="457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2705100" y="2171700"/>
              <a:ext cx="6858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p3d extrusionH="317500" prstMaterial="flat">
              <a:bevelT w="165100" prst="coolSlant"/>
              <a:extrusionClr>
                <a:schemeClr val="bg2">
                  <a:lumMod val="5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Freeform 16"/>
          <p:cNvSpPr>
            <a:spLocks/>
          </p:cNvSpPr>
          <p:nvPr/>
        </p:nvSpPr>
        <p:spPr bwMode="auto">
          <a:xfrm flipH="1">
            <a:off x="3886200" y="1870542"/>
            <a:ext cx="457200" cy="1562100"/>
          </a:xfrm>
          <a:custGeom>
            <a:avLst/>
            <a:gdLst/>
            <a:ahLst/>
            <a:cxnLst>
              <a:cxn ang="0">
                <a:pos x="180" y="496"/>
              </a:cxn>
              <a:cxn ang="0">
                <a:pos x="176" y="456"/>
              </a:cxn>
              <a:cxn ang="0">
                <a:pos x="168" y="410"/>
              </a:cxn>
              <a:cxn ang="0">
                <a:pos x="162" y="342"/>
              </a:cxn>
              <a:cxn ang="0">
                <a:pos x="160" y="304"/>
              </a:cxn>
              <a:cxn ang="0">
                <a:pos x="156" y="272"/>
              </a:cxn>
              <a:cxn ang="0">
                <a:pos x="150" y="252"/>
              </a:cxn>
              <a:cxn ang="0">
                <a:pos x="148" y="236"/>
              </a:cxn>
              <a:cxn ang="0">
                <a:pos x="154" y="238"/>
              </a:cxn>
              <a:cxn ang="0">
                <a:pos x="154" y="224"/>
              </a:cxn>
              <a:cxn ang="0">
                <a:pos x="156" y="176"/>
              </a:cxn>
              <a:cxn ang="0">
                <a:pos x="166" y="148"/>
              </a:cxn>
              <a:cxn ang="0">
                <a:pos x="162" y="120"/>
              </a:cxn>
              <a:cxn ang="0">
                <a:pos x="154" y="92"/>
              </a:cxn>
              <a:cxn ang="0">
                <a:pos x="132" y="84"/>
              </a:cxn>
              <a:cxn ang="0">
                <a:pos x="118" y="76"/>
              </a:cxn>
              <a:cxn ang="0">
                <a:pos x="118" y="52"/>
              </a:cxn>
              <a:cxn ang="0">
                <a:pos x="124" y="34"/>
              </a:cxn>
              <a:cxn ang="0">
                <a:pos x="88" y="2"/>
              </a:cxn>
              <a:cxn ang="0">
                <a:pos x="68" y="40"/>
              </a:cxn>
              <a:cxn ang="0">
                <a:pos x="76" y="76"/>
              </a:cxn>
              <a:cxn ang="0">
                <a:pos x="64" y="92"/>
              </a:cxn>
              <a:cxn ang="0">
                <a:pos x="42" y="96"/>
              </a:cxn>
              <a:cxn ang="0">
                <a:pos x="28" y="106"/>
              </a:cxn>
              <a:cxn ang="0">
                <a:pos x="14" y="136"/>
              </a:cxn>
              <a:cxn ang="0">
                <a:pos x="0" y="182"/>
              </a:cxn>
              <a:cxn ang="0">
                <a:pos x="18" y="198"/>
              </a:cxn>
              <a:cxn ang="0">
                <a:pos x="40" y="202"/>
              </a:cxn>
              <a:cxn ang="0">
                <a:pos x="44" y="246"/>
              </a:cxn>
              <a:cxn ang="0">
                <a:pos x="46" y="256"/>
              </a:cxn>
              <a:cxn ang="0">
                <a:pos x="40" y="278"/>
              </a:cxn>
              <a:cxn ang="0">
                <a:pos x="36" y="302"/>
              </a:cxn>
              <a:cxn ang="0">
                <a:pos x="38" y="316"/>
              </a:cxn>
              <a:cxn ang="0">
                <a:pos x="44" y="366"/>
              </a:cxn>
              <a:cxn ang="0">
                <a:pos x="54" y="450"/>
              </a:cxn>
              <a:cxn ang="0">
                <a:pos x="70" y="502"/>
              </a:cxn>
              <a:cxn ang="0">
                <a:pos x="58" y="532"/>
              </a:cxn>
              <a:cxn ang="0">
                <a:pos x="60" y="546"/>
              </a:cxn>
              <a:cxn ang="0">
                <a:pos x="52" y="560"/>
              </a:cxn>
              <a:cxn ang="0">
                <a:pos x="26" y="574"/>
              </a:cxn>
              <a:cxn ang="0">
                <a:pos x="36" y="584"/>
              </a:cxn>
              <a:cxn ang="0">
                <a:pos x="52" y="584"/>
              </a:cxn>
              <a:cxn ang="0">
                <a:pos x="62" y="582"/>
              </a:cxn>
              <a:cxn ang="0">
                <a:pos x="72" y="580"/>
              </a:cxn>
              <a:cxn ang="0">
                <a:pos x="98" y="578"/>
              </a:cxn>
              <a:cxn ang="0">
                <a:pos x="108" y="576"/>
              </a:cxn>
              <a:cxn ang="0">
                <a:pos x="112" y="564"/>
              </a:cxn>
              <a:cxn ang="0">
                <a:pos x="112" y="550"/>
              </a:cxn>
              <a:cxn ang="0">
                <a:pos x="120" y="532"/>
              </a:cxn>
              <a:cxn ang="0">
                <a:pos x="110" y="500"/>
              </a:cxn>
              <a:cxn ang="0">
                <a:pos x="110" y="456"/>
              </a:cxn>
              <a:cxn ang="0">
                <a:pos x="110" y="410"/>
              </a:cxn>
              <a:cxn ang="0">
                <a:pos x="108" y="384"/>
              </a:cxn>
              <a:cxn ang="0">
                <a:pos x="116" y="416"/>
              </a:cxn>
              <a:cxn ang="0">
                <a:pos x="120" y="448"/>
              </a:cxn>
              <a:cxn ang="0">
                <a:pos x="124" y="478"/>
              </a:cxn>
              <a:cxn ang="0">
                <a:pos x="136" y="536"/>
              </a:cxn>
              <a:cxn ang="0">
                <a:pos x="130" y="554"/>
              </a:cxn>
              <a:cxn ang="0">
                <a:pos x="140" y="572"/>
              </a:cxn>
              <a:cxn ang="0">
                <a:pos x="142" y="590"/>
              </a:cxn>
              <a:cxn ang="0">
                <a:pos x="164" y="600"/>
              </a:cxn>
              <a:cxn ang="0">
                <a:pos x="178" y="578"/>
              </a:cxn>
              <a:cxn ang="0">
                <a:pos x="182" y="564"/>
              </a:cxn>
            </a:cxnLst>
            <a:rect l="0" t="0" r="r" b="b"/>
            <a:pathLst>
              <a:path w="186" h="600">
                <a:moveTo>
                  <a:pt x="186" y="552"/>
                </a:moveTo>
                <a:lnTo>
                  <a:pt x="186" y="552"/>
                </a:lnTo>
                <a:lnTo>
                  <a:pt x="184" y="550"/>
                </a:lnTo>
                <a:lnTo>
                  <a:pt x="184" y="550"/>
                </a:lnTo>
                <a:lnTo>
                  <a:pt x="184" y="544"/>
                </a:lnTo>
                <a:lnTo>
                  <a:pt x="184" y="544"/>
                </a:lnTo>
                <a:lnTo>
                  <a:pt x="184" y="532"/>
                </a:lnTo>
                <a:lnTo>
                  <a:pt x="184" y="532"/>
                </a:lnTo>
                <a:lnTo>
                  <a:pt x="182" y="524"/>
                </a:lnTo>
                <a:lnTo>
                  <a:pt x="182" y="524"/>
                </a:lnTo>
                <a:lnTo>
                  <a:pt x="182" y="510"/>
                </a:lnTo>
                <a:lnTo>
                  <a:pt x="182" y="510"/>
                </a:lnTo>
                <a:lnTo>
                  <a:pt x="180" y="496"/>
                </a:lnTo>
                <a:lnTo>
                  <a:pt x="180" y="496"/>
                </a:lnTo>
                <a:lnTo>
                  <a:pt x="180" y="492"/>
                </a:lnTo>
                <a:lnTo>
                  <a:pt x="180" y="492"/>
                </a:lnTo>
                <a:lnTo>
                  <a:pt x="178" y="486"/>
                </a:lnTo>
                <a:lnTo>
                  <a:pt x="178" y="486"/>
                </a:lnTo>
                <a:lnTo>
                  <a:pt x="178" y="482"/>
                </a:lnTo>
                <a:lnTo>
                  <a:pt x="178" y="482"/>
                </a:lnTo>
                <a:lnTo>
                  <a:pt x="178" y="478"/>
                </a:lnTo>
                <a:lnTo>
                  <a:pt x="178" y="478"/>
                </a:lnTo>
                <a:lnTo>
                  <a:pt x="176" y="474"/>
                </a:lnTo>
                <a:lnTo>
                  <a:pt x="176" y="474"/>
                </a:lnTo>
                <a:lnTo>
                  <a:pt x="176" y="464"/>
                </a:lnTo>
                <a:lnTo>
                  <a:pt x="176" y="464"/>
                </a:lnTo>
                <a:lnTo>
                  <a:pt x="176" y="456"/>
                </a:lnTo>
                <a:lnTo>
                  <a:pt x="176" y="456"/>
                </a:lnTo>
                <a:lnTo>
                  <a:pt x="174" y="448"/>
                </a:lnTo>
                <a:lnTo>
                  <a:pt x="174" y="448"/>
                </a:lnTo>
                <a:lnTo>
                  <a:pt x="174" y="440"/>
                </a:lnTo>
                <a:lnTo>
                  <a:pt x="174" y="440"/>
                </a:lnTo>
                <a:lnTo>
                  <a:pt x="174" y="432"/>
                </a:lnTo>
                <a:lnTo>
                  <a:pt x="174" y="432"/>
                </a:lnTo>
                <a:lnTo>
                  <a:pt x="172" y="426"/>
                </a:lnTo>
                <a:lnTo>
                  <a:pt x="172" y="426"/>
                </a:lnTo>
                <a:lnTo>
                  <a:pt x="170" y="420"/>
                </a:lnTo>
                <a:lnTo>
                  <a:pt x="170" y="420"/>
                </a:lnTo>
                <a:lnTo>
                  <a:pt x="168" y="418"/>
                </a:lnTo>
                <a:lnTo>
                  <a:pt x="168" y="418"/>
                </a:lnTo>
                <a:lnTo>
                  <a:pt x="168" y="410"/>
                </a:lnTo>
                <a:lnTo>
                  <a:pt x="168" y="410"/>
                </a:lnTo>
                <a:lnTo>
                  <a:pt x="168" y="398"/>
                </a:lnTo>
                <a:lnTo>
                  <a:pt x="168" y="398"/>
                </a:lnTo>
                <a:lnTo>
                  <a:pt x="170" y="388"/>
                </a:lnTo>
                <a:lnTo>
                  <a:pt x="170" y="388"/>
                </a:lnTo>
                <a:lnTo>
                  <a:pt x="168" y="382"/>
                </a:lnTo>
                <a:lnTo>
                  <a:pt x="168" y="382"/>
                </a:lnTo>
                <a:lnTo>
                  <a:pt x="166" y="370"/>
                </a:lnTo>
                <a:lnTo>
                  <a:pt x="166" y="370"/>
                </a:lnTo>
                <a:lnTo>
                  <a:pt x="164" y="356"/>
                </a:lnTo>
                <a:lnTo>
                  <a:pt x="164" y="356"/>
                </a:lnTo>
                <a:lnTo>
                  <a:pt x="164" y="346"/>
                </a:lnTo>
                <a:lnTo>
                  <a:pt x="164" y="346"/>
                </a:lnTo>
                <a:lnTo>
                  <a:pt x="162" y="342"/>
                </a:lnTo>
                <a:lnTo>
                  <a:pt x="162" y="342"/>
                </a:lnTo>
                <a:lnTo>
                  <a:pt x="162" y="338"/>
                </a:lnTo>
                <a:lnTo>
                  <a:pt x="162" y="338"/>
                </a:lnTo>
                <a:lnTo>
                  <a:pt x="162" y="334"/>
                </a:lnTo>
                <a:lnTo>
                  <a:pt x="162" y="334"/>
                </a:lnTo>
                <a:lnTo>
                  <a:pt x="162" y="324"/>
                </a:lnTo>
                <a:lnTo>
                  <a:pt x="162" y="324"/>
                </a:lnTo>
                <a:lnTo>
                  <a:pt x="162" y="320"/>
                </a:lnTo>
                <a:lnTo>
                  <a:pt x="162" y="320"/>
                </a:lnTo>
                <a:lnTo>
                  <a:pt x="160" y="314"/>
                </a:lnTo>
                <a:lnTo>
                  <a:pt x="160" y="314"/>
                </a:lnTo>
                <a:lnTo>
                  <a:pt x="160" y="306"/>
                </a:lnTo>
                <a:lnTo>
                  <a:pt x="160" y="306"/>
                </a:lnTo>
                <a:lnTo>
                  <a:pt x="160" y="304"/>
                </a:lnTo>
                <a:lnTo>
                  <a:pt x="160" y="304"/>
                </a:lnTo>
                <a:lnTo>
                  <a:pt x="160" y="300"/>
                </a:lnTo>
                <a:lnTo>
                  <a:pt x="160" y="300"/>
                </a:lnTo>
                <a:lnTo>
                  <a:pt x="162" y="292"/>
                </a:lnTo>
                <a:lnTo>
                  <a:pt x="162" y="292"/>
                </a:lnTo>
                <a:lnTo>
                  <a:pt x="160" y="286"/>
                </a:lnTo>
                <a:lnTo>
                  <a:pt x="160" y="286"/>
                </a:lnTo>
                <a:lnTo>
                  <a:pt x="158" y="278"/>
                </a:lnTo>
                <a:lnTo>
                  <a:pt x="158" y="278"/>
                </a:lnTo>
                <a:lnTo>
                  <a:pt x="156" y="274"/>
                </a:lnTo>
                <a:lnTo>
                  <a:pt x="156" y="274"/>
                </a:lnTo>
                <a:lnTo>
                  <a:pt x="156" y="272"/>
                </a:lnTo>
                <a:lnTo>
                  <a:pt x="156" y="272"/>
                </a:lnTo>
                <a:lnTo>
                  <a:pt x="156" y="272"/>
                </a:lnTo>
                <a:lnTo>
                  <a:pt x="156" y="272"/>
                </a:lnTo>
                <a:lnTo>
                  <a:pt x="156" y="270"/>
                </a:lnTo>
                <a:lnTo>
                  <a:pt x="156" y="270"/>
                </a:lnTo>
                <a:lnTo>
                  <a:pt x="154" y="268"/>
                </a:lnTo>
                <a:lnTo>
                  <a:pt x="154" y="268"/>
                </a:lnTo>
                <a:lnTo>
                  <a:pt x="154" y="266"/>
                </a:lnTo>
                <a:lnTo>
                  <a:pt x="154" y="266"/>
                </a:lnTo>
                <a:lnTo>
                  <a:pt x="152" y="260"/>
                </a:lnTo>
                <a:lnTo>
                  <a:pt x="152" y="260"/>
                </a:lnTo>
                <a:lnTo>
                  <a:pt x="152" y="258"/>
                </a:lnTo>
                <a:lnTo>
                  <a:pt x="152" y="258"/>
                </a:lnTo>
                <a:lnTo>
                  <a:pt x="150" y="256"/>
                </a:lnTo>
                <a:lnTo>
                  <a:pt x="150" y="256"/>
                </a:lnTo>
                <a:lnTo>
                  <a:pt x="150" y="252"/>
                </a:lnTo>
                <a:lnTo>
                  <a:pt x="150" y="252"/>
                </a:lnTo>
                <a:lnTo>
                  <a:pt x="150" y="250"/>
                </a:lnTo>
                <a:lnTo>
                  <a:pt x="150" y="250"/>
                </a:lnTo>
                <a:lnTo>
                  <a:pt x="148" y="248"/>
                </a:lnTo>
                <a:lnTo>
                  <a:pt x="148" y="248"/>
                </a:lnTo>
                <a:lnTo>
                  <a:pt x="148" y="246"/>
                </a:lnTo>
                <a:lnTo>
                  <a:pt x="148" y="246"/>
                </a:lnTo>
                <a:lnTo>
                  <a:pt x="148" y="246"/>
                </a:lnTo>
                <a:lnTo>
                  <a:pt x="148" y="246"/>
                </a:lnTo>
                <a:lnTo>
                  <a:pt x="146" y="238"/>
                </a:lnTo>
                <a:lnTo>
                  <a:pt x="146" y="238"/>
                </a:lnTo>
                <a:lnTo>
                  <a:pt x="146" y="238"/>
                </a:lnTo>
                <a:lnTo>
                  <a:pt x="146" y="238"/>
                </a:lnTo>
                <a:lnTo>
                  <a:pt x="148" y="236"/>
                </a:lnTo>
                <a:lnTo>
                  <a:pt x="148" y="236"/>
                </a:lnTo>
                <a:lnTo>
                  <a:pt x="148" y="238"/>
                </a:lnTo>
                <a:lnTo>
                  <a:pt x="148" y="238"/>
                </a:lnTo>
                <a:lnTo>
                  <a:pt x="148" y="242"/>
                </a:lnTo>
                <a:lnTo>
                  <a:pt x="148" y="242"/>
                </a:lnTo>
                <a:lnTo>
                  <a:pt x="148" y="242"/>
                </a:lnTo>
                <a:lnTo>
                  <a:pt x="148" y="242"/>
                </a:lnTo>
                <a:lnTo>
                  <a:pt x="150" y="242"/>
                </a:lnTo>
                <a:lnTo>
                  <a:pt x="150" y="242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4" y="238"/>
                </a:lnTo>
                <a:lnTo>
                  <a:pt x="154" y="238"/>
                </a:lnTo>
                <a:lnTo>
                  <a:pt x="156" y="236"/>
                </a:lnTo>
                <a:lnTo>
                  <a:pt x="156" y="236"/>
                </a:lnTo>
                <a:lnTo>
                  <a:pt x="158" y="234"/>
                </a:lnTo>
                <a:lnTo>
                  <a:pt x="158" y="234"/>
                </a:lnTo>
                <a:lnTo>
                  <a:pt x="160" y="230"/>
                </a:lnTo>
                <a:lnTo>
                  <a:pt x="160" y="230"/>
                </a:lnTo>
                <a:lnTo>
                  <a:pt x="160" y="230"/>
                </a:lnTo>
                <a:lnTo>
                  <a:pt x="160" y="230"/>
                </a:lnTo>
                <a:lnTo>
                  <a:pt x="158" y="230"/>
                </a:lnTo>
                <a:lnTo>
                  <a:pt x="158" y="230"/>
                </a:lnTo>
                <a:lnTo>
                  <a:pt x="156" y="228"/>
                </a:lnTo>
                <a:lnTo>
                  <a:pt x="156" y="228"/>
                </a:lnTo>
                <a:lnTo>
                  <a:pt x="154" y="224"/>
                </a:lnTo>
                <a:lnTo>
                  <a:pt x="154" y="224"/>
                </a:lnTo>
                <a:lnTo>
                  <a:pt x="152" y="216"/>
                </a:lnTo>
                <a:lnTo>
                  <a:pt x="152" y="216"/>
                </a:lnTo>
                <a:lnTo>
                  <a:pt x="152" y="212"/>
                </a:lnTo>
                <a:lnTo>
                  <a:pt x="152" y="212"/>
                </a:lnTo>
                <a:lnTo>
                  <a:pt x="150" y="206"/>
                </a:lnTo>
                <a:lnTo>
                  <a:pt x="150" y="206"/>
                </a:lnTo>
                <a:lnTo>
                  <a:pt x="150" y="194"/>
                </a:lnTo>
                <a:lnTo>
                  <a:pt x="150" y="194"/>
                </a:lnTo>
                <a:lnTo>
                  <a:pt x="150" y="192"/>
                </a:lnTo>
                <a:lnTo>
                  <a:pt x="150" y="192"/>
                </a:lnTo>
                <a:lnTo>
                  <a:pt x="154" y="184"/>
                </a:lnTo>
                <a:lnTo>
                  <a:pt x="154" y="184"/>
                </a:lnTo>
                <a:lnTo>
                  <a:pt x="156" y="176"/>
                </a:lnTo>
                <a:lnTo>
                  <a:pt x="156" y="176"/>
                </a:lnTo>
                <a:lnTo>
                  <a:pt x="158" y="172"/>
                </a:lnTo>
                <a:lnTo>
                  <a:pt x="158" y="172"/>
                </a:lnTo>
                <a:lnTo>
                  <a:pt x="158" y="168"/>
                </a:lnTo>
                <a:lnTo>
                  <a:pt x="158" y="168"/>
                </a:lnTo>
                <a:lnTo>
                  <a:pt x="162" y="160"/>
                </a:lnTo>
                <a:lnTo>
                  <a:pt x="162" y="160"/>
                </a:lnTo>
                <a:lnTo>
                  <a:pt x="162" y="158"/>
                </a:lnTo>
                <a:lnTo>
                  <a:pt x="162" y="158"/>
                </a:lnTo>
                <a:lnTo>
                  <a:pt x="164" y="154"/>
                </a:lnTo>
                <a:lnTo>
                  <a:pt x="164" y="154"/>
                </a:lnTo>
                <a:lnTo>
                  <a:pt x="164" y="150"/>
                </a:lnTo>
                <a:lnTo>
                  <a:pt x="164" y="150"/>
                </a:lnTo>
                <a:lnTo>
                  <a:pt x="166" y="148"/>
                </a:lnTo>
                <a:lnTo>
                  <a:pt x="166" y="148"/>
                </a:lnTo>
                <a:lnTo>
                  <a:pt x="166" y="146"/>
                </a:lnTo>
                <a:lnTo>
                  <a:pt x="166" y="146"/>
                </a:lnTo>
                <a:lnTo>
                  <a:pt x="166" y="142"/>
                </a:lnTo>
                <a:lnTo>
                  <a:pt x="166" y="142"/>
                </a:lnTo>
                <a:lnTo>
                  <a:pt x="166" y="140"/>
                </a:lnTo>
                <a:lnTo>
                  <a:pt x="166" y="140"/>
                </a:lnTo>
                <a:lnTo>
                  <a:pt x="166" y="138"/>
                </a:lnTo>
                <a:lnTo>
                  <a:pt x="166" y="138"/>
                </a:lnTo>
                <a:lnTo>
                  <a:pt x="164" y="132"/>
                </a:lnTo>
                <a:lnTo>
                  <a:pt x="164" y="132"/>
                </a:lnTo>
                <a:lnTo>
                  <a:pt x="162" y="122"/>
                </a:lnTo>
                <a:lnTo>
                  <a:pt x="162" y="122"/>
                </a:lnTo>
                <a:lnTo>
                  <a:pt x="162" y="120"/>
                </a:lnTo>
                <a:lnTo>
                  <a:pt x="162" y="120"/>
                </a:lnTo>
                <a:lnTo>
                  <a:pt x="162" y="116"/>
                </a:lnTo>
                <a:lnTo>
                  <a:pt x="162" y="116"/>
                </a:lnTo>
                <a:lnTo>
                  <a:pt x="162" y="108"/>
                </a:lnTo>
                <a:lnTo>
                  <a:pt x="162" y="108"/>
                </a:lnTo>
                <a:lnTo>
                  <a:pt x="162" y="104"/>
                </a:lnTo>
                <a:lnTo>
                  <a:pt x="162" y="104"/>
                </a:lnTo>
                <a:lnTo>
                  <a:pt x="160" y="100"/>
                </a:lnTo>
                <a:lnTo>
                  <a:pt x="160" y="100"/>
                </a:lnTo>
                <a:lnTo>
                  <a:pt x="158" y="98"/>
                </a:lnTo>
                <a:lnTo>
                  <a:pt x="158" y="98"/>
                </a:lnTo>
                <a:lnTo>
                  <a:pt x="156" y="96"/>
                </a:lnTo>
                <a:lnTo>
                  <a:pt x="156" y="96"/>
                </a:lnTo>
                <a:lnTo>
                  <a:pt x="154" y="92"/>
                </a:lnTo>
                <a:lnTo>
                  <a:pt x="154" y="92"/>
                </a:lnTo>
                <a:lnTo>
                  <a:pt x="150" y="88"/>
                </a:lnTo>
                <a:lnTo>
                  <a:pt x="150" y="88"/>
                </a:lnTo>
                <a:lnTo>
                  <a:pt x="146" y="88"/>
                </a:lnTo>
                <a:lnTo>
                  <a:pt x="146" y="88"/>
                </a:lnTo>
                <a:lnTo>
                  <a:pt x="144" y="88"/>
                </a:ln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0" y="86"/>
                </a:lnTo>
                <a:lnTo>
                  <a:pt x="140" y="86"/>
                </a:lnTo>
                <a:lnTo>
                  <a:pt x="136" y="84"/>
                </a:lnTo>
                <a:lnTo>
                  <a:pt x="136" y="84"/>
                </a:lnTo>
                <a:lnTo>
                  <a:pt x="132" y="84"/>
                </a:lnTo>
                <a:lnTo>
                  <a:pt x="132" y="84"/>
                </a:lnTo>
                <a:lnTo>
                  <a:pt x="128" y="84"/>
                </a:lnTo>
                <a:lnTo>
                  <a:pt x="128" y="84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18" y="78"/>
                </a:lnTo>
                <a:lnTo>
                  <a:pt x="118" y="78"/>
                </a:lnTo>
                <a:lnTo>
                  <a:pt x="118" y="76"/>
                </a:lnTo>
                <a:lnTo>
                  <a:pt x="118" y="76"/>
                </a:lnTo>
                <a:lnTo>
                  <a:pt x="116" y="74"/>
                </a:lnTo>
                <a:lnTo>
                  <a:pt x="116" y="74"/>
                </a:lnTo>
                <a:lnTo>
                  <a:pt x="116" y="70"/>
                </a:lnTo>
                <a:lnTo>
                  <a:pt x="116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lnTo>
                  <a:pt x="116" y="60"/>
                </a:lnTo>
                <a:lnTo>
                  <a:pt x="116" y="60"/>
                </a:lnTo>
                <a:lnTo>
                  <a:pt x="116" y="54"/>
                </a:lnTo>
                <a:lnTo>
                  <a:pt x="116" y="54"/>
                </a:lnTo>
                <a:lnTo>
                  <a:pt x="118" y="52"/>
                </a:lnTo>
                <a:lnTo>
                  <a:pt x="118" y="52"/>
                </a:lnTo>
                <a:lnTo>
                  <a:pt x="120" y="52"/>
                </a:lnTo>
                <a:lnTo>
                  <a:pt x="120" y="52"/>
                </a:lnTo>
                <a:lnTo>
                  <a:pt x="122" y="50"/>
                </a:lnTo>
                <a:lnTo>
                  <a:pt x="122" y="50"/>
                </a:lnTo>
                <a:lnTo>
                  <a:pt x="122" y="48"/>
                </a:lnTo>
                <a:lnTo>
                  <a:pt x="122" y="48"/>
                </a:lnTo>
                <a:lnTo>
                  <a:pt x="124" y="46"/>
                </a:lnTo>
                <a:lnTo>
                  <a:pt x="124" y="46"/>
                </a:lnTo>
                <a:lnTo>
                  <a:pt x="124" y="42"/>
                </a:lnTo>
                <a:lnTo>
                  <a:pt x="124" y="42"/>
                </a:lnTo>
                <a:lnTo>
                  <a:pt x="124" y="38"/>
                </a:lnTo>
                <a:lnTo>
                  <a:pt x="124" y="38"/>
                </a:lnTo>
                <a:lnTo>
                  <a:pt x="124" y="34"/>
                </a:lnTo>
                <a:lnTo>
                  <a:pt x="124" y="34"/>
                </a:lnTo>
                <a:lnTo>
                  <a:pt x="122" y="32"/>
                </a:lnTo>
                <a:lnTo>
                  <a:pt x="122" y="32"/>
                </a:lnTo>
                <a:lnTo>
                  <a:pt x="122" y="30"/>
                </a:lnTo>
                <a:lnTo>
                  <a:pt x="122" y="30"/>
                </a:lnTo>
                <a:lnTo>
                  <a:pt x="122" y="20"/>
                </a:lnTo>
                <a:lnTo>
                  <a:pt x="122" y="20"/>
                </a:lnTo>
                <a:lnTo>
                  <a:pt x="118" y="14"/>
                </a:lnTo>
                <a:lnTo>
                  <a:pt x="114" y="8"/>
                </a:lnTo>
                <a:lnTo>
                  <a:pt x="108" y="4"/>
                </a:lnTo>
                <a:lnTo>
                  <a:pt x="104" y="2"/>
                </a:lnTo>
                <a:lnTo>
                  <a:pt x="104" y="2"/>
                </a:lnTo>
                <a:lnTo>
                  <a:pt x="96" y="0"/>
                </a:lnTo>
                <a:lnTo>
                  <a:pt x="88" y="2"/>
                </a:lnTo>
                <a:lnTo>
                  <a:pt x="88" y="2"/>
                </a:lnTo>
                <a:lnTo>
                  <a:pt x="82" y="4"/>
                </a:lnTo>
                <a:lnTo>
                  <a:pt x="78" y="6"/>
                </a:lnTo>
                <a:lnTo>
                  <a:pt x="78" y="6"/>
                </a:lnTo>
                <a:lnTo>
                  <a:pt x="76" y="8"/>
                </a:lnTo>
                <a:lnTo>
                  <a:pt x="76" y="8"/>
                </a:lnTo>
                <a:lnTo>
                  <a:pt x="72" y="14"/>
                </a:lnTo>
                <a:lnTo>
                  <a:pt x="72" y="14"/>
                </a:lnTo>
                <a:lnTo>
                  <a:pt x="68" y="22"/>
                </a:lnTo>
                <a:lnTo>
                  <a:pt x="68" y="22"/>
                </a:lnTo>
                <a:lnTo>
                  <a:pt x="68" y="30"/>
                </a:lnTo>
                <a:lnTo>
                  <a:pt x="68" y="30"/>
                </a:lnTo>
                <a:lnTo>
                  <a:pt x="68" y="34"/>
                </a:lnTo>
                <a:lnTo>
                  <a:pt x="68" y="34"/>
                </a:lnTo>
                <a:lnTo>
                  <a:pt x="68" y="40"/>
                </a:lnTo>
                <a:lnTo>
                  <a:pt x="68" y="40"/>
                </a:lnTo>
                <a:lnTo>
                  <a:pt x="68" y="46"/>
                </a:lnTo>
                <a:lnTo>
                  <a:pt x="68" y="46"/>
                </a:lnTo>
                <a:lnTo>
                  <a:pt x="68" y="56"/>
                </a:lnTo>
                <a:lnTo>
                  <a:pt x="68" y="56"/>
                </a:lnTo>
                <a:lnTo>
                  <a:pt x="70" y="64"/>
                </a:lnTo>
                <a:lnTo>
                  <a:pt x="70" y="64"/>
                </a:lnTo>
                <a:lnTo>
                  <a:pt x="74" y="72"/>
                </a:lnTo>
                <a:lnTo>
                  <a:pt x="74" y="72"/>
                </a:lnTo>
                <a:lnTo>
                  <a:pt x="76" y="74"/>
                </a:lnTo>
                <a:lnTo>
                  <a:pt x="76" y="74"/>
                </a:lnTo>
                <a:lnTo>
                  <a:pt x="78" y="74"/>
                </a:lnTo>
                <a:lnTo>
                  <a:pt x="78" y="74"/>
                </a:lnTo>
                <a:lnTo>
                  <a:pt x="76" y="76"/>
                </a:lnTo>
                <a:lnTo>
                  <a:pt x="76" y="76"/>
                </a:lnTo>
                <a:lnTo>
                  <a:pt x="76" y="80"/>
                </a:lnTo>
                <a:lnTo>
                  <a:pt x="76" y="80"/>
                </a:lnTo>
                <a:lnTo>
                  <a:pt x="76" y="84"/>
                </a:lnTo>
                <a:lnTo>
                  <a:pt x="76" y="84"/>
                </a:lnTo>
                <a:lnTo>
                  <a:pt x="76" y="84"/>
                </a:lnTo>
                <a:lnTo>
                  <a:pt x="76" y="84"/>
                </a:lnTo>
                <a:lnTo>
                  <a:pt x="76" y="86"/>
                </a:lnTo>
                <a:lnTo>
                  <a:pt x="76" y="86"/>
                </a:lnTo>
                <a:lnTo>
                  <a:pt x="74" y="86"/>
                </a:lnTo>
                <a:lnTo>
                  <a:pt x="74" y="86"/>
                </a:lnTo>
                <a:lnTo>
                  <a:pt x="68" y="90"/>
                </a:lnTo>
                <a:lnTo>
                  <a:pt x="68" y="90"/>
                </a:lnTo>
                <a:lnTo>
                  <a:pt x="64" y="92"/>
                </a:lnTo>
                <a:lnTo>
                  <a:pt x="64" y="92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0" y="94"/>
                </a:lnTo>
                <a:lnTo>
                  <a:pt x="50" y="94"/>
                </a:lnTo>
                <a:lnTo>
                  <a:pt x="48" y="96"/>
                </a:lnTo>
                <a:lnTo>
                  <a:pt x="48" y="96"/>
                </a:lnTo>
                <a:lnTo>
                  <a:pt x="46" y="96"/>
                </a:lnTo>
                <a:lnTo>
                  <a:pt x="46" y="96"/>
                </a:lnTo>
                <a:lnTo>
                  <a:pt x="44" y="96"/>
                </a:lnTo>
                <a:lnTo>
                  <a:pt x="44" y="96"/>
                </a:lnTo>
                <a:lnTo>
                  <a:pt x="42" y="96"/>
                </a:lnTo>
                <a:lnTo>
                  <a:pt x="42" y="96"/>
                </a:lnTo>
                <a:lnTo>
                  <a:pt x="38" y="96"/>
                </a:lnTo>
                <a:lnTo>
                  <a:pt x="38" y="96"/>
                </a:lnTo>
                <a:lnTo>
                  <a:pt x="38" y="98"/>
                </a:lnTo>
                <a:lnTo>
                  <a:pt x="38" y="98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2" y="100"/>
                </a:lnTo>
                <a:lnTo>
                  <a:pt x="30" y="102"/>
                </a:lnTo>
                <a:lnTo>
                  <a:pt x="30" y="102"/>
                </a:lnTo>
                <a:lnTo>
                  <a:pt x="30" y="104"/>
                </a:lnTo>
                <a:lnTo>
                  <a:pt x="30" y="104"/>
                </a:lnTo>
                <a:lnTo>
                  <a:pt x="28" y="106"/>
                </a:lnTo>
                <a:lnTo>
                  <a:pt x="28" y="106"/>
                </a:lnTo>
                <a:lnTo>
                  <a:pt x="26" y="108"/>
                </a:lnTo>
                <a:lnTo>
                  <a:pt x="26" y="108"/>
                </a:lnTo>
                <a:lnTo>
                  <a:pt x="24" y="114"/>
                </a:lnTo>
                <a:lnTo>
                  <a:pt x="24" y="114"/>
                </a:lnTo>
                <a:lnTo>
                  <a:pt x="22" y="120"/>
                </a:lnTo>
                <a:lnTo>
                  <a:pt x="22" y="120"/>
                </a:lnTo>
                <a:lnTo>
                  <a:pt x="20" y="122"/>
                </a:lnTo>
                <a:lnTo>
                  <a:pt x="20" y="122"/>
                </a:lnTo>
                <a:lnTo>
                  <a:pt x="18" y="124"/>
                </a:lnTo>
                <a:lnTo>
                  <a:pt x="18" y="124"/>
                </a:lnTo>
                <a:lnTo>
                  <a:pt x="16" y="132"/>
                </a:lnTo>
                <a:lnTo>
                  <a:pt x="16" y="132"/>
                </a:lnTo>
                <a:lnTo>
                  <a:pt x="14" y="136"/>
                </a:lnTo>
                <a:lnTo>
                  <a:pt x="14" y="136"/>
                </a:lnTo>
                <a:lnTo>
                  <a:pt x="12" y="140"/>
                </a:lnTo>
                <a:lnTo>
                  <a:pt x="12" y="140"/>
                </a:lnTo>
                <a:lnTo>
                  <a:pt x="10" y="146"/>
                </a:lnTo>
                <a:lnTo>
                  <a:pt x="10" y="146"/>
                </a:lnTo>
                <a:lnTo>
                  <a:pt x="8" y="152"/>
                </a:lnTo>
                <a:lnTo>
                  <a:pt x="8" y="152"/>
                </a:lnTo>
                <a:lnTo>
                  <a:pt x="6" y="156"/>
                </a:lnTo>
                <a:lnTo>
                  <a:pt x="6" y="156"/>
                </a:lnTo>
                <a:lnTo>
                  <a:pt x="4" y="160"/>
                </a:lnTo>
                <a:lnTo>
                  <a:pt x="4" y="160"/>
                </a:lnTo>
                <a:lnTo>
                  <a:pt x="2" y="170"/>
                </a:lnTo>
                <a:lnTo>
                  <a:pt x="2" y="170"/>
                </a:lnTo>
                <a:lnTo>
                  <a:pt x="0" y="182"/>
                </a:lnTo>
                <a:lnTo>
                  <a:pt x="0" y="182"/>
                </a:lnTo>
                <a:lnTo>
                  <a:pt x="2" y="192"/>
                </a:lnTo>
                <a:lnTo>
                  <a:pt x="2" y="192"/>
                </a:lnTo>
                <a:lnTo>
                  <a:pt x="2" y="194"/>
                </a:lnTo>
                <a:lnTo>
                  <a:pt x="4" y="196"/>
                </a:lnTo>
                <a:lnTo>
                  <a:pt x="4" y="196"/>
                </a:lnTo>
                <a:lnTo>
                  <a:pt x="8" y="196"/>
                </a:lnTo>
                <a:lnTo>
                  <a:pt x="8" y="196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8" y="198"/>
                </a:lnTo>
                <a:lnTo>
                  <a:pt x="18" y="198"/>
                </a:lnTo>
                <a:lnTo>
                  <a:pt x="22" y="198"/>
                </a:lnTo>
                <a:lnTo>
                  <a:pt x="22" y="198"/>
                </a:lnTo>
                <a:lnTo>
                  <a:pt x="26" y="200"/>
                </a:lnTo>
                <a:lnTo>
                  <a:pt x="26" y="200"/>
                </a:lnTo>
                <a:lnTo>
                  <a:pt x="32" y="202"/>
                </a:lnTo>
                <a:lnTo>
                  <a:pt x="32" y="202"/>
                </a:lnTo>
                <a:lnTo>
                  <a:pt x="34" y="202"/>
                </a:lnTo>
                <a:lnTo>
                  <a:pt x="34" y="202"/>
                </a:lnTo>
                <a:lnTo>
                  <a:pt x="36" y="202"/>
                </a:lnTo>
                <a:lnTo>
                  <a:pt x="36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6"/>
                </a:lnTo>
                <a:lnTo>
                  <a:pt x="40" y="206"/>
                </a:lnTo>
                <a:lnTo>
                  <a:pt x="38" y="218"/>
                </a:lnTo>
                <a:lnTo>
                  <a:pt x="38" y="218"/>
                </a:lnTo>
                <a:lnTo>
                  <a:pt x="38" y="232"/>
                </a:lnTo>
                <a:lnTo>
                  <a:pt x="38" y="232"/>
                </a:lnTo>
                <a:lnTo>
                  <a:pt x="38" y="240"/>
                </a:lnTo>
                <a:lnTo>
                  <a:pt x="38" y="240"/>
                </a:lnTo>
                <a:lnTo>
                  <a:pt x="40" y="242"/>
                </a:lnTo>
                <a:lnTo>
                  <a:pt x="40" y="242"/>
                </a:lnTo>
                <a:lnTo>
                  <a:pt x="42" y="244"/>
                </a:lnTo>
                <a:lnTo>
                  <a:pt x="42" y="244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lnTo>
                  <a:pt x="46" y="248"/>
                </a:lnTo>
                <a:lnTo>
                  <a:pt x="46" y="248"/>
                </a:lnTo>
                <a:lnTo>
                  <a:pt x="46" y="248"/>
                </a:lnTo>
                <a:lnTo>
                  <a:pt x="46" y="248"/>
                </a:lnTo>
                <a:lnTo>
                  <a:pt x="46" y="250"/>
                </a:lnTo>
                <a:lnTo>
                  <a:pt x="46" y="250"/>
                </a:lnTo>
                <a:lnTo>
                  <a:pt x="46" y="250"/>
                </a:lnTo>
                <a:lnTo>
                  <a:pt x="46" y="250"/>
                </a:lnTo>
                <a:lnTo>
                  <a:pt x="46" y="252"/>
                </a:lnTo>
                <a:lnTo>
                  <a:pt x="46" y="252"/>
                </a:lnTo>
                <a:lnTo>
                  <a:pt x="46" y="256"/>
                </a:lnTo>
                <a:lnTo>
                  <a:pt x="46" y="256"/>
                </a:lnTo>
                <a:lnTo>
                  <a:pt x="42" y="256"/>
                </a:lnTo>
                <a:lnTo>
                  <a:pt x="42" y="256"/>
                </a:lnTo>
                <a:lnTo>
                  <a:pt x="42" y="262"/>
                </a:lnTo>
                <a:lnTo>
                  <a:pt x="42" y="262"/>
                </a:lnTo>
                <a:lnTo>
                  <a:pt x="44" y="264"/>
                </a:lnTo>
                <a:lnTo>
                  <a:pt x="44" y="264"/>
                </a:lnTo>
                <a:lnTo>
                  <a:pt x="42" y="266"/>
                </a:lnTo>
                <a:lnTo>
                  <a:pt x="42" y="266"/>
                </a:lnTo>
                <a:lnTo>
                  <a:pt x="42" y="270"/>
                </a:lnTo>
                <a:lnTo>
                  <a:pt x="42" y="270"/>
                </a:lnTo>
                <a:lnTo>
                  <a:pt x="42" y="274"/>
                </a:lnTo>
                <a:lnTo>
                  <a:pt x="42" y="274"/>
                </a:lnTo>
                <a:lnTo>
                  <a:pt x="40" y="278"/>
                </a:lnTo>
                <a:lnTo>
                  <a:pt x="40" y="278"/>
                </a:lnTo>
                <a:lnTo>
                  <a:pt x="40" y="280"/>
                </a:lnTo>
                <a:lnTo>
                  <a:pt x="40" y="280"/>
                </a:lnTo>
                <a:lnTo>
                  <a:pt x="38" y="284"/>
                </a:lnTo>
                <a:lnTo>
                  <a:pt x="38" y="284"/>
                </a:lnTo>
                <a:lnTo>
                  <a:pt x="38" y="286"/>
                </a:lnTo>
                <a:lnTo>
                  <a:pt x="38" y="286"/>
                </a:lnTo>
                <a:lnTo>
                  <a:pt x="36" y="292"/>
                </a:lnTo>
                <a:lnTo>
                  <a:pt x="36" y="292"/>
                </a:lnTo>
                <a:lnTo>
                  <a:pt x="36" y="296"/>
                </a:lnTo>
                <a:lnTo>
                  <a:pt x="36" y="296"/>
                </a:lnTo>
                <a:lnTo>
                  <a:pt x="36" y="298"/>
                </a:lnTo>
                <a:lnTo>
                  <a:pt x="36" y="298"/>
                </a:lnTo>
                <a:lnTo>
                  <a:pt x="36" y="302"/>
                </a:lnTo>
                <a:lnTo>
                  <a:pt x="36" y="302"/>
                </a:lnTo>
                <a:lnTo>
                  <a:pt x="36" y="304"/>
                </a:lnTo>
                <a:lnTo>
                  <a:pt x="36" y="304"/>
                </a:lnTo>
                <a:lnTo>
                  <a:pt x="36" y="306"/>
                </a:lnTo>
                <a:lnTo>
                  <a:pt x="36" y="306"/>
                </a:lnTo>
                <a:lnTo>
                  <a:pt x="36" y="308"/>
                </a:lnTo>
                <a:lnTo>
                  <a:pt x="36" y="308"/>
                </a:lnTo>
                <a:lnTo>
                  <a:pt x="36" y="310"/>
                </a:lnTo>
                <a:lnTo>
                  <a:pt x="36" y="310"/>
                </a:lnTo>
                <a:lnTo>
                  <a:pt x="38" y="312"/>
                </a:lnTo>
                <a:lnTo>
                  <a:pt x="38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6"/>
                </a:lnTo>
                <a:lnTo>
                  <a:pt x="38" y="316"/>
                </a:lnTo>
                <a:lnTo>
                  <a:pt x="38" y="320"/>
                </a:lnTo>
                <a:lnTo>
                  <a:pt x="38" y="320"/>
                </a:lnTo>
                <a:lnTo>
                  <a:pt x="38" y="324"/>
                </a:lnTo>
                <a:lnTo>
                  <a:pt x="38" y="324"/>
                </a:lnTo>
                <a:lnTo>
                  <a:pt x="38" y="328"/>
                </a:lnTo>
                <a:lnTo>
                  <a:pt x="38" y="328"/>
                </a:lnTo>
                <a:lnTo>
                  <a:pt x="38" y="334"/>
                </a:lnTo>
                <a:lnTo>
                  <a:pt x="38" y="334"/>
                </a:lnTo>
                <a:lnTo>
                  <a:pt x="40" y="346"/>
                </a:lnTo>
                <a:lnTo>
                  <a:pt x="40" y="346"/>
                </a:lnTo>
                <a:lnTo>
                  <a:pt x="42" y="354"/>
                </a:lnTo>
                <a:lnTo>
                  <a:pt x="42" y="354"/>
                </a:lnTo>
                <a:lnTo>
                  <a:pt x="44" y="366"/>
                </a:lnTo>
                <a:lnTo>
                  <a:pt x="44" y="366"/>
                </a:lnTo>
                <a:lnTo>
                  <a:pt x="46" y="372"/>
                </a:lnTo>
                <a:lnTo>
                  <a:pt x="46" y="372"/>
                </a:lnTo>
                <a:lnTo>
                  <a:pt x="46" y="380"/>
                </a:lnTo>
                <a:lnTo>
                  <a:pt x="46" y="380"/>
                </a:lnTo>
                <a:lnTo>
                  <a:pt x="48" y="390"/>
                </a:lnTo>
                <a:lnTo>
                  <a:pt x="48" y="390"/>
                </a:lnTo>
                <a:lnTo>
                  <a:pt x="48" y="404"/>
                </a:lnTo>
                <a:lnTo>
                  <a:pt x="48" y="404"/>
                </a:lnTo>
                <a:lnTo>
                  <a:pt x="50" y="420"/>
                </a:lnTo>
                <a:lnTo>
                  <a:pt x="50" y="420"/>
                </a:lnTo>
                <a:lnTo>
                  <a:pt x="52" y="436"/>
                </a:lnTo>
                <a:lnTo>
                  <a:pt x="52" y="436"/>
                </a:lnTo>
                <a:lnTo>
                  <a:pt x="54" y="450"/>
                </a:lnTo>
                <a:lnTo>
                  <a:pt x="54" y="450"/>
                </a:lnTo>
                <a:lnTo>
                  <a:pt x="56" y="460"/>
                </a:lnTo>
                <a:lnTo>
                  <a:pt x="56" y="460"/>
                </a:lnTo>
                <a:lnTo>
                  <a:pt x="58" y="470"/>
                </a:lnTo>
                <a:lnTo>
                  <a:pt x="58" y="470"/>
                </a:lnTo>
                <a:lnTo>
                  <a:pt x="60" y="478"/>
                </a:lnTo>
                <a:lnTo>
                  <a:pt x="60" y="478"/>
                </a:lnTo>
                <a:lnTo>
                  <a:pt x="62" y="484"/>
                </a:lnTo>
                <a:lnTo>
                  <a:pt x="62" y="484"/>
                </a:lnTo>
                <a:lnTo>
                  <a:pt x="64" y="488"/>
                </a:lnTo>
                <a:lnTo>
                  <a:pt x="64" y="488"/>
                </a:lnTo>
                <a:lnTo>
                  <a:pt x="66" y="494"/>
                </a:lnTo>
                <a:lnTo>
                  <a:pt x="66" y="494"/>
                </a:lnTo>
                <a:lnTo>
                  <a:pt x="70" y="502"/>
                </a:lnTo>
                <a:lnTo>
                  <a:pt x="70" y="502"/>
                </a:lnTo>
                <a:lnTo>
                  <a:pt x="70" y="504"/>
                </a:lnTo>
                <a:lnTo>
                  <a:pt x="70" y="504"/>
                </a:lnTo>
                <a:lnTo>
                  <a:pt x="70" y="506"/>
                </a:lnTo>
                <a:lnTo>
                  <a:pt x="70" y="506"/>
                </a:lnTo>
                <a:lnTo>
                  <a:pt x="66" y="512"/>
                </a:lnTo>
                <a:lnTo>
                  <a:pt x="66" y="512"/>
                </a:lnTo>
                <a:lnTo>
                  <a:pt x="64" y="516"/>
                </a:lnTo>
                <a:lnTo>
                  <a:pt x="64" y="516"/>
                </a:lnTo>
                <a:lnTo>
                  <a:pt x="62" y="522"/>
                </a:lnTo>
                <a:lnTo>
                  <a:pt x="62" y="522"/>
                </a:lnTo>
                <a:lnTo>
                  <a:pt x="60" y="528"/>
                </a:lnTo>
                <a:lnTo>
                  <a:pt x="60" y="528"/>
                </a:lnTo>
                <a:lnTo>
                  <a:pt x="58" y="532"/>
                </a:lnTo>
                <a:lnTo>
                  <a:pt x="58" y="532"/>
                </a:lnTo>
                <a:lnTo>
                  <a:pt x="58" y="534"/>
                </a:lnTo>
                <a:lnTo>
                  <a:pt x="58" y="534"/>
                </a:lnTo>
                <a:lnTo>
                  <a:pt x="58" y="538"/>
                </a:lnTo>
                <a:lnTo>
                  <a:pt x="58" y="538"/>
                </a:lnTo>
                <a:lnTo>
                  <a:pt x="60" y="540"/>
                </a:lnTo>
                <a:lnTo>
                  <a:pt x="60" y="540"/>
                </a:lnTo>
                <a:lnTo>
                  <a:pt x="64" y="540"/>
                </a:lnTo>
                <a:lnTo>
                  <a:pt x="64" y="540"/>
                </a:lnTo>
                <a:lnTo>
                  <a:pt x="64" y="542"/>
                </a:lnTo>
                <a:lnTo>
                  <a:pt x="64" y="542"/>
                </a:lnTo>
                <a:lnTo>
                  <a:pt x="62" y="544"/>
                </a:lnTo>
                <a:lnTo>
                  <a:pt x="62" y="544"/>
                </a:lnTo>
                <a:lnTo>
                  <a:pt x="60" y="546"/>
                </a:lnTo>
                <a:lnTo>
                  <a:pt x="60" y="546"/>
                </a:lnTo>
                <a:lnTo>
                  <a:pt x="60" y="548"/>
                </a:lnTo>
                <a:lnTo>
                  <a:pt x="60" y="548"/>
                </a:lnTo>
                <a:lnTo>
                  <a:pt x="58" y="552"/>
                </a:lnTo>
                <a:lnTo>
                  <a:pt x="58" y="552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4" y="558"/>
                </a:lnTo>
                <a:lnTo>
                  <a:pt x="54" y="558"/>
                </a:lnTo>
                <a:lnTo>
                  <a:pt x="52" y="560"/>
                </a:lnTo>
                <a:lnTo>
                  <a:pt x="52" y="560"/>
                </a:lnTo>
                <a:lnTo>
                  <a:pt x="50" y="562"/>
                </a:lnTo>
                <a:lnTo>
                  <a:pt x="50" y="562"/>
                </a:lnTo>
                <a:lnTo>
                  <a:pt x="44" y="564"/>
                </a:lnTo>
                <a:lnTo>
                  <a:pt x="44" y="564"/>
                </a:lnTo>
                <a:lnTo>
                  <a:pt x="36" y="566"/>
                </a:lnTo>
                <a:lnTo>
                  <a:pt x="36" y="566"/>
                </a:lnTo>
                <a:lnTo>
                  <a:pt x="30" y="568"/>
                </a:lnTo>
                <a:lnTo>
                  <a:pt x="30" y="568"/>
                </a:lnTo>
                <a:lnTo>
                  <a:pt x="28" y="572"/>
                </a:lnTo>
                <a:lnTo>
                  <a:pt x="28" y="572"/>
                </a:lnTo>
                <a:lnTo>
                  <a:pt x="28" y="572"/>
                </a:lnTo>
                <a:lnTo>
                  <a:pt x="28" y="572"/>
                </a:lnTo>
                <a:lnTo>
                  <a:pt x="26" y="574"/>
                </a:lnTo>
                <a:lnTo>
                  <a:pt x="26" y="574"/>
                </a:lnTo>
                <a:lnTo>
                  <a:pt x="26" y="574"/>
                </a:lnTo>
                <a:lnTo>
                  <a:pt x="26" y="574"/>
                </a:lnTo>
                <a:lnTo>
                  <a:pt x="26" y="576"/>
                </a:lnTo>
                <a:lnTo>
                  <a:pt x="26" y="576"/>
                </a:lnTo>
                <a:lnTo>
                  <a:pt x="26" y="578"/>
                </a:lnTo>
                <a:lnTo>
                  <a:pt x="26" y="578"/>
                </a:lnTo>
                <a:lnTo>
                  <a:pt x="26" y="580"/>
                </a:lnTo>
                <a:lnTo>
                  <a:pt x="26" y="580"/>
                </a:lnTo>
                <a:lnTo>
                  <a:pt x="30" y="582"/>
                </a:lnTo>
                <a:lnTo>
                  <a:pt x="30" y="582"/>
                </a:lnTo>
                <a:lnTo>
                  <a:pt x="34" y="582"/>
                </a:lnTo>
                <a:lnTo>
                  <a:pt x="34" y="582"/>
                </a:lnTo>
                <a:lnTo>
                  <a:pt x="36" y="584"/>
                </a:lnTo>
                <a:lnTo>
                  <a:pt x="36" y="584"/>
                </a:lnTo>
                <a:lnTo>
                  <a:pt x="40" y="584"/>
                </a:lnTo>
                <a:lnTo>
                  <a:pt x="40" y="584"/>
                </a:lnTo>
                <a:lnTo>
                  <a:pt x="44" y="584"/>
                </a:lnTo>
                <a:lnTo>
                  <a:pt x="44" y="584"/>
                </a:lnTo>
                <a:lnTo>
                  <a:pt x="46" y="584"/>
                </a:lnTo>
                <a:lnTo>
                  <a:pt x="46" y="584"/>
                </a:lnTo>
                <a:lnTo>
                  <a:pt x="48" y="584"/>
                </a:lnTo>
                <a:lnTo>
                  <a:pt x="48" y="584"/>
                </a:lnTo>
                <a:lnTo>
                  <a:pt x="50" y="584"/>
                </a:lnTo>
                <a:lnTo>
                  <a:pt x="50" y="584"/>
                </a:lnTo>
                <a:lnTo>
                  <a:pt x="52" y="584"/>
                </a:lnTo>
                <a:lnTo>
                  <a:pt x="52" y="584"/>
                </a:lnTo>
                <a:lnTo>
                  <a:pt x="52" y="584"/>
                </a:lnTo>
                <a:lnTo>
                  <a:pt x="52" y="584"/>
                </a:lnTo>
                <a:lnTo>
                  <a:pt x="54" y="584"/>
                </a:lnTo>
                <a:lnTo>
                  <a:pt x="54" y="584"/>
                </a:lnTo>
                <a:lnTo>
                  <a:pt x="56" y="582"/>
                </a:lnTo>
                <a:lnTo>
                  <a:pt x="56" y="582"/>
                </a:lnTo>
                <a:lnTo>
                  <a:pt x="56" y="584"/>
                </a:lnTo>
                <a:lnTo>
                  <a:pt x="56" y="584"/>
                </a:lnTo>
                <a:lnTo>
                  <a:pt x="58" y="584"/>
                </a:lnTo>
                <a:lnTo>
                  <a:pt x="58" y="584"/>
                </a:lnTo>
                <a:lnTo>
                  <a:pt x="60" y="582"/>
                </a:lnTo>
                <a:lnTo>
                  <a:pt x="60" y="582"/>
                </a:lnTo>
                <a:lnTo>
                  <a:pt x="60" y="582"/>
                </a:lnTo>
                <a:lnTo>
                  <a:pt x="60" y="582"/>
                </a:lnTo>
                <a:lnTo>
                  <a:pt x="62" y="582"/>
                </a:lnTo>
                <a:lnTo>
                  <a:pt x="62" y="582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6" y="582"/>
                </a:lnTo>
                <a:lnTo>
                  <a:pt x="66" y="582"/>
                </a:lnTo>
                <a:lnTo>
                  <a:pt x="68" y="582"/>
                </a:lnTo>
                <a:lnTo>
                  <a:pt x="68" y="582"/>
                </a:lnTo>
                <a:lnTo>
                  <a:pt x="68" y="582"/>
                </a:lnTo>
                <a:lnTo>
                  <a:pt x="68" y="582"/>
                </a:lnTo>
                <a:lnTo>
                  <a:pt x="70" y="582"/>
                </a:lnTo>
                <a:lnTo>
                  <a:pt x="70" y="582"/>
                </a:lnTo>
                <a:lnTo>
                  <a:pt x="72" y="580"/>
                </a:lnTo>
                <a:lnTo>
                  <a:pt x="72" y="580"/>
                </a:lnTo>
                <a:lnTo>
                  <a:pt x="72" y="580"/>
                </a:lnTo>
                <a:lnTo>
                  <a:pt x="72" y="580"/>
                </a:lnTo>
                <a:lnTo>
                  <a:pt x="76" y="578"/>
                </a:lnTo>
                <a:lnTo>
                  <a:pt x="76" y="578"/>
                </a:lnTo>
                <a:lnTo>
                  <a:pt x="86" y="576"/>
                </a:lnTo>
                <a:lnTo>
                  <a:pt x="86" y="576"/>
                </a:lnTo>
                <a:lnTo>
                  <a:pt x="88" y="576"/>
                </a:lnTo>
                <a:lnTo>
                  <a:pt x="88" y="576"/>
                </a:lnTo>
                <a:lnTo>
                  <a:pt x="92" y="578"/>
                </a:lnTo>
                <a:lnTo>
                  <a:pt x="92" y="578"/>
                </a:lnTo>
                <a:lnTo>
                  <a:pt x="94" y="578"/>
                </a:lnTo>
                <a:lnTo>
                  <a:pt x="94" y="578"/>
                </a:lnTo>
                <a:lnTo>
                  <a:pt x="98" y="578"/>
                </a:lnTo>
                <a:lnTo>
                  <a:pt x="98" y="578"/>
                </a:lnTo>
                <a:lnTo>
                  <a:pt x="100" y="578"/>
                </a:lnTo>
                <a:lnTo>
                  <a:pt x="100" y="578"/>
                </a:lnTo>
                <a:lnTo>
                  <a:pt x="100" y="578"/>
                </a:lnTo>
                <a:lnTo>
                  <a:pt x="100" y="578"/>
                </a:lnTo>
                <a:lnTo>
                  <a:pt x="102" y="578"/>
                </a:lnTo>
                <a:lnTo>
                  <a:pt x="102" y="578"/>
                </a:lnTo>
                <a:lnTo>
                  <a:pt x="104" y="578"/>
                </a:lnTo>
                <a:lnTo>
                  <a:pt x="104" y="578"/>
                </a:lnTo>
                <a:lnTo>
                  <a:pt x="104" y="578"/>
                </a:lnTo>
                <a:lnTo>
                  <a:pt x="104" y="578"/>
                </a:lnTo>
                <a:lnTo>
                  <a:pt x="106" y="578"/>
                </a:lnTo>
                <a:lnTo>
                  <a:pt x="106" y="578"/>
                </a:lnTo>
                <a:lnTo>
                  <a:pt x="108" y="576"/>
                </a:lnTo>
                <a:lnTo>
                  <a:pt x="108" y="576"/>
                </a:lnTo>
                <a:lnTo>
                  <a:pt x="108" y="576"/>
                </a:lnTo>
                <a:lnTo>
                  <a:pt x="108" y="576"/>
                </a:lnTo>
                <a:lnTo>
                  <a:pt x="110" y="576"/>
                </a:lnTo>
                <a:lnTo>
                  <a:pt x="110" y="576"/>
                </a:lnTo>
                <a:lnTo>
                  <a:pt x="112" y="576"/>
                </a:lnTo>
                <a:lnTo>
                  <a:pt x="112" y="576"/>
                </a:lnTo>
                <a:lnTo>
                  <a:pt x="114" y="574"/>
                </a:lnTo>
                <a:lnTo>
                  <a:pt x="114" y="574"/>
                </a:lnTo>
                <a:lnTo>
                  <a:pt x="114" y="574"/>
                </a:lnTo>
                <a:lnTo>
                  <a:pt x="114" y="574"/>
                </a:lnTo>
                <a:lnTo>
                  <a:pt x="114" y="568"/>
                </a:lnTo>
                <a:lnTo>
                  <a:pt x="114" y="568"/>
                </a:lnTo>
                <a:lnTo>
                  <a:pt x="112" y="564"/>
                </a:lnTo>
                <a:lnTo>
                  <a:pt x="112" y="564"/>
                </a:lnTo>
                <a:lnTo>
                  <a:pt x="112" y="564"/>
                </a:lnTo>
                <a:lnTo>
                  <a:pt x="112" y="564"/>
                </a:lnTo>
                <a:lnTo>
                  <a:pt x="112" y="562"/>
                </a:lnTo>
                <a:lnTo>
                  <a:pt x="112" y="562"/>
                </a:lnTo>
                <a:lnTo>
                  <a:pt x="112" y="560"/>
                </a:lnTo>
                <a:lnTo>
                  <a:pt x="112" y="560"/>
                </a:lnTo>
                <a:lnTo>
                  <a:pt x="112" y="558"/>
                </a:lnTo>
                <a:lnTo>
                  <a:pt x="112" y="558"/>
                </a:lnTo>
                <a:lnTo>
                  <a:pt x="112" y="556"/>
                </a:lnTo>
                <a:lnTo>
                  <a:pt x="112" y="556"/>
                </a:lnTo>
                <a:lnTo>
                  <a:pt x="112" y="552"/>
                </a:lnTo>
                <a:lnTo>
                  <a:pt x="112" y="552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6" y="546"/>
                </a:lnTo>
                <a:lnTo>
                  <a:pt x="116" y="546"/>
                </a:lnTo>
                <a:lnTo>
                  <a:pt x="118" y="542"/>
                </a:lnTo>
                <a:lnTo>
                  <a:pt x="118" y="542"/>
                </a:lnTo>
                <a:lnTo>
                  <a:pt x="120" y="538"/>
                </a:lnTo>
                <a:lnTo>
                  <a:pt x="120" y="538"/>
                </a:lnTo>
                <a:lnTo>
                  <a:pt x="120" y="536"/>
                </a:lnTo>
                <a:lnTo>
                  <a:pt x="120" y="536"/>
                </a:lnTo>
                <a:lnTo>
                  <a:pt x="120" y="532"/>
                </a:lnTo>
                <a:lnTo>
                  <a:pt x="120" y="532"/>
                </a:lnTo>
                <a:lnTo>
                  <a:pt x="116" y="524"/>
                </a:lnTo>
                <a:lnTo>
                  <a:pt x="116" y="524"/>
                </a:lnTo>
                <a:lnTo>
                  <a:pt x="112" y="518"/>
                </a:lnTo>
                <a:lnTo>
                  <a:pt x="112" y="518"/>
                </a:lnTo>
                <a:lnTo>
                  <a:pt x="110" y="514"/>
                </a:lnTo>
                <a:lnTo>
                  <a:pt x="110" y="514"/>
                </a:lnTo>
                <a:lnTo>
                  <a:pt x="108" y="512"/>
                </a:lnTo>
                <a:lnTo>
                  <a:pt x="108" y="512"/>
                </a:lnTo>
                <a:lnTo>
                  <a:pt x="108" y="510"/>
                </a:lnTo>
                <a:lnTo>
                  <a:pt x="108" y="510"/>
                </a:lnTo>
                <a:lnTo>
                  <a:pt x="108" y="508"/>
                </a:lnTo>
                <a:lnTo>
                  <a:pt x="108" y="508"/>
                </a:lnTo>
                <a:lnTo>
                  <a:pt x="110" y="500"/>
                </a:lnTo>
                <a:lnTo>
                  <a:pt x="110" y="500"/>
                </a:lnTo>
                <a:lnTo>
                  <a:pt x="110" y="488"/>
                </a:lnTo>
                <a:lnTo>
                  <a:pt x="110" y="488"/>
                </a:lnTo>
                <a:lnTo>
                  <a:pt x="110" y="480"/>
                </a:lnTo>
                <a:lnTo>
                  <a:pt x="110" y="480"/>
                </a:lnTo>
                <a:lnTo>
                  <a:pt x="110" y="476"/>
                </a:lnTo>
                <a:lnTo>
                  <a:pt x="110" y="476"/>
                </a:lnTo>
                <a:lnTo>
                  <a:pt x="110" y="468"/>
                </a:lnTo>
                <a:lnTo>
                  <a:pt x="110" y="468"/>
                </a:lnTo>
                <a:lnTo>
                  <a:pt x="110" y="466"/>
                </a:lnTo>
                <a:lnTo>
                  <a:pt x="110" y="466"/>
                </a:lnTo>
                <a:lnTo>
                  <a:pt x="110" y="464"/>
                </a:lnTo>
                <a:lnTo>
                  <a:pt x="110" y="464"/>
                </a:lnTo>
                <a:lnTo>
                  <a:pt x="110" y="456"/>
                </a:lnTo>
                <a:lnTo>
                  <a:pt x="110" y="456"/>
                </a:lnTo>
                <a:lnTo>
                  <a:pt x="108" y="444"/>
                </a:lnTo>
                <a:lnTo>
                  <a:pt x="108" y="444"/>
                </a:lnTo>
                <a:lnTo>
                  <a:pt x="108" y="438"/>
                </a:lnTo>
                <a:lnTo>
                  <a:pt x="108" y="438"/>
                </a:lnTo>
                <a:lnTo>
                  <a:pt x="108" y="434"/>
                </a:lnTo>
                <a:lnTo>
                  <a:pt x="108" y="434"/>
                </a:lnTo>
                <a:lnTo>
                  <a:pt x="108" y="430"/>
                </a:lnTo>
                <a:lnTo>
                  <a:pt x="108" y="430"/>
                </a:lnTo>
                <a:lnTo>
                  <a:pt x="110" y="422"/>
                </a:lnTo>
                <a:lnTo>
                  <a:pt x="110" y="422"/>
                </a:lnTo>
                <a:lnTo>
                  <a:pt x="110" y="416"/>
                </a:lnTo>
                <a:lnTo>
                  <a:pt x="110" y="416"/>
                </a:lnTo>
                <a:lnTo>
                  <a:pt x="110" y="410"/>
                </a:lnTo>
                <a:lnTo>
                  <a:pt x="110" y="410"/>
                </a:lnTo>
                <a:lnTo>
                  <a:pt x="110" y="402"/>
                </a:lnTo>
                <a:lnTo>
                  <a:pt x="110" y="402"/>
                </a:lnTo>
                <a:lnTo>
                  <a:pt x="110" y="396"/>
                </a:lnTo>
                <a:lnTo>
                  <a:pt x="110" y="396"/>
                </a:lnTo>
                <a:lnTo>
                  <a:pt x="108" y="392"/>
                </a:lnTo>
                <a:lnTo>
                  <a:pt x="108" y="392"/>
                </a:lnTo>
                <a:lnTo>
                  <a:pt x="108" y="386"/>
                </a:lnTo>
                <a:lnTo>
                  <a:pt x="108" y="386"/>
                </a:lnTo>
                <a:lnTo>
                  <a:pt x="108" y="382"/>
                </a:lnTo>
                <a:lnTo>
                  <a:pt x="108" y="382"/>
                </a:lnTo>
                <a:lnTo>
                  <a:pt x="108" y="382"/>
                </a:lnTo>
                <a:lnTo>
                  <a:pt x="108" y="382"/>
                </a:lnTo>
                <a:lnTo>
                  <a:pt x="108" y="384"/>
                </a:lnTo>
                <a:lnTo>
                  <a:pt x="108" y="384"/>
                </a:lnTo>
                <a:lnTo>
                  <a:pt x="110" y="388"/>
                </a:lnTo>
                <a:lnTo>
                  <a:pt x="110" y="388"/>
                </a:lnTo>
                <a:lnTo>
                  <a:pt x="110" y="394"/>
                </a:lnTo>
                <a:lnTo>
                  <a:pt x="110" y="394"/>
                </a:lnTo>
                <a:lnTo>
                  <a:pt x="112" y="396"/>
                </a:lnTo>
                <a:lnTo>
                  <a:pt x="112" y="396"/>
                </a:lnTo>
                <a:lnTo>
                  <a:pt x="112" y="400"/>
                </a:lnTo>
                <a:lnTo>
                  <a:pt x="112" y="400"/>
                </a:lnTo>
                <a:lnTo>
                  <a:pt x="114" y="406"/>
                </a:lnTo>
                <a:lnTo>
                  <a:pt x="114" y="406"/>
                </a:lnTo>
                <a:lnTo>
                  <a:pt x="114" y="410"/>
                </a:lnTo>
                <a:lnTo>
                  <a:pt x="114" y="410"/>
                </a:lnTo>
                <a:lnTo>
                  <a:pt x="116" y="416"/>
                </a:lnTo>
                <a:lnTo>
                  <a:pt x="116" y="416"/>
                </a:lnTo>
                <a:lnTo>
                  <a:pt x="118" y="420"/>
                </a:lnTo>
                <a:lnTo>
                  <a:pt x="118" y="420"/>
                </a:lnTo>
                <a:lnTo>
                  <a:pt x="118" y="426"/>
                </a:lnTo>
                <a:lnTo>
                  <a:pt x="118" y="426"/>
                </a:lnTo>
                <a:lnTo>
                  <a:pt x="118" y="430"/>
                </a:lnTo>
                <a:lnTo>
                  <a:pt x="118" y="430"/>
                </a:lnTo>
                <a:lnTo>
                  <a:pt x="118" y="434"/>
                </a:lnTo>
                <a:lnTo>
                  <a:pt x="118" y="434"/>
                </a:lnTo>
                <a:lnTo>
                  <a:pt x="120" y="438"/>
                </a:lnTo>
                <a:lnTo>
                  <a:pt x="120" y="438"/>
                </a:lnTo>
                <a:lnTo>
                  <a:pt x="120" y="442"/>
                </a:lnTo>
                <a:lnTo>
                  <a:pt x="120" y="442"/>
                </a:lnTo>
                <a:lnTo>
                  <a:pt x="120" y="448"/>
                </a:lnTo>
                <a:lnTo>
                  <a:pt x="120" y="448"/>
                </a:lnTo>
                <a:lnTo>
                  <a:pt x="120" y="452"/>
                </a:lnTo>
                <a:lnTo>
                  <a:pt x="120" y="452"/>
                </a:lnTo>
                <a:lnTo>
                  <a:pt x="120" y="454"/>
                </a:lnTo>
                <a:lnTo>
                  <a:pt x="120" y="454"/>
                </a:lnTo>
                <a:lnTo>
                  <a:pt x="122" y="460"/>
                </a:lnTo>
                <a:lnTo>
                  <a:pt x="122" y="460"/>
                </a:lnTo>
                <a:lnTo>
                  <a:pt x="122" y="464"/>
                </a:lnTo>
                <a:lnTo>
                  <a:pt x="122" y="464"/>
                </a:lnTo>
                <a:lnTo>
                  <a:pt x="122" y="468"/>
                </a:lnTo>
                <a:lnTo>
                  <a:pt x="122" y="468"/>
                </a:lnTo>
                <a:lnTo>
                  <a:pt x="122" y="470"/>
                </a:lnTo>
                <a:lnTo>
                  <a:pt x="122" y="470"/>
                </a:lnTo>
                <a:lnTo>
                  <a:pt x="124" y="478"/>
                </a:lnTo>
                <a:lnTo>
                  <a:pt x="124" y="478"/>
                </a:lnTo>
                <a:lnTo>
                  <a:pt x="124" y="490"/>
                </a:lnTo>
                <a:lnTo>
                  <a:pt x="124" y="490"/>
                </a:lnTo>
                <a:lnTo>
                  <a:pt x="124" y="500"/>
                </a:lnTo>
                <a:lnTo>
                  <a:pt x="124" y="500"/>
                </a:lnTo>
                <a:lnTo>
                  <a:pt x="128" y="514"/>
                </a:lnTo>
                <a:lnTo>
                  <a:pt x="128" y="514"/>
                </a:lnTo>
                <a:lnTo>
                  <a:pt x="130" y="522"/>
                </a:lnTo>
                <a:lnTo>
                  <a:pt x="130" y="522"/>
                </a:lnTo>
                <a:lnTo>
                  <a:pt x="132" y="528"/>
                </a:lnTo>
                <a:lnTo>
                  <a:pt x="132" y="528"/>
                </a:lnTo>
                <a:lnTo>
                  <a:pt x="134" y="534"/>
                </a:lnTo>
                <a:lnTo>
                  <a:pt x="134" y="534"/>
                </a:lnTo>
                <a:lnTo>
                  <a:pt x="136" y="536"/>
                </a:lnTo>
                <a:lnTo>
                  <a:pt x="136" y="536"/>
                </a:lnTo>
                <a:lnTo>
                  <a:pt x="140" y="540"/>
                </a:lnTo>
                <a:lnTo>
                  <a:pt x="140" y="540"/>
                </a:lnTo>
                <a:lnTo>
                  <a:pt x="140" y="540"/>
                </a:lnTo>
                <a:lnTo>
                  <a:pt x="140" y="540"/>
                </a:lnTo>
                <a:lnTo>
                  <a:pt x="140" y="542"/>
                </a:lnTo>
                <a:lnTo>
                  <a:pt x="140" y="542"/>
                </a:lnTo>
                <a:lnTo>
                  <a:pt x="136" y="544"/>
                </a:lnTo>
                <a:lnTo>
                  <a:pt x="136" y="544"/>
                </a:lnTo>
                <a:lnTo>
                  <a:pt x="134" y="546"/>
                </a:lnTo>
                <a:lnTo>
                  <a:pt x="134" y="546"/>
                </a:lnTo>
                <a:lnTo>
                  <a:pt x="132" y="552"/>
                </a:lnTo>
                <a:lnTo>
                  <a:pt x="132" y="552"/>
                </a:lnTo>
                <a:lnTo>
                  <a:pt x="130" y="554"/>
                </a:lnTo>
                <a:lnTo>
                  <a:pt x="130" y="554"/>
                </a:lnTo>
                <a:lnTo>
                  <a:pt x="128" y="558"/>
                </a:lnTo>
                <a:lnTo>
                  <a:pt x="128" y="558"/>
                </a:lnTo>
                <a:lnTo>
                  <a:pt x="130" y="562"/>
                </a:lnTo>
                <a:lnTo>
                  <a:pt x="130" y="562"/>
                </a:lnTo>
                <a:lnTo>
                  <a:pt x="132" y="564"/>
                </a:lnTo>
                <a:lnTo>
                  <a:pt x="132" y="564"/>
                </a:lnTo>
                <a:lnTo>
                  <a:pt x="134" y="566"/>
                </a:lnTo>
                <a:lnTo>
                  <a:pt x="134" y="566"/>
                </a:lnTo>
                <a:lnTo>
                  <a:pt x="136" y="568"/>
                </a:lnTo>
                <a:lnTo>
                  <a:pt x="136" y="568"/>
                </a:lnTo>
                <a:lnTo>
                  <a:pt x="138" y="572"/>
                </a:lnTo>
                <a:lnTo>
                  <a:pt x="138" y="572"/>
                </a:lnTo>
                <a:lnTo>
                  <a:pt x="140" y="572"/>
                </a:lnTo>
                <a:lnTo>
                  <a:pt x="140" y="572"/>
                </a:lnTo>
                <a:lnTo>
                  <a:pt x="142" y="576"/>
                </a:lnTo>
                <a:lnTo>
                  <a:pt x="142" y="576"/>
                </a:lnTo>
                <a:lnTo>
                  <a:pt x="144" y="578"/>
                </a:lnTo>
                <a:lnTo>
                  <a:pt x="144" y="578"/>
                </a:lnTo>
                <a:lnTo>
                  <a:pt x="144" y="578"/>
                </a:lnTo>
                <a:lnTo>
                  <a:pt x="144" y="578"/>
                </a:lnTo>
                <a:lnTo>
                  <a:pt x="142" y="582"/>
                </a:lnTo>
                <a:lnTo>
                  <a:pt x="142" y="582"/>
                </a:lnTo>
                <a:lnTo>
                  <a:pt x="142" y="588"/>
                </a:lnTo>
                <a:lnTo>
                  <a:pt x="142" y="588"/>
                </a:lnTo>
                <a:lnTo>
                  <a:pt x="142" y="588"/>
                </a:lnTo>
                <a:lnTo>
                  <a:pt x="142" y="588"/>
                </a:lnTo>
                <a:lnTo>
                  <a:pt x="142" y="590"/>
                </a:lnTo>
                <a:lnTo>
                  <a:pt x="142" y="590"/>
                </a:lnTo>
                <a:lnTo>
                  <a:pt x="142" y="590"/>
                </a:lnTo>
                <a:lnTo>
                  <a:pt x="142" y="590"/>
                </a:lnTo>
                <a:lnTo>
                  <a:pt x="140" y="594"/>
                </a:lnTo>
                <a:lnTo>
                  <a:pt x="140" y="594"/>
                </a:lnTo>
                <a:lnTo>
                  <a:pt x="140" y="598"/>
                </a:lnTo>
                <a:lnTo>
                  <a:pt x="140" y="598"/>
                </a:lnTo>
                <a:lnTo>
                  <a:pt x="142" y="600"/>
                </a:lnTo>
                <a:lnTo>
                  <a:pt x="142" y="600"/>
                </a:lnTo>
                <a:lnTo>
                  <a:pt x="146" y="600"/>
                </a:lnTo>
                <a:lnTo>
                  <a:pt x="146" y="600"/>
                </a:lnTo>
                <a:lnTo>
                  <a:pt x="150" y="600"/>
                </a:lnTo>
                <a:lnTo>
                  <a:pt x="150" y="600"/>
                </a:lnTo>
                <a:lnTo>
                  <a:pt x="164" y="600"/>
                </a:lnTo>
                <a:lnTo>
                  <a:pt x="164" y="600"/>
                </a:lnTo>
                <a:lnTo>
                  <a:pt x="174" y="598"/>
                </a:lnTo>
                <a:lnTo>
                  <a:pt x="174" y="598"/>
                </a:lnTo>
                <a:lnTo>
                  <a:pt x="178" y="596"/>
                </a:lnTo>
                <a:lnTo>
                  <a:pt x="178" y="596"/>
                </a:lnTo>
                <a:lnTo>
                  <a:pt x="180" y="594"/>
                </a:lnTo>
                <a:lnTo>
                  <a:pt x="180" y="594"/>
                </a:lnTo>
                <a:lnTo>
                  <a:pt x="180" y="590"/>
                </a:lnTo>
                <a:lnTo>
                  <a:pt x="180" y="590"/>
                </a:lnTo>
                <a:lnTo>
                  <a:pt x="178" y="586"/>
                </a:lnTo>
                <a:lnTo>
                  <a:pt x="178" y="586"/>
                </a:lnTo>
                <a:lnTo>
                  <a:pt x="178" y="584"/>
                </a:lnTo>
                <a:lnTo>
                  <a:pt x="178" y="584"/>
                </a:lnTo>
                <a:lnTo>
                  <a:pt x="178" y="578"/>
                </a:lnTo>
                <a:lnTo>
                  <a:pt x="178" y="578"/>
                </a:lnTo>
                <a:lnTo>
                  <a:pt x="178" y="578"/>
                </a:lnTo>
                <a:lnTo>
                  <a:pt x="178" y="578"/>
                </a:lnTo>
                <a:lnTo>
                  <a:pt x="176" y="576"/>
                </a:lnTo>
                <a:lnTo>
                  <a:pt x="176" y="576"/>
                </a:lnTo>
                <a:lnTo>
                  <a:pt x="178" y="574"/>
                </a:lnTo>
                <a:lnTo>
                  <a:pt x="178" y="574"/>
                </a:lnTo>
                <a:lnTo>
                  <a:pt x="178" y="574"/>
                </a:lnTo>
                <a:lnTo>
                  <a:pt x="178" y="574"/>
                </a:lnTo>
                <a:lnTo>
                  <a:pt x="180" y="568"/>
                </a:lnTo>
                <a:lnTo>
                  <a:pt x="180" y="568"/>
                </a:lnTo>
                <a:lnTo>
                  <a:pt x="180" y="566"/>
                </a:lnTo>
                <a:lnTo>
                  <a:pt x="180" y="566"/>
                </a:lnTo>
                <a:lnTo>
                  <a:pt x="182" y="564"/>
                </a:lnTo>
                <a:lnTo>
                  <a:pt x="182" y="564"/>
                </a:lnTo>
                <a:lnTo>
                  <a:pt x="182" y="562"/>
                </a:lnTo>
                <a:lnTo>
                  <a:pt x="182" y="562"/>
                </a:lnTo>
                <a:lnTo>
                  <a:pt x="184" y="558"/>
                </a:lnTo>
                <a:lnTo>
                  <a:pt x="184" y="558"/>
                </a:lnTo>
                <a:lnTo>
                  <a:pt x="186" y="556"/>
                </a:lnTo>
                <a:lnTo>
                  <a:pt x="186" y="556"/>
                </a:lnTo>
                <a:lnTo>
                  <a:pt x="186" y="554"/>
                </a:lnTo>
                <a:lnTo>
                  <a:pt x="186" y="554"/>
                </a:lnTo>
                <a:lnTo>
                  <a:pt x="186" y="552"/>
                </a:lnTo>
                <a:lnTo>
                  <a:pt x="186" y="5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4"/>
          <p:cNvSpPr>
            <a:spLocks/>
          </p:cNvSpPr>
          <p:nvPr/>
        </p:nvSpPr>
        <p:spPr bwMode="auto">
          <a:xfrm>
            <a:off x="4267200" y="1641942"/>
            <a:ext cx="478971" cy="1449388"/>
          </a:xfrm>
          <a:custGeom>
            <a:avLst/>
            <a:gdLst/>
            <a:ahLst/>
            <a:cxnLst>
              <a:cxn ang="0">
                <a:pos x="422" y="300"/>
              </a:cxn>
              <a:cxn ang="0">
                <a:pos x="416" y="264"/>
              </a:cxn>
              <a:cxn ang="0">
                <a:pos x="408" y="236"/>
              </a:cxn>
              <a:cxn ang="0">
                <a:pos x="356" y="218"/>
              </a:cxn>
              <a:cxn ang="0">
                <a:pos x="320" y="182"/>
              </a:cxn>
              <a:cxn ang="0">
                <a:pos x="334" y="120"/>
              </a:cxn>
              <a:cxn ang="0">
                <a:pos x="354" y="80"/>
              </a:cxn>
              <a:cxn ang="0">
                <a:pos x="338" y="32"/>
              </a:cxn>
              <a:cxn ang="0">
                <a:pos x="238" y="28"/>
              </a:cxn>
              <a:cxn ang="0">
                <a:pos x="226" y="78"/>
              </a:cxn>
              <a:cxn ang="0">
                <a:pos x="236" y="120"/>
              </a:cxn>
              <a:cxn ang="0">
                <a:pos x="244" y="164"/>
              </a:cxn>
              <a:cxn ang="0">
                <a:pos x="200" y="180"/>
              </a:cxn>
              <a:cxn ang="0">
                <a:pos x="144" y="182"/>
              </a:cxn>
              <a:cxn ang="0">
                <a:pos x="120" y="266"/>
              </a:cxn>
              <a:cxn ang="0">
                <a:pos x="126" y="390"/>
              </a:cxn>
              <a:cxn ang="0">
                <a:pos x="138" y="412"/>
              </a:cxn>
              <a:cxn ang="0">
                <a:pos x="148" y="416"/>
              </a:cxn>
              <a:cxn ang="0">
                <a:pos x="146" y="452"/>
              </a:cxn>
              <a:cxn ang="0">
                <a:pos x="136" y="540"/>
              </a:cxn>
              <a:cxn ang="0">
                <a:pos x="138" y="608"/>
              </a:cxn>
              <a:cxn ang="0">
                <a:pos x="128" y="648"/>
              </a:cxn>
              <a:cxn ang="0">
                <a:pos x="124" y="682"/>
              </a:cxn>
              <a:cxn ang="0">
                <a:pos x="110" y="822"/>
              </a:cxn>
              <a:cxn ang="0">
                <a:pos x="92" y="922"/>
              </a:cxn>
              <a:cxn ang="0">
                <a:pos x="76" y="1002"/>
              </a:cxn>
              <a:cxn ang="0">
                <a:pos x="50" y="1108"/>
              </a:cxn>
              <a:cxn ang="0">
                <a:pos x="32" y="1202"/>
              </a:cxn>
              <a:cxn ang="0">
                <a:pos x="20" y="1220"/>
              </a:cxn>
              <a:cxn ang="0">
                <a:pos x="4" y="1238"/>
              </a:cxn>
              <a:cxn ang="0">
                <a:pos x="4" y="1254"/>
              </a:cxn>
              <a:cxn ang="0">
                <a:pos x="74" y="1238"/>
              </a:cxn>
              <a:cxn ang="0">
                <a:pos x="92" y="1218"/>
              </a:cxn>
              <a:cxn ang="0">
                <a:pos x="114" y="1230"/>
              </a:cxn>
              <a:cxn ang="0">
                <a:pos x="152" y="1230"/>
              </a:cxn>
              <a:cxn ang="0">
                <a:pos x="170" y="1216"/>
              </a:cxn>
              <a:cxn ang="0">
                <a:pos x="190" y="1040"/>
              </a:cxn>
              <a:cxn ang="0">
                <a:pos x="200" y="906"/>
              </a:cxn>
              <a:cxn ang="0">
                <a:pos x="206" y="848"/>
              </a:cxn>
              <a:cxn ang="0">
                <a:pos x="226" y="774"/>
              </a:cxn>
              <a:cxn ang="0">
                <a:pos x="278" y="658"/>
              </a:cxn>
              <a:cxn ang="0">
                <a:pos x="294" y="736"/>
              </a:cxn>
              <a:cxn ang="0">
                <a:pos x="300" y="860"/>
              </a:cxn>
              <a:cxn ang="0">
                <a:pos x="302" y="1000"/>
              </a:cxn>
              <a:cxn ang="0">
                <a:pos x="294" y="1160"/>
              </a:cxn>
              <a:cxn ang="0">
                <a:pos x="314" y="1222"/>
              </a:cxn>
              <a:cxn ang="0">
                <a:pos x="328" y="1242"/>
              </a:cxn>
              <a:cxn ang="0">
                <a:pos x="394" y="1236"/>
              </a:cxn>
              <a:cxn ang="0">
                <a:pos x="410" y="1218"/>
              </a:cxn>
              <a:cxn ang="0">
                <a:pos x="422" y="1184"/>
              </a:cxn>
              <a:cxn ang="0">
                <a:pos x="416" y="1054"/>
              </a:cxn>
              <a:cxn ang="0">
                <a:pos x="406" y="930"/>
              </a:cxn>
              <a:cxn ang="0">
                <a:pos x="400" y="856"/>
              </a:cxn>
              <a:cxn ang="0">
                <a:pos x="408" y="688"/>
              </a:cxn>
              <a:cxn ang="0">
                <a:pos x="418" y="606"/>
              </a:cxn>
              <a:cxn ang="0">
                <a:pos x="408" y="536"/>
              </a:cxn>
              <a:cxn ang="0">
                <a:pos x="384" y="474"/>
              </a:cxn>
              <a:cxn ang="0">
                <a:pos x="364" y="430"/>
              </a:cxn>
              <a:cxn ang="0">
                <a:pos x="420" y="378"/>
              </a:cxn>
            </a:cxnLst>
            <a:rect l="0" t="0" r="r" b="b"/>
            <a:pathLst>
              <a:path w="426" h="1258">
                <a:moveTo>
                  <a:pt x="424" y="320"/>
                </a:moveTo>
                <a:lnTo>
                  <a:pt x="424" y="320"/>
                </a:lnTo>
                <a:lnTo>
                  <a:pt x="424" y="318"/>
                </a:lnTo>
                <a:lnTo>
                  <a:pt x="426" y="316"/>
                </a:lnTo>
                <a:lnTo>
                  <a:pt x="426" y="316"/>
                </a:lnTo>
                <a:lnTo>
                  <a:pt x="424" y="312"/>
                </a:lnTo>
                <a:lnTo>
                  <a:pt x="422" y="310"/>
                </a:lnTo>
                <a:lnTo>
                  <a:pt x="420" y="306"/>
                </a:lnTo>
                <a:lnTo>
                  <a:pt x="420" y="306"/>
                </a:lnTo>
                <a:lnTo>
                  <a:pt x="418" y="304"/>
                </a:lnTo>
                <a:lnTo>
                  <a:pt x="418" y="304"/>
                </a:lnTo>
                <a:lnTo>
                  <a:pt x="420" y="302"/>
                </a:lnTo>
                <a:lnTo>
                  <a:pt x="422" y="300"/>
                </a:lnTo>
                <a:lnTo>
                  <a:pt x="422" y="300"/>
                </a:lnTo>
                <a:lnTo>
                  <a:pt x="420" y="296"/>
                </a:lnTo>
                <a:lnTo>
                  <a:pt x="420" y="296"/>
                </a:lnTo>
                <a:lnTo>
                  <a:pt x="420" y="296"/>
                </a:lnTo>
                <a:lnTo>
                  <a:pt x="420" y="294"/>
                </a:lnTo>
                <a:lnTo>
                  <a:pt x="420" y="290"/>
                </a:lnTo>
                <a:lnTo>
                  <a:pt x="420" y="290"/>
                </a:lnTo>
                <a:lnTo>
                  <a:pt x="420" y="286"/>
                </a:lnTo>
                <a:lnTo>
                  <a:pt x="418" y="282"/>
                </a:lnTo>
                <a:lnTo>
                  <a:pt x="418" y="282"/>
                </a:lnTo>
                <a:lnTo>
                  <a:pt x="418" y="274"/>
                </a:lnTo>
                <a:lnTo>
                  <a:pt x="418" y="274"/>
                </a:lnTo>
                <a:lnTo>
                  <a:pt x="418" y="270"/>
                </a:lnTo>
                <a:lnTo>
                  <a:pt x="418" y="270"/>
                </a:lnTo>
                <a:lnTo>
                  <a:pt x="416" y="264"/>
                </a:lnTo>
                <a:lnTo>
                  <a:pt x="416" y="264"/>
                </a:lnTo>
                <a:lnTo>
                  <a:pt x="414" y="256"/>
                </a:lnTo>
                <a:lnTo>
                  <a:pt x="414" y="256"/>
                </a:lnTo>
                <a:lnTo>
                  <a:pt x="414" y="254"/>
                </a:lnTo>
                <a:lnTo>
                  <a:pt x="414" y="254"/>
                </a:lnTo>
                <a:lnTo>
                  <a:pt x="416" y="248"/>
                </a:lnTo>
                <a:lnTo>
                  <a:pt x="416" y="248"/>
                </a:lnTo>
                <a:lnTo>
                  <a:pt x="416" y="246"/>
                </a:lnTo>
                <a:lnTo>
                  <a:pt x="414" y="244"/>
                </a:lnTo>
                <a:lnTo>
                  <a:pt x="414" y="244"/>
                </a:lnTo>
                <a:lnTo>
                  <a:pt x="412" y="240"/>
                </a:lnTo>
                <a:lnTo>
                  <a:pt x="412" y="240"/>
                </a:lnTo>
                <a:lnTo>
                  <a:pt x="408" y="236"/>
                </a:lnTo>
                <a:lnTo>
                  <a:pt x="408" y="236"/>
                </a:lnTo>
                <a:lnTo>
                  <a:pt x="404" y="234"/>
                </a:lnTo>
                <a:lnTo>
                  <a:pt x="402" y="232"/>
                </a:lnTo>
                <a:lnTo>
                  <a:pt x="402" y="232"/>
                </a:lnTo>
                <a:lnTo>
                  <a:pt x="398" y="232"/>
                </a:lnTo>
                <a:lnTo>
                  <a:pt x="398" y="232"/>
                </a:lnTo>
                <a:lnTo>
                  <a:pt x="386" y="226"/>
                </a:lnTo>
                <a:lnTo>
                  <a:pt x="386" y="226"/>
                </a:lnTo>
                <a:lnTo>
                  <a:pt x="374" y="224"/>
                </a:lnTo>
                <a:lnTo>
                  <a:pt x="374" y="224"/>
                </a:lnTo>
                <a:lnTo>
                  <a:pt x="368" y="222"/>
                </a:lnTo>
                <a:lnTo>
                  <a:pt x="368" y="222"/>
                </a:lnTo>
                <a:lnTo>
                  <a:pt x="362" y="218"/>
                </a:lnTo>
                <a:lnTo>
                  <a:pt x="362" y="218"/>
                </a:lnTo>
                <a:lnTo>
                  <a:pt x="356" y="218"/>
                </a:lnTo>
                <a:lnTo>
                  <a:pt x="356" y="218"/>
                </a:lnTo>
                <a:lnTo>
                  <a:pt x="352" y="216"/>
                </a:lnTo>
                <a:lnTo>
                  <a:pt x="348" y="212"/>
                </a:lnTo>
                <a:lnTo>
                  <a:pt x="348" y="212"/>
                </a:lnTo>
                <a:lnTo>
                  <a:pt x="338" y="200"/>
                </a:lnTo>
                <a:lnTo>
                  <a:pt x="338" y="200"/>
                </a:lnTo>
                <a:lnTo>
                  <a:pt x="332" y="194"/>
                </a:lnTo>
                <a:lnTo>
                  <a:pt x="332" y="194"/>
                </a:lnTo>
                <a:lnTo>
                  <a:pt x="326" y="186"/>
                </a:lnTo>
                <a:lnTo>
                  <a:pt x="326" y="186"/>
                </a:lnTo>
                <a:lnTo>
                  <a:pt x="324" y="184"/>
                </a:lnTo>
                <a:lnTo>
                  <a:pt x="320" y="182"/>
                </a:lnTo>
                <a:lnTo>
                  <a:pt x="320" y="182"/>
                </a:lnTo>
                <a:lnTo>
                  <a:pt x="320" y="182"/>
                </a:lnTo>
                <a:lnTo>
                  <a:pt x="320" y="180"/>
                </a:lnTo>
                <a:lnTo>
                  <a:pt x="320" y="180"/>
                </a:lnTo>
                <a:lnTo>
                  <a:pt x="320" y="170"/>
                </a:lnTo>
                <a:lnTo>
                  <a:pt x="320" y="170"/>
                </a:lnTo>
                <a:lnTo>
                  <a:pt x="324" y="152"/>
                </a:lnTo>
                <a:lnTo>
                  <a:pt x="324" y="152"/>
                </a:lnTo>
                <a:lnTo>
                  <a:pt x="326" y="150"/>
                </a:lnTo>
                <a:lnTo>
                  <a:pt x="326" y="150"/>
                </a:lnTo>
                <a:lnTo>
                  <a:pt x="330" y="144"/>
                </a:lnTo>
                <a:lnTo>
                  <a:pt x="332" y="138"/>
                </a:lnTo>
                <a:lnTo>
                  <a:pt x="332" y="138"/>
                </a:lnTo>
                <a:lnTo>
                  <a:pt x="334" y="128"/>
                </a:lnTo>
                <a:lnTo>
                  <a:pt x="334" y="120"/>
                </a:lnTo>
                <a:lnTo>
                  <a:pt x="334" y="120"/>
                </a:lnTo>
                <a:lnTo>
                  <a:pt x="336" y="118"/>
                </a:lnTo>
                <a:lnTo>
                  <a:pt x="338" y="118"/>
                </a:lnTo>
                <a:lnTo>
                  <a:pt x="338" y="118"/>
                </a:lnTo>
                <a:lnTo>
                  <a:pt x="342" y="118"/>
                </a:lnTo>
                <a:lnTo>
                  <a:pt x="344" y="116"/>
                </a:lnTo>
                <a:lnTo>
                  <a:pt x="344" y="116"/>
                </a:lnTo>
                <a:lnTo>
                  <a:pt x="348" y="110"/>
                </a:lnTo>
                <a:lnTo>
                  <a:pt x="350" y="102"/>
                </a:lnTo>
                <a:lnTo>
                  <a:pt x="350" y="102"/>
                </a:lnTo>
                <a:lnTo>
                  <a:pt x="352" y="94"/>
                </a:lnTo>
                <a:lnTo>
                  <a:pt x="352" y="88"/>
                </a:lnTo>
                <a:lnTo>
                  <a:pt x="352" y="88"/>
                </a:lnTo>
                <a:lnTo>
                  <a:pt x="354" y="80"/>
                </a:lnTo>
                <a:lnTo>
                  <a:pt x="354" y="80"/>
                </a:lnTo>
                <a:lnTo>
                  <a:pt x="354" y="76"/>
                </a:lnTo>
                <a:lnTo>
                  <a:pt x="354" y="74"/>
                </a:lnTo>
                <a:lnTo>
                  <a:pt x="354" y="74"/>
                </a:lnTo>
                <a:lnTo>
                  <a:pt x="350" y="72"/>
                </a:lnTo>
                <a:lnTo>
                  <a:pt x="350" y="72"/>
                </a:lnTo>
                <a:lnTo>
                  <a:pt x="348" y="74"/>
                </a:lnTo>
                <a:lnTo>
                  <a:pt x="348" y="74"/>
                </a:lnTo>
                <a:lnTo>
                  <a:pt x="346" y="76"/>
                </a:lnTo>
                <a:lnTo>
                  <a:pt x="346" y="76"/>
                </a:lnTo>
                <a:lnTo>
                  <a:pt x="346" y="76"/>
                </a:lnTo>
                <a:lnTo>
                  <a:pt x="344" y="72"/>
                </a:lnTo>
                <a:lnTo>
                  <a:pt x="344" y="72"/>
                </a:lnTo>
                <a:lnTo>
                  <a:pt x="342" y="46"/>
                </a:lnTo>
                <a:lnTo>
                  <a:pt x="338" y="32"/>
                </a:lnTo>
                <a:lnTo>
                  <a:pt x="338" y="32"/>
                </a:lnTo>
                <a:lnTo>
                  <a:pt x="334" y="24"/>
                </a:lnTo>
                <a:lnTo>
                  <a:pt x="324" y="14"/>
                </a:lnTo>
                <a:lnTo>
                  <a:pt x="312" y="6"/>
                </a:lnTo>
                <a:lnTo>
                  <a:pt x="306" y="2"/>
                </a:lnTo>
                <a:lnTo>
                  <a:pt x="300" y="2"/>
                </a:lnTo>
                <a:lnTo>
                  <a:pt x="300" y="2"/>
                </a:lnTo>
                <a:lnTo>
                  <a:pt x="286" y="0"/>
                </a:lnTo>
                <a:lnTo>
                  <a:pt x="276" y="2"/>
                </a:lnTo>
                <a:lnTo>
                  <a:pt x="266" y="6"/>
                </a:lnTo>
                <a:lnTo>
                  <a:pt x="252" y="14"/>
                </a:lnTo>
                <a:lnTo>
                  <a:pt x="252" y="14"/>
                </a:lnTo>
                <a:lnTo>
                  <a:pt x="244" y="20"/>
                </a:lnTo>
                <a:lnTo>
                  <a:pt x="238" y="28"/>
                </a:lnTo>
                <a:lnTo>
                  <a:pt x="234" y="38"/>
                </a:lnTo>
                <a:lnTo>
                  <a:pt x="232" y="46"/>
                </a:lnTo>
                <a:lnTo>
                  <a:pt x="230" y="62"/>
                </a:lnTo>
                <a:lnTo>
                  <a:pt x="232" y="70"/>
                </a:lnTo>
                <a:lnTo>
                  <a:pt x="232" y="70"/>
                </a:lnTo>
                <a:lnTo>
                  <a:pt x="232" y="80"/>
                </a:lnTo>
                <a:lnTo>
                  <a:pt x="232" y="80"/>
                </a:lnTo>
                <a:lnTo>
                  <a:pt x="230" y="82"/>
                </a:lnTo>
                <a:lnTo>
                  <a:pt x="230" y="82"/>
                </a:lnTo>
                <a:lnTo>
                  <a:pt x="228" y="80"/>
                </a:lnTo>
                <a:lnTo>
                  <a:pt x="228" y="80"/>
                </a:lnTo>
                <a:lnTo>
                  <a:pt x="228" y="78"/>
                </a:lnTo>
                <a:lnTo>
                  <a:pt x="226" y="78"/>
                </a:lnTo>
                <a:lnTo>
                  <a:pt x="226" y="78"/>
                </a:lnTo>
                <a:lnTo>
                  <a:pt x="224" y="80"/>
                </a:lnTo>
                <a:lnTo>
                  <a:pt x="224" y="82"/>
                </a:lnTo>
                <a:lnTo>
                  <a:pt x="224" y="82"/>
                </a:lnTo>
                <a:lnTo>
                  <a:pt x="224" y="88"/>
                </a:lnTo>
                <a:lnTo>
                  <a:pt x="224" y="88"/>
                </a:lnTo>
                <a:lnTo>
                  <a:pt x="226" y="94"/>
                </a:lnTo>
                <a:lnTo>
                  <a:pt x="226" y="94"/>
                </a:lnTo>
                <a:lnTo>
                  <a:pt x="228" y="106"/>
                </a:lnTo>
                <a:lnTo>
                  <a:pt x="228" y="106"/>
                </a:lnTo>
                <a:lnTo>
                  <a:pt x="230" y="114"/>
                </a:lnTo>
                <a:lnTo>
                  <a:pt x="230" y="114"/>
                </a:lnTo>
                <a:lnTo>
                  <a:pt x="234" y="118"/>
                </a:lnTo>
                <a:lnTo>
                  <a:pt x="236" y="120"/>
                </a:lnTo>
                <a:lnTo>
                  <a:pt x="236" y="120"/>
                </a:lnTo>
                <a:lnTo>
                  <a:pt x="240" y="122"/>
                </a:lnTo>
                <a:lnTo>
                  <a:pt x="240" y="122"/>
                </a:lnTo>
                <a:lnTo>
                  <a:pt x="242" y="122"/>
                </a:lnTo>
                <a:lnTo>
                  <a:pt x="242" y="122"/>
                </a:lnTo>
                <a:lnTo>
                  <a:pt x="242" y="122"/>
                </a:lnTo>
                <a:lnTo>
                  <a:pt x="244" y="134"/>
                </a:lnTo>
                <a:lnTo>
                  <a:pt x="244" y="134"/>
                </a:lnTo>
                <a:lnTo>
                  <a:pt x="246" y="142"/>
                </a:lnTo>
                <a:lnTo>
                  <a:pt x="246" y="142"/>
                </a:lnTo>
                <a:lnTo>
                  <a:pt x="246" y="148"/>
                </a:lnTo>
                <a:lnTo>
                  <a:pt x="246" y="148"/>
                </a:lnTo>
                <a:lnTo>
                  <a:pt x="246" y="158"/>
                </a:lnTo>
                <a:lnTo>
                  <a:pt x="246" y="158"/>
                </a:lnTo>
                <a:lnTo>
                  <a:pt x="244" y="164"/>
                </a:lnTo>
                <a:lnTo>
                  <a:pt x="244" y="164"/>
                </a:lnTo>
                <a:lnTo>
                  <a:pt x="242" y="164"/>
                </a:lnTo>
                <a:lnTo>
                  <a:pt x="242" y="162"/>
                </a:lnTo>
                <a:lnTo>
                  <a:pt x="242" y="162"/>
                </a:lnTo>
                <a:lnTo>
                  <a:pt x="240" y="162"/>
                </a:lnTo>
                <a:lnTo>
                  <a:pt x="236" y="164"/>
                </a:lnTo>
                <a:lnTo>
                  <a:pt x="236" y="164"/>
                </a:lnTo>
                <a:lnTo>
                  <a:pt x="222" y="170"/>
                </a:lnTo>
                <a:lnTo>
                  <a:pt x="222" y="170"/>
                </a:lnTo>
                <a:lnTo>
                  <a:pt x="208" y="178"/>
                </a:lnTo>
                <a:lnTo>
                  <a:pt x="208" y="178"/>
                </a:lnTo>
                <a:lnTo>
                  <a:pt x="202" y="180"/>
                </a:lnTo>
                <a:lnTo>
                  <a:pt x="202" y="180"/>
                </a:lnTo>
                <a:lnTo>
                  <a:pt x="200" y="180"/>
                </a:lnTo>
                <a:lnTo>
                  <a:pt x="200" y="180"/>
                </a:lnTo>
                <a:lnTo>
                  <a:pt x="194" y="180"/>
                </a:lnTo>
                <a:lnTo>
                  <a:pt x="194" y="180"/>
                </a:lnTo>
                <a:lnTo>
                  <a:pt x="190" y="180"/>
                </a:lnTo>
                <a:lnTo>
                  <a:pt x="190" y="180"/>
                </a:lnTo>
                <a:lnTo>
                  <a:pt x="186" y="182"/>
                </a:lnTo>
                <a:lnTo>
                  <a:pt x="186" y="182"/>
                </a:lnTo>
                <a:lnTo>
                  <a:pt x="174" y="180"/>
                </a:lnTo>
                <a:lnTo>
                  <a:pt x="174" y="180"/>
                </a:lnTo>
                <a:lnTo>
                  <a:pt x="160" y="180"/>
                </a:lnTo>
                <a:lnTo>
                  <a:pt x="160" y="180"/>
                </a:lnTo>
                <a:lnTo>
                  <a:pt x="154" y="180"/>
                </a:lnTo>
                <a:lnTo>
                  <a:pt x="154" y="180"/>
                </a:lnTo>
                <a:lnTo>
                  <a:pt x="144" y="182"/>
                </a:lnTo>
                <a:lnTo>
                  <a:pt x="144" y="182"/>
                </a:lnTo>
                <a:lnTo>
                  <a:pt x="140" y="186"/>
                </a:lnTo>
                <a:lnTo>
                  <a:pt x="136" y="188"/>
                </a:lnTo>
                <a:lnTo>
                  <a:pt x="136" y="188"/>
                </a:lnTo>
                <a:lnTo>
                  <a:pt x="134" y="196"/>
                </a:lnTo>
                <a:lnTo>
                  <a:pt x="134" y="196"/>
                </a:lnTo>
                <a:lnTo>
                  <a:pt x="132" y="206"/>
                </a:lnTo>
                <a:lnTo>
                  <a:pt x="132" y="206"/>
                </a:lnTo>
                <a:lnTo>
                  <a:pt x="130" y="214"/>
                </a:lnTo>
                <a:lnTo>
                  <a:pt x="130" y="214"/>
                </a:lnTo>
                <a:lnTo>
                  <a:pt x="126" y="228"/>
                </a:lnTo>
                <a:lnTo>
                  <a:pt x="124" y="240"/>
                </a:lnTo>
                <a:lnTo>
                  <a:pt x="124" y="240"/>
                </a:lnTo>
                <a:lnTo>
                  <a:pt x="120" y="266"/>
                </a:lnTo>
                <a:lnTo>
                  <a:pt x="120" y="266"/>
                </a:lnTo>
                <a:lnTo>
                  <a:pt x="114" y="292"/>
                </a:lnTo>
                <a:lnTo>
                  <a:pt x="114" y="292"/>
                </a:lnTo>
                <a:lnTo>
                  <a:pt x="112" y="318"/>
                </a:lnTo>
                <a:lnTo>
                  <a:pt x="112" y="318"/>
                </a:lnTo>
                <a:lnTo>
                  <a:pt x="114" y="348"/>
                </a:lnTo>
                <a:lnTo>
                  <a:pt x="114" y="348"/>
                </a:lnTo>
                <a:lnTo>
                  <a:pt x="118" y="370"/>
                </a:lnTo>
                <a:lnTo>
                  <a:pt x="118" y="370"/>
                </a:lnTo>
                <a:lnTo>
                  <a:pt x="120" y="382"/>
                </a:lnTo>
                <a:lnTo>
                  <a:pt x="120" y="382"/>
                </a:lnTo>
                <a:lnTo>
                  <a:pt x="122" y="386"/>
                </a:lnTo>
                <a:lnTo>
                  <a:pt x="122" y="386"/>
                </a:lnTo>
                <a:lnTo>
                  <a:pt x="126" y="390"/>
                </a:lnTo>
                <a:lnTo>
                  <a:pt x="126" y="390"/>
                </a:lnTo>
                <a:lnTo>
                  <a:pt x="128" y="392"/>
                </a:lnTo>
                <a:lnTo>
                  <a:pt x="128" y="392"/>
                </a:lnTo>
                <a:lnTo>
                  <a:pt x="130" y="396"/>
                </a:lnTo>
                <a:lnTo>
                  <a:pt x="130" y="396"/>
                </a:lnTo>
                <a:lnTo>
                  <a:pt x="132" y="396"/>
                </a:lnTo>
                <a:lnTo>
                  <a:pt x="132" y="396"/>
                </a:lnTo>
                <a:lnTo>
                  <a:pt x="136" y="400"/>
                </a:lnTo>
                <a:lnTo>
                  <a:pt x="136" y="400"/>
                </a:lnTo>
                <a:lnTo>
                  <a:pt x="136" y="400"/>
                </a:lnTo>
                <a:lnTo>
                  <a:pt x="136" y="400"/>
                </a:lnTo>
                <a:lnTo>
                  <a:pt x="138" y="406"/>
                </a:lnTo>
                <a:lnTo>
                  <a:pt x="138" y="406"/>
                </a:lnTo>
                <a:lnTo>
                  <a:pt x="138" y="412"/>
                </a:lnTo>
                <a:lnTo>
                  <a:pt x="138" y="412"/>
                </a:lnTo>
                <a:lnTo>
                  <a:pt x="138" y="414"/>
                </a:lnTo>
                <a:lnTo>
                  <a:pt x="140" y="414"/>
                </a:lnTo>
                <a:lnTo>
                  <a:pt x="140" y="414"/>
                </a:lnTo>
                <a:lnTo>
                  <a:pt x="142" y="414"/>
                </a:lnTo>
                <a:lnTo>
                  <a:pt x="142" y="414"/>
                </a:lnTo>
                <a:lnTo>
                  <a:pt x="144" y="414"/>
                </a:lnTo>
                <a:lnTo>
                  <a:pt x="144" y="414"/>
                </a:lnTo>
                <a:lnTo>
                  <a:pt x="144" y="414"/>
                </a:lnTo>
                <a:lnTo>
                  <a:pt x="144" y="416"/>
                </a:lnTo>
                <a:lnTo>
                  <a:pt x="146" y="418"/>
                </a:lnTo>
                <a:lnTo>
                  <a:pt x="146" y="418"/>
                </a:lnTo>
                <a:lnTo>
                  <a:pt x="148" y="416"/>
                </a:lnTo>
                <a:lnTo>
                  <a:pt x="148" y="416"/>
                </a:lnTo>
                <a:lnTo>
                  <a:pt x="150" y="416"/>
                </a:lnTo>
                <a:lnTo>
                  <a:pt x="150" y="418"/>
                </a:lnTo>
                <a:lnTo>
                  <a:pt x="150" y="418"/>
                </a:lnTo>
                <a:lnTo>
                  <a:pt x="152" y="428"/>
                </a:lnTo>
                <a:lnTo>
                  <a:pt x="152" y="428"/>
                </a:lnTo>
                <a:lnTo>
                  <a:pt x="152" y="436"/>
                </a:lnTo>
                <a:lnTo>
                  <a:pt x="152" y="436"/>
                </a:lnTo>
                <a:lnTo>
                  <a:pt x="152" y="446"/>
                </a:lnTo>
                <a:lnTo>
                  <a:pt x="152" y="446"/>
                </a:lnTo>
                <a:lnTo>
                  <a:pt x="150" y="448"/>
                </a:lnTo>
                <a:lnTo>
                  <a:pt x="150" y="448"/>
                </a:lnTo>
                <a:lnTo>
                  <a:pt x="146" y="450"/>
                </a:lnTo>
                <a:lnTo>
                  <a:pt x="146" y="450"/>
                </a:lnTo>
                <a:lnTo>
                  <a:pt x="146" y="452"/>
                </a:lnTo>
                <a:lnTo>
                  <a:pt x="144" y="454"/>
                </a:lnTo>
                <a:lnTo>
                  <a:pt x="144" y="454"/>
                </a:lnTo>
                <a:lnTo>
                  <a:pt x="144" y="464"/>
                </a:lnTo>
                <a:lnTo>
                  <a:pt x="144" y="464"/>
                </a:lnTo>
                <a:lnTo>
                  <a:pt x="144" y="476"/>
                </a:lnTo>
                <a:lnTo>
                  <a:pt x="144" y="476"/>
                </a:lnTo>
                <a:lnTo>
                  <a:pt x="142" y="480"/>
                </a:lnTo>
                <a:lnTo>
                  <a:pt x="142" y="480"/>
                </a:lnTo>
                <a:lnTo>
                  <a:pt x="142" y="502"/>
                </a:lnTo>
                <a:lnTo>
                  <a:pt x="142" y="502"/>
                </a:lnTo>
                <a:lnTo>
                  <a:pt x="138" y="522"/>
                </a:lnTo>
                <a:lnTo>
                  <a:pt x="138" y="522"/>
                </a:lnTo>
                <a:lnTo>
                  <a:pt x="136" y="540"/>
                </a:lnTo>
                <a:lnTo>
                  <a:pt x="136" y="540"/>
                </a:lnTo>
                <a:lnTo>
                  <a:pt x="136" y="566"/>
                </a:lnTo>
                <a:lnTo>
                  <a:pt x="136" y="566"/>
                </a:lnTo>
                <a:lnTo>
                  <a:pt x="134" y="592"/>
                </a:lnTo>
                <a:lnTo>
                  <a:pt x="134" y="592"/>
                </a:lnTo>
                <a:lnTo>
                  <a:pt x="132" y="602"/>
                </a:lnTo>
                <a:lnTo>
                  <a:pt x="132" y="602"/>
                </a:lnTo>
                <a:lnTo>
                  <a:pt x="132" y="604"/>
                </a:lnTo>
                <a:lnTo>
                  <a:pt x="134" y="606"/>
                </a:lnTo>
                <a:lnTo>
                  <a:pt x="134" y="606"/>
                </a:lnTo>
                <a:lnTo>
                  <a:pt x="138" y="606"/>
                </a:lnTo>
                <a:lnTo>
                  <a:pt x="138" y="606"/>
                </a:lnTo>
                <a:lnTo>
                  <a:pt x="138" y="606"/>
                </a:lnTo>
                <a:lnTo>
                  <a:pt x="138" y="608"/>
                </a:lnTo>
                <a:lnTo>
                  <a:pt x="138" y="608"/>
                </a:lnTo>
                <a:lnTo>
                  <a:pt x="136" y="614"/>
                </a:lnTo>
                <a:lnTo>
                  <a:pt x="136" y="614"/>
                </a:lnTo>
                <a:lnTo>
                  <a:pt x="134" y="620"/>
                </a:lnTo>
                <a:lnTo>
                  <a:pt x="134" y="620"/>
                </a:lnTo>
                <a:lnTo>
                  <a:pt x="132" y="626"/>
                </a:lnTo>
                <a:lnTo>
                  <a:pt x="132" y="626"/>
                </a:lnTo>
                <a:lnTo>
                  <a:pt x="132" y="630"/>
                </a:lnTo>
                <a:lnTo>
                  <a:pt x="132" y="630"/>
                </a:lnTo>
                <a:lnTo>
                  <a:pt x="132" y="634"/>
                </a:lnTo>
                <a:lnTo>
                  <a:pt x="132" y="634"/>
                </a:lnTo>
                <a:lnTo>
                  <a:pt x="132" y="642"/>
                </a:lnTo>
                <a:lnTo>
                  <a:pt x="132" y="642"/>
                </a:lnTo>
                <a:lnTo>
                  <a:pt x="130" y="646"/>
                </a:lnTo>
                <a:lnTo>
                  <a:pt x="128" y="648"/>
                </a:lnTo>
                <a:lnTo>
                  <a:pt x="128" y="648"/>
                </a:lnTo>
                <a:lnTo>
                  <a:pt x="128" y="650"/>
                </a:lnTo>
                <a:lnTo>
                  <a:pt x="128" y="654"/>
                </a:lnTo>
                <a:lnTo>
                  <a:pt x="128" y="654"/>
                </a:lnTo>
                <a:lnTo>
                  <a:pt x="130" y="658"/>
                </a:lnTo>
                <a:lnTo>
                  <a:pt x="130" y="658"/>
                </a:lnTo>
                <a:lnTo>
                  <a:pt x="128" y="660"/>
                </a:lnTo>
                <a:lnTo>
                  <a:pt x="128" y="660"/>
                </a:lnTo>
                <a:lnTo>
                  <a:pt x="128" y="668"/>
                </a:lnTo>
                <a:lnTo>
                  <a:pt x="128" y="668"/>
                </a:lnTo>
                <a:lnTo>
                  <a:pt x="126" y="676"/>
                </a:lnTo>
                <a:lnTo>
                  <a:pt x="126" y="676"/>
                </a:lnTo>
                <a:lnTo>
                  <a:pt x="124" y="678"/>
                </a:lnTo>
                <a:lnTo>
                  <a:pt x="124" y="682"/>
                </a:lnTo>
                <a:lnTo>
                  <a:pt x="124" y="682"/>
                </a:lnTo>
                <a:lnTo>
                  <a:pt x="124" y="690"/>
                </a:lnTo>
                <a:lnTo>
                  <a:pt x="124" y="690"/>
                </a:lnTo>
                <a:lnTo>
                  <a:pt x="122" y="696"/>
                </a:lnTo>
                <a:lnTo>
                  <a:pt x="122" y="696"/>
                </a:lnTo>
                <a:lnTo>
                  <a:pt x="120" y="708"/>
                </a:lnTo>
                <a:lnTo>
                  <a:pt x="120" y="708"/>
                </a:lnTo>
                <a:lnTo>
                  <a:pt x="116" y="738"/>
                </a:lnTo>
                <a:lnTo>
                  <a:pt x="116" y="738"/>
                </a:lnTo>
                <a:lnTo>
                  <a:pt x="114" y="762"/>
                </a:lnTo>
                <a:lnTo>
                  <a:pt x="114" y="762"/>
                </a:lnTo>
                <a:lnTo>
                  <a:pt x="112" y="786"/>
                </a:lnTo>
                <a:lnTo>
                  <a:pt x="112" y="786"/>
                </a:lnTo>
                <a:lnTo>
                  <a:pt x="110" y="822"/>
                </a:lnTo>
                <a:lnTo>
                  <a:pt x="110" y="822"/>
                </a:lnTo>
                <a:lnTo>
                  <a:pt x="110" y="844"/>
                </a:lnTo>
                <a:lnTo>
                  <a:pt x="110" y="844"/>
                </a:lnTo>
                <a:lnTo>
                  <a:pt x="108" y="848"/>
                </a:lnTo>
                <a:lnTo>
                  <a:pt x="108" y="848"/>
                </a:lnTo>
                <a:lnTo>
                  <a:pt x="108" y="860"/>
                </a:lnTo>
                <a:lnTo>
                  <a:pt x="108" y="860"/>
                </a:lnTo>
                <a:lnTo>
                  <a:pt x="104" y="880"/>
                </a:lnTo>
                <a:lnTo>
                  <a:pt x="104" y="880"/>
                </a:lnTo>
                <a:lnTo>
                  <a:pt x="102" y="890"/>
                </a:lnTo>
                <a:lnTo>
                  <a:pt x="102" y="890"/>
                </a:lnTo>
                <a:lnTo>
                  <a:pt x="96" y="904"/>
                </a:lnTo>
                <a:lnTo>
                  <a:pt x="96" y="904"/>
                </a:lnTo>
                <a:lnTo>
                  <a:pt x="92" y="922"/>
                </a:lnTo>
                <a:lnTo>
                  <a:pt x="92" y="922"/>
                </a:lnTo>
                <a:lnTo>
                  <a:pt x="90" y="938"/>
                </a:lnTo>
                <a:lnTo>
                  <a:pt x="90" y="938"/>
                </a:lnTo>
                <a:lnTo>
                  <a:pt x="88" y="944"/>
                </a:lnTo>
                <a:lnTo>
                  <a:pt x="88" y="944"/>
                </a:lnTo>
                <a:lnTo>
                  <a:pt x="86" y="952"/>
                </a:lnTo>
                <a:lnTo>
                  <a:pt x="86" y="952"/>
                </a:lnTo>
                <a:lnTo>
                  <a:pt x="86" y="960"/>
                </a:lnTo>
                <a:lnTo>
                  <a:pt x="86" y="960"/>
                </a:lnTo>
                <a:lnTo>
                  <a:pt x="82" y="972"/>
                </a:lnTo>
                <a:lnTo>
                  <a:pt x="82" y="972"/>
                </a:lnTo>
                <a:lnTo>
                  <a:pt x="78" y="988"/>
                </a:lnTo>
                <a:lnTo>
                  <a:pt x="78" y="988"/>
                </a:lnTo>
                <a:lnTo>
                  <a:pt x="76" y="1002"/>
                </a:lnTo>
                <a:lnTo>
                  <a:pt x="76" y="1002"/>
                </a:lnTo>
                <a:lnTo>
                  <a:pt x="74" y="1018"/>
                </a:lnTo>
                <a:lnTo>
                  <a:pt x="74" y="1018"/>
                </a:lnTo>
                <a:lnTo>
                  <a:pt x="70" y="1036"/>
                </a:lnTo>
                <a:lnTo>
                  <a:pt x="70" y="1036"/>
                </a:lnTo>
                <a:lnTo>
                  <a:pt x="64" y="1064"/>
                </a:lnTo>
                <a:lnTo>
                  <a:pt x="64" y="1064"/>
                </a:lnTo>
                <a:lnTo>
                  <a:pt x="60" y="1080"/>
                </a:lnTo>
                <a:lnTo>
                  <a:pt x="60" y="1080"/>
                </a:lnTo>
                <a:lnTo>
                  <a:pt x="56" y="1092"/>
                </a:lnTo>
                <a:lnTo>
                  <a:pt x="56" y="1092"/>
                </a:lnTo>
                <a:lnTo>
                  <a:pt x="54" y="1098"/>
                </a:lnTo>
                <a:lnTo>
                  <a:pt x="54" y="1098"/>
                </a:lnTo>
                <a:lnTo>
                  <a:pt x="50" y="1108"/>
                </a:lnTo>
                <a:lnTo>
                  <a:pt x="50" y="1108"/>
                </a:lnTo>
                <a:lnTo>
                  <a:pt x="44" y="1132"/>
                </a:lnTo>
                <a:lnTo>
                  <a:pt x="44" y="1132"/>
                </a:lnTo>
                <a:lnTo>
                  <a:pt x="38" y="1148"/>
                </a:lnTo>
                <a:lnTo>
                  <a:pt x="38" y="1148"/>
                </a:lnTo>
                <a:lnTo>
                  <a:pt x="34" y="1160"/>
                </a:lnTo>
                <a:lnTo>
                  <a:pt x="34" y="1160"/>
                </a:lnTo>
                <a:lnTo>
                  <a:pt x="34" y="1174"/>
                </a:lnTo>
                <a:lnTo>
                  <a:pt x="34" y="1174"/>
                </a:lnTo>
                <a:lnTo>
                  <a:pt x="34" y="1186"/>
                </a:lnTo>
                <a:lnTo>
                  <a:pt x="34" y="1186"/>
                </a:lnTo>
                <a:lnTo>
                  <a:pt x="32" y="1196"/>
                </a:lnTo>
                <a:lnTo>
                  <a:pt x="32" y="1196"/>
                </a:lnTo>
                <a:lnTo>
                  <a:pt x="32" y="1202"/>
                </a:lnTo>
                <a:lnTo>
                  <a:pt x="32" y="1202"/>
                </a:lnTo>
                <a:lnTo>
                  <a:pt x="32" y="1204"/>
                </a:lnTo>
                <a:lnTo>
                  <a:pt x="32" y="1204"/>
                </a:lnTo>
                <a:lnTo>
                  <a:pt x="30" y="1206"/>
                </a:lnTo>
                <a:lnTo>
                  <a:pt x="30" y="1206"/>
                </a:lnTo>
                <a:lnTo>
                  <a:pt x="28" y="1210"/>
                </a:lnTo>
                <a:lnTo>
                  <a:pt x="28" y="1212"/>
                </a:lnTo>
                <a:lnTo>
                  <a:pt x="28" y="1212"/>
                </a:lnTo>
                <a:lnTo>
                  <a:pt x="28" y="1214"/>
                </a:lnTo>
                <a:lnTo>
                  <a:pt x="28" y="1214"/>
                </a:lnTo>
                <a:lnTo>
                  <a:pt x="24" y="1216"/>
                </a:lnTo>
                <a:lnTo>
                  <a:pt x="24" y="1216"/>
                </a:lnTo>
                <a:lnTo>
                  <a:pt x="20" y="1220"/>
                </a:lnTo>
                <a:lnTo>
                  <a:pt x="20" y="1220"/>
                </a:lnTo>
                <a:lnTo>
                  <a:pt x="20" y="1222"/>
                </a:lnTo>
                <a:lnTo>
                  <a:pt x="20" y="1222"/>
                </a:lnTo>
                <a:lnTo>
                  <a:pt x="18" y="1224"/>
                </a:lnTo>
                <a:lnTo>
                  <a:pt x="18" y="1224"/>
                </a:lnTo>
                <a:lnTo>
                  <a:pt x="14" y="1226"/>
                </a:lnTo>
                <a:lnTo>
                  <a:pt x="14" y="1226"/>
                </a:lnTo>
                <a:lnTo>
                  <a:pt x="12" y="1228"/>
                </a:lnTo>
                <a:lnTo>
                  <a:pt x="12" y="1228"/>
                </a:lnTo>
                <a:lnTo>
                  <a:pt x="8" y="1232"/>
                </a:lnTo>
                <a:lnTo>
                  <a:pt x="8" y="1232"/>
                </a:lnTo>
                <a:lnTo>
                  <a:pt x="6" y="1234"/>
                </a:lnTo>
                <a:lnTo>
                  <a:pt x="6" y="1234"/>
                </a:lnTo>
                <a:lnTo>
                  <a:pt x="4" y="1238"/>
                </a:lnTo>
                <a:lnTo>
                  <a:pt x="4" y="1238"/>
                </a:lnTo>
                <a:lnTo>
                  <a:pt x="0" y="1244"/>
                </a:lnTo>
                <a:lnTo>
                  <a:pt x="0" y="1244"/>
                </a:lnTo>
                <a:lnTo>
                  <a:pt x="0" y="1244"/>
                </a:lnTo>
                <a:lnTo>
                  <a:pt x="0" y="1244"/>
                </a:lnTo>
                <a:lnTo>
                  <a:pt x="0" y="1248"/>
                </a:lnTo>
                <a:lnTo>
                  <a:pt x="0" y="1248"/>
                </a:lnTo>
                <a:lnTo>
                  <a:pt x="2" y="1248"/>
                </a:lnTo>
                <a:lnTo>
                  <a:pt x="2" y="1248"/>
                </a:lnTo>
                <a:lnTo>
                  <a:pt x="2" y="1248"/>
                </a:lnTo>
                <a:lnTo>
                  <a:pt x="2" y="1250"/>
                </a:lnTo>
                <a:lnTo>
                  <a:pt x="2" y="1252"/>
                </a:lnTo>
                <a:lnTo>
                  <a:pt x="2" y="1252"/>
                </a:lnTo>
                <a:lnTo>
                  <a:pt x="4" y="1254"/>
                </a:lnTo>
                <a:lnTo>
                  <a:pt x="4" y="1254"/>
                </a:lnTo>
                <a:lnTo>
                  <a:pt x="10" y="1256"/>
                </a:lnTo>
                <a:lnTo>
                  <a:pt x="10" y="1256"/>
                </a:lnTo>
                <a:lnTo>
                  <a:pt x="22" y="1258"/>
                </a:lnTo>
                <a:lnTo>
                  <a:pt x="22" y="1258"/>
                </a:lnTo>
                <a:lnTo>
                  <a:pt x="36" y="1256"/>
                </a:lnTo>
                <a:lnTo>
                  <a:pt x="36" y="1256"/>
                </a:lnTo>
                <a:lnTo>
                  <a:pt x="52" y="1252"/>
                </a:lnTo>
                <a:lnTo>
                  <a:pt x="52" y="1252"/>
                </a:lnTo>
                <a:lnTo>
                  <a:pt x="64" y="1248"/>
                </a:lnTo>
                <a:lnTo>
                  <a:pt x="64" y="1248"/>
                </a:lnTo>
                <a:lnTo>
                  <a:pt x="70" y="1246"/>
                </a:lnTo>
                <a:lnTo>
                  <a:pt x="74" y="1244"/>
                </a:lnTo>
                <a:lnTo>
                  <a:pt x="74" y="1244"/>
                </a:lnTo>
                <a:lnTo>
                  <a:pt x="74" y="1238"/>
                </a:lnTo>
                <a:lnTo>
                  <a:pt x="74" y="1234"/>
                </a:lnTo>
                <a:lnTo>
                  <a:pt x="74" y="1234"/>
                </a:lnTo>
                <a:lnTo>
                  <a:pt x="74" y="1230"/>
                </a:lnTo>
                <a:lnTo>
                  <a:pt x="76" y="1226"/>
                </a:lnTo>
                <a:lnTo>
                  <a:pt x="76" y="1226"/>
                </a:lnTo>
                <a:lnTo>
                  <a:pt x="76" y="1224"/>
                </a:lnTo>
                <a:lnTo>
                  <a:pt x="76" y="1224"/>
                </a:lnTo>
                <a:lnTo>
                  <a:pt x="80" y="1216"/>
                </a:lnTo>
                <a:lnTo>
                  <a:pt x="80" y="1216"/>
                </a:lnTo>
                <a:lnTo>
                  <a:pt x="80" y="1216"/>
                </a:lnTo>
                <a:lnTo>
                  <a:pt x="82" y="1216"/>
                </a:lnTo>
                <a:lnTo>
                  <a:pt x="82" y="1216"/>
                </a:lnTo>
                <a:lnTo>
                  <a:pt x="92" y="1218"/>
                </a:lnTo>
                <a:lnTo>
                  <a:pt x="92" y="1218"/>
                </a:lnTo>
                <a:lnTo>
                  <a:pt x="92" y="1218"/>
                </a:lnTo>
                <a:lnTo>
                  <a:pt x="92" y="1220"/>
                </a:lnTo>
                <a:lnTo>
                  <a:pt x="92" y="1220"/>
                </a:lnTo>
                <a:lnTo>
                  <a:pt x="92" y="1224"/>
                </a:lnTo>
                <a:lnTo>
                  <a:pt x="92" y="1224"/>
                </a:lnTo>
                <a:lnTo>
                  <a:pt x="92" y="1228"/>
                </a:lnTo>
                <a:lnTo>
                  <a:pt x="92" y="1228"/>
                </a:lnTo>
                <a:lnTo>
                  <a:pt x="92" y="1228"/>
                </a:lnTo>
                <a:lnTo>
                  <a:pt x="96" y="1230"/>
                </a:lnTo>
                <a:lnTo>
                  <a:pt x="96" y="1230"/>
                </a:lnTo>
                <a:lnTo>
                  <a:pt x="108" y="1232"/>
                </a:lnTo>
                <a:lnTo>
                  <a:pt x="108" y="1232"/>
                </a:lnTo>
                <a:lnTo>
                  <a:pt x="114" y="1230"/>
                </a:lnTo>
                <a:lnTo>
                  <a:pt x="114" y="1230"/>
                </a:lnTo>
                <a:lnTo>
                  <a:pt x="114" y="1230"/>
                </a:lnTo>
                <a:lnTo>
                  <a:pt x="114" y="1228"/>
                </a:lnTo>
                <a:lnTo>
                  <a:pt x="114" y="1228"/>
                </a:lnTo>
                <a:lnTo>
                  <a:pt x="114" y="1224"/>
                </a:lnTo>
                <a:lnTo>
                  <a:pt x="114" y="1224"/>
                </a:lnTo>
                <a:lnTo>
                  <a:pt x="114" y="1222"/>
                </a:lnTo>
                <a:lnTo>
                  <a:pt x="114" y="1222"/>
                </a:lnTo>
                <a:lnTo>
                  <a:pt x="114" y="1222"/>
                </a:lnTo>
                <a:lnTo>
                  <a:pt x="124" y="1224"/>
                </a:lnTo>
                <a:lnTo>
                  <a:pt x="124" y="1224"/>
                </a:lnTo>
                <a:lnTo>
                  <a:pt x="142" y="1228"/>
                </a:lnTo>
                <a:lnTo>
                  <a:pt x="142" y="1228"/>
                </a:lnTo>
                <a:lnTo>
                  <a:pt x="152" y="1230"/>
                </a:lnTo>
                <a:lnTo>
                  <a:pt x="152" y="1230"/>
                </a:lnTo>
                <a:lnTo>
                  <a:pt x="154" y="1230"/>
                </a:lnTo>
                <a:lnTo>
                  <a:pt x="154" y="1230"/>
                </a:lnTo>
                <a:lnTo>
                  <a:pt x="160" y="1230"/>
                </a:lnTo>
                <a:lnTo>
                  <a:pt x="160" y="1230"/>
                </a:lnTo>
                <a:lnTo>
                  <a:pt x="162" y="1232"/>
                </a:lnTo>
                <a:lnTo>
                  <a:pt x="162" y="1232"/>
                </a:lnTo>
                <a:lnTo>
                  <a:pt x="166" y="1232"/>
                </a:lnTo>
                <a:lnTo>
                  <a:pt x="166" y="1232"/>
                </a:lnTo>
                <a:lnTo>
                  <a:pt x="168" y="1228"/>
                </a:lnTo>
                <a:lnTo>
                  <a:pt x="168" y="1228"/>
                </a:lnTo>
                <a:lnTo>
                  <a:pt x="170" y="1224"/>
                </a:lnTo>
                <a:lnTo>
                  <a:pt x="170" y="1224"/>
                </a:lnTo>
                <a:lnTo>
                  <a:pt x="170" y="1216"/>
                </a:lnTo>
                <a:lnTo>
                  <a:pt x="170" y="1216"/>
                </a:lnTo>
                <a:lnTo>
                  <a:pt x="170" y="1210"/>
                </a:lnTo>
                <a:lnTo>
                  <a:pt x="170" y="1210"/>
                </a:lnTo>
                <a:lnTo>
                  <a:pt x="170" y="1204"/>
                </a:lnTo>
                <a:lnTo>
                  <a:pt x="170" y="1204"/>
                </a:lnTo>
                <a:lnTo>
                  <a:pt x="174" y="1170"/>
                </a:lnTo>
                <a:lnTo>
                  <a:pt x="174" y="1170"/>
                </a:lnTo>
                <a:lnTo>
                  <a:pt x="180" y="1138"/>
                </a:lnTo>
                <a:lnTo>
                  <a:pt x="180" y="1138"/>
                </a:lnTo>
                <a:lnTo>
                  <a:pt x="184" y="1102"/>
                </a:lnTo>
                <a:lnTo>
                  <a:pt x="184" y="1102"/>
                </a:lnTo>
                <a:lnTo>
                  <a:pt x="188" y="1064"/>
                </a:lnTo>
                <a:lnTo>
                  <a:pt x="188" y="1064"/>
                </a:lnTo>
                <a:lnTo>
                  <a:pt x="190" y="1040"/>
                </a:lnTo>
                <a:lnTo>
                  <a:pt x="190" y="1040"/>
                </a:lnTo>
                <a:lnTo>
                  <a:pt x="194" y="1010"/>
                </a:lnTo>
                <a:lnTo>
                  <a:pt x="194" y="1010"/>
                </a:lnTo>
                <a:lnTo>
                  <a:pt x="194" y="986"/>
                </a:lnTo>
                <a:lnTo>
                  <a:pt x="194" y="986"/>
                </a:lnTo>
                <a:lnTo>
                  <a:pt x="196" y="962"/>
                </a:lnTo>
                <a:lnTo>
                  <a:pt x="196" y="962"/>
                </a:lnTo>
                <a:lnTo>
                  <a:pt x="196" y="944"/>
                </a:lnTo>
                <a:lnTo>
                  <a:pt x="196" y="944"/>
                </a:lnTo>
                <a:lnTo>
                  <a:pt x="198" y="926"/>
                </a:lnTo>
                <a:lnTo>
                  <a:pt x="198" y="926"/>
                </a:lnTo>
                <a:lnTo>
                  <a:pt x="198" y="918"/>
                </a:lnTo>
                <a:lnTo>
                  <a:pt x="198" y="918"/>
                </a:lnTo>
                <a:lnTo>
                  <a:pt x="200" y="906"/>
                </a:lnTo>
                <a:lnTo>
                  <a:pt x="200" y="906"/>
                </a:lnTo>
                <a:lnTo>
                  <a:pt x="200" y="902"/>
                </a:lnTo>
                <a:lnTo>
                  <a:pt x="200" y="902"/>
                </a:lnTo>
                <a:lnTo>
                  <a:pt x="202" y="896"/>
                </a:lnTo>
                <a:lnTo>
                  <a:pt x="202" y="896"/>
                </a:lnTo>
                <a:lnTo>
                  <a:pt x="202" y="882"/>
                </a:lnTo>
                <a:lnTo>
                  <a:pt x="202" y="882"/>
                </a:lnTo>
                <a:lnTo>
                  <a:pt x="204" y="866"/>
                </a:lnTo>
                <a:lnTo>
                  <a:pt x="204" y="866"/>
                </a:lnTo>
                <a:lnTo>
                  <a:pt x="206" y="858"/>
                </a:lnTo>
                <a:lnTo>
                  <a:pt x="206" y="858"/>
                </a:lnTo>
                <a:lnTo>
                  <a:pt x="206" y="852"/>
                </a:lnTo>
                <a:lnTo>
                  <a:pt x="206" y="852"/>
                </a:lnTo>
                <a:lnTo>
                  <a:pt x="206" y="848"/>
                </a:lnTo>
                <a:lnTo>
                  <a:pt x="206" y="848"/>
                </a:lnTo>
                <a:lnTo>
                  <a:pt x="210" y="836"/>
                </a:lnTo>
                <a:lnTo>
                  <a:pt x="210" y="836"/>
                </a:lnTo>
                <a:lnTo>
                  <a:pt x="214" y="822"/>
                </a:lnTo>
                <a:lnTo>
                  <a:pt x="214" y="822"/>
                </a:lnTo>
                <a:lnTo>
                  <a:pt x="216" y="808"/>
                </a:lnTo>
                <a:lnTo>
                  <a:pt x="216" y="808"/>
                </a:lnTo>
                <a:lnTo>
                  <a:pt x="218" y="806"/>
                </a:lnTo>
                <a:lnTo>
                  <a:pt x="218" y="806"/>
                </a:lnTo>
                <a:lnTo>
                  <a:pt x="222" y="796"/>
                </a:lnTo>
                <a:lnTo>
                  <a:pt x="222" y="796"/>
                </a:lnTo>
                <a:lnTo>
                  <a:pt x="224" y="786"/>
                </a:lnTo>
                <a:lnTo>
                  <a:pt x="224" y="786"/>
                </a:lnTo>
                <a:lnTo>
                  <a:pt x="226" y="774"/>
                </a:lnTo>
                <a:lnTo>
                  <a:pt x="226" y="774"/>
                </a:lnTo>
                <a:lnTo>
                  <a:pt x="238" y="750"/>
                </a:lnTo>
                <a:lnTo>
                  <a:pt x="238" y="750"/>
                </a:lnTo>
                <a:lnTo>
                  <a:pt x="242" y="738"/>
                </a:lnTo>
                <a:lnTo>
                  <a:pt x="252" y="714"/>
                </a:lnTo>
                <a:lnTo>
                  <a:pt x="252" y="714"/>
                </a:lnTo>
                <a:lnTo>
                  <a:pt x="262" y="682"/>
                </a:lnTo>
                <a:lnTo>
                  <a:pt x="262" y="682"/>
                </a:lnTo>
                <a:lnTo>
                  <a:pt x="268" y="668"/>
                </a:lnTo>
                <a:lnTo>
                  <a:pt x="268" y="668"/>
                </a:lnTo>
                <a:lnTo>
                  <a:pt x="272" y="660"/>
                </a:lnTo>
                <a:lnTo>
                  <a:pt x="272" y="660"/>
                </a:lnTo>
                <a:lnTo>
                  <a:pt x="274" y="658"/>
                </a:lnTo>
                <a:lnTo>
                  <a:pt x="274" y="658"/>
                </a:lnTo>
                <a:lnTo>
                  <a:pt x="278" y="658"/>
                </a:lnTo>
                <a:lnTo>
                  <a:pt x="278" y="658"/>
                </a:lnTo>
                <a:lnTo>
                  <a:pt x="280" y="658"/>
                </a:lnTo>
                <a:lnTo>
                  <a:pt x="280" y="660"/>
                </a:lnTo>
                <a:lnTo>
                  <a:pt x="280" y="660"/>
                </a:lnTo>
                <a:lnTo>
                  <a:pt x="282" y="666"/>
                </a:lnTo>
                <a:lnTo>
                  <a:pt x="282" y="666"/>
                </a:lnTo>
                <a:lnTo>
                  <a:pt x="282" y="678"/>
                </a:lnTo>
                <a:lnTo>
                  <a:pt x="282" y="678"/>
                </a:lnTo>
                <a:lnTo>
                  <a:pt x="284" y="694"/>
                </a:lnTo>
                <a:lnTo>
                  <a:pt x="284" y="694"/>
                </a:lnTo>
                <a:lnTo>
                  <a:pt x="288" y="710"/>
                </a:lnTo>
                <a:lnTo>
                  <a:pt x="288" y="710"/>
                </a:lnTo>
                <a:lnTo>
                  <a:pt x="290" y="722"/>
                </a:lnTo>
                <a:lnTo>
                  <a:pt x="294" y="736"/>
                </a:lnTo>
                <a:lnTo>
                  <a:pt x="294" y="736"/>
                </a:lnTo>
                <a:lnTo>
                  <a:pt x="296" y="766"/>
                </a:lnTo>
                <a:lnTo>
                  <a:pt x="296" y="766"/>
                </a:lnTo>
                <a:lnTo>
                  <a:pt x="296" y="794"/>
                </a:lnTo>
                <a:lnTo>
                  <a:pt x="296" y="794"/>
                </a:lnTo>
                <a:lnTo>
                  <a:pt x="298" y="806"/>
                </a:lnTo>
                <a:lnTo>
                  <a:pt x="298" y="806"/>
                </a:lnTo>
                <a:lnTo>
                  <a:pt x="298" y="818"/>
                </a:lnTo>
                <a:lnTo>
                  <a:pt x="298" y="818"/>
                </a:lnTo>
                <a:lnTo>
                  <a:pt x="298" y="838"/>
                </a:lnTo>
                <a:lnTo>
                  <a:pt x="298" y="838"/>
                </a:lnTo>
                <a:lnTo>
                  <a:pt x="298" y="850"/>
                </a:lnTo>
                <a:lnTo>
                  <a:pt x="298" y="850"/>
                </a:lnTo>
                <a:lnTo>
                  <a:pt x="300" y="860"/>
                </a:lnTo>
                <a:lnTo>
                  <a:pt x="300" y="860"/>
                </a:lnTo>
                <a:lnTo>
                  <a:pt x="300" y="870"/>
                </a:lnTo>
                <a:lnTo>
                  <a:pt x="300" y="870"/>
                </a:lnTo>
                <a:lnTo>
                  <a:pt x="300" y="878"/>
                </a:lnTo>
                <a:lnTo>
                  <a:pt x="300" y="878"/>
                </a:lnTo>
                <a:lnTo>
                  <a:pt x="300" y="888"/>
                </a:lnTo>
                <a:lnTo>
                  <a:pt x="300" y="888"/>
                </a:lnTo>
                <a:lnTo>
                  <a:pt x="300" y="906"/>
                </a:lnTo>
                <a:lnTo>
                  <a:pt x="300" y="906"/>
                </a:lnTo>
                <a:lnTo>
                  <a:pt x="300" y="928"/>
                </a:lnTo>
                <a:lnTo>
                  <a:pt x="300" y="928"/>
                </a:lnTo>
                <a:lnTo>
                  <a:pt x="302" y="966"/>
                </a:lnTo>
                <a:lnTo>
                  <a:pt x="302" y="966"/>
                </a:lnTo>
                <a:lnTo>
                  <a:pt x="302" y="1000"/>
                </a:lnTo>
                <a:lnTo>
                  <a:pt x="302" y="1000"/>
                </a:lnTo>
                <a:lnTo>
                  <a:pt x="302" y="1032"/>
                </a:lnTo>
                <a:lnTo>
                  <a:pt x="302" y="1032"/>
                </a:lnTo>
                <a:lnTo>
                  <a:pt x="302" y="1056"/>
                </a:lnTo>
                <a:lnTo>
                  <a:pt x="302" y="1056"/>
                </a:lnTo>
                <a:lnTo>
                  <a:pt x="300" y="1070"/>
                </a:lnTo>
                <a:lnTo>
                  <a:pt x="300" y="1070"/>
                </a:lnTo>
                <a:lnTo>
                  <a:pt x="298" y="1098"/>
                </a:lnTo>
                <a:lnTo>
                  <a:pt x="298" y="1098"/>
                </a:lnTo>
                <a:lnTo>
                  <a:pt x="296" y="1134"/>
                </a:lnTo>
                <a:lnTo>
                  <a:pt x="296" y="1134"/>
                </a:lnTo>
                <a:lnTo>
                  <a:pt x="294" y="1154"/>
                </a:lnTo>
                <a:lnTo>
                  <a:pt x="294" y="1154"/>
                </a:lnTo>
                <a:lnTo>
                  <a:pt x="294" y="1160"/>
                </a:lnTo>
                <a:lnTo>
                  <a:pt x="296" y="1164"/>
                </a:lnTo>
                <a:lnTo>
                  <a:pt x="296" y="1164"/>
                </a:lnTo>
                <a:lnTo>
                  <a:pt x="302" y="1186"/>
                </a:lnTo>
                <a:lnTo>
                  <a:pt x="302" y="1186"/>
                </a:lnTo>
                <a:lnTo>
                  <a:pt x="304" y="1194"/>
                </a:lnTo>
                <a:lnTo>
                  <a:pt x="304" y="1194"/>
                </a:lnTo>
                <a:lnTo>
                  <a:pt x="304" y="1206"/>
                </a:lnTo>
                <a:lnTo>
                  <a:pt x="304" y="1206"/>
                </a:lnTo>
                <a:lnTo>
                  <a:pt x="306" y="1216"/>
                </a:lnTo>
                <a:lnTo>
                  <a:pt x="306" y="1216"/>
                </a:lnTo>
                <a:lnTo>
                  <a:pt x="308" y="1218"/>
                </a:lnTo>
                <a:lnTo>
                  <a:pt x="308" y="1218"/>
                </a:lnTo>
                <a:lnTo>
                  <a:pt x="314" y="1222"/>
                </a:lnTo>
                <a:lnTo>
                  <a:pt x="314" y="1222"/>
                </a:lnTo>
                <a:lnTo>
                  <a:pt x="318" y="1222"/>
                </a:lnTo>
                <a:lnTo>
                  <a:pt x="318" y="1222"/>
                </a:lnTo>
                <a:lnTo>
                  <a:pt x="324" y="1222"/>
                </a:lnTo>
                <a:lnTo>
                  <a:pt x="324" y="1222"/>
                </a:lnTo>
                <a:lnTo>
                  <a:pt x="324" y="1222"/>
                </a:lnTo>
                <a:lnTo>
                  <a:pt x="324" y="1226"/>
                </a:lnTo>
                <a:lnTo>
                  <a:pt x="324" y="1226"/>
                </a:lnTo>
                <a:lnTo>
                  <a:pt x="326" y="1234"/>
                </a:lnTo>
                <a:lnTo>
                  <a:pt x="326" y="1234"/>
                </a:lnTo>
                <a:lnTo>
                  <a:pt x="326" y="1238"/>
                </a:lnTo>
                <a:lnTo>
                  <a:pt x="326" y="1238"/>
                </a:lnTo>
                <a:lnTo>
                  <a:pt x="326" y="1240"/>
                </a:lnTo>
                <a:lnTo>
                  <a:pt x="328" y="1242"/>
                </a:lnTo>
                <a:lnTo>
                  <a:pt x="328" y="1242"/>
                </a:lnTo>
                <a:lnTo>
                  <a:pt x="332" y="1246"/>
                </a:lnTo>
                <a:lnTo>
                  <a:pt x="332" y="1246"/>
                </a:lnTo>
                <a:lnTo>
                  <a:pt x="336" y="1248"/>
                </a:lnTo>
                <a:lnTo>
                  <a:pt x="342" y="1250"/>
                </a:lnTo>
                <a:lnTo>
                  <a:pt x="342" y="1250"/>
                </a:lnTo>
                <a:lnTo>
                  <a:pt x="360" y="1250"/>
                </a:lnTo>
                <a:lnTo>
                  <a:pt x="360" y="1250"/>
                </a:lnTo>
                <a:lnTo>
                  <a:pt x="376" y="1250"/>
                </a:lnTo>
                <a:lnTo>
                  <a:pt x="376" y="1250"/>
                </a:lnTo>
                <a:lnTo>
                  <a:pt x="382" y="1248"/>
                </a:lnTo>
                <a:lnTo>
                  <a:pt x="388" y="1246"/>
                </a:lnTo>
                <a:lnTo>
                  <a:pt x="388" y="1246"/>
                </a:lnTo>
                <a:lnTo>
                  <a:pt x="390" y="1242"/>
                </a:lnTo>
                <a:lnTo>
                  <a:pt x="394" y="1236"/>
                </a:lnTo>
                <a:lnTo>
                  <a:pt x="394" y="1236"/>
                </a:lnTo>
                <a:lnTo>
                  <a:pt x="394" y="1230"/>
                </a:lnTo>
                <a:lnTo>
                  <a:pt x="394" y="1230"/>
                </a:lnTo>
                <a:lnTo>
                  <a:pt x="392" y="1224"/>
                </a:lnTo>
                <a:lnTo>
                  <a:pt x="392" y="1224"/>
                </a:lnTo>
                <a:lnTo>
                  <a:pt x="390" y="1220"/>
                </a:lnTo>
                <a:lnTo>
                  <a:pt x="390" y="1220"/>
                </a:lnTo>
                <a:lnTo>
                  <a:pt x="390" y="1218"/>
                </a:lnTo>
                <a:lnTo>
                  <a:pt x="392" y="1218"/>
                </a:lnTo>
                <a:lnTo>
                  <a:pt x="392" y="1218"/>
                </a:lnTo>
                <a:lnTo>
                  <a:pt x="404" y="1220"/>
                </a:lnTo>
                <a:lnTo>
                  <a:pt x="404" y="1220"/>
                </a:lnTo>
                <a:lnTo>
                  <a:pt x="410" y="1218"/>
                </a:lnTo>
                <a:lnTo>
                  <a:pt x="410" y="1218"/>
                </a:lnTo>
                <a:lnTo>
                  <a:pt x="416" y="1218"/>
                </a:lnTo>
                <a:lnTo>
                  <a:pt x="416" y="1218"/>
                </a:lnTo>
                <a:lnTo>
                  <a:pt x="418" y="1218"/>
                </a:lnTo>
                <a:lnTo>
                  <a:pt x="418" y="1218"/>
                </a:lnTo>
                <a:lnTo>
                  <a:pt x="420" y="1214"/>
                </a:lnTo>
                <a:lnTo>
                  <a:pt x="420" y="1214"/>
                </a:lnTo>
                <a:lnTo>
                  <a:pt x="422" y="1208"/>
                </a:lnTo>
                <a:lnTo>
                  <a:pt x="422" y="1208"/>
                </a:lnTo>
                <a:lnTo>
                  <a:pt x="422" y="1202"/>
                </a:lnTo>
                <a:lnTo>
                  <a:pt x="422" y="1202"/>
                </a:lnTo>
                <a:lnTo>
                  <a:pt x="422" y="1194"/>
                </a:lnTo>
                <a:lnTo>
                  <a:pt x="422" y="1194"/>
                </a:lnTo>
                <a:lnTo>
                  <a:pt x="422" y="1184"/>
                </a:lnTo>
                <a:lnTo>
                  <a:pt x="422" y="1184"/>
                </a:lnTo>
                <a:lnTo>
                  <a:pt x="422" y="1176"/>
                </a:lnTo>
                <a:lnTo>
                  <a:pt x="422" y="1176"/>
                </a:lnTo>
                <a:lnTo>
                  <a:pt x="422" y="1164"/>
                </a:lnTo>
                <a:lnTo>
                  <a:pt x="422" y="1164"/>
                </a:lnTo>
                <a:lnTo>
                  <a:pt x="424" y="1142"/>
                </a:lnTo>
                <a:lnTo>
                  <a:pt x="424" y="1142"/>
                </a:lnTo>
                <a:lnTo>
                  <a:pt x="424" y="1132"/>
                </a:lnTo>
                <a:lnTo>
                  <a:pt x="424" y="1132"/>
                </a:lnTo>
                <a:lnTo>
                  <a:pt x="420" y="1104"/>
                </a:lnTo>
                <a:lnTo>
                  <a:pt x="420" y="1104"/>
                </a:lnTo>
                <a:lnTo>
                  <a:pt x="418" y="1078"/>
                </a:lnTo>
                <a:lnTo>
                  <a:pt x="418" y="1078"/>
                </a:lnTo>
                <a:lnTo>
                  <a:pt x="416" y="1054"/>
                </a:lnTo>
                <a:lnTo>
                  <a:pt x="416" y="1054"/>
                </a:lnTo>
                <a:lnTo>
                  <a:pt x="416" y="1036"/>
                </a:lnTo>
                <a:lnTo>
                  <a:pt x="416" y="1036"/>
                </a:lnTo>
                <a:lnTo>
                  <a:pt x="416" y="1032"/>
                </a:lnTo>
                <a:lnTo>
                  <a:pt x="416" y="1032"/>
                </a:lnTo>
                <a:lnTo>
                  <a:pt x="414" y="1020"/>
                </a:lnTo>
                <a:lnTo>
                  <a:pt x="414" y="1020"/>
                </a:lnTo>
                <a:lnTo>
                  <a:pt x="412" y="998"/>
                </a:lnTo>
                <a:lnTo>
                  <a:pt x="412" y="998"/>
                </a:lnTo>
                <a:lnTo>
                  <a:pt x="408" y="964"/>
                </a:lnTo>
                <a:lnTo>
                  <a:pt x="408" y="964"/>
                </a:lnTo>
                <a:lnTo>
                  <a:pt x="406" y="942"/>
                </a:lnTo>
                <a:lnTo>
                  <a:pt x="406" y="942"/>
                </a:lnTo>
                <a:lnTo>
                  <a:pt x="406" y="930"/>
                </a:lnTo>
                <a:lnTo>
                  <a:pt x="406" y="930"/>
                </a:lnTo>
                <a:lnTo>
                  <a:pt x="404" y="922"/>
                </a:lnTo>
                <a:lnTo>
                  <a:pt x="404" y="922"/>
                </a:lnTo>
                <a:lnTo>
                  <a:pt x="404" y="910"/>
                </a:lnTo>
                <a:lnTo>
                  <a:pt x="404" y="910"/>
                </a:lnTo>
                <a:lnTo>
                  <a:pt x="402" y="900"/>
                </a:lnTo>
                <a:lnTo>
                  <a:pt x="402" y="900"/>
                </a:lnTo>
                <a:lnTo>
                  <a:pt x="402" y="892"/>
                </a:lnTo>
                <a:lnTo>
                  <a:pt x="402" y="892"/>
                </a:lnTo>
                <a:lnTo>
                  <a:pt x="402" y="884"/>
                </a:lnTo>
                <a:lnTo>
                  <a:pt x="402" y="884"/>
                </a:lnTo>
                <a:lnTo>
                  <a:pt x="400" y="868"/>
                </a:lnTo>
                <a:lnTo>
                  <a:pt x="400" y="868"/>
                </a:lnTo>
                <a:lnTo>
                  <a:pt x="400" y="856"/>
                </a:lnTo>
                <a:lnTo>
                  <a:pt x="400" y="856"/>
                </a:lnTo>
                <a:lnTo>
                  <a:pt x="400" y="830"/>
                </a:lnTo>
                <a:lnTo>
                  <a:pt x="400" y="830"/>
                </a:lnTo>
                <a:lnTo>
                  <a:pt x="400" y="810"/>
                </a:lnTo>
                <a:lnTo>
                  <a:pt x="400" y="810"/>
                </a:lnTo>
                <a:lnTo>
                  <a:pt x="400" y="796"/>
                </a:lnTo>
                <a:lnTo>
                  <a:pt x="400" y="796"/>
                </a:lnTo>
                <a:lnTo>
                  <a:pt x="402" y="776"/>
                </a:lnTo>
                <a:lnTo>
                  <a:pt x="402" y="776"/>
                </a:lnTo>
                <a:lnTo>
                  <a:pt x="402" y="740"/>
                </a:lnTo>
                <a:lnTo>
                  <a:pt x="402" y="740"/>
                </a:lnTo>
                <a:lnTo>
                  <a:pt x="404" y="710"/>
                </a:lnTo>
                <a:lnTo>
                  <a:pt x="404" y="710"/>
                </a:lnTo>
                <a:lnTo>
                  <a:pt x="408" y="688"/>
                </a:lnTo>
                <a:lnTo>
                  <a:pt x="408" y="688"/>
                </a:lnTo>
                <a:lnTo>
                  <a:pt x="414" y="658"/>
                </a:lnTo>
                <a:lnTo>
                  <a:pt x="414" y="658"/>
                </a:lnTo>
                <a:lnTo>
                  <a:pt x="416" y="642"/>
                </a:lnTo>
                <a:lnTo>
                  <a:pt x="418" y="632"/>
                </a:lnTo>
                <a:lnTo>
                  <a:pt x="418" y="632"/>
                </a:lnTo>
                <a:lnTo>
                  <a:pt x="418" y="622"/>
                </a:lnTo>
                <a:lnTo>
                  <a:pt x="418" y="622"/>
                </a:lnTo>
                <a:lnTo>
                  <a:pt x="418" y="616"/>
                </a:lnTo>
                <a:lnTo>
                  <a:pt x="418" y="616"/>
                </a:lnTo>
                <a:lnTo>
                  <a:pt x="418" y="608"/>
                </a:lnTo>
                <a:lnTo>
                  <a:pt x="418" y="608"/>
                </a:lnTo>
                <a:lnTo>
                  <a:pt x="418" y="606"/>
                </a:lnTo>
                <a:lnTo>
                  <a:pt x="418" y="606"/>
                </a:lnTo>
                <a:lnTo>
                  <a:pt x="418" y="606"/>
                </a:lnTo>
                <a:lnTo>
                  <a:pt x="420" y="604"/>
                </a:lnTo>
                <a:lnTo>
                  <a:pt x="420" y="600"/>
                </a:lnTo>
                <a:lnTo>
                  <a:pt x="420" y="600"/>
                </a:lnTo>
                <a:lnTo>
                  <a:pt x="418" y="592"/>
                </a:lnTo>
                <a:lnTo>
                  <a:pt x="418" y="592"/>
                </a:lnTo>
                <a:lnTo>
                  <a:pt x="416" y="582"/>
                </a:lnTo>
                <a:lnTo>
                  <a:pt x="416" y="582"/>
                </a:lnTo>
                <a:lnTo>
                  <a:pt x="414" y="574"/>
                </a:lnTo>
                <a:lnTo>
                  <a:pt x="414" y="574"/>
                </a:lnTo>
                <a:lnTo>
                  <a:pt x="412" y="556"/>
                </a:lnTo>
                <a:lnTo>
                  <a:pt x="412" y="556"/>
                </a:lnTo>
                <a:lnTo>
                  <a:pt x="410" y="546"/>
                </a:lnTo>
                <a:lnTo>
                  <a:pt x="410" y="546"/>
                </a:lnTo>
                <a:lnTo>
                  <a:pt x="408" y="536"/>
                </a:lnTo>
                <a:lnTo>
                  <a:pt x="408" y="536"/>
                </a:lnTo>
                <a:lnTo>
                  <a:pt x="404" y="524"/>
                </a:lnTo>
                <a:lnTo>
                  <a:pt x="404" y="524"/>
                </a:lnTo>
                <a:lnTo>
                  <a:pt x="400" y="514"/>
                </a:lnTo>
                <a:lnTo>
                  <a:pt x="400" y="514"/>
                </a:lnTo>
                <a:lnTo>
                  <a:pt x="398" y="504"/>
                </a:lnTo>
                <a:lnTo>
                  <a:pt x="398" y="504"/>
                </a:lnTo>
                <a:lnTo>
                  <a:pt x="398" y="496"/>
                </a:lnTo>
                <a:lnTo>
                  <a:pt x="398" y="496"/>
                </a:lnTo>
                <a:lnTo>
                  <a:pt x="396" y="488"/>
                </a:lnTo>
                <a:lnTo>
                  <a:pt x="396" y="488"/>
                </a:lnTo>
                <a:lnTo>
                  <a:pt x="390" y="480"/>
                </a:lnTo>
                <a:lnTo>
                  <a:pt x="390" y="480"/>
                </a:lnTo>
                <a:lnTo>
                  <a:pt x="384" y="474"/>
                </a:lnTo>
                <a:lnTo>
                  <a:pt x="384" y="474"/>
                </a:lnTo>
                <a:lnTo>
                  <a:pt x="378" y="460"/>
                </a:lnTo>
                <a:lnTo>
                  <a:pt x="378" y="460"/>
                </a:lnTo>
                <a:lnTo>
                  <a:pt x="376" y="456"/>
                </a:lnTo>
                <a:lnTo>
                  <a:pt x="376" y="456"/>
                </a:lnTo>
                <a:lnTo>
                  <a:pt x="368" y="448"/>
                </a:lnTo>
                <a:lnTo>
                  <a:pt x="368" y="448"/>
                </a:lnTo>
                <a:lnTo>
                  <a:pt x="366" y="444"/>
                </a:lnTo>
                <a:lnTo>
                  <a:pt x="366" y="444"/>
                </a:lnTo>
                <a:lnTo>
                  <a:pt x="362" y="436"/>
                </a:lnTo>
                <a:lnTo>
                  <a:pt x="362" y="436"/>
                </a:lnTo>
                <a:lnTo>
                  <a:pt x="362" y="434"/>
                </a:lnTo>
                <a:lnTo>
                  <a:pt x="364" y="430"/>
                </a:lnTo>
                <a:lnTo>
                  <a:pt x="364" y="430"/>
                </a:lnTo>
                <a:lnTo>
                  <a:pt x="370" y="420"/>
                </a:lnTo>
                <a:lnTo>
                  <a:pt x="370" y="420"/>
                </a:lnTo>
                <a:lnTo>
                  <a:pt x="370" y="420"/>
                </a:lnTo>
                <a:lnTo>
                  <a:pt x="372" y="420"/>
                </a:lnTo>
                <a:lnTo>
                  <a:pt x="372" y="420"/>
                </a:lnTo>
                <a:lnTo>
                  <a:pt x="378" y="422"/>
                </a:lnTo>
                <a:lnTo>
                  <a:pt x="382" y="422"/>
                </a:lnTo>
                <a:lnTo>
                  <a:pt x="382" y="422"/>
                </a:lnTo>
                <a:lnTo>
                  <a:pt x="398" y="414"/>
                </a:lnTo>
                <a:lnTo>
                  <a:pt x="398" y="414"/>
                </a:lnTo>
                <a:lnTo>
                  <a:pt x="408" y="406"/>
                </a:lnTo>
                <a:lnTo>
                  <a:pt x="412" y="398"/>
                </a:lnTo>
                <a:lnTo>
                  <a:pt x="412" y="398"/>
                </a:lnTo>
                <a:lnTo>
                  <a:pt x="420" y="378"/>
                </a:lnTo>
                <a:lnTo>
                  <a:pt x="424" y="362"/>
                </a:lnTo>
                <a:lnTo>
                  <a:pt x="424" y="362"/>
                </a:lnTo>
                <a:lnTo>
                  <a:pt x="426" y="350"/>
                </a:lnTo>
                <a:lnTo>
                  <a:pt x="426" y="342"/>
                </a:lnTo>
                <a:lnTo>
                  <a:pt x="426" y="342"/>
                </a:lnTo>
                <a:lnTo>
                  <a:pt x="424" y="324"/>
                </a:lnTo>
                <a:lnTo>
                  <a:pt x="424" y="324"/>
                </a:lnTo>
                <a:lnTo>
                  <a:pt x="424" y="320"/>
                </a:lnTo>
                <a:lnTo>
                  <a:pt x="424" y="3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7"/>
          <p:cNvSpPr>
            <a:spLocks noEditPoints="1"/>
          </p:cNvSpPr>
          <p:nvPr/>
        </p:nvSpPr>
        <p:spPr bwMode="auto">
          <a:xfrm>
            <a:off x="4953000" y="1641942"/>
            <a:ext cx="381000" cy="1390650"/>
          </a:xfrm>
          <a:custGeom>
            <a:avLst/>
            <a:gdLst/>
            <a:ahLst/>
            <a:cxnLst>
              <a:cxn ang="0">
                <a:pos x="174" y="156"/>
              </a:cxn>
              <a:cxn ang="0">
                <a:pos x="170" y="118"/>
              </a:cxn>
              <a:cxn ang="0">
                <a:pos x="166" y="100"/>
              </a:cxn>
              <a:cxn ang="0">
                <a:pos x="152" y="86"/>
              </a:cxn>
              <a:cxn ang="0">
                <a:pos x="120" y="74"/>
              </a:cxn>
              <a:cxn ang="0">
                <a:pos x="108" y="66"/>
              </a:cxn>
              <a:cxn ang="0">
                <a:pos x="102" y="50"/>
              </a:cxn>
              <a:cxn ang="0">
                <a:pos x="106" y="32"/>
              </a:cxn>
              <a:cxn ang="0">
                <a:pos x="86" y="2"/>
              </a:cxn>
              <a:cxn ang="0">
                <a:pos x="52" y="34"/>
              </a:cxn>
              <a:cxn ang="0">
                <a:pos x="54" y="52"/>
              </a:cxn>
              <a:cxn ang="0">
                <a:pos x="64" y="72"/>
              </a:cxn>
              <a:cxn ang="0">
                <a:pos x="62" y="88"/>
              </a:cxn>
              <a:cxn ang="0">
                <a:pos x="38" y="110"/>
              </a:cxn>
              <a:cxn ang="0">
                <a:pos x="30" y="120"/>
              </a:cxn>
              <a:cxn ang="0">
                <a:pos x="26" y="148"/>
              </a:cxn>
              <a:cxn ang="0">
                <a:pos x="24" y="186"/>
              </a:cxn>
              <a:cxn ang="0">
                <a:pos x="20" y="206"/>
              </a:cxn>
              <a:cxn ang="0">
                <a:pos x="18" y="226"/>
              </a:cxn>
              <a:cxn ang="0">
                <a:pos x="18" y="242"/>
              </a:cxn>
              <a:cxn ang="0">
                <a:pos x="2" y="272"/>
              </a:cxn>
              <a:cxn ang="0">
                <a:pos x="4" y="290"/>
              </a:cxn>
              <a:cxn ang="0">
                <a:pos x="18" y="294"/>
              </a:cxn>
              <a:cxn ang="0">
                <a:pos x="26" y="354"/>
              </a:cxn>
              <a:cxn ang="0">
                <a:pos x="40" y="446"/>
              </a:cxn>
              <a:cxn ang="0">
                <a:pos x="50" y="494"/>
              </a:cxn>
              <a:cxn ang="0">
                <a:pos x="62" y="526"/>
              </a:cxn>
              <a:cxn ang="0">
                <a:pos x="64" y="540"/>
              </a:cxn>
              <a:cxn ang="0">
                <a:pos x="58" y="546"/>
              </a:cxn>
              <a:cxn ang="0">
                <a:pos x="38" y="548"/>
              </a:cxn>
              <a:cxn ang="0">
                <a:pos x="30" y="556"/>
              </a:cxn>
              <a:cxn ang="0">
                <a:pos x="36" y="562"/>
              </a:cxn>
              <a:cxn ang="0">
                <a:pos x="70" y="564"/>
              </a:cxn>
              <a:cxn ang="0">
                <a:pos x="86" y="556"/>
              </a:cxn>
              <a:cxn ang="0">
                <a:pos x="114" y="560"/>
              </a:cxn>
              <a:cxn ang="0">
                <a:pos x="122" y="558"/>
              </a:cxn>
              <a:cxn ang="0">
                <a:pos x="120" y="564"/>
              </a:cxn>
              <a:cxn ang="0">
                <a:pos x="110" y="576"/>
              </a:cxn>
              <a:cxn ang="0">
                <a:pos x="104" y="584"/>
              </a:cxn>
              <a:cxn ang="0">
                <a:pos x="152" y="586"/>
              </a:cxn>
              <a:cxn ang="0">
                <a:pos x="160" y="576"/>
              </a:cxn>
              <a:cxn ang="0">
                <a:pos x="160" y="560"/>
              </a:cxn>
              <a:cxn ang="0">
                <a:pos x="160" y="546"/>
              </a:cxn>
              <a:cxn ang="0">
                <a:pos x="154" y="512"/>
              </a:cxn>
              <a:cxn ang="0">
                <a:pos x="154" y="466"/>
              </a:cxn>
              <a:cxn ang="0">
                <a:pos x="146" y="394"/>
              </a:cxn>
              <a:cxn ang="0">
                <a:pos x="142" y="318"/>
              </a:cxn>
              <a:cxn ang="0">
                <a:pos x="142" y="286"/>
              </a:cxn>
              <a:cxn ang="0">
                <a:pos x="154" y="272"/>
              </a:cxn>
              <a:cxn ang="0">
                <a:pos x="162" y="258"/>
              </a:cxn>
              <a:cxn ang="0">
                <a:pos x="166" y="246"/>
              </a:cxn>
              <a:cxn ang="0">
                <a:pos x="176" y="208"/>
              </a:cxn>
              <a:cxn ang="0">
                <a:pos x="106" y="470"/>
              </a:cxn>
              <a:cxn ang="0">
                <a:pos x="98" y="418"/>
              </a:cxn>
              <a:cxn ang="0">
                <a:pos x="102" y="414"/>
              </a:cxn>
              <a:cxn ang="0">
                <a:pos x="108" y="456"/>
              </a:cxn>
              <a:cxn ang="0">
                <a:pos x="110" y="500"/>
              </a:cxn>
              <a:cxn ang="0">
                <a:pos x="110" y="514"/>
              </a:cxn>
              <a:cxn ang="0">
                <a:pos x="112" y="516"/>
              </a:cxn>
              <a:cxn ang="0">
                <a:pos x="118" y="552"/>
              </a:cxn>
              <a:cxn ang="0">
                <a:pos x="118" y="542"/>
              </a:cxn>
            </a:cxnLst>
            <a:rect l="0" t="0" r="r" b="b"/>
            <a:pathLst>
              <a:path w="180" h="588">
                <a:moveTo>
                  <a:pt x="180" y="190"/>
                </a:moveTo>
                <a:lnTo>
                  <a:pt x="180" y="190"/>
                </a:lnTo>
                <a:lnTo>
                  <a:pt x="180" y="184"/>
                </a:lnTo>
                <a:lnTo>
                  <a:pt x="180" y="184"/>
                </a:lnTo>
                <a:lnTo>
                  <a:pt x="178" y="176"/>
                </a:lnTo>
                <a:lnTo>
                  <a:pt x="178" y="176"/>
                </a:lnTo>
                <a:lnTo>
                  <a:pt x="176" y="168"/>
                </a:lnTo>
                <a:lnTo>
                  <a:pt x="176" y="168"/>
                </a:lnTo>
                <a:lnTo>
                  <a:pt x="176" y="162"/>
                </a:lnTo>
                <a:lnTo>
                  <a:pt x="176" y="162"/>
                </a:lnTo>
                <a:lnTo>
                  <a:pt x="174" y="156"/>
                </a:lnTo>
                <a:lnTo>
                  <a:pt x="174" y="156"/>
                </a:lnTo>
                <a:lnTo>
                  <a:pt x="174" y="152"/>
                </a:lnTo>
                <a:lnTo>
                  <a:pt x="174" y="152"/>
                </a:lnTo>
                <a:lnTo>
                  <a:pt x="174" y="144"/>
                </a:lnTo>
                <a:lnTo>
                  <a:pt x="174" y="144"/>
                </a:lnTo>
                <a:lnTo>
                  <a:pt x="174" y="138"/>
                </a:lnTo>
                <a:lnTo>
                  <a:pt x="174" y="138"/>
                </a:lnTo>
                <a:lnTo>
                  <a:pt x="172" y="128"/>
                </a:lnTo>
                <a:lnTo>
                  <a:pt x="172" y="128"/>
                </a:lnTo>
                <a:lnTo>
                  <a:pt x="170" y="122"/>
                </a:lnTo>
                <a:lnTo>
                  <a:pt x="170" y="122"/>
                </a:lnTo>
                <a:lnTo>
                  <a:pt x="170" y="118"/>
                </a:lnTo>
                <a:lnTo>
                  <a:pt x="170" y="118"/>
                </a:lnTo>
                <a:lnTo>
                  <a:pt x="170" y="114"/>
                </a:lnTo>
                <a:lnTo>
                  <a:pt x="170" y="114"/>
                </a:lnTo>
                <a:lnTo>
                  <a:pt x="168" y="112"/>
                </a:lnTo>
                <a:lnTo>
                  <a:pt x="168" y="112"/>
                </a:lnTo>
                <a:lnTo>
                  <a:pt x="168" y="110"/>
                </a:lnTo>
                <a:lnTo>
                  <a:pt x="168" y="110"/>
                </a:lnTo>
                <a:lnTo>
                  <a:pt x="168" y="108"/>
                </a:lnTo>
                <a:lnTo>
                  <a:pt x="168" y="108"/>
                </a:lnTo>
                <a:lnTo>
                  <a:pt x="168" y="104"/>
                </a:lnTo>
                <a:lnTo>
                  <a:pt x="168" y="104"/>
                </a:lnTo>
                <a:lnTo>
                  <a:pt x="166" y="100"/>
                </a:lnTo>
                <a:lnTo>
                  <a:pt x="166" y="100"/>
                </a:lnTo>
                <a:lnTo>
                  <a:pt x="166" y="96"/>
                </a:lnTo>
                <a:lnTo>
                  <a:pt x="166" y="96"/>
                </a:lnTo>
                <a:lnTo>
                  <a:pt x="164" y="94"/>
                </a:lnTo>
                <a:lnTo>
                  <a:pt x="164" y="94"/>
                </a:lnTo>
                <a:lnTo>
                  <a:pt x="160" y="90"/>
                </a:lnTo>
                <a:lnTo>
                  <a:pt x="160" y="90"/>
                </a:lnTo>
                <a:lnTo>
                  <a:pt x="158" y="90"/>
                </a:lnTo>
                <a:lnTo>
                  <a:pt x="158" y="90"/>
                </a:lnTo>
                <a:lnTo>
                  <a:pt x="156" y="88"/>
                </a:lnTo>
                <a:lnTo>
                  <a:pt x="156" y="88"/>
                </a:lnTo>
                <a:lnTo>
                  <a:pt x="152" y="86"/>
                </a:lnTo>
                <a:lnTo>
                  <a:pt x="152" y="86"/>
                </a:lnTo>
                <a:lnTo>
                  <a:pt x="148" y="86"/>
                </a:lnTo>
                <a:lnTo>
                  <a:pt x="148" y="86"/>
                </a:lnTo>
                <a:lnTo>
                  <a:pt x="140" y="82"/>
                </a:lnTo>
                <a:lnTo>
                  <a:pt x="140" y="82"/>
                </a:lnTo>
                <a:lnTo>
                  <a:pt x="128" y="78"/>
                </a:lnTo>
                <a:lnTo>
                  <a:pt x="128" y="78"/>
                </a:lnTo>
                <a:lnTo>
                  <a:pt x="122" y="76"/>
                </a:lnTo>
                <a:lnTo>
                  <a:pt x="122" y="76"/>
                </a:lnTo>
                <a:lnTo>
                  <a:pt x="120" y="74"/>
                </a:lnTo>
                <a:lnTo>
                  <a:pt x="120" y="74"/>
                </a:lnTo>
                <a:lnTo>
                  <a:pt x="120" y="74"/>
                </a:lnTo>
                <a:lnTo>
                  <a:pt x="120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2"/>
                </a:lnTo>
                <a:lnTo>
                  <a:pt x="118" y="72"/>
                </a:lnTo>
                <a:lnTo>
                  <a:pt x="114" y="70"/>
                </a:lnTo>
                <a:lnTo>
                  <a:pt x="114" y="70"/>
                </a:lnTo>
                <a:lnTo>
                  <a:pt x="112" y="68"/>
                </a:lnTo>
                <a:lnTo>
                  <a:pt x="112" y="68"/>
                </a:lnTo>
                <a:lnTo>
                  <a:pt x="110" y="66"/>
                </a:lnTo>
                <a:lnTo>
                  <a:pt x="110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6"/>
                </a:lnTo>
                <a:lnTo>
                  <a:pt x="106" y="66"/>
                </a:lnTo>
                <a:lnTo>
                  <a:pt x="104" y="62"/>
                </a:lnTo>
                <a:lnTo>
                  <a:pt x="104" y="62"/>
                </a:lnTo>
                <a:lnTo>
                  <a:pt x="104" y="60"/>
                </a:lnTo>
                <a:lnTo>
                  <a:pt x="104" y="60"/>
                </a:lnTo>
                <a:lnTo>
                  <a:pt x="102" y="60"/>
                </a:lnTo>
                <a:lnTo>
                  <a:pt x="102" y="60"/>
                </a:lnTo>
                <a:lnTo>
                  <a:pt x="102" y="58"/>
                </a:lnTo>
                <a:lnTo>
                  <a:pt x="102" y="58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104" y="48"/>
                </a:lnTo>
                <a:lnTo>
                  <a:pt x="104" y="48"/>
                </a:lnTo>
                <a:lnTo>
                  <a:pt x="106" y="46"/>
                </a:lnTo>
                <a:lnTo>
                  <a:pt x="106" y="46"/>
                </a:lnTo>
                <a:lnTo>
                  <a:pt x="106" y="42"/>
                </a:lnTo>
                <a:lnTo>
                  <a:pt x="106" y="42"/>
                </a:lnTo>
                <a:lnTo>
                  <a:pt x="106" y="36"/>
                </a:lnTo>
                <a:lnTo>
                  <a:pt x="106" y="36"/>
                </a:lnTo>
                <a:lnTo>
                  <a:pt x="106" y="32"/>
                </a:lnTo>
                <a:lnTo>
                  <a:pt x="106" y="32"/>
                </a:lnTo>
                <a:lnTo>
                  <a:pt x="106" y="30"/>
                </a:lnTo>
                <a:lnTo>
                  <a:pt x="106" y="30"/>
                </a:lnTo>
                <a:lnTo>
                  <a:pt x="104" y="30"/>
                </a:lnTo>
                <a:lnTo>
                  <a:pt x="104" y="30"/>
                </a:lnTo>
                <a:lnTo>
                  <a:pt x="102" y="28"/>
                </a:lnTo>
                <a:lnTo>
                  <a:pt x="102" y="28"/>
                </a:lnTo>
                <a:lnTo>
                  <a:pt x="102" y="20"/>
                </a:lnTo>
                <a:lnTo>
                  <a:pt x="102" y="20"/>
                </a:lnTo>
                <a:lnTo>
                  <a:pt x="98" y="12"/>
                </a:lnTo>
                <a:lnTo>
                  <a:pt x="94" y="8"/>
                </a:lnTo>
                <a:lnTo>
                  <a:pt x="86" y="2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66" y="4"/>
                </a:lnTo>
                <a:lnTo>
                  <a:pt x="66" y="4"/>
                </a:lnTo>
                <a:lnTo>
                  <a:pt x="58" y="8"/>
                </a:lnTo>
                <a:lnTo>
                  <a:pt x="54" y="12"/>
                </a:lnTo>
                <a:lnTo>
                  <a:pt x="50" y="16"/>
                </a:lnTo>
                <a:lnTo>
                  <a:pt x="50" y="16"/>
                </a:lnTo>
                <a:lnTo>
                  <a:pt x="50" y="22"/>
                </a:lnTo>
                <a:lnTo>
                  <a:pt x="50" y="26"/>
                </a:lnTo>
                <a:lnTo>
                  <a:pt x="52" y="34"/>
                </a:lnTo>
                <a:lnTo>
                  <a:pt x="52" y="34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0" y="38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52" y="46"/>
                </a:lnTo>
                <a:lnTo>
                  <a:pt x="52" y="46"/>
                </a:lnTo>
                <a:lnTo>
                  <a:pt x="52" y="50"/>
                </a:lnTo>
                <a:lnTo>
                  <a:pt x="52" y="50"/>
                </a:lnTo>
                <a:lnTo>
                  <a:pt x="54" y="52"/>
                </a:lnTo>
                <a:lnTo>
                  <a:pt x="54" y="52"/>
                </a:lnTo>
                <a:lnTo>
                  <a:pt x="56" y="54"/>
                </a:lnTo>
                <a:lnTo>
                  <a:pt x="56" y="54"/>
                </a:lnTo>
                <a:lnTo>
                  <a:pt x="56" y="56"/>
                </a:lnTo>
                <a:lnTo>
                  <a:pt x="56" y="56"/>
                </a:lnTo>
                <a:lnTo>
                  <a:pt x="58" y="60"/>
                </a:lnTo>
                <a:lnTo>
                  <a:pt x="58" y="60"/>
                </a:lnTo>
                <a:lnTo>
                  <a:pt x="60" y="66"/>
                </a:lnTo>
                <a:lnTo>
                  <a:pt x="60" y="66"/>
                </a:lnTo>
                <a:lnTo>
                  <a:pt x="62" y="70"/>
                </a:lnTo>
                <a:lnTo>
                  <a:pt x="62" y="70"/>
                </a:lnTo>
                <a:lnTo>
                  <a:pt x="64" y="72"/>
                </a:lnTo>
                <a:lnTo>
                  <a:pt x="64" y="72"/>
                </a:lnTo>
                <a:lnTo>
                  <a:pt x="66" y="76"/>
                </a:lnTo>
                <a:lnTo>
                  <a:pt x="66" y="76"/>
                </a:lnTo>
                <a:lnTo>
                  <a:pt x="66" y="76"/>
                </a:lnTo>
                <a:lnTo>
                  <a:pt x="66" y="76"/>
                </a:lnTo>
                <a:lnTo>
                  <a:pt x="64" y="80"/>
                </a:lnTo>
                <a:lnTo>
                  <a:pt x="64" y="80"/>
                </a:lnTo>
                <a:lnTo>
                  <a:pt x="62" y="84"/>
                </a:lnTo>
                <a:lnTo>
                  <a:pt x="62" y="84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0" y="90"/>
                </a:lnTo>
                <a:lnTo>
                  <a:pt x="60" y="90"/>
                </a:lnTo>
                <a:lnTo>
                  <a:pt x="56" y="92"/>
                </a:lnTo>
                <a:lnTo>
                  <a:pt x="56" y="92"/>
                </a:lnTo>
                <a:lnTo>
                  <a:pt x="50" y="98"/>
                </a:lnTo>
                <a:lnTo>
                  <a:pt x="50" y="98"/>
                </a:lnTo>
                <a:lnTo>
                  <a:pt x="44" y="104"/>
                </a:lnTo>
                <a:lnTo>
                  <a:pt x="44" y="104"/>
                </a:lnTo>
                <a:lnTo>
                  <a:pt x="40" y="108"/>
                </a:lnTo>
                <a:lnTo>
                  <a:pt x="40" y="108"/>
                </a:lnTo>
                <a:lnTo>
                  <a:pt x="38" y="110"/>
                </a:lnTo>
                <a:lnTo>
                  <a:pt x="38" y="110"/>
                </a:lnTo>
                <a:lnTo>
                  <a:pt x="36" y="110"/>
                </a:lnTo>
                <a:lnTo>
                  <a:pt x="36" y="110"/>
                </a:lnTo>
                <a:lnTo>
                  <a:pt x="34" y="112"/>
                </a:lnTo>
                <a:lnTo>
                  <a:pt x="34" y="112"/>
                </a:lnTo>
                <a:lnTo>
                  <a:pt x="32" y="114"/>
                </a:lnTo>
                <a:lnTo>
                  <a:pt x="32" y="114"/>
                </a:lnTo>
                <a:lnTo>
                  <a:pt x="32" y="116"/>
                </a:lnTo>
                <a:lnTo>
                  <a:pt x="32" y="116"/>
                </a:lnTo>
                <a:lnTo>
                  <a:pt x="30" y="118"/>
                </a:lnTo>
                <a:lnTo>
                  <a:pt x="30" y="118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2"/>
                </a:lnTo>
                <a:lnTo>
                  <a:pt x="28" y="128"/>
                </a:lnTo>
                <a:lnTo>
                  <a:pt x="28" y="128"/>
                </a:lnTo>
                <a:lnTo>
                  <a:pt x="28" y="134"/>
                </a:lnTo>
                <a:lnTo>
                  <a:pt x="28" y="134"/>
                </a:lnTo>
                <a:lnTo>
                  <a:pt x="28" y="138"/>
                </a:lnTo>
                <a:lnTo>
                  <a:pt x="28" y="138"/>
                </a:lnTo>
                <a:lnTo>
                  <a:pt x="28" y="142"/>
                </a:lnTo>
                <a:lnTo>
                  <a:pt x="28" y="142"/>
                </a:lnTo>
                <a:lnTo>
                  <a:pt x="26" y="148"/>
                </a:lnTo>
                <a:lnTo>
                  <a:pt x="26" y="148"/>
                </a:lnTo>
                <a:lnTo>
                  <a:pt x="26" y="156"/>
                </a:lnTo>
                <a:lnTo>
                  <a:pt x="26" y="156"/>
                </a:lnTo>
                <a:lnTo>
                  <a:pt x="26" y="160"/>
                </a:lnTo>
                <a:lnTo>
                  <a:pt x="26" y="160"/>
                </a:lnTo>
                <a:lnTo>
                  <a:pt x="26" y="168"/>
                </a:lnTo>
                <a:lnTo>
                  <a:pt x="26" y="168"/>
                </a:lnTo>
                <a:lnTo>
                  <a:pt x="26" y="176"/>
                </a:lnTo>
                <a:lnTo>
                  <a:pt x="26" y="176"/>
                </a:lnTo>
                <a:lnTo>
                  <a:pt x="24" y="182"/>
                </a:lnTo>
                <a:lnTo>
                  <a:pt x="24" y="182"/>
                </a:lnTo>
                <a:lnTo>
                  <a:pt x="24" y="186"/>
                </a:lnTo>
                <a:lnTo>
                  <a:pt x="24" y="186"/>
                </a:lnTo>
                <a:lnTo>
                  <a:pt x="24" y="190"/>
                </a:lnTo>
                <a:lnTo>
                  <a:pt x="24" y="190"/>
                </a:lnTo>
                <a:lnTo>
                  <a:pt x="22" y="194"/>
                </a:lnTo>
                <a:lnTo>
                  <a:pt x="22" y="194"/>
                </a:lnTo>
                <a:lnTo>
                  <a:pt x="24" y="198"/>
                </a:lnTo>
                <a:lnTo>
                  <a:pt x="24" y="198"/>
                </a:lnTo>
                <a:lnTo>
                  <a:pt x="22" y="200"/>
                </a:lnTo>
                <a:lnTo>
                  <a:pt x="22" y="200"/>
                </a:lnTo>
                <a:lnTo>
                  <a:pt x="20" y="202"/>
                </a:lnTo>
                <a:lnTo>
                  <a:pt x="20" y="202"/>
                </a:lnTo>
                <a:lnTo>
                  <a:pt x="20" y="206"/>
                </a:lnTo>
                <a:lnTo>
                  <a:pt x="20" y="206"/>
                </a:lnTo>
                <a:lnTo>
                  <a:pt x="20" y="210"/>
                </a:lnTo>
                <a:lnTo>
                  <a:pt x="20" y="210"/>
                </a:lnTo>
                <a:lnTo>
                  <a:pt x="20" y="212"/>
                </a:lnTo>
                <a:lnTo>
                  <a:pt x="20" y="212"/>
                </a:lnTo>
                <a:lnTo>
                  <a:pt x="18" y="216"/>
                </a:lnTo>
                <a:lnTo>
                  <a:pt x="18" y="216"/>
                </a:lnTo>
                <a:lnTo>
                  <a:pt x="16" y="218"/>
                </a:lnTo>
                <a:lnTo>
                  <a:pt x="16" y="218"/>
                </a:lnTo>
                <a:lnTo>
                  <a:pt x="16" y="222"/>
                </a:lnTo>
                <a:lnTo>
                  <a:pt x="16" y="222"/>
                </a:lnTo>
                <a:lnTo>
                  <a:pt x="18" y="226"/>
                </a:lnTo>
                <a:lnTo>
                  <a:pt x="18" y="226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18" y="234"/>
                </a:lnTo>
                <a:lnTo>
                  <a:pt x="18" y="234"/>
                </a:lnTo>
                <a:lnTo>
                  <a:pt x="18" y="238"/>
                </a:lnTo>
                <a:lnTo>
                  <a:pt x="18" y="238"/>
                </a:lnTo>
                <a:lnTo>
                  <a:pt x="18" y="240"/>
                </a:lnTo>
                <a:lnTo>
                  <a:pt x="18" y="240"/>
                </a:lnTo>
                <a:lnTo>
                  <a:pt x="18" y="242"/>
                </a:lnTo>
                <a:lnTo>
                  <a:pt x="18" y="242"/>
                </a:lnTo>
                <a:lnTo>
                  <a:pt x="18" y="242"/>
                </a:lnTo>
                <a:lnTo>
                  <a:pt x="18" y="242"/>
                </a:lnTo>
                <a:lnTo>
                  <a:pt x="16" y="244"/>
                </a:lnTo>
                <a:lnTo>
                  <a:pt x="16" y="244"/>
                </a:lnTo>
                <a:lnTo>
                  <a:pt x="14" y="250"/>
                </a:lnTo>
                <a:lnTo>
                  <a:pt x="14" y="250"/>
                </a:lnTo>
                <a:lnTo>
                  <a:pt x="10" y="256"/>
                </a:lnTo>
                <a:lnTo>
                  <a:pt x="10" y="256"/>
                </a:lnTo>
                <a:lnTo>
                  <a:pt x="4" y="264"/>
                </a:lnTo>
                <a:lnTo>
                  <a:pt x="4" y="264"/>
                </a:lnTo>
                <a:lnTo>
                  <a:pt x="2" y="272"/>
                </a:lnTo>
                <a:lnTo>
                  <a:pt x="2" y="272"/>
                </a:lnTo>
                <a:lnTo>
                  <a:pt x="0" y="276"/>
                </a:lnTo>
                <a:lnTo>
                  <a:pt x="0" y="276"/>
                </a:lnTo>
                <a:lnTo>
                  <a:pt x="2" y="282"/>
                </a:lnTo>
                <a:lnTo>
                  <a:pt x="2" y="282"/>
                </a:lnTo>
                <a:lnTo>
                  <a:pt x="2" y="286"/>
                </a:lnTo>
                <a:lnTo>
                  <a:pt x="2" y="286"/>
                </a:lnTo>
                <a:lnTo>
                  <a:pt x="0" y="286"/>
                </a:lnTo>
                <a:lnTo>
                  <a:pt x="0" y="286"/>
                </a:lnTo>
                <a:lnTo>
                  <a:pt x="2" y="288"/>
                </a:lnTo>
                <a:lnTo>
                  <a:pt x="2" y="288"/>
                </a:lnTo>
                <a:lnTo>
                  <a:pt x="4" y="290"/>
                </a:lnTo>
                <a:lnTo>
                  <a:pt x="4" y="290"/>
                </a:lnTo>
                <a:lnTo>
                  <a:pt x="6" y="290"/>
                </a:lnTo>
                <a:lnTo>
                  <a:pt x="6" y="290"/>
                </a:lnTo>
                <a:lnTo>
                  <a:pt x="12" y="288"/>
                </a:lnTo>
                <a:lnTo>
                  <a:pt x="12" y="288"/>
                </a:lnTo>
                <a:lnTo>
                  <a:pt x="16" y="286"/>
                </a:lnTo>
                <a:lnTo>
                  <a:pt x="16" y="286"/>
                </a:lnTo>
                <a:lnTo>
                  <a:pt x="18" y="286"/>
                </a:lnTo>
                <a:lnTo>
                  <a:pt x="18" y="286"/>
                </a:lnTo>
                <a:lnTo>
                  <a:pt x="18" y="288"/>
                </a:lnTo>
                <a:lnTo>
                  <a:pt x="18" y="288"/>
                </a:lnTo>
                <a:lnTo>
                  <a:pt x="18" y="294"/>
                </a:lnTo>
                <a:lnTo>
                  <a:pt x="18" y="294"/>
                </a:lnTo>
                <a:lnTo>
                  <a:pt x="18" y="296"/>
                </a:lnTo>
                <a:lnTo>
                  <a:pt x="18" y="296"/>
                </a:lnTo>
                <a:lnTo>
                  <a:pt x="18" y="300"/>
                </a:lnTo>
                <a:lnTo>
                  <a:pt x="18" y="300"/>
                </a:lnTo>
                <a:lnTo>
                  <a:pt x="20" y="306"/>
                </a:lnTo>
                <a:lnTo>
                  <a:pt x="20" y="306"/>
                </a:lnTo>
                <a:lnTo>
                  <a:pt x="22" y="320"/>
                </a:lnTo>
                <a:lnTo>
                  <a:pt x="22" y="320"/>
                </a:lnTo>
                <a:lnTo>
                  <a:pt x="24" y="334"/>
                </a:lnTo>
                <a:lnTo>
                  <a:pt x="24" y="334"/>
                </a:lnTo>
                <a:lnTo>
                  <a:pt x="26" y="354"/>
                </a:lnTo>
                <a:lnTo>
                  <a:pt x="26" y="354"/>
                </a:lnTo>
                <a:lnTo>
                  <a:pt x="28" y="366"/>
                </a:lnTo>
                <a:lnTo>
                  <a:pt x="28" y="366"/>
                </a:lnTo>
                <a:lnTo>
                  <a:pt x="30" y="388"/>
                </a:lnTo>
                <a:lnTo>
                  <a:pt x="30" y="388"/>
                </a:lnTo>
                <a:lnTo>
                  <a:pt x="34" y="410"/>
                </a:lnTo>
                <a:lnTo>
                  <a:pt x="34" y="410"/>
                </a:lnTo>
                <a:lnTo>
                  <a:pt x="36" y="424"/>
                </a:lnTo>
                <a:lnTo>
                  <a:pt x="36" y="424"/>
                </a:lnTo>
                <a:lnTo>
                  <a:pt x="38" y="436"/>
                </a:lnTo>
                <a:lnTo>
                  <a:pt x="38" y="436"/>
                </a:lnTo>
                <a:lnTo>
                  <a:pt x="40" y="446"/>
                </a:lnTo>
                <a:lnTo>
                  <a:pt x="40" y="446"/>
                </a:lnTo>
                <a:lnTo>
                  <a:pt x="42" y="456"/>
                </a:lnTo>
                <a:lnTo>
                  <a:pt x="42" y="456"/>
                </a:lnTo>
                <a:lnTo>
                  <a:pt x="46" y="464"/>
                </a:lnTo>
                <a:lnTo>
                  <a:pt x="46" y="464"/>
                </a:lnTo>
                <a:lnTo>
                  <a:pt x="48" y="470"/>
                </a:lnTo>
                <a:lnTo>
                  <a:pt x="48" y="470"/>
                </a:lnTo>
                <a:lnTo>
                  <a:pt x="48" y="474"/>
                </a:lnTo>
                <a:lnTo>
                  <a:pt x="48" y="474"/>
                </a:lnTo>
                <a:lnTo>
                  <a:pt x="50" y="484"/>
                </a:lnTo>
                <a:lnTo>
                  <a:pt x="50" y="484"/>
                </a:lnTo>
                <a:lnTo>
                  <a:pt x="50" y="494"/>
                </a:lnTo>
                <a:lnTo>
                  <a:pt x="50" y="494"/>
                </a:lnTo>
                <a:lnTo>
                  <a:pt x="52" y="502"/>
                </a:lnTo>
                <a:lnTo>
                  <a:pt x="52" y="502"/>
                </a:lnTo>
                <a:lnTo>
                  <a:pt x="54" y="510"/>
                </a:lnTo>
                <a:lnTo>
                  <a:pt x="54" y="510"/>
                </a:lnTo>
                <a:lnTo>
                  <a:pt x="56" y="516"/>
                </a:lnTo>
                <a:lnTo>
                  <a:pt x="56" y="516"/>
                </a:lnTo>
                <a:lnTo>
                  <a:pt x="58" y="520"/>
                </a:lnTo>
                <a:lnTo>
                  <a:pt x="58" y="520"/>
                </a:lnTo>
                <a:lnTo>
                  <a:pt x="62" y="524"/>
                </a:lnTo>
                <a:lnTo>
                  <a:pt x="62" y="524"/>
                </a:lnTo>
                <a:lnTo>
                  <a:pt x="62" y="526"/>
                </a:lnTo>
                <a:lnTo>
                  <a:pt x="62" y="526"/>
                </a:lnTo>
                <a:lnTo>
                  <a:pt x="62" y="528"/>
                </a:lnTo>
                <a:lnTo>
                  <a:pt x="62" y="528"/>
                </a:lnTo>
                <a:lnTo>
                  <a:pt x="62" y="530"/>
                </a:lnTo>
                <a:lnTo>
                  <a:pt x="62" y="530"/>
                </a:lnTo>
                <a:lnTo>
                  <a:pt x="62" y="532"/>
                </a:lnTo>
                <a:lnTo>
                  <a:pt x="62" y="532"/>
                </a:lnTo>
                <a:lnTo>
                  <a:pt x="64" y="538"/>
                </a:lnTo>
                <a:lnTo>
                  <a:pt x="64" y="538"/>
                </a:lnTo>
                <a:lnTo>
                  <a:pt x="64" y="538"/>
                </a:lnTo>
                <a:lnTo>
                  <a:pt x="64" y="538"/>
                </a:lnTo>
                <a:lnTo>
                  <a:pt x="64" y="540"/>
                </a:lnTo>
                <a:lnTo>
                  <a:pt x="64" y="540"/>
                </a:lnTo>
                <a:lnTo>
                  <a:pt x="64" y="540"/>
                </a:lnTo>
                <a:lnTo>
                  <a:pt x="64" y="540"/>
                </a:lnTo>
                <a:lnTo>
                  <a:pt x="62" y="542"/>
                </a:lnTo>
                <a:lnTo>
                  <a:pt x="62" y="542"/>
                </a:lnTo>
                <a:lnTo>
                  <a:pt x="60" y="542"/>
                </a:lnTo>
                <a:lnTo>
                  <a:pt x="60" y="542"/>
                </a:lnTo>
                <a:lnTo>
                  <a:pt x="60" y="544"/>
                </a:lnTo>
                <a:lnTo>
                  <a:pt x="60" y="544"/>
                </a:lnTo>
                <a:lnTo>
                  <a:pt x="60" y="544"/>
                </a:lnTo>
                <a:lnTo>
                  <a:pt x="60" y="544"/>
                </a:lnTo>
                <a:lnTo>
                  <a:pt x="58" y="546"/>
                </a:lnTo>
                <a:lnTo>
                  <a:pt x="58" y="546"/>
                </a:lnTo>
                <a:lnTo>
                  <a:pt x="54" y="546"/>
                </a:lnTo>
                <a:lnTo>
                  <a:pt x="54" y="546"/>
                </a:lnTo>
                <a:lnTo>
                  <a:pt x="50" y="546"/>
                </a:lnTo>
                <a:lnTo>
                  <a:pt x="50" y="546"/>
                </a:lnTo>
                <a:lnTo>
                  <a:pt x="48" y="546"/>
                </a:lnTo>
                <a:lnTo>
                  <a:pt x="48" y="546"/>
                </a:lnTo>
                <a:lnTo>
                  <a:pt x="46" y="546"/>
                </a:lnTo>
                <a:lnTo>
                  <a:pt x="46" y="546"/>
                </a:lnTo>
                <a:lnTo>
                  <a:pt x="42" y="546"/>
                </a:lnTo>
                <a:lnTo>
                  <a:pt x="42" y="546"/>
                </a:lnTo>
                <a:lnTo>
                  <a:pt x="38" y="548"/>
                </a:lnTo>
                <a:lnTo>
                  <a:pt x="38" y="548"/>
                </a:lnTo>
                <a:lnTo>
                  <a:pt x="32" y="548"/>
                </a:lnTo>
                <a:lnTo>
                  <a:pt x="32" y="548"/>
                </a:lnTo>
                <a:lnTo>
                  <a:pt x="30" y="552"/>
                </a:lnTo>
                <a:lnTo>
                  <a:pt x="30" y="552"/>
                </a:lnTo>
                <a:lnTo>
                  <a:pt x="30" y="554"/>
                </a:lnTo>
                <a:lnTo>
                  <a:pt x="30" y="554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28" y="556"/>
                </a:lnTo>
                <a:lnTo>
                  <a:pt x="28" y="556"/>
                </a:lnTo>
                <a:lnTo>
                  <a:pt x="28" y="558"/>
                </a:lnTo>
                <a:lnTo>
                  <a:pt x="28" y="558"/>
                </a:lnTo>
                <a:lnTo>
                  <a:pt x="28" y="560"/>
                </a:lnTo>
                <a:lnTo>
                  <a:pt x="28" y="560"/>
                </a:lnTo>
                <a:lnTo>
                  <a:pt x="30" y="560"/>
                </a:lnTo>
                <a:lnTo>
                  <a:pt x="30" y="560"/>
                </a:lnTo>
                <a:lnTo>
                  <a:pt x="32" y="560"/>
                </a:lnTo>
                <a:lnTo>
                  <a:pt x="32" y="560"/>
                </a:lnTo>
                <a:lnTo>
                  <a:pt x="36" y="562"/>
                </a:lnTo>
                <a:lnTo>
                  <a:pt x="36" y="562"/>
                </a:lnTo>
                <a:lnTo>
                  <a:pt x="40" y="564"/>
                </a:lnTo>
                <a:lnTo>
                  <a:pt x="40" y="564"/>
                </a:lnTo>
                <a:lnTo>
                  <a:pt x="48" y="564"/>
                </a:lnTo>
                <a:lnTo>
                  <a:pt x="48" y="564"/>
                </a:lnTo>
                <a:lnTo>
                  <a:pt x="48" y="564"/>
                </a:lnTo>
                <a:lnTo>
                  <a:pt x="48" y="564"/>
                </a:lnTo>
                <a:lnTo>
                  <a:pt x="54" y="566"/>
                </a:lnTo>
                <a:lnTo>
                  <a:pt x="54" y="566"/>
                </a:lnTo>
                <a:lnTo>
                  <a:pt x="64" y="564"/>
                </a:lnTo>
                <a:lnTo>
                  <a:pt x="64" y="564"/>
                </a:lnTo>
                <a:lnTo>
                  <a:pt x="70" y="564"/>
                </a:lnTo>
                <a:lnTo>
                  <a:pt x="70" y="564"/>
                </a:lnTo>
                <a:lnTo>
                  <a:pt x="76" y="562"/>
                </a:lnTo>
                <a:lnTo>
                  <a:pt x="76" y="562"/>
                </a:lnTo>
                <a:lnTo>
                  <a:pt x="80" y="560"/>
                </a:lnTo>
                <a:lnTo>
                  <a:pt x="80" y="560"/>
                </a:lnTo>
                <a:lnTo>
                  <a:pt x="84" y="558"/>
                </a:lnTo>
                <a:lnTo>
                  <a:pt x="84" y="558"/>
                </a:lnTo>
                <a:lnTo>
                  <a:pt x="84" y="556"/>
                </a:lnTo>
                <a:lnTo>
                  <a:pt x="84" y="556"/>
                </a:lnTo>
                <a:lnTo>
                  <a:pt x="86" y="556"/>
                </a:lnTo>
                <a:lnTo>
                  <a:pt x="86" y="556"/>
                </a:lnTo>
                <a:lnTo>
                  <a:pt x="86" y="556"/>
                </a:lnTo>
                <a:lnTo>
                  <a:pt x="86" y="556"/>
                </a:lnTo>
                <a:lnTo>
                  <a:pt x="92" y="558"/>
                </a:lnTo>
                <a:lnTo>
                  <a:pt x="92" y="558"/>
                </a:lnTo>
                <a:lnTo>
                  <a:pt x="94" y="560"/>
                </a:lnTo>
                <a:lnTo>
                  <a:pt x="94" y="560"/>
                </a:lnTo>
                <a:lnTo>
                  <a:pt x="94" y="560"/>
                </a:lnTo>
                <a:lnTo>
                  <a:pt x="94" y="560"/>
                </a:lnTo>
                <a:lnTo>
                  <a:pt x="100" y="560"/>
                </a:lnTo>
                <a:lnTo>
                  <a:pt x="100" y="560"/>
                </a:lnTo>
                <a:lnTo>
                  <a:pt x="108" y="560"/>
                </a:lnTo>
                <a:lnTo>
                  <a:pt x="108" y="560"/>
                </a:lnTo>
                <a:lnTo>
                  <a:pt x="114" y="560"/>
                </a:lnTo>
                <a:lnTo>
                  <a:pt x="114" y="560"/>
                </a:lnTo>
                <a:lnTo>
                  <a:pt x="114" y="558"/>
                </a:lnTo>
                <a:lnTo>
                  <a:pt x="114" y="558"/>
                </a:lnTo>
                <a:lnTo>
                  <a:pt x="118" y="558"/>
                </a:lnTo>
                <a:lnTo>
                  <a:pt x="118" y="558"/>
                </a:lnTo>
                <a:lnTo>
                  <a:pt x="118" y="556"/>
                </a:lnTo>
                <a:lnTo>
                  <a:pt x="118" y="556"/>
                </a:lnTo>
                <a:lnTo>
                  <a:pt x="120" y="556"/>
                </a:lnTo>
                <a:lnTo>
                  <a:pt x="120" y="556"/>
                </a:lnTo>
                <a:lnTo>
                  <a:pt x="120" y="556"/>
                </a:lnTo>
                <a:lnTo>
                  <a:pt x="120" y="556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4"/>
                </a:lnTo>
                <a:lnTo>
                  <a:pt x="120" y="564"/>
                </a:lnTo>
                <a:lnTo>
                  <a:pt x="118" y="564"/>
                </a:lnTo>
                <a:lnTo>
                  <a:pt x="118" y="564"/>
                </a:lnTo>
                <a:lnTo>
                  <a:pt x="116" y="568"/>
                </a:lnTo>
                <a:lnTo>
                  <a:pt x="116" y="568"/>
                </a:lnTo>
                <a:lnTo>
                  <a:pt x="114" y="570"/>
                </a:lnTo>
                <a:lnTo>
                  <a:pt x="114" y="570"/>
                </a:lnTo>
                <a:lnTo>
                  <a:pt x="112" y="572"/>
                </a:lnTo>
                <a:lnTo>
                  <a:pt x="112" y="572"/>
                </a:lnTo>
                <a:lnTo>
                  <a:pt x="112" y="572"/>
                </a:lnTo>
                <a:lnTo>
                  <a:pt x="112" y="572"/>
                </a:lnTo>
                <a:lnTo>
                  <a:pt x="110" y="576"/>
                </a:lnTo>
                <a:lnTo>
                  <a:pt x="110" y="576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6" y="580"/>
                </a:lnTo>
                <a:lnTo>
                  <a:pt x="106" y="580"/>
                </a:lnTo>
                <a:lnTo>
                  <a:pt x="106" y="580"/>
                </a:lnTo>
                <a:lnTo>
                  <a:pt x="106" y="580"/>
                </a:lnTo>
                <a:lnTo>
                  <a:pt x="104" y="584"/>
                </a:lnTo>
                <a:lnTo>
                  <a:pt x="104" y="584"/>
                </a:lnTo>
                <a:lnTo>
                  <a:pt x="106" y="584"/>
                </a:lnTo>
                <a:lnTo>
                  <a:pt x="106" y="584"/>
                </a:lnTo>
                <a:lnTo>
                  <a:pt x="110" y="586"/>
                </a:lnTo>
                <a:lnTo>
                  <a:pt x="110" y="586"/>
                </a:lnTo>
                <a:lnTo>
                  <a:pt x="114" y="586"/>
                </a:lnTo>
                <a:lnTo>
                  <a:pt x="114" y="586"/>
                </a:lnTo>
                <a:lnTo>
                  <a:pt x="124" y="588"/>
                </a:lnTo>
                <a:lnTo>
                  <a:pt x="124" y="588"/>
                </a:lnTo>
                <a:lnTo>
                  <a:pt x="142" y="588"/>
                </a:lnTo>
                <a:lnTo>
                  <a:pt x="142" y="588"/>
                </a:lnTo>
                <a:lnTo>
                  <a:pt x="152" y="586"/>
                </a:lnTo>
                <a:lnTo>
                  <a:pt x="152" y="586"/>
                </a:lnTo>
                <a:lnTo>
                  <a:pt x="154" y="584"/>
                </a:lnTo>
                <a:lnTo>
                  <a:pt x="154" y="582"/>
                </a:lnTo>
                <a:lnTo>
                  <a:pt x="154" y="582"/>
                </a:lnTo>
                <a:lnTo>
                  <a:pt x="154" y="580"/>
                </a:lnTo>
                <a:lnTo>
                  <a:pt x="154" y="580"/>
                </a:lnTo>
                <a:lnTo>
                  <a:pt x="156" y="580"/>
                </a:lnTo>
                <a:lnTo>
                  <a:pt x="156" y="580"/>
                </a:lnTo>
                <a:lnTo>
                  <a:pt x="158" y="578"/>
                </a:lnTo>
                <a:lnTo>
                  <a:pt x="158" y="578"/>
                </a:lnTo>
                <a:lnTo>
                  <a:pt x="160" y="576"/>
                </a:lnTo>
                <a:lnTo>
                  <a:pt x="160" y="576"/>
                </a:lnTo>
                <a:lnTo>
                  <a:pt x="160" y="572"/>
                </a:lnTo>
                <a:lnTo>
                  <a:pt x="160" y="572"/>
                </a:lnTo>
                <a:lnTo>
                  <a:pt x="160" y="570"/>
                </a:lnTo>
                <a:lnTo>
                  <a:pt x="160" y="570"/>
                </a:lnTo>
                <a:lnTo>
                  <a:pt x="160" y="564"/>
                </a:lnTo>
                <a:lnTo>
                  <a:pt x="160" y="564"/>
                </a:lnTo>
                <a:lnTo>
                  <a:pt x="160" y="562"/>
                </a:lnTo>
                <a:lnTo>
                  <a:pt x="160" y="562"/>
                </a:lnTo>
                <a:lnTo>
                  <a:pt x="160" y="560"/>
                </a:lnTo>
                <a:lnTo>
                  <a:pt x="160" y="560"/>
                </a:lnTo>
                <a:lnTo>
                  <a:pt x="160" y="560"/>
                </a:lnTo>
                <a:lnTo>
                  <a:pt x="160" y="560"/>
                </a:lnTo>
                <a:lnTo>
                  <a:pt x="162" y="560"/>
                </a:lnTo>
                <a:lnTo>
                  <a:pt x="162" y="560"/>
                </a:lnTo>
                <a:lnTo>
                  <a:pt x="162" y="558"/>
                </a:lnTo>
                <a:lnTo>
                  <a:pt x="162" y="558"/>
                </a:lnTo>
                <a:lnTo>
                  <a:pt x="162" y="556"/>
                </a:lnTo>
                <a:lnTo>
                  <a:pt x="162" y="556"/>
                </a:lnTo>
                <a:lnTo>
                  <a:pt x="162" y="552"/>
                </a:lnTo>
                <a:lnTo>
                  <a:pt x="162" y="552"/>
                </a:lnTo>
                <a:lnTo>
                  <a:pt x="162" y="548"/>
                </a:lnTo>
                <a:lnTo>
                  <a:pt x="162" y="548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0"/>
                </a:lnTo>
                <a:lnTo>
                  <a:pt x="160" y="540"/>
                </a:lnTo>
                <a:lnTo>
                  <a:pt x="156" y="530"/>
                </a:lnTo>
                <a:lnTo>
                  <a:pt x="156" y="530"/>
                </a:lnTo>
                <a:lnTo>
                  <a:pt x="156" y="526"/>
                </a:lnTo>
                <a:lnTo>
                  <a:pt x="156" y="526"/>
                </a:lnTo>
                <a:lnTo>
                  <a:pt x="154" y="518"/>
                </a:lnTo>
                <a:lnTo>
                  <a:pt x="154" y="518"/>
                </a:lnTo>
                <a:lnTo>
                  <a:pt x="154" y="512"/>
                </a:lnTo>
                <a:lnTo>
                  <a:pt x="154" y="512"/>
                </a:lnTo>
                <a:lnTo>
                  <a:pt x="154" y="500"/>
                </a:lnTo>
                <a:lnTo>
                  <a:pt x="154" y="500"/>
                </a:lnTo>
                <a:lnTo>
                  <a:pt x="154" y="490"/>
                </a:lnTo>
                <a:lnTo>
                  <a:pt x="154" y="490"/>
                </a:lnTo>
                <a:lnTo>
                  <a:pt x="154" y="484"/>
                </a:lnTo>
                <a:lnTo>
                  <a:pt x="154" y="484"/>
                </a:lnTo>
                <a:lnTo>
                  <a:pt x="154" y="478"/>
                </a:lnTo>
                <a:lnTo>
                  <a:pt x="154" y="478"/>
                </a:lnTo>
                <a:lnTo>
                  <a:pt x="154" y="470"/>
                </a:lnTo>
                <a:lnTo>
                  <a:pt x="154" y="470"/>
                </a:lnTo>
                <a:lnTo>
                  <a:pt x="154" y="466"/>
                </a:lnTo>
                <a:lnTo>
                  <a:pt x="154" y="466"/>
                </a:lnTo>
                <a:lnTo>
                  <a:pt x="152" y="460"/>
                </a:lnTo>
                <a:lnTo>
                  <a:pt x="152" y="460"/>
                </a:lnTo>
                <a:lnTo>
                  <a:pt x="152" y="448"/>
                </a:lnTo>
                <a:lnTo>
                  <a:pt x="152" y="448"/>
                </a:lnTo>
                <a:lnTo>
                  <a:pt x="150" y="438"/>
                </a:lnTo>
                <a:lnTo>
                  <a:pt x="150" y="438"/>
                </a:lnTo>
                <a:lnTo>
                  <a:pt x="148" y="426"/>
                </a:lnTo>
                <a:lnTo>
                  <a:pt x="148" y="426"/>
                </a:lnTo>
                <a:lnTo>
                  <a:pt x="146" y="410"/>
                </a:lnTo>
                <a:lnTo>
                  <a:pt x="146" y="410"/>
                </a:lnTo>
                <a:lnTo>
                  <a:pt x="146" y="394"/>
                </a:lnTo>
                <a:lnTo>
                  <a:pt x="146" y="394"/>
                </a:lnTo>
                <a:lnTo>
                  <a:pt x="144" y="376"/>
                </a:lnTo>
                <a:lnTo>
                  <a:pt x="144" y="376"/>
                </a:lnTo>
                <a:lnTo>
                  <a:pt x="144" y="358"/>
                </a:lnTo>
                <a:lnTo>
                  <a:pt x="144" y="358"/>
                </a:lnTo>
                <a:lnTo>
                  <a:pt x="144" y="346"/>
                </a:lnTo>
                <a:lnTo>
                  <a:pt x="144" y="346"/>
                </a:lnTo>
                <a:lnTo>
                  <a:pt x="144" y="336"/>
                </a:lnTo>
                <a:lnTo>
                  <a:pt x="144" y="336"/>
                </a:lnTo>
                <a:lnTo>
                  <a:pt x="144" y="328"/>
                </a:lnTo>
                <a:lnTo>
                  <a:pt x="144" y="328"/>
                </a:lnTo>
                <a:lnTo>
                  <a:pt x="142" y="318"/>
                </a:lnTo>
                <a:lnTo>
                  <a:pt x="142" y="318"/>
                </a:lnTo>
                <a:lnTo>
                  <a:pt x="142" y="308"/>
                </a:lnTo>
                <a:lnTo>
                  <a:pt x="142" y="308"/>
                </a:lnTo>
                <a:lnTo>
                  <a:pt x="140" y="298"/>
                </a:lnTo>
                <a:lnTo>
                  <a:pt x="140" y="298"/>
                </a:lnTo>
                <a:lnTo>
                  <a:pt x="140" y="294"/>
                </a:lnTo>
                <a:lnTo>
                  <a:pt x="140" y="294"/>
                </a:lnTo>
                <a:lnTo>
                  <a:pt x="140" y="288"/>
                </a:lnTo>
                <a:lnTo>
                  <a:pt x="140" y="288"/>
                </a:lnTo>
                <a:lnTo>
                  <a:pt x="140" y="286"/>
                </a:lnTo>
                <a:lnTo>
                  <a:pt x="140" y="286"/>
                </a:lnTo>
                <a:lnTo>
                  <a:pt x="142" y="286"/>
                </a:lnTo>
                <a:lnTo>
                  <a:pt x="142" y="286"/>
                </a:lnTo>
                <a:lnTo>
                  <a:pt x="142" y="286"/>
                </a:lnTo>
                <a:lnTo>
                  <a:pt x="142" y="286"/>
                </a:lnTo>
                <a:lnTo>
                  <a:pt x="146" y="282"/>
                </a:lnTo>
                <a:lnTo>
                  <a:pt x="146" y="282"/>
                </a:lnTo>
                <a:lnTo>
                  <a:pt x="146" y="280"/>
                </a:lnTo>
                <a:lnTo>
                  <a:pt x="146" y="280"/>
                </a:lnTo>
                <a:lnTo>
                  <a:pt x="150" y="278"/>
                </a:lnTo>
                <a:lnTo>
                  <a:pt x="150" y="278"/>
                </a:lnTo>
                <a:lnTo>
                  <a:pt x="152" y="274"/>
                </a:lnTo>
                <a:lnTo>
                  <a:pt x="152" y="274"/>
                </a:lnTo>
                <a:lnTo>
                  <a:pt x="154" y="272"/>
                </a:lnTo>
                <a:lnTo>
                  <a:pt x="154" y="272"/>
                </a:lnTo>
                <a:lnTo>
                  <a:pt x="158" y="270"/>
                </a:lnTo>
                <a:lnTo>
                  <a:pt x="158" y="270"/>
                </a:lnTo>
                <a:lnTo>
                  <a:pt x="158" y="268"/>
                </a:lnTo>
                <a:lnTo>
                  <a:pt x="158" y="268"/>
                </a:lnTo>
                <a:lnTo>
                  <a:pt x="160" y="266"/>
                </a:lnTo>
                <a:lnTo>
                  <a:pt x="160" y="266"/>
                </a:lnTo>
                <a:lnTo>
                  <a:pt x="160" y="264"/>
                </a:lnTo>
                <a:lnTo>
                  <a:pt x="160" y="264"/>
                </a:lnTo>
                <a:lnTo>
                  <a:pt x="162" y="262"/>
                </a:lnTo>
                <a:lnTo>
                  <a:pt x="162" y="262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6"/>
                </a:lnTo>
                <a:lnTo>
                  <a:pt x="162" y="256"/>
                </a:lnTo>
                <a:lnTo>
                  <a:pt x="162" y="254"/>
                </a:lnTo>
                <a:lnTo>
                  <a:pt x="162" y="254"/>
                </a:lnTo>
                <a:lnTo>
                  <a:pt x="164" y="250"/>
                </a:lnTo>
                <a:lnTo>
                  <a:pt x="164" y="250"/>
                </a:lnTo>
                <a:lnTo>
                  <a:pt x="166" y="246"/>
                </a:lnTo>
                <a:lnTo>
                  <a:pt x="166" y="246"/>
                </a:lnTo>
                <a:lnTo>
                  <a:pt x="168" y="240"/>
                </a:lnTo>
                <a:lnTo>
                  <a:pt x="168" y="240"/>
                </a:lnTo>
                <a:lnTo>
                  <a:pt x="166" y="232"/>
                </a:lnTo>
                <a:lnTo>
                  <a:pt x="166" y="232"/>
                </a:lnTo>
                <a:lnTo>
                  <a:pt x="166" y="228"/>
                </a:lnTo>
                <a:lnTo>
                  <a:pt x="168" y="226"/>
                </a:lnTo>
                <a:lnTo>
                  <a:pt x="168" y="226"/>
                </a:lnTo>
                <a:lnTo>
                  <a:pt x="172" y="220"/>
                </a:lnTo>
                <a:lnTo>
                  <a:pt x="172" y="220"/>
                </a:lnTo>
                <a:lnTo>
                  <a:pt x="174" y="216"/>
                </a:lnTo>
                <a:lnTo>
                  <a:pt x="174" y="216"/>
                </a:lnTo>
                <a:lnTo>
                  <a:pt x="176" y="208"/>
                </a:lnTo>
                <a:lnTo>
                  <a:pt x="176" y="208"/>
                </a:lnTo>
                <a:lnTo>
                  <a:pt x="180" y="196"/>
                </a:lnTo>
                <a:lnTo>
                  <a:pt x="180" y="196"/>
                </a:lnTo>
                <a:lnTo>
                  <a:pt x="180" y="190"/>
                </a:lnTo>
                <a:lnTo>
                  <a:pt x="180" y="190"/>
                </a:lnTo>
                <a:close/>
                <a:moveTo>
                  <a:pt x="106" y="488"/>
                </a:moveTo>
                <a:lnTo>
                  <a:pt x="106" y="488"/>
                </a:lnTo>
                <a:lnTo>
                  <a:pt x="104" y="486"/>
                </a:lnTo>
                <a:lnTo>
                  <a:pt x="104" y="486"/>
                </a:lnTo>
                <a:lnTo>
                  <a:pt x="104" y="480"/>
                </a:lnTo>
                <a:lnTo>
                  <a:pt x="104" y="480"/>
                </a:lnTo>
                <a:lnTo>
                  <a:pt x="106" y="470"/>
                </a:lnTo>
                <a:lnTo>
                  <a:pt x="106" y="470"/>
                </a:lnTo>
                <a:lnTo>
                  <a:pt x="106" y="458"/>
                </a:lnTo>
                <a:lnTo>
                  <a:pt x="106" y="458"/>
                </a:lnTo>
                <a:lnTo>
                  <a:pt x="104" y="444"/>
                </a:lnTo>
                <a:lnTo>
                  <a:pt x="104" y="444"/>
                </a:lnTo>
                <a:lnTo>
                  <a:pt x="102" y="436"/>
                </a:lnTo>
                <a:lnTo>
                  <a:pt x="102" y="436"/>
                </a:lnTo>
                <a:lnTo>
                  <a:pt x="102" y="430"/>
                </a:lnTo>
                <a:lnTo>
                  <a:pt x="102" y="430"/>
                </a:lnTo>
                <a:lnTo>
                  <a:pt x="98" y="420"/>
                </a:lnTo>
                <a:lnTo>
                  <a:pt x="98" y="420"/>
                </a:lnTo>
                <a:lnTo>
                  <a:pt x="98" y="418"/>
                </a:lnTo>
                <a:lnTo>
                  <a:pt x="98" y="418"/>
                </a:lnTo>
                <a:lnTo>
                  <a:pt x="98" y="414"/>
                </a:lnTo>
                <a:lnTo>
                  <a:pt x="98" y="414"/>
                </a:lnTo>
                <a:lnTo>
                  <a:pt x="100" y="406"/>
                </a:lnTo>
                <a:lnTo>
                  <a:pt x="100" y="406"/>
                </a:lnTo>
                <a:lnTo>
                  <a:pt x="100" y="406"/>
                </a:lnTo>
                <a:lnTo>
                  <a:pt x="100" y="406"/>
                </a:lnTo>
                <a:lnTo>
                  <a:pt x="100" y="408"/>
                </a:lnTo>
                <a:lnTo>
                  <a:pt x="100" y="408"/>
                </a:lnTo>
                <a:lnTo>
                  <a:pt x="102" y="412"/>
                </a:lnTo>
                <a:lnTo>
                  <a:pt x="102" y="412"/>
                </a:lnTo>
                <a:lnTo>
                  <a:pt x="102" y="414"/>
                </a:lnTo>
                <a:lnTo>
                  <a:pt x="102" y="414"/>
                </a:lnTo>
                <a:lnTo>
                  <a:pt x="102" y="418"/>
                </a:lnTo>
                <a:lnTo>
                  <a:pt x="102" y="418"/>
                </a:lnTo>
                <a:lnTo>
                  <a:pt x="104" y="424"/>
                </a:lnTo>
                <a:lnTo>
                  <a:pt x="104" y="424"/>
                </a:lnTo>
                <a:lnTo>
                  <a:pt x="104" y="430"/>
                </a:lnTo>
                <a:lnTo>
                  <a:pt x="104" y="430"/>
                </a:lnTo>
                <a:lnTo>
                  <a:pt x="106" y="438"/>
                </a:lnTo>
                <a:lnTo>
                  <a:pt x="106" y="438"/>
                </a:lnTo>
                <a:lnTo>
                  <a:pt x="106" y="448"/>
                </a:lnTo>
                <a:lnTo>
                  <a:pt x="106" y="448"/>
                </a:lnTo>
                <a:lnTo>
                  <a:pt x="108" y="456"/>
                </a:lnTo>
                <a:lnTo>
                  <a:pt x="108" y="456"/>
                </a:lnTo>
                <a:lnTo>
                  <a:pt x="110" y="460"/>
                </a:lnTo>
                <a:lnTo>
                  <a:pt x="110" y="460"/>
                </a:lnTo>
                <a:lnTo>
                  <a:pt x="110" y="470"/>
                </a:lnTo>
                <a:lnTo>
                  <a:pt x="110" y="470"/>
                </a:lnTo>
                <a:lnTo>
                  <a:pt x="110" y="484"/>
                </a:lnTo>
                <a:lnTo>
                  <a:pt x="110" y="484"/>
                </a:lnTo>
                <a:lnTo>
                  <a:pt x="112" y="494"/>
                </a:lnTo>
                <a:lnTo>
                  <a:pt x="112" y="494"/>
                </a:lnTo>
                <a:lnTo>
                  <a:pt x="112" y="500"/>
                </a:lnTo>
                <a:lnTo>
                  <a:pt x="112" y="500"/>
                </a:lnTo>
                <a:lnTo>
                  <a:pt x="110" y="500"/>
                </a:lnTo>
                <a:lnTo>
                  <a:pt x="110" y="500"/>
                </a:lnTo>
                <a:lnTo>
                  <a:pt x="110" y="498"/>
                </a:lnTo>
                <a:lnTo>
                  <a:pt x="110" y="498"/>
                </a:lnTo>
                <a:lnTo>
                  <a:pt x="108" y="494"/>
                </a:lnTo>
                <a:lnTo>
                  <a:pt x="108" y="494"/>
                </a:lnTo>
                <a:lnTo>
                  <a:pt x="106" y="488"/>
                </a:lnTo>
                <a:lnTo>
                  <a:pt x="106" y="488"/>
                </a:lnTo>
                <a:close/>
                <a:moveTo>
                  <a:pt x="112" y="516"/>
                </a:moveTo>
                <a:lnTo>
                  <a:pt x="112" y="516"/>
                </a:lnTo>
                <a:lnTo>
                  <a:pt x="110" y="514"/>
                </a:lnTo>
                <a:lnTo>
                  <a:pt x="110" y="514"/>
                </a:lnTo>
                <a:lnTo>
                  <a:pt x="110" y="514"/>
                </a:lnTo>
                <a:lnTo>
                  <a:pt x="110" y="514"/>
                </a:lnTo>
                <a:lnTo>
                  <a:pt x="110" y="512"/>
                </a:lnTo>
                <a:lnTo>
                  <a:pt x="110" y="512"/>
                </a:lnTo>
                <a:lnTo>
                  <a:pt x="110" y="508"/>
                </a:lnTo>
                <a:lnTo>
                  <a:pt x="110" y="508"/>
                </a:lnTo>
                <a:lnTo>
                  <a:pt x="112" y="508"/>
                </a:lnTo>
                <a:lnTo>
                  <a:pt x="112" y="508"/>
                </a:lnTo>
                <a:lnTo>
                  <a:pt x="112" y="508"/>
                </a:lnTo>
                <a:lnTo>
                  <a:pt x="112" y="514"/>
                </a:lnTo>
                <a:lnTo>
                  <a:pt x="112" y="514"/>
                </a:lnTo>
                <a:lnTo>
                  <a:pt x="112" y="516"/>
                </a:lnTo>
                <a:lnTo>
                  <a:pt x="112" y="516"/>
                </a:lnTo>
                <a:lnTo>
                  <a:pt x="112" y="516"/>
                </a:lnTo>
                <a:lnTo>
                  <a:pt x="112" y="516"/>
                </a:lnTo>
                <a:close/>
                <a:moveTo>
                  <a:pt x="120" y="544"/>
                </a:moveTo>
                <a:lnTo>
                  <a:pt x="120" y="544"/>
                </a:lnTo>
                <a:lnTo>
                  <a:pt x="120" y="546"/>
                </a:lnTo>
                <a:lnTo>
                  <a:pt x="120" y="546"/>
                </a:lnTo>
                <a:lnTo>
                  <a:pt x="120" y="552"/>
                </a:lnTo>
                <a:lnTo>
                  <a:pt x="120" y="552"/>
                </a:lnTo>
                <a:lnTo>
                  <a:pt x="118" y="554"/>
                </a:lnTo>
                <a:lnTo>
                  <a:pt x="118" y="554"/>
                </a:lnTo>
                <a:lnTo>
                  <a:pt x="118" y="552"/>
                </a:lnTo>
                <a:lnTo>
                  <a:pt x="118" y="552"/>
                </a:lnTo>
                <a:lnTo>
                  <a:pt x="118" y="546"/>
                </a:lnTo>
                <a:lnTo>
                  <a:pt x="118" y="546"/>
                </a:lnTo>
                <a:lnTo>
                  <a:pt x="118" y="544"/>
                </a:lnTo>
                <a:lnTo>
                  <a:pt x="118" y="544"/>
                </a:lnTo>
                <a:lnTo>
                  <a:pt x="116" y="544"/>
                </a:lnTo>
                <a:lnTo>
                  <a:pt x="116" y="544"/>
                </a:lnTo>
                <a:lnTo>
                  <a:pt x="116" y="544"/>
                </a:lnTo>
                <a:lnTo>
                  <a:pt x="116" y="544"/>
                </a:lnTo>
                <a:lnTo>
                  <a:pt x="116" y="542"/>
                </a:lnTo>
                <a:lnTo>
                  <a:pt x="116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20" y="544"/>
                </a:lnTo>
                <a:lnTo>
                  <a:pt x="120" y="544"/>
                </a:lnTo>
                <a:lnTo>
                  <a:pt x="120" y="544"/>
                </a:lnTo>
                <a:lnTo>
                  <a:pt x="120" y="5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457200" y="2209800"/>
            <a:ext cx="289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-799306" y="34663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33400" y="23622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4400"/>
            <a:ext cx="9144000" cy="15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Global perspective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2286000"/>
            <a:ext cx="4383287" cy="3124200"/>
            <a:chOff x="615247" y="2362200"/>
            <a:chExt cx="3423353" cy="2298032"/>
          </a:xfrm>
          <a:blipFill>
            <a:blip r:embed="rId3"/>
            <a:stretch>
              <a:fillRect/>
            </a:stretch>
          </a:blip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Rectangle 2"/>
            <p:cNvSpPr/>
            <p:nvPr/>
          </p:nvSpPr>
          <p:spPr>
            <a:xfrm>
              <a:off x="615247" y="2362200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94660" y="2374232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2362200"/>
              <a:ext cx="1143000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33"/>
          <p:cNvSpPr>
            <a:spLocks noEditPoints="1"/>
          </p:cNvSpPr>
          <p:nvPr/>
        </p:nvSpPr>
        <p:spPr bwMode="auto">
          <a:xfrm>
            <a:off x="4369938" y="2954029"/>
            <a:ext cx="733516" cy="2645083"/>
          </a:xfrm>
          <a:custGeom>
            <a:avLst/>
            <a:gdLst/>
            <a:ahLst/>
            <a:cxnLst>
              <a:cxn ang="0">
                <a:pos x="247" y="256"/>
              </a:cxn>
              <a:cxn ang="0">
                <a:pos x="231" y="232"/>
              </a:cxn>
              <a:cxn ang="0">
                <a:pos x="224" y="230"/>
              </a:cxn>
              <a:cxn ang="0">
                <a:pos x="222" y="223"/>
              </a:cxn>
              <a:cxn ang="0">
                <a:pos x="216" y="211"/>
              </a:cxn>
              <a:cxn ang="0">
                <a:pos x="207" y="192"/>
              </a:cxn>
              <a:cxn ang="0">
                <a:pos x="198" y="171"/>
              </a:cxn>
              <a:cxn ang="0">
                <a:pos x="147" y="149"/>
              </a:cxn>
              <a:cxn ang="0">
                <a:pos x="149" y="125"/>
              </a:cxn>
              <a:cxn ang="0">
                <a:pos x="166" y="94"/>
              </a:cxn>
              <a:cxn ang="0">
                <a:pos x="167" y="85"/>
              </a:cxn>
              <a:cxn ang="0">
                <a:pos x="169" y="72"/>
              </a:cxn>
              <a:cxn ang="0">
                <a:pos x="176" y="42"/>
              </a:cxn>
              <a:cxn ang="0">
                <a:pos x="171" y="18"/>
              </a:cxn>
              <a:cxn ang="0">
                <a:pos x="151" y="7"/>
              </a:cxn>
              <a:cxn ang="0">
                <a:pos x="124" y="0"/>
              </a:cxn>
              <a:cxn ang="0">
                <a:pos x="98" y="12"/>
              </a:cxn>
              <a:cxn ang="0">
                <a:pos x="78" y="40"/>
              </a:cxn>
              <a:cxn ang="0">
                <a:pos x="73" y="74"/>
              </a:cxn>
              <a:cxn ang="0">
                <a:pos x="80" y="96"/>
              </a:cxn>
              <a:cxn ang="0">
                <a:pos x="86" y="109"/>
              </a:cxn>
              <a:cxn ang="0">
                <a:pos x="75" y="125"/>
              </a:cxn>
              <a:cxn ang="0">
                <a:pos x="44" y="141"/>
              </a:cxn>
              <a:cxn ang="0">
                <a:pos x="4" y="172"/>
              </a:cxn>
              <a:cxn ang="0">
                <a:pos x="17" y="261"/>
              </a:cxn>
              <a:cxn ang="0">
                <a:pos x="31" y="336"/>
              </a:cxn>
              <a:cxn ang="0">
                <a:pos x="9" y="429"/>
              </a:cxn>
              <a:cxn ang="0">
                <a:pos x="11" y="508"/>
              </a:cxn>
              <a:cxn ang="0">
                <a:pos x="29" y="519"/>
              </a:cxn>
              <a:cxn ang="0">
                <a:pos x="37" y="639"/>
              </a:cxn>
              <a:cxn ang="0">
                <a:pos x="37" y="794"/>
              </a:cxn>
              <a:cxn ang="0">
                <a:pos x="35" y="846"/>
              </a:cxn>
              <a:cxn ang="0">
                <a:pos x="44" y="883"/>
              </a:cxn>
              <a:cxn ang="0">
                <a:pos x="42" y="917"/>
              </a:cxn>
              <a:cxn ang="0">
                <a:pos x="98" y="934"/>
              </a:cxn>
              <a:cxn ang="0">
                <a:pos x="95" y="888"/>
              </a:cxn>
              <a:cxn ang="0">
                <a:pos x="87" y="868"/>
              </a:cxn>
              <a:cxn ang="0">
                <a:pos x="98" y="852"/>
              </a:cxn>
              <a:cxn ang="0">
                <a:pos x="176" y="872"/>
              </a:cxn>
              <a:cxn ang="0">
                <a:pos x="180" y="857"/>
              </a:cxn>
              <a:cxn ang="0">
                <a:pos x="136" y="834"/>
              </a:cxn>
              <a:cxn ang="0">
                <a:pos x="122" y="799"/>
              </a:cxn>
              <a:cxn ang="0">
                <a:pos x="129" y="786"/>
              </a:cxn>
              <a:cxn ang="0">
                <a:pos x="158" y="668"/>
              </a:cxn>
              <a:cxn ang="0">
                <a:pos x="189" y="496"/>
              </a:cxn>
              <a:cxn ang="0">
                <a:pos x="207" y="505"/>
              </a:cxn>
              <a:cxn ang="0">
                <a:pos x="195" y="367"/>
              </a:cxn>
              <a:cxn ang="0">
                <a:pos x="195" y="336"/>
              </a:cxn>
              <a:cxn ang="0">
                <a:pos x="204" y="316"/>
              </a:cxn>
              <a:cxn ang="0">
                <a:pos x="255" y="316"/>
              </a:cxn>
              <a:cxn ang="0">
                <a:pos x="267" y="285"/>
              </a:cxn>
              <a:cxn ang="0">
                <a:pos x="167" y="260"/>
              </a:cxn>
            </a:cxnLst>
            <a:rect l="0" t="0" r="r" b="b"/>
            <a:pathLst>
              <a:path w="269" h="937">
                <a:moveTo>
                  <a:pt x="267" y="285"/>
                </a:moveTo>
                <a:lnTo>
                  <a:pt x="267" y="281"/>
                </a:lnTo>
                <a:lnTo>
                  <a:pt x="253" y="261"/>
                </a:lnTo>
                <a:lnTo>
                  <a:pt x="247" y="256"/>
                </a:lnTo>
                <a:lnTo>
                  <a:pt x="240" y="250"/>
                </a:lnTo>
                <a:lnTo>
                  <a:pt x="238" y="245"/>
                </a:lnTo>
                <a:lnTo>
                  <a:pt x="233" y="241"/>
                </a:lnTo>
                <a:lnTo>
                  <a:pt x="231" y="232"/>
                </a:lnTo>
                <a:lnTo>
                  <a:pt x="225" y="232"/>
                </a:lnTo>
                <a:lnTo>
                  <a:pt x="225" y="232"/>
                </a:lnTo>
                <a:lnTo>
                  <a:pt x="224" y="230"/>
                </a:lnTo>
                <a:lnTo>
                  <a:pt x="224" y="230"/>
                </a:lnTo>
                <a:lnTo>
                  <a:pt x="225" y="229"/>
                </a:lnTo>
                <a:lnTo>
                  <a:pt x="225" y="229"/>
                </a:lnTo>
                <a:lnTo>
                  <a:pt x="229" y="225"/>
                </a:lnTo>
                <a:lnTo>
                  <a:pt x="222" y="223"/>
                </a:lnTo>
                <a:lnTo>
                  <a:pt x="222" y="218"/>
                </a:lnTo>
                <a:lnTo>
                  <a:pt x="218" y="216"/>
                </a:lnTo>
                <a:lnTo>
                  <a:pt x="216" y="211"/>
                </a:lnTo>
                <a:lnTo>
                  <a:pt x="216" y="211"/>
                </a:lnTo>
                <a:lnTo>
                  <a:pt x="215" y="203"/>
                </a:lnTo>
                <a:lnTo>
                  <a:pt x="215" y="203"/>
                </a:lnTo>
                <a:lnTo>
                  <a:pt x="207" y="192"/>
                </a:lnTo>
                <a:lnTo>
                  <a:pt x="207" y="192"/>
                </a:lnTo>
                <a:lnTo>
                  <a:pt x="204" y="187"/>
                </a:lnTo>
                <a:lnTo>
                  <a:pt x="204" y="187"/>
                </a:lnTo>
                <a:lnTo>
                  <a:pt x="206" y="178"/>
                </a:lnTo>
                <a:lnTo>
                  <a:pt x="198" y="171"/>
                </a:lnTo>
                <a:lnTo>
                  <a:pt x="191" y="167"/>
                </a:lnTo>
                <a:lnTo>
                  <a:pt x="166" y="156"/>
                </a:lnTo>
                <a:lnTo>
                  <a:pt x="153" y="151"/>
                </a:lnTo>
                <a:lnTo>
                  <a:pt x="147" y="149"/>
                </a:lnTo>
                <a:lnTo>
                  <a:pt x="146" y="141"/>
                </a:lnTo>
                <a:lnTo>
                  <a:pt x="144" y="132"/>
                </a:lnTo>
                <a:lnTo>
                  <a:pt x="144" y="132"/>
                </a:lnTo>
                <a:lnTo>
                  <a:pt x="149" y="125"/>
                </a:lnTo>
                <a:lnTo>
                  <a:pt x="160" y="112"/>
                </a:lnTo>
                <a:lnTo>
                  <a:pt x="162" y="105"/>
                </a:lnTo>
                <a:lnTo>
                  <a:pt x="164" y="98"/>
                </a:lnTo>
                <a:lnTo>
                  <a:pt x="166" y="94"/>
                </a:lnTo>
                <a:lnTo>
                  <a:pt x="167" y="89"/>
                </a:lnTo>
                <a:lnTo>
                  <a:pt x="167" y="85"/>
                </a:lnTo>
                <a:lnTo>
                  <a:pt x="167" y="76"/>
                </a:lnTo>
                <a:lnTo>
                  <a:pt x="167" y="85"/>
                </a:lnTo>
                <a:lnTo>
                  <a:pt x="167" y="89"/>
                </a:lnTo>
                <a:lnTo>
                  <a:pt x="169" y="78"/>
                </a:lnTo>
                <a:lnTo>
                  <a:pt x="169" y="72"/>
                </a:lnTo>
                <a:lnTo>
                  <a:pt x="169" y="72"/>
                </a:lnTo>
                <a:lnTo>
                  <a:pt x="173" y="65"/>
                </a:lnTo>
                <a:lnTo>
                  <a:pt x="173" y="65"/>
                </a:lnTo>
                <a:lnTo>
                  <a:pt x="175" y="54"/>
                </a:lnTo>
                <a:lnTo>
                  <a:pt x="176" y="42"/>
                </a:lnTo>
                <a:lnTo>
                  <a:pt x="175" y="32"/>
                </a:lnTo>
                <a:lnTo>
                  <a:pt x="175" y="22"/>
                </a:lnTo>
                <a:lnTo>
                  <a:pt x="175" y="22"/>
                </a:lnTo>
                <a:lnTo>
                  <a:pt x="171" y="18"/>
                </a:lnTo>
                <a:lnTo>
                  <a:pt x="167" y="14"/>
                </a:lnTo>
                <a:lnTo>
                  <a:pt x="167" y="14"/>
                </a:lnTo>
                <a:lnTo>
                  <a:pt x="156" y="9"/>
                </a:lnTo>
                <a:lnTo>
                  <a:pt x="151" y="7"/>
                </a:lnTo>
                <a:lnTo>
                  <a:pt x="144" y="9"/>
                </a:lnTo>
                <a:lnTo>
                  <a:pt x="142" y="7"/>
                </a:lnTo>
                <a:lnTo>
                  <a:pt x="135" y="2"/>
                </a:lnTo>
                <a:lnTo>
                  <a:pt x="124" y="0"/>
                </a:lnTo>
                <a:lnTo>
                  <a:pt x="115" y="3"/>
                </a:lnTo>
                <a:lnTo>
                  <a:pt x="107" y="9"/>
                </a:lnTo>
                <a:lnTo>
                  <a:pt x="98" y="12"/>
                </a:lnTo>
                <a:lnTo>
                  <a:pt x="98" y="12"/>
                </a:lnTo>
                <a:lnTo>
                  <a:pt x="89" y="18"/>
                </a:lnTo>
                <a:lnTo>
                  <a:pt x="89" y="18"/>
                </a:lnTo>
                <a:lnTo>
                  <a:pt x="80" y="29"/>
                </a:lnTo>
                <a:lnTo>
                  <a:pt x="78" y="40"/>
                </a:lnTo>
                <a:lnTo>
                  <a:pt x="75" y="58"/>
                </a:lnTo>
                <a:lnTo>
                  <a:pt x="75" y="65"/>
                </a:lnTo>
                <a:lnTo>
                  <a:pt x="73" y="69"/>
                </a:lnTo>
                <a:lnTo>
                  <a:pt x="73" y="74"/>
                </a:lnTo>
                <a:lnTo>
                  <a:pt x="75" y="82"/>
                </a:lnTo>
                <a:lnTo>
                  <a:pt x="78" y="89"/>
                </a:lnTo>
                <a:lnTo>
                  <a:pt x="80" y="94"/>
                </a:lnTo>
                <a:lnTo>
                  <a:pt x="80" y="96"/>
                </a:lnTo>
                <a:lnTo>
                  <a:pt x="82" y="98"/>
                </a:lnTo>
                <a:lnTo>
                  <a:pt x="84" y="103"/>
                </a:lnTo>
                <a:lnTo>
                  <a:pt x="86" y="109"/>
                </a:lnTo>
                <a:lnTo>
                  <a:pt x="86" y="109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75" y="125"/>
                </a:lnTo>
                <a:lnTo>
                  <a:pt x="69" y="125"/>
                </a:lnTo>
                <a:lnTo>
                  <a:pt x="64" y="134"/>
                </a:lnTo>
                <a:lnTo>
                  <a:pt x="53" y="138"/>
                </a:lnTo>
                <a:lnTo>
                  <a:pt x="44" y="141"/>
                </a:lnTo>
                <a:lnTo>
                  <a:pt x="27" y="147"/>
                </a:lnTo>
                <a:lnTo>
                  <a:pt x="17" y="151"/>
                </a:lnTo>
                <a:lnTo>
                  <a:pt x="9" y="156"/>
                </a:lnTo>
                <a:lnTo>
                  <a:pt x="4" y="172"/>
                </a:lnTo>
                <a:lnTo>
                  <a:pt x="4" y="201"/>
                </a:lnTo>
                <a:lnTo>
                  <a:pt x="6" y="223"/>
                </a:lnTo>
                <a:lnTo>
                  <a:pt x="8" y="240"/>
                </a:lnTo>
                <a:lnTo>
                  <a:pt x="17" y="261"/>
                </a:lnTo>
                <a:lnTo>
                  <a:pt x="29" y="300"/>
                </a:lnTo>
                <a:lnTo>
                  <a:pt x="29" y="309"/>
                </a:lnTo>
                <a:lnTo>
                  <a:pt x="29" y="321"/>
                </a:lnTo>
                <a:lnTo>
                  <a:pt x="31" y="336"/>
                </a:lnTo>
                <a:lnTo>
                  <a:pt x="27" y="349"/>
                </a:lnTo>
                <a:lnTo>
                  <a:pt x="24" y="370"/>
                </a:lnTo>
                <a:lnTo>
                  <a:pt x="17" y="396"/>
                </a:lnTo>
                <a:lnTo>
                  <a:pt x="9" y="429"/>
                </a:lnTo>
                <a:lnTo>
                  <a:pt x="6" y="476"/>
                </a:lnTo>
                <a:lnTo>
                  <a:pt x="0" y="508"/>
                </a:lnTo>
                <a:lnTo>
                  <a:pt x="6" y="508"/>
                </a:lnTo>
                <a:lnTo>
                  <a:pt x="11" y="508"/>
                </a:lnTo>
                <a:lnTo>
                  <a:pt x="17" y="508"/>
                </a:lnTo>
                <a:lnTo>
                  <a:pt x="26" y="508"/>
                </a:lnTo>
                <a:lnTo>
                  <a:pt x="26" y="508"/>
                </a:lnTo>
                <a:lnTo>
                  <a:pt x="29" y="519"/>
                </a:lnTo>
                <a:lnTo>
                  <a:pt x="31" y="548"/>
                </a:lnTo>
                <a:lnTo>
                  <a:pt x="37" y="572"/>
                </a:lnTo>
                <a:lnTo>
                  <a:pt x="33" y="616"/>
                </a:lnTo>
                <a:lnTo>
                  <a:pt x="37" y="639"/>
                </a:lnTo>
                <a:lnTo>
                  <a:pt x="31" y="701"/>
                </a:lnTo>
                <a:lnTo>
                  <a:pt x="33" y="736"/>
                </a:lnTo>
                <a:lnTo>
                  <a:pt x="33" y="781"/>
                </a:lnTo>
                <a:lnTo>
                  <a:pt x="37" y="794"/>
                </a:lnTo>
                <a:lnTo>
                  <a:pt x="37" y="823"/>
                </a:lnTo>
                <a:lnTo>
                  <a:pt x="35" y="826"/>
                </a:lnTo>
                <a:lnTo>
                  <a:pt x="33" y="841"/>
                </a:lnTo>
                <a:lnTo>
                  <a:pt x="35" y="846"/>
                </a:lnTo>
                <a:lnTo>
                  <a:pt x="46" y="865"/>
                </a:lnTo>
                <a:lnTo>
                  <a:pt x="46" y="865"/>
                </a:lnTo>
                <a:lnTo>
                  <a:pt x="42" y="870"/>
                </a:lnTo>
                <a:lnTo>
                  <a:pt x="44" y="883"/>
                </a:lnTo>
                <a:lnTo>
                  <a:pt x="46" y="901"/>
                </a:lnTo>
                <a:lnTo>
                  <a:pt x="42" y="908"/>
                </a:lnTo>
                <a:lnTo>
                  <a:pt x="40" y="912"/>
                </a:lnTo>
                <a:lnTo>
                  <a:pt x="42" y="917"/>
                </a:lnTo>
                <a:lnTo>
                  <a:pt x="60" y="930"/>
                </a:lnTo>
                <a:lnTo>
                  <a:pt x="73" y="937"/>
                </a:lnTo>
                <a:lnTo>
                  <a:pt x="84" y="935"/>
                </a:lnTo>
                <a:lnTo>
                  <a:pt x="98" y="934"/>
                </a:lnTo>
                <a:lnTo>
                  <a:pt x="102" y="923"/>
                </a:lnTo>
                <a:lnTo>
                  <a:pt x="102" y="912"/>
                </a:lnTo>
                <a:lnTo>
                  <a:pt x="98" y="908"/>
                </a:lnTo>
                <a:lnTo>
                  <a:pt x="95" y="888"/>
                </a:lnTo>
                <a:lnTo>
                  <a:pt x="91" y="881"/>
                </a:lnTo>
                <a:lnTo>
                  <a:pt x="87" y="868"/>
                </a:lnTo>
                <a:lnTo>
                  <a:pt x="78" y="866"/>
                </a:lnTo>
                <a:lnTo>
                  <a:pt x="87" y="868"/>
                </a:lnTo>
                <a:lnTo>
                  <a:pt x="98" y="848"/>
                </a:lnTo>
                <a:lnTo>
                  <a:pt x="95" y="857"/>
                </a:lnTo>
                <a:lnTo>
                  <a:pt x="97" y="855"/>
                </a:lnTo>
                <a:lnTo>
                  <a:pt x="98" y="852"/>
                </a:lnTo>
                <a:lnTo>
                  <a:pt x="109" y="857"/>
                </a:lnTo>
                <a:lnTo>
                  <a:pt x="118" y="866"/>
                </a:lnTo>
                <a:lnTo>
                  <a:pt x="149" y="872"/>
                </a:lnTo>
                <a:lnTo>
                  <a:pt x="176" y="872"/>
                </a:lnTo>
                <a:lnTo>
                  <a:pt x="186" y="868"/>
                </a:lnTo>
                <a:lnTo>
                  <a:pt x="184" y="863"/>
                </a:lnTo>
                <a:lnTo>
                  <a:pt x="182" y="861"/>
                </a:lnTo>
                <a:lnTo>
                  <a:pt x="180" y="857"/>
                </a:lnTo>
                <a:lnTo>
                  <a:pt x="167" y="850"/>
                </a:lnTo>
                <a:lnTo>
                  <a:pt x="151" y="843"/>
                </a:lnTo>
                <a:lnTo>
                  <a:pt x="149" y="839"/>
                </a:lnTo>
                <a:lnTo>
                  <a:pt x="136" y="834"/>
                </a:lnTo>
                <a:lnTo>
                  <a:pt x="129" y="823"/>
                </a:lnTo>
                <a:lnTo>
                  <a:pt x="129" y="823"/>
                </a:lnTo>
                <a:lnTo>
                  <a:pt x="124" y="801"/>
                </a:lnTo>
                <a:lnTo>
                  <a:pt x="122" y="799"/>
                </a:lnTo>
                <a:lnTo>
                  <a:pt x="122" y="794"/>
                </a:lnTo>
                <a:lnTo>
                  <a:pt x="127" y="792"/>
                </a:lnTo>
                <a:lnTo>
                  <a:pt x="129" y="786"/>
                </a:lnTo>
                <a:lnTo>
                  <a:pt x="129" y="786"/>
                </a:lnTo>
                <a:lnTo>
                  <a:pt x="127" y="779"/>
                </a:lnTo>
                <a:lnTo>
                  <a:pt x="127" y="779"/>
                </a:lnTo>
                <a:lnTo>
                  <a:pt x="136" y="746"/>
                </a:lnTo>
                <a:lnTo>
                  <a:pt x="158" y="668"/>
                </a:lnTo>
                <a:lnTo>
                  <a:pt x="169" y="610"/>
                </a:lnTo>
                <a:lnTo>
                  <a:pt x="187" y="525"/>
                </a:lnTo>
                <a:lnTo>
                  <a:pt x="187" y="514"/>
                </a:lnTo>
                <a:lnTo>
                  <a:pt x="189" y="496"/>
                </a:lnTo>
                <a:lnTo>
                  <a:pt x="189" y="494"/>
                </a:lnTo>
                <a:lnTo>
                  <a:pt x="195" y="510"/>
                </a:lnTo>
                <a:lnTo>
                  <a:pt x="202" y="510"/>
                </a:lnTo>
                <a:lnTo>
                  <a:pt x="207" y="505"/>
                </a:lnTo>
                <a:lnTo>
                  <a:pt x="206" y="430"/>
                </a:lnTo>
                <a:lnTo>
                  <a:pt x="202" y="399"/>
                </a:lnTo>
                <a:lnTo>
                  <a:pt x="202" y="394"/>
                </a:lnTo>
                <a:lnTo>
                  <a:pt x="195" y="367"/>
                </a:lnTo>
                <a:lnTo>
                  <a:pt x="193" y="358"/>
                </a:lnTo>
                <a:lnTo>
                  <a:pt x="195" y="352"/>
                </a:lnTo>
                <a:lnTo>
                  <a:pt x="195" y="341"/>
                </a:lnTo>
                <a:lnTo>
                  <a:pt x="195" y="336"/>
                </a:lnTo>
                <a:lnTo>
                  <a:pt x="202" y="336"/>
                </a:lnTo>
                <a:lnTo>
                  <a:pt x="204" y="332"/>
                </a:lnTo>
                <a:lnTo>
                  <a:pt x="206" y="332"/>
                </a:lnTo>
                <a:lnTo>
                  <a:pt x="204" y="316"/>
                </a:lnTo>
                <a:lnTo>
                  <a:pt x="220" y="316"/>
                </a:lnTo>
                <a:lnTo>
                  <a:pt x="227" y="320"/>
                </a:lnTo>
                <a:lnTo>
                  <a:pt x="244" y="320"/>
                </a:lnTo>
                <a:lnTo>
                  <a:pt x="255" y="316"/>
                </a:lnTo>
                <a:lnTo>
                  <a:pt x="262" y="314"/>
                </a:lnTo>
                <a:lnTo>
                  <a:pt x="267" y="300"/>
                </a:lnTo>
                <a:lnTo>
                  <a:pt x="269" y="290"/>
                </a:lnTo>
                <a:lnTo>
                  <a:pt x="267" y="285"/>
                </a:lnTo>
                <a:close/>
                <a:moveTo>
                  <a:pt x="167" y="260"/>
                </a:moveTo>
                <a:lnTo>
                  <a:pt x="171" y="260"/>
                </a:lnTo>
                <a:lnTo>
                  <a:pt x="176" y="260"/>
                </a:lnTo>
                <a:lnTo>
                  <a:pt x="167" y="2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5486400" y="1752600"/>
            <a:ext cx="3276600" cy="990600"/>
            <a:chOff x="5486400" y="1752600"/>
            <a:chExt cx="3276600" cy="99060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5791200" y="1752600"/>
              <a:ext cx="2971800" cy="990600"/>
            </a:xfrm>
            <a:prstGeom prst="round2Diag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solidFill>
                <a:schemeClr val="bg2">
                  <a:lumMod val="50000"/>
                </a:schemeClr>
              </a:solidFill>
            </a:ln>
            <a:effectLst>
              <a:outerShdw blurRad="1397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0574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51130" h="151130"/>
              <a:bevelB w="151130" h="1511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86400" y="2819400"/>
            <a:ext cx="3276600" cy="990600"/>
            <a:chOff x="5486400" y="1752600"/>
            <a:chExt cx="3276600" cy="990600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5791200" y="1752600"/>
              <a:ext cx="2971800" cy="990600"/>
            </a:xfrm>
            <a:prstGeom prst="round2Diag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solidFill>
                <a:schemeClr val="bg2">
                  <a:lumMod val="50000"/>
                </a:schemeClr>
              </a:solidFill>
            </a:ln>
            <a:effectLst>
              <a:outerShdw blurRad="1397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486400" y="20574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51130" h="151130"/>
              <a:bevelB w="151130" h="1511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5486400" y="3962400"/>
            <a:ext cx="3276600" cy="990600"/>
            <a:chOff x="5486400" y="1752600"/>
            <a:chExt cx="3276600" cy="990600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5791200" y="1752600"/>
              <a:ext cx="2971800" cy="990600"/>
            </a:xfrm>
            <a:prstGeom prst="round2Diag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solidFill>
                <a:schemeClr val="bg2">
                  <a:lumMod val="50000"/>
                </a:schemeClr>
              </a:solidFill>
            </a:ln>
            <a:effectLst>
              <a:outerShdw blurRad="139700" dist="38100" sx="102000" sy="1020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86400" y="20574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51130" h="151130"/>
              <a:bevelB w="151130" h="1511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83704" y="185687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51624" y="290763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4038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World map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5800" y="914400"/>
            <a:ext cx="4648200" cy="2541984"/>
          </a:xfrm>
          <a:prstGeom prst="rect">
            <a:avLst/>
          </a:prstGeom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52800"/>
            <a:ext cx="9144000" cy="1676400"/>
            <a:chOff x="0" y="2086"/>
            <a:chExt cx="5760" cy="1056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1219200" y="2300242"/>
            <a:ext cx="4419600" cy="4405358"/>
            <a:chOff x="2362200" y="1752600"/>
            <a:chExt cx="3733800" cy="3721768"/>
          </a:xfrm>
          <a:solidFill>
            <a:schemeClr val="tx1">
              <a:lumMod val="95000"/>
              <a:lumOff val="5000"/>
            </a:schemeClr>
          </a:solidFill>
          <a:scene3d>
            <a:camera prst="perspectiveRelaxed" fov="4500000">
              <a:rot lat="17673603" lon="0" rev="0"/>
            </a:camera>
            <a:lightRig rig="threePt" dir="t"/>
          </a:scene3d>
        </p:grpSpPr>
        <p:sp>
          <p:nvSpPr>
            <p:cNvPr id="4" name="Rectangle 3"/>
            <p:cNvSpPr/>
            <p:nvPr/>
          </p:nvSpPr>
          <p:spPr>
            <a:xfrm>
              <a:off x="2362200" y="1752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24200" y="1752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6200" y="1752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8200" y="1752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10200" y="1752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62200" y="2514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200" y="2514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200" y="2514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2514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0200" y="2514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62200" y="3276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3276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276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3276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3276600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62200" y="4026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4026568"/>
              <a:ext cx="685800" cy="685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146050">
              <a:bevelT w="114300" prst="artDeco"/>
              <a:extrusionClr>
                <a:schemeClr val="accent3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6200" y="4026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8200" y="4026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0200" y="4026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62200" y="4788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24200" y="4788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6200" y="4788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8200" y="4788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10200" y="4788568"/>
              <a:ext cx="685800" cy="685800"/>
            </a:xfrm>
            <a:prstGeom prst="rect">
              <a:avLst/>
            </a:prstGeom>
            <a:grpFill/>
            <a:ln>
              <a:noFill/>
            </a:ln>
            <a:sp3d extrusionH="146050">
              <a:bevelT w="114300" prst="artDeco"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12247849541307080526radacina_cursor_hand.svg.hi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981200" y="3595642"/>
            <a:ext cx="1014201" cy="1347760"/>
          </a:xfrm>
          <a:prstGeom prst="rect">
            <a:avLst/>
          </a:prstGeom>
        </p:spPr>
      </p:pic>
      <p:pic>
        <p:nvPicPr>
          <p:cNvPr id="40" name="Picture 39" descr="blackchess-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77000" y="2209800"/>
            <a:ext cx="1185241" cy="2871559"/>
          </a:xfrm>
          <a:prstGeom prst="rect">
            <a:avLst/>
          </a:prstGeom>
          <a:effectLst/>
        </p:spPr>
      </p:pic>
      <p:sp>
        <p:nvSpPr>
          <p:cNvPr id="41" name="Ellipse 98"/>
          <p:cNvSpPr/>
          <p:nvPr/>
        </p:nvSpPr>
        <p:spPr bwMode="auto">
          <a:xfrm>
            <a:off x="6019800" y="4800600"/>
            <a:ext cx="2105017" cy="68580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42" name="Title 14"/>
          <p:cNvSpPr txBox="1">
            <a:spLocks/>
          </p:cNvSpPr>
          <p:nvPr/>
        </p:nvSpPr>
        <p:spPr>
          <a:xfrm>
            <a:off x="457200" y="2209800"/>
            <a:ext cx="3276600" cy="94456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 smtClean="0"/>
              <a:t>Differentiation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28600" y="1191471"/>
            <a:ext cx="3276600" cy="1334282"/>
            <a:chOff x="533400" y="1191471"/>
            <a:chExt cx="3276600" cy="133428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33400" y="1191471"/>
              <a:ext cx="0" cy="1334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" y="1191471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28600" y="12192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out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516777" y="1143000"/>
            <a:ext cx="4210834" cy="4778975"/>
            <a:chOff x="1034108" y="1371600"/>
            <a:chExt cx="4844622" cy="5498275"/>
          </a:xfrm>
          <a:solidFill>
            <a:schemeClr val="tx1">
              <a:lumMod val="75000"/>
              <a:lumOff val="25000"/>
            </a:schemeClr>
          </a:solidFill>
          <a:effectLst>
            <a:outerShdw blurRad="2032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9635262" lon="20503182" rev="1884763"/>
            </a:camera>
            <a:lightRig rig="threePt" dir="t"/>
          </a:scene3d>
        </p:grpSpPr>
        <p:sp>
          <p:nvSpPr>
            <p:cNvPr id="15" name="Rectangle 14"/>
            <p:cNvSpPr/>
            <p:nvPr/>
          </p:nvSpPr>
          <p:spPr>
            <a:xfrm rot="19986206">
              <a:off x="4435182" y="2425015"/>
              <a:ext cx="1438600" cy="143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952500">
              <a:bevelT/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8994" y="1371600"/>
              <a:ext cx="1438600" cy="1438600"/>
            </a:xfrm>
            <a:prstGeom prst="rect">
              <a:avLst/>
            </a:prstGeom>
            <a:grpFill/>
            <a:ln>
              <a:noFill/>
            </a:ln>
            <a:sp3d extrusionH="952500">
              <a:bevelT/>
              <a:extrusionClr>
                <a:schemeClr val="tx1">
                  <a:lumMod val="75000"/>
                  <a:lumOff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13794" flipH="1">
              <a:off x="1042822" y="2479663"/>
              <a:ext cx="1438600" cy="1438600"/>
            </a:xfrm>
            <a:prstGeom prst="rect">
              <a:avLst/>
            </a:prstGeom>
            <a:grpFill/>
            <a:ln>
              <a:noFill/>
            </a:ln>
            <a:sp3d extrusionH="952500">
              <a:bevelT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13794" flipV="1">
              <a:off x="4440130" y="4377860"/>
              <a:ext cx="1438600" cy="1438600"/>
            </a:xfrm>
            <a:prstGeom prst="rect">
              <a:avLst/>
            </a:prstGeom>
            <a:grpFill/>
            <a:ln>
              <a:noFill/>
            </a:ln>
            <a:sp3d extrusionH="952500">
              <a:bevelT/>
              <a:extrusionClr>
                <a:schemeClr val="tx1">
                  <a:lumMod val="95000"/>
                  <a:lumOff val="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2753942" y="5431275"/>
              <a:ext cx="1438600" cy="1438600"/>
            </a:xfrm>
            <a:prstGeom prst="rect">
              <a:avLst/>
            </a:prstGeom>
            <a:grpFill/>
            <a:ln>
              <a:noFill/>
            </a:ln>
            <a:sp3d extrusionH="952500">
              <a:bevelT/>
              <a:extrusionClr>
                <a:schemeClr val="tx1">
                  <a:lumMod val="75000"/>
                  <a:lumOff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986206" flipH="1" flipV="1">
              <a:off x="1034108" y="4377861"/>
              <a:ext cx="1438600" cy="1438600"/>
            </a:xfrm>
            <a:prstGeom prst="rect">
              <a:avLst/>
            </a:prstGeom>
            <a:grpFill/>
            <a:ln>
              <a:noFill/>
            </a:ln>
            <a:sp3d extrusionH="952500">
              <a:bevelT/>
              <a:extrusionClr>
                <a:schemeClr val="tx1">
                  <a:lumMod val="75000"/>
                  <a:lumOff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86000" y="1295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0" name="Group 41"/>
          <p:cNvGrpSpPr/>
          <p:nvPr/>
        </p:nvGrpSpPr>
        <p:grpSpPr>
          <a:xfrm>
            <a:off x="5867399" y="1295400"/>
            <a:ext cx="2914651" cy="1358109"/>
            <a:chOff x="5867399" y="1295400"/>
            <a:chExt cx="2914651" cy="1358109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5381626" y="2165351"/>
              <a:ext cx="9747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867400" y="1676400"/>
              <a:ext cx="2914650" cy="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5867399" y="1295400"/>
              <a:ext cx="27432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DIFFERENTIATION 1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5943600" y="1752600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 for </a:t>
              </a:r>
              <a:r>
                <a:rPr lang="en-US" sz="2400" dirty="0" smtClean="0">
                  <a:latin typeface="Calibri" pitchFamily="34" charset="0"/>
                </a:rPr>
                <a:t>1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31" name="Group 42"/>
          <p:cNvGrpSpPr/>
          <p:nvPr/>
        </p:nvGrpSpPr>
        <p:grpSpPr>
          <a:xfrm>
            <a:off x="5853112" y="2652713"/>
            <a:ext cx="2914651" cy="1390649"/>
            <a:chOff x="5853112" y="2652713"/>
            <a:chExt cx="2914651" cy="1390649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5349874" y="3538536"/>
              <a:ext cx="100806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53113" y="3033713"/>
              <a:ext cx="2914650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853112" y="2652713"/>
              <a:ext cx="2833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DIFFERENTIATION 2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5929313" y="3109913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 for </a:t>
              </a:r>
              <a:r>
                <a:rPr lang="en-US" sz="2400" dirty="0" smtClean="0">
                  <a:latin typeface="Calibri" pitchFamily="34" charset="0"/>
                </a:rPr>
                <a:t>2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36" name="Group 43"/>
          <p:cNvGrpSpPr/>
          <p:nvPr/>
        </p:nvGrpSpPr>
        <p:grpSpPr>
          <a:xfrm>
            <a:off x="5853112" y="4043363"/>
            <a:ext cx="2914651" cy="1288992"/>
            <a:chOff x="5853112" y="4043363"/>
            <a:chExt cx="2914651" cy="1288992"/>
          </a:xfrm>
        </p:grpSpPr>
        <p:cxnSp>
          <p:nvCxnSpPr>
            <p:cNvPr id="37" name="Straight Connector 36"/>
            <p:cNvCxnSpPr/>
            <p:nvPr/>
          </p:nvCxnSpPr>
          <p:spPr>
            <a:xfrm rot="5400000">
              <a:off x="5401898" y="4878755"/>
              <a:ext cx="9056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53113" y="4424363"/>
              <a:ext cx="2914650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3"/>
            <p:cNvSpPr txBox="1">
              <a:spLocks noChangeArrowheads="1"/>
            </p:cNvSpPr>
            <p:nvPr/>
          </p:nvSpPr>
          <p:spPr bwMode="auto">
            <a:xfrm>
              <a:off x="5853112" y="4043363"/>
              <a:ext cx="2452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DIFFERENTIATION 3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5929313" y="4500563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 for </a:t>
              </a:r>
              <a:r>
                <a:rPr lang="en-US" sz="2400" dirty="0" smtClean="0">
                  <a:latin typeface="Calibri" pitchFamily="34" charset="0"/>
                </a:rPr>
                <a:t>3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2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00463"/>
            <a:ext cx="91440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 4"/>
          <p:cNvSpPr/>
          <p:nvPr/>
        </p:nvSpPr>
        <p:spPr>
          <a:xfrm>
            <a:off x="5286049" y="945124"/>
            <a:ext cx="807102" cy="802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11" name=" 4"/>
          <p:cNvSpPr/>
          <p:nvPr/>
        </p:nvSpPr>
        <p:spPr>
          <a:xfrm>
            <a:off x="6810049" y="2469124"/>
            <a:ext cx="807102" cy="802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grpSp>
        <p:nvGrpSpPr>
          <p:cNvPr id="2" name="Group 14"/>
          <p:cNvGrpSpPr/>
          <p:nvPr/>
        </p:nvGrpSpPr>
        <p:grpSpPr>
          <a:xfrm>
            <a:off x="685800" y="3200400"/>
            <a:ext cx="4292600" cy="3225800"/>
            <a:chOff x="1295400" y="2133600"/>
            <a:chExt cx="4292600" cy="3225800"/>
          </a:xfrm>
          <a:effectLst>
            <a:outerShdw blurRad="1270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673603" lon="0" rev="0"/>
            </a:camera>
            <a:lightRig rig="threePt" dir="t"/>
          </a:scene3d>
        </p:grpSpPr>
        <p:sp>
          <p:nvSpPr>
            <p:cNvPr id="6" name=" 3"/>
            <p:cNvSpPr/>
            <p:nvPr/>
          </p:nvSpPr>
          <p:spPr>
            <a:xfrm>
              <a:off x="2667000" y="2133600"/>
              <a:ext cx="1625600" cy="1625600"/>
            </a:xfrm>
            <a:prstGeom prst="gear6">
              <a:avLst/>
            </a:prstGeom>
            <a:sp3d extrusionH="317500">
              <a:bevelT w="165100" prst="coolSlan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 3"/>
            <p:cNvSpPr/>
            <p:nvPr/>
          </p:nvSpPr>
          <p:spPr>
            <a:xfrm>
              <a:off x="3962400" y="2590800"/>
              <a:ext cx="1625600" cy="1625600"/>
            </a:xfrm>
            <a:prstGeom prst="gear6">
              <a:avLst/>
            </a:prstGeom>
            <a:sp3d extrusionH="317500">
              <a:bevelT w="165100" prst="coolSlan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 3"/>
            <p:cNvSpPr/>
            <p:nvPr/>
          </p:nvSpPr>
          <p:spPr>
            <a:xfrm>
              <a:off x="1295400" y="3124200"/>
              <a:ext cx="2235200" cy="2235200"/>
            </a:xfrm>
            <a:prstGeom prst="gear9">
              <a:avLst/>
            </a:prstGeom>
            <a:sp3d extrusionH="317500">
              <a:bevelT w="165100" prst="coolSlan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9" name="Picture 8" descr="roman-clock-hi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0" y="1676400"/>
            <a:ext cx="3073392" cy="307339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11949838181623765893mouse_the_structorr_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76800" y="5105400"/>
            <a:ext cx="838200" cy="645414"/>
          </a:xfrm>
          <a:prstGeom prst="rect">
            <a:avLst/>
          </a:prstGeom>
        </p:spPr>
      </p:pic>
      <p:sp>
        <p:nvSpPr>
          <p:cNvPr id="14" name="Freeform 7"/>
          <p:cNvSpPr>
            <a:spLocks noEditPoints="1"/>
          </p:cNvSpPr>
          <p:nvPr/>
        </p:nvSpPr>
        <p:spPr bwMode="auto">
          <a:xfrm flipH="1">
            <a:off x="1447800" y="2799378"/>
            <a:ext cx="762000" cy="2352563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Processes and Deadlines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143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2117028"/>
            <a:ext cx="9144000" cy="1676400"/>
            <a:chOff x="0" y="2086"/>
            <a:chExt cx="5760" cy="1056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ight Arrow 31"/>
          <p:cNvSpPr/>
          <p:nvPr/>
        </p:nvSpPr>
        <p:spPr>
          <a:xfrm>
            <a:off x="152400" y="3061933"/>
            <a:ext cx="9448800" cy="468024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Growing performance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54303" y="4800600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27000" dist="38100" dir="5400000" sx="110000" sy="110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74057" y="4642316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39700" dist="38100" dir="5400000" sx="110000" sy="110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6954" y="4354623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5400000" sx="110000" sy="110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05651" y="4066929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39700" dist="38100" dir="5400000" sx="110000" sy="110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4057" y="4318198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0844" y="3994081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6954" y="4095328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6954" y="3771211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1777" y="3511916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46954" y="3122975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4048" y="3807635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70474" y="3548342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87269" y="3289047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70474" y="3094576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70474" y="2770459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00121" y="2446341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35298" y="2057400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37305" y="1131624"/>
            <a:ext cx="1490942" cy="1490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extrusionH="254000" prstMaterial="dkEdge">
            <a:bevelT w="114300" prst="artDeco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2644" y="1"/>
            <a:ext cx="2558651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152400" y="1371600"/>
            <a:ext cx="4343400" cy="2286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1000" y="1676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Your text here. Your text here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04800" y="1600200"/>
            <a:ext cx="3899848" cy="914400"/>
            <a:chOff x="304800" y="1600200"/>
            <a:chExt cx="3899848" cy="9144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-131134" y="2063430"/>
              <a:ext cx="887104" cy="15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8448" y="1600200"/>
              <a:ext cx="3886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876800"/>
            <a:ext cx="9144000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Fitting the missing piece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82362" y="2362200"/>
            <a:ext cx="3324438" cy="3333750"/>
            <a:chOff x="685800" y="1682750"/>
            <a:chExt cx="4533900" cy="45466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866900" y="2876550"/>
              <a:ext cx="2162175" cy="2168525"/>
            </a:xfrm>
            <a:custGeom>
              <a:avLst/>
              <a:gdLst/>
              <a:ahLst/>
              <a:cxnLst>
                <a:cxn ang="0">
                  <a:pos x="1362" y="684"/>
                </a:cxn>
                <a:cxn ang="0">
                  <a:pos x="1206" y="594"/>
                </a:cxn>
                <a:cxn ang="0">
                  <a:pos x="1206" y="644"/>
                </a:cxn>
                <a:cxn ang="0">
                  <a:pos x="1158" y="644"/>
                </a:cxn>
                <a:cxn ang="0">
                  <a:pos x="1158" y="208"/>
                </a:cxn>
                <a:cxn ang="0">
                  <a:pos x="722" y="208"/>
                </a:cxn>
                <a:cxn ang="0">
                  <a:pos x="722" y="156"/>
                </a:cxn>
                <a:cxn ang="0">
                  <a:pos x="772" y="156"/>
                </a:cxn>
                <a:cxn ang="0">
                  <a:pos x="682" y="0"/>
                </a:cxn>
                <a:cxn ang="0">
                  <a:pos x="592" y="156"/>
                </a:cxn>
                <a:cxn ang="0">
                  <a:pos x="640" y="156"/>
                </a:cxn>
                <a:cxn ang="0">
                  <a:pos x="640" y="208"/>
                </a:cxn>
                <a:cxn ang="0">
                  <a:pos x="206" y="208"/>
                </a:cxn>
                <a:cxn ang="0">
                  <a:pos x="206" y="644"/>
                </a:cxn>
                <a:cxn ang="0">
                  <a:pos x="156" y="644"/>
                </a:cxn>
                <a:cxn ang="0">
                  <a:pos x="156" y="594"/>
                </a:cxn>
                <a:cxn ang="0">
                  <a:pos x="0" y="684"/>
                </a:cxn>
                <a:cxn ang="0">
                  <a:pos x="156" y="774"/>
                </a:cxn>
                <a:cxn ang="0">
                  <a:pos x="156" y="726"/>
                </a:cxn>
                <a:cxn ang="0">
                  <a:pos x="206" y="726"/>
                </a:cxn>
                <a:cxn ang="0">
                  <a:pos x="206" y="1160"/>
                </a:cxn>
                <a:cxn ang="0">
                  <a:pos x="640" y="1160"/>
                </a:cxn>
                <a:cxn ang="0">
                  <a:pos x="640" y="1210"/>
                </a:cxn>
                <a:cxn ang="0">
                  <a:pos x="592" y="1210"/>
                </a:cxn>
                <a:cxn ang="0">
                  <a:pos x="682" y="1366"/>
                </a:cxn>
                <a:cxn ang="0">
                  <a:pos x="772" y="1210"/>
                </a:cxn>
                <a:cxn ang="0">
                  <a:pos x="722" y="1210"/>
                </a:cxn>
                <a:cxn ang="0">
                  <a:pos x="722" y="1160"/>
                </a:cxn>
                <a:cxn ang="0">
                  <a:pos x="1158" y="1160"/>
                </a:cxn>
                <a:cxn ang="0">
                  <a:pos x="1158" y="726"/>
                </a:cxn>
                <a:cxn ang="0">
                  <a:pos x="1206" y="726"/>
                </a:cxn>
                <a:cxn ang="0">
                  <a:pos x="1206" y="774"/>
                </a:cxn>
                <a:cxn ang="0">
                  <a:pos x="1362" y="684"/>
                </a:cxn>
              </a:cxnLst>
              <a:rect l="0" t="0" r="r" b="b"/>
              <a:pathLst>
                <a:path w="1362" h="1366">
                  <a:moveTo>
                    <a:pt x="1362" y="684"/>
                  </a:moveTo>
                  <a:lnTo>
                    <a:pt x="1206" y="594"/>
                  </a:lnTo>
                  <a:lnTo>
                    <a:pt x="1206" y="644"/>
                  </a:lnTo>
                  <a:lnTo>
                    <a:pt x="1158" y="644"/>
                  </a:lnTo>
                  <a:lnTo>
                    <a:pt x="1158" y="208"/>
                  </a:lnTo>
                  <a:lnTo>
                    <a:pt x="722" y="208"/>
                  </a:lnTo>
                  <a:lnTo>
                    <a:pt x="722" y="156"/>
                  </a:lnTo>
                  <a:lnTo>
                    <a:pt x="772" y="156"/>
                  </a:lnTo>
                  <a:lnTo>
                    <a:pt x="682" y="0"/>
                  </a:lnTo>
                  <a:lnTo>
                    <a:pt x="592" y="156"/>
                  </a:lnTo>
                  <a:lnTo>
                    <a:pt x="640" y="156"/>
                  </a:lnTo>
                  <a:lnTo>
                    <a:pt x="640" y="208"/>
                  </a:lnTo>
                  <a:lnTo>
                    <a:pt x="206" y="208"/>
                  </a:lnTo>
                  <a:lnTo>
                    <a:pt x="206" y="644"/>
                  </a:lnTo>
                  <a:lnTo>
                    <a:pt x="156" y="644"/>
                  </a:lnTo>
                  <a:lnTo>
                    <a:pt x="156" y="594"/>
                  </a:lnTo>
                  <a:lnTo>
                    <a:pt x="0" y="684"/>
                  </a:lnTo>
                  <a:lnTo>
                    <a:pt x="156" y="774"/>
                  </a:lnTo>
                  <a:lnTo>
                    <a:pt x="156" y="726"/>
                  </a:lnTo>
                  <a:lnTo>
                    <a:pt x="206" y="726"/>
                  </a:lnTo>
                  <a:lnTo>
                    <a:pt x="206" y="1160"/>
                  </a:lnTo>
                  <a:lnTo>
                    <a:pt x="640" y="1160"/>
                  </a:lnTo>
                  <a:lnTo>
                    <a:pt x="640" y="1210"/>
                  </a:lnTo>
                  <a:lnTo>
                    <a:pt x="592" y="1210"/>
                  </a:lnTo>
                  <a:lnTo>
                    <a:pt x="682" y="1366"/>
                  </a:lnTo>
                  <a:lnTo>
                    <a:pt x="772" y="1210"/>
                  </a:lnTo>
                  <a:lnTo>
                    <a:pt x="722" y="1210"/>
                  </a:lnTo>
                  <a:lnTo>
                    <a:pt x="722" y="1160"/>
                  </a:lnTo>
                  <a:lnTo>
                    <a:pt x="1158" y="1160"/>
                  </a:lnTo>
                  <a:lnTo>
                    <a:pt x="1158" y="726"/>
                  </a:lnTo>
                  <a:lnTo>
                    <a:pt x="1206" y="726"/>
                  </a:lnTo>
                  <a:lnTo>
                    <a:pt x="1206" y="774"/>
                  </a:lnTo>
                  <a:lnTo>
                    <a:pt x="1362" y="6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85800" y="2870200"/>
              <a:ext cx="1511300" cy="2168525"/>
            </a:xfrm>
            <a:custGeom>
              <a:avLst/>
              <a:gdLst/>
              <a:ahLst/>
              <a:cxnLst>
                <a:cxn ang="0">
                  <a:pos x="902" y="724"/>
                </a:cxn>
                <a:cxn ang="0">
                  <a:pos x="902" y="774"/>
                </a:cxn>
                <a:cxn ang="0">
                  <a:pos x="894" y="770"/>
                </a:cxn>
                <a:cxn ang="0">
                  <a:pos x="894" y="774"/>
                </a:cxn>
                <a:cxn ang="0">
                  <a:pos x="738" y="684"/>
                </a:cxn>
                <a:cxn ang="0">
                  <a:pos x="894" y="594"/>
                </a:cxn>
                <a:cxn ang="0">
                  <a:pos x="894" y="598"/>
                </a:cxn>
                <a:cxn ang="0">
                  <a:pos x="902" y="594"/>
                </a:cxn>
                <a:cxn ang="0">
                  <a:pos x="902" y="642"/>
                </a:cxn>
                <a:cxn ang="0">
                  <a:pos x="948" y="642"/>
                </a:cxn>
                <a:cxn ang="0">
                  <a:pos x="952" y="642"/>
                </a:cxn>
                <a:cxn ang="0">
                  <a:pos x="952" y="210"/>
                </a:cxn>
                <a:cxn ang="0">
                  <a:pos x="516" y="210"/>
                </a:cxn>
                <a:cxn ang="0">
                  <a:pos x="516" y="156"/>
                </a:cxn>
                <a:cxn ang="0">
                  <a:pos x="566" y="156"/>
                </a:cxn>
                <a:cxn ang="0">
                  <a:pos x="476" y="0"/>
                </a:cxn>
                <a:cxn ang="0">
                  <a:pos x="384" y="156"/>
                </a:cxn>
                <a:cxn ang="0">
                  <a:pos x="434" y="156"/>
                </a:cxn>
                <a:cxn ang="0">
                  <a:pos x="434" y="210"/>
                </a:cxn>
                <a:cxn ang="0">
                  <a:pos x="0" y="210"/>
                </a:cxn>
                <a:cxn ang="0">
                  <a:pos x="0" y="1162"/>
                </a:cxn>
                <a:cxn ang="0">
                  <a:pos x="434" y="1162"/>
                </a:cxn>
                <a:cxn ang="0">
                  <a:pos x="434" y="1210"/>
                </a:cxn>
                <a:cxn ang="0">
                  <a:pos x="384" y="1210"/>
                </a:cxn>
                <a:cxn ang="0">
                  <a:pos x="476" y="1366"/>
                </a:cxn>
                <a:cxn ang="0">
                  <a:pos x="566" y="1210"/>
                </a:cxn>
                <a:cxn ang="0">
                  <a:pos x="516" y="1210"/>
                </a:cxn>
                <a:cxn ang="0">
                  <a:pos x="516" y="1162"/>
                </a:cxn>
                <a:cxn ang="0">
                  <a:pos x="952" y="1162"/>
                </a:cxn>
                <a:cxn ang="0">
                  <a:pos x="952" y="724"/>
                </a:cxn>
                <a:cxn ang="0">
                  <a:pos x="948" y="724"/>
                </a:cxn>
                <a:cxn ang="0">
                  <a:pos x="902" y="724"/>
                </a:cxn>
              </a:cxnLst>
              <a:rect l="0" t="0" r="r" b="b"/>
              <a:pathLst>
                <a:path w="952" h="1366">
                  <a:moveTo>
                    <a:pt x="902" y="724"/>
                  </a:moveTo>
                  <a:lnTo>
                    <a:pt x="902" y="774"/>
                  </a:lnTo>
                  <a:lnTo>
                    <a:pt x="894" y="770"/>
                  </a:lnTo>
                  <a:lnTo>
                    <a:pt x="894" y="774"/>
                  </a:lnTo>
                  <a:lnTo>
                    <a:pt x="738" y="684"/>
                  </a:lnTo>
                  <a:lnTo>
                    <a:pt x="894" y="594"/>
                  </a:lnTo>
                  <a:lnTo>
                    <a:pt x="894" y="598"/>
                  </a:lnTo>
                  <a:lnTo>
                    <a:pt x="902" y="594"/>
                  </a:lnTo>
                  <a:lnTo>
                    <a:pt x="902" y="642"/>
                  </a:lnTo>
                  <a:lnTo>
                    <a:pt x="948" y="642"/>
                  </a:lnTo>
                  <a:lnTo>
                    <a:pt x="952" y="642"/>
                  </a:lnTo>
                  <a:lnTo>
                    <a:pt x="952" y="210"/>
                  </a:lnTo>
                  <a:lnTo>
                    <a:pt x="516" y="210"/>
                  </a:lnTo>
                  <a:lnTo>
                    <a:pt x="516" y="156"/>
                  </a:lnTo>
                  <a:lnTo>
                    <a:pt x="566" y="156"/>
                  </a:lnTo>
                  <a:lnTo>
                    <a:pt x="476" y="0"/>
                  </a:lnTo>
                  <a:lnTo>
                    <a:pt x="384" y="156"/>
                  </a:lnTo>
                  <a:lnTo>
                    <a:pt x="434" y="156"/>
                  </a:lnTo>
                  <a:lnTo>
                    <a:pt x="434" y="210"/>
                  </a:lnTo>
                  <a:lnTo>
                    <a:pt x="0" y="210"/>
                  </a:lnTo>
                  <a:lnTo>
                    <a:pt x="0" y="1162"/>
                  </a:lnTo>
                  <a:lnTo>
                    <a:pt x="434" y="1162"/>
                  </a:lnTo>
                  <a:lnTo>
                    <a:pt x="434" y="1210"/>
                  </a:lnTo>
                  <a:lnTo>
                    <a:pt x="384" y="1210"/>
                  </a:lnTo>
                  <a:lnTo>
                    <a:pt x="476" y="1366"/>
                  </a:lnTo>
                  <a:lnTo>
                    <a:pt x="566" y="1210"/>
                  </a:lnTo>
                  <a:lnTo>
                    <a:pt x="516" y="1210"/>
                  </a:lnTo>
                  <a:lnTo>
                    <a:pt x="516" y="1162"/>
                  </a:lnTo>
                  <a:lnTo>
                    <a:pt x="952" y="1162"/>
                  </a:lnTo>
                  <a:lnTo>
                    <a:pt x="952" y="724"/>
                  </a:lnTo>
                  <a:lnTo>
                    <a:pt x="948" y="724"/>
                  </a:lnTo>
                  <a:lnTo>
                    <a:pt x="902" y="7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708400" y="2882900"/>
              <a:ext cx="1511300" cy="2168525"/>
            </a:xfrm>
            <a:custGeom>
              <a:avLst/>
              <a:gdLst/>
              <a:ahLst/>
              <a:cxnLst>
                <a:cxn ang="0">
                  <a:pos x="48" y="642"/>
                </a:cxn>
                <a:cxn ang="0">
                  <a:pos x="48" y="594"/>
                </a:cxn>
                <a:cxn ang="0">
                  <a:pos x="56" y="598"/>
                </a:cxn>
                <a:cxn ang="0">
                  <a:pos x="56" y="594"/>
                </a:cxn>
                <a:cxn ang="0">
                  <a:pos x="212" y="684"/>
                </a:cxn>
                <a:cxn ang="0">
                  <a:pos x="56" y="774"/>
                </a:cxn>
                <a:cxn ang="0">
                  <a:pos x="56" y="770"/>
                </a:cxn>
                <a:cxn ang="0">
                  <a:pos x="48" y="774"/>
                </a:cxn>
                <a:cxn ang="0">
                  <a:pos x="48" y="724"/>
                </a:cxn>
                <a:cxn ang="0">
                  <a:pos x="2" y="724"/>
                </a:cxn>
                <a:cxn ang="0">
                  <a:pos x="0" y="724"/>
                </a:cxn>
                <a:cxn ang="0">
                  <a:pos x="0" y="1158"/>
                </a:cxn>
                <a:cxn ang="0">
                  <a:pos x="434" y="1158"/>
                </a:cxn>
                <a:cxn ang="0">
                  <a:pos x="434" y="1210"/>
                </a:cxn>
                <a:cxn ang="0">
                  <a:pos x="384" y="1210"/>
                </a:cxn>
                <a:cxn ang="0">
                  <a:pos x="476" y="1366"/>
                </a:cxn>
                <a:cxn ang="0">
                  <a:pos x="566" y="1210"/>
                </a:cxn>
                <a:cxn ang="0">
                  <a:pos x="516" y="1210"/>
                </a:cxn>
                <a:cxn ang="0">
                  <a:pos x="516" y="1158"/>
                </a:cxn>
                <a:cxn ang="0">
                  <a:pos x="952" y="1158"/>
                </a:cxn>
                <a:cxn ang="0">
                  <a:pos x="952" y="206"/>
                </a:cxn>
                <a:cxn ang="0">
                  <a:pos x="516" y="206"/>
                </a:cxn>
                <a:cxn ang="0">
                  <a:pos x="516" y="156"/>
                </a:cxn>
                <a:cxn ang="0">
                  <a:pos x="566" y="156"/>
                </a:cxn>
                <a:cxn ang="0">
                  <a:pos x="476" y="0"/>
                </a:cxn>
                <a:cxn ang="0">
                  <a:pos x="384" y="156"/>
                </a:cxn>
                <a:cxn ang="0">
                  <a:pos x="434" y="156"/>
                </a:cxn>
                <a:cxn ang="0">
                  <a:pos x="434" y="206"/>
                </a:cxn>
                <a:cxn ang="0">
                  <a:pos x="0" y="206"/>
                </a:cxn>
                <a:cxn ang="0">
                  <a:pos x="0" y="642"/>
                </a:cxn>
                <a:cxn ang="0">
                  <a:pos x="2" y="642"/>
                </a:cxn>
                <a:cxn ang="0">
                  <a:pos x="48" y="642"/>
                </a:cxn>
              </a:cxnLst>
              <a:rect l="0" t="0" r="r" b="b"/>
              <a:pathLst>
                <a:path w="952" h="1366">
                  <a:moveTo>
                    <a:pt x="48" y="642"/>
                  </a:moveTo>
                  <a:lnTo>
                    <a:pt x="48" y="594"/>
                  </a:lnTo>
                  <a:lnTo>
                    <a:pt x="56" y="598"/>
                  </a:lnTo>
                  <a:lnTo>
                    <a:pt x="56" y="594"/>
                  </a:lnTo>
                  <a:lnTo>
                    <a:pt x="212" y="684"/>
                  </a:lnTo>
                  <a:lnTo>
                    <a:pt x="56" y="774"/>
                  </a:lnTo>
                  <a:lnTo>
                    <a:pt x="56" y="770"/>
                  </a:lnTo>
                  <a:lnTo>
                    <a:pt x="48" y="774"/>
                  </a:lnTo>
                  <a:lnTo>
                    <a:pt x="48" y="724"/>
                  </a:lnTo>
                  <a:lnTo>
                    <a:pt x="2" y="724"/>
                  </a:lnTo>
                  <a:lnTo>
                    <a:pt x="0" y="724"/>
                  </a:lnTo>
                  <a:lnTo>
                    <a:pt x="0" y="1158"/>
                  </a:lnTo>
                  <a:lnTo>
                    <a:pt x="434" y="1158"/>
                  </a:lnTo>
                  <a:lnTo>
                    <a:pt x="434" y="1210"/>
                  </a:lnTo>
                  <a:lnTo>
                    <a:pt x="384" y="1210"/>
                  </a:lnTo>
                  <a:lnTo>
                    <a:pt x="476" y="1366"/>
                  </a:lnTo>
                  <a:lnTo>
                    <a:pt x="566" y="1210"/>
                  </a:lnTo>
                  <a:lnTo>
                    <a:pt x="516" y="1210"/>
                  </a:lnTo>
                  <a:lnTo>
                    <a:pt x="516" y="1158"/>
                  </a:lnTo>
                  <a:lnTo>
                    <a:pt x="952" y="1158"/>
                  </a:lnTo>
                  <a:lnTo>
                    <a:pt x="952" y="206"/>
                  </a:lnTo>
                  <a:lnTo>
                    <a:pt x="516" y="206"/>
                  </a:lnTo>
                  <a:lnTo>
                    <a:pt x="516" y="156"/>
                  </a:lnTo>
                  <a:lnTo>
                    <a:pt x="566" y="156"/>
                  </a:lnTo>
                  <a:lnTo>
                    <a:pt x="476" y="0"/>
                  </a:lnTo>
                  <a:lnTo>
                    <a:pt x="384" y="156"/>
                  </a:lnTo>
                  <a:lnTo>
                    <a:pt x="434" y="156"/>
                  </a:lnTo>
                  <a:lnTo>
                    <a:pt x="434" y="206"/>
                  </a:lnTo>
                  <a:lnTo>
                    <a:pt x="0" y="206"/>
                  </a:lnTo>
                  <a:lnTo>
                    <a:pt x="0" y="642"/>
                  </a:lnTo>
                  <a:lnTo>
                    <a:pt x="2" y="642"/>
                  </a:lnTo>
                  <a:lnTo>
                    <a:pt x="48" y="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85800" y="1682750"/>
              <a:ext cx="1511300" cy="1511300"/>
            </a:xfrm>
            <a:custGeom>
              <a:avLst/>
              <a:gdLst/>
              <a:ahLst/>
              <a:cxnLst>
                <a:cxn ang="0">
                  <a:pos x="902" y="566"/>
                </a:cxn>
                <a:cxn ang="0">
                  <a:pos x="746" y="476"/>
                </a:cxn>
                <a:cxn ang="0">
                  <a:pos x="902" y="386"/>
                </a:cxn>
                <a:cxn ang="0">
                  <a:pos x="902" y="436"/>
                </a:cxn>
                <a:cxn ang="0">
                  <a:pos x="952" y="436"/>
                </a:cxn>
                <a:cxn ang="0">
                  <a:pos x="952" y="0"/>
                </a:cxn>
                <a:cxn ang="0">
                  <a:pos x="0" y="0"/>
                </a:cxn>
                <a:cxn ang="0">
                  <a:pos x="0" y="952"/>
                </a:cxn>
                <a:cxn ang="0">
                  <a:pos x="434" y="952"/>
                </a:cxn>
                <a:cxn ang="0">
                  <a:pos x="434" y="908"/>
                </a:cxn>
                <a:cxn ang="0">
                  <a:pos x="384" y="908"/>
                </a:cxn>
                <a:cxn ang="0">
                  <a:pos x="476" y="752"/>
                </a:cxn>
                <a:cxn ang="0">
                  <a:pos x="566" y="908"/>
                </a:cxn>
                <a:cxn ang="0">
                  <a:pos x="516" y="908"/>
                </a:cxn>
                <a:cxn ang="0">
                  <a:pos x="516" y="952"/>
                </a:cxn>
                <a:cxn ang="0">
                  <a:pos x="952" y="952"/>
                </a:cxn>
                <a:cxn ang="0">
                  <a:pos x="952" y="518"/>
                </a:cxn>
                <a:cxn ang="0">
                  <a:pos x="902" y="518"/>
                </a:cxn>
                <a:cxn ang="0">
                  <a:pos x="902" y="566"/>
                </a:cxn>
              </a:cxnLst>
              <a:rect l="0" t="0" r="r" b="b"/>
              <a:pathLst>
                <a:path w="952" h="952">
                  <a:moveTo>
                    <a:pt x="902" y="566"/>
                  </a:moveTo>
                  <a:lnTo>
                    <a:pt x="746" y="476"/>
                  </a:lnTo>
                  <a:lnTo>
                    <a:pt x="902" y="386"/>
                  </a:lnTo>
                  <a:lnTo>
                    <a:pt x="902" y="436"/>
                  </a:lnTo>
                  <a:lnTo>
                    <a:pt x="952" y="436"/>
                  </a:lnTo>
                  <a:lnTo>
                    <a:pt x="952" y="0"/>
                  </a:lnTo>
                  <a:lnTo>
                    <a:pt x="0" y="0"/>
                  </a:lnTo>
                  <a:lnTo>
                    <a:pt x="0" y="952"/>
                  </a:lnTo>
                  <a:lnTo>
                    <a:pt x="434" y="952"/>
                  </a:lnTo>
                  <a:lnTo>
                    <a:pt x="434" y="908"/>
                  </a:lnTo>
                  <a:lnTo>
                    <a:pt x="384" y="908"/>
                  </a:lnTo>
                  <a:lnTo>
                    <a:pt x="476" y="752"/>
                  </a:lnTo>
                  <a:lnTo>
                    <a:pt x="566" y="908"/>
                  </a:lnTo>
                  <a:lnTo>
                    <a:pt x="516" y="908"/>
                  </a:lnTo>
                  <a:lnTo>
                    <a:pt x="516" y="952"/>
                  </a:lnTo>
                  <a:lnTo>
                    <a:pt x="952" y="952"/>
                  </a:lnTo>
                  <a:lnTo>
                    <a:pt x="952" y="518"/>
                  </a:lnTo>
                  <a:lnTo>
                    <a:pt x="902" y="518"/>
                  </a:lnTo>
                  <a:lnTo>
                    <a:pt x="902" y="5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85800" y="4718050"/>
              <a:ext cx="1511300" cy="1511300"/>
            </a:xfrm>
            <a:custGeom>
              <a:avLst/>
              <a:gdLst/>
              <a:ahLst/>
              <a:cxnLst>
                <a:cxn ang="0">
                  <a:pos x="902" y="386"/>
                </a:cxn>
                <a:cxn ang="0">
                  <a:pos x="746" y="476"/>
                </a:cxn>
                <a:cxn ang="0">
                  <a:pos x="902" y="566"/>
                </a:cxn>
                <a:cxn ang="0">
                  <a:pos x="902" y="518"/>
                </a:cxn>
                <a:cxn ang="0">
                  <a:pos x="952" y="518"/>
                </a:cxn>
                <a:cxn ang="0">
                  <a:pos x="952" y="952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434" y="0"/>
                </a:cxn>
                <a:cxn ang="0">
                  <a:pos x="434" y="46"/>
                </a:cxn>
                <a:cxn ang="0">
                  <a:pos x="384" y="46"/>
                </a:cxn>
                <a:cxn ang="0">
                  <a:pos x="476" y="202"/>
                </a:cxn>
                <a:cxn ang="0">
                  <a:pos x="566" y="46"/>
                </a:cxn>
                <a:cxn ang="0">
                  <a:pos x="516" y="46"/>
                </a:cxn>
                <a:cxn ang="0">
                  <a:pos x="516" y="0"/>
                </a:cxn>
                <a:cxn ang="0">
                  <a:pos x="952" y="0"/>
                </a:cxn>
                <a:cxn ang="0">
                  <a:pos x="952" y="436"/>
                </a:cxn>
                <a:cxn ang="0">
                  <a:pos x="902" y="436"/>
                </a:cxn>
                <a:cxn ang="0">
                  <a:pos x="902" y="386"/>
                </a:cxn>
              </a:cxnLst>
              <a:rect l="0" t="0" r="r" b="b"/>
              <a:pathLst>
                <a:path w="952" h="952">
                  <a:moveTo>
                    <a:pt x="902" y="386"/>
                  </a:moveTo>
                  <a:lnTo>
                    <a:pt x="746" y="476"/>
                  </a:lnTo>
                  <a:lnTo>
                    <a:pt x="902" y="566"/>
                  </a:lnTo>
                  <a:lnTo>
                    <a:pt x="902" y="518"/>
                  </a:lnTo>
                  <a:lnTo>
                    <a:pt x="952" y="518"/>
                  </a:lnTo>
                  <a:lnTo>
                    <a:pt x="952" y="952"/>
                  </a:lnTo>
                  <a:lnTo>
                    <a:pt x="0" y="952"/>
                  </a:lnTo>
                  <a:lnTo>
                    <a:pt x="0" y="0"/>
                  </a:lnTo>
                  <a:lnTo>
                    <a:pt x="434" y="0"/>
                  </a:lnTo>
                  <a:lnTo>
                    <a:pt x="434" y="46"/>
                  </a:lnTo>
                  <a:lnTo>
                    <a:pt x="384" y="46"/>
                  </a:lnTo>
                  <a:lnTo>
                    <a:pt x="476" y="202"/>
                  </a:lnTo>
                  <a:lnTo>
                    <a:pt x="566" y="46"/>
                  </a:lnTo>
                  <a:lnTo>
                    <a:pt x="516" y="46"/>
                  </a:lnTo>
                  <a:lnTo>
                    <a:pt x="516" y="0"/>
                  </a:lnTo>
                  <a:lnTo>
                    <a:pt x="952" y="0"/>
                  </a:lnTo>
                  <a:lnTo>
                    <a:pt x="952" y="436"/>
                  </a:lnTo>
                  <a:lnTo>
                    <a:pt x="902" y="436"/>
                  </a:lnTo>
                  <a:lnTo>
                    <a:pt x="902" y="3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3708400" y="4718050"/>
              <a:ext cx="1511300" cy="1511300"/>
            </a:xfrm>
            <a:custGeom>
              <a:avLst/>
              <a:gdLst/>
              <a:ahLst/>
              <a:cxnLst>
                <a:cxn ang="0">
                  <a:pos x="48" y="386"/>
                </a:cxn>
                <a:cxn ang="0">
                  <a:pos x="204" y="476"/>
                </a:cxn>
                <a:cxn ang="0">
                  <a:pos x="48" y="566"/>
                </a:cxn>
                <a:cxn ang="0">
                  <a:pos x="48" y="518"/>
                </a:cxn>
                <a:cxn ang="0">
                  <a:pos x="0" y="518"/>
                </a:cxn>
                <a:cxn ang="0">
                  <a:pos x="0" y="952"/>
                </a:cxn>
                <a:cxn ang="0">
                  <a:pos x="952" y="952"/>
                </a:cxn>
                <a:cxn ang="0">
                  <a:pos x="952" y="0"/>
                </a:cxn>
                <a:cxn ang="0">
                  <a:pos x="516" y="0"/>
                </a:cxn>
                <a:cxn ang="0">
                  <a:pos x="516" y="46"/>
                </a:cxn>
                <a:cxn ang="0">
                  <a:pos x="566" y="46"/>
                </a:cxn>
                <a:cxn ang="0">
                  <a:pos x="476" y="202"/>
                </a:cxn>
                <a:cxn ang="0">
                  <a:pos x="384" y="46"/>
                </a:cxn>
                <a:cxn ang="0">
                  <a:pos x="434" y="46"/>
                </a:cxn>
                <a:cxn ang="0">
                  <a:pos x="434" y="0"/>
                </a:cxn>
                <a:cxn ang="0">
                  <a:pos x="0" y="0"/>
                </a:cxn>
                <a:cxn ang="0">
                  <a:pos x="0" y="436"/>
                </a:cxn>
                <a:cxn ang="0">
                  <a:pos x="48" y="436"/>
                </a:cxn>
                <a:cxn ang="0">
                  <a:pos x="48" y="386"/>
                </a:cxn>
              </a:cxnLst>
              <a:rect l="0" t="0" r="r" b="b"/>
              <a:pathLst>
                <a:path w="952" h="952">
                  <a:moveTo>
                    <a:pt x="48" y="386"/>
                  </a:moveTo>
                  <a:lnTo>
                    <a:pt x="204" y="476"/>
                  </a:lnTo>
                  <a:lnTo>
                    <a:pt x="48" y="566"/>
                  </a:lnTo>
                  <a:lnTo>
                    <a:pt x="48" y="518"/>
                  </a:lnTo>
                  <a:lnTo>
                    <a:pt x="0" y="518"/>
                  </a:lnTo>
                  <a:lnTo>
                    <a:pt x="0" y="952"/>
                  </a:lnTo>
                  <a:lnTo>
                    <a:pt x="952" y="952"/>
                  </a:lnTo>
                  <a:lnTo>
                    <a:pt x="952" y="0"/>
                  </a:lnTo>
                  <a:lnTo>
                    <a:pt x="516" y="0"/>
                  </a:lnTo>
                  <a:lnTo>
                    <a:pt x="516" y="46"/>
                  </a:lnTo>
                  <a:lnTo>
                    <a:pt x="566" y="46"/>
                  </a:lnTo>
                  <a:lnTo>
                    <a:pt x="476" y="202"/>
                  </a:lnTo>
                  <a:lnTo>
                    <a:pt x="384" y="46"/>
                  </a:lnTo>
                  <a:lnTo>
                    <a:pt x="434" y="46"/>
                  </a:lnTo>
                  <a:lnTo>
                    <a:pt x="434" y="0"/>
                  </a:lnTo>
                  <a:lnTo>
                    <a:pt x="0" y="0"/>
                  </a:lnTo>
                  <a:lnTo>
                    <a:pt x="0" y="436"/>
                  </a:lnTo>
                  <a:lnTo>
                    <a:pt x="48" y="436"/>
                  </a:lnTo>
                  <a:lnTo>
                    <a:pt x="48" y="3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863725" y="1682750"/>
              <a:ext cx="2162175" cy="1511300"/>
            </a:xfrm>
            <a:custGeom>
              <a:avLst/>
              <a:gdLst/>
              <a:ahLst/>
              <a:cxnLst>
                <a:cxn ang="0">
                  <a:pos x="1362" y="476"/>
                </a:cxn>
                <a:cxn ang="0">
                  <a:pos x="1206" y="386"/>
                </a:cxn>
                <a:cxn ang="0">
                  <a:pos x="1206" y="436"/>
                </a:cxn>
                <a:cxn ang="0">
                  <a:pos x="1158" y="436"/>
                </a:cxn>
                <a:cxn ang="0">
                  <a:pos x="1158" y="0"/>
                </a:cxn>
                <a:cxn ang="0">
                  <a:pos x="206" y="0"/>
                </a:cxn>
                <a:cxn ang="0">
                  <a:pos x="206" y="436"/>
                </a:cxn>
                <a:cxn ang="0">
                  <a:pos x="156" y="436"/>
                </a:cxn>
                <a:cxn ang="0">
                  <a:pos x="156" y="386"/>
                </a:cxn>
                <a:cxn ang="0">
                  <a:pos x="0" y="476"/>
                </a:cxn>
                <a:cxn ang="0">
                  <a:pos x="156" y="566"/>
                </a:cxn>
                <a:cxn ang="0">
                  <a:pos x="156" y="518"/>
                </a:cxn>
                <a:cxn ang="0">
                  <a:pos x="206" y="518"/>
                </a:cxn>
                <a:cxn ang="0">
                  <a:pos x="206" y="952"/>
                </a:cxn>
                <a:cxn ang="0">
                  <a:pos x="640" y="952"/>
                </a:cxn>
                <a:cxn ang="0">
                  <a:pos x="640" y="900"/>
                </a:cxn>
                <a:cxn ang="0">
                  <a:pos x="590" y="900"/>
                </a:cxn>
                <a:cxn ang="0">
                  <a:pos x="682" y="744"/>
                </a:cxn>
                <a:cxn ang="0">
                  <a:pos x="772" y="900"/>
                </a:cxn>
                <a:cxn ang="0">
                  <a:pos x="722" y="900"/>
                </a:cxn>
                <a:cxn ang="0">
                  <a:pos x="722" y="952"/>
                </a:cxn>
                <a:cxn ang="0">
                  <a:pos x="1158" y="952"/>
                </a:cxn>
                <a:cxn ang="0">
                  <a:pos x="1158" y="518"/>
                </a:cxn>
                <a:cxn ang="0">
                  <a:pos x="1206" y="518"/>
                </a:cxn>
                <a:cxn ang="0">
                  <a:pos x="1206" y="566"/>
                </a:cxn>
                <a:cxn ang="0">
                  <a:pos x="1362" y="476"/>
                </a:cxn>
              </a:cxnLst>
              <a:rect l="0" t="0" r="r" b="b"/>
              <a:pathLst>
                <a:path w="1362" h="952">
                  <a:moveTo>
                    <a:pt x="1362" y="476"/>
                  </a:moveTo>
                  <a:lnTo>
                    <a:pt x="1206" y="386"/>
                  </a:lnTo>
                  <a:lnTo>
                    <a:pt x="1206" y="436"/>
                  </a:lnTo>
                  <a:lnTo>
                    <a:pt x="1158" y="436"/>
                  </a:lnTo>
                  <a:lnTo>
                    <a:pt x="1158" y="0"/>
                  </a:lnTo>
                  <a:lnTo>
                    <a:pt x="206" y="0"/>
                  </a:lnTo>
                  <a:lnTo>
                    <a:pt x="206" y="436"/>
                  </a:lnTo>
                  <a:lnTo>
                    <a:pt x="156" y="436"/>
                  </a:lnTo>
                  <a:lnTo>
                    <a:pt x="156" y="386"/>
                  </a:lnTo>
                  <a:lnTo>
                    <a:pt x="0" y="476"/>
                  </a:lnTo>
                  <a:lnTo>
                    <a:pt x="156" y="566"/>
                  </a:lnTo>
                  <a:lnTo>
                    <a:pt x="156" y="518"/>
                  </a:lnTo>
                  <a:lnTo>
                    <a:pt x="206" y="518"/>
                  </a:lnTo>
                  <a:lnTo>
                    <a:pt x="206" y="952"/>
                  </a:lnTo>
                  <a:lnTo>
                    <a:pt x="640" y="952"/>
                  </a:lnTo>
                  <a:lnTo>
                    <a:pt x="640" y="900"/>
                  </a:lnTo>
                  <a:lnTo>
                    <a:pt x="590" y="900"/>
                  </a:lnTo>
                  <a:lnTo>
                    <a:pt x="682" y="744"/>
                  </a:lnTo>
                  <a:lnTo>
                    <a:pt x="772" y="900"/>
                  </a:lnTo>
                  <a:lnTo>
                    <a:pt x="722" y="900"/>
                  </a:lnTo>
                  <a:lnTo>
                    <a:pt x="722" y="952"/>
                  </a:lnTo>
                  <a:lnTo>
                    <a:pt x="1158" y="952"/>
                  </a:lnTo>
                  <a:lnTo>
                    <a:pt x="1158" y="518"/>
                  </a:lnTo>
                  <a:lnTo>
                    <a:pt x="1206" y="518"/>
                  </a:lnTo>
                  <a:lnTo>
                    <a:pt x="1206" y="566"/>
                  </a:lnTo>
                  <a:lnTo>
                    <a:pt x="1362" y="47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863725" y="4718050"/>
              <a:ext cx="2162175" cy="1511300"/>
            </a:xfrm>
            <a:custGeom>
              <a:avLst/>
              <a:gdLst/>
              <a:ahLst/>
              <a:cxnLst>
                <a:cxn ang="0">
                  <a:pos x="1362" y="476"/>
                </a:cxn>
                <a:cxn ang="0">
                  <a:pos x="1206" y="566"/>
                </a:cxn>
                <a:cxn ang="0">
                  <a:pos x="1206" y="518"/>
                </a:cxn>
                <a:cxn ang="0">
                  <a:pos x="1158" y="518"/>
                </a:cxn>
                <a:cxn ang="0">
                  <a:pos x="1158" y="952"/>
                </a:cxn>
                <a:cxn ang="0">
                  <a:pos x="206" y="952"/>
                </a:cxn>
                <a:cxn ang="0">
                  <a:pos x="206" y="518"/>
                </a:cxn>
                <a:cxn ang="0">
                  <a:pos x="156" y="518"/>
                </a:cxn>
                <a:cxn ang="0">
                  <a:pos x="156" y="566"/>
                </a:cxn>
                <a:cxn ang="0">
                  <a:pos x="0" y="476"/>
                </a:cxn>
                <a:cxn ang="0">
                  <a:pos x="156" y="386"/>
                </a:cxn>
                <a:cxn ang="0">
                  <a:pos x="156" y="436"/>
                </a:cxn>
                <a:cxn ang="0">
                  <a:pos x="206" y="436"/>
                </a:cxn>
                <a:cxn ang="0">
                  <a:pos x="206" y="0"/>
                </a:cxn>
                <a:cxn ang="0">
                  <a:pos x="640" y="0"/>
                </a:cxn>
                <a:cxn ang="0">
                  <a:pos x="640" y="54"/>
                </a:cxn>
                <a:cxn ang="0">
                  <a:pos x="590" y="54"/>
                </a:cxn>
                <a:cxn ang="0">
                  <a:pos x="682" y="210"/>
                </a:cxn>
                <a:cxn ang="0">
                  <a:pos x="772" y="54"/>
                </a:cxn>
                <a:cxn ang="0">
                  <a:pos x="722" y="54"/>
                </a:cxn>
                <a:cxn ang="0">
                  <a:pos x="722" y="0"/>
                </a:cxn>
                <a:cxn ang="0">
                  <a:pos x="1158" y="0"/>
                </a:cxn>
                <a:cxn ang="0">
                  <a:pos x="1158" y="436"/>
                </a:cxn>
                <a:cxn ang="0">
                  <a:pos x="1206" y="436"/>
                </a:cxn>
                <a:cxn ang="0">
                  <a:pos x="1206" y="386"/>
                </a:cxn>
                <a:cxn ang="0">
                  <a:pos x="1362" y="476"/>
                </a:cxn>
              </a:cxnLst>
              <a:rect l="0" t="0" r="r" b="b"/>
              <a:pathLst>
                <a:path w="1362" h="952">
                  <a:moveTo>
                    <a:pt x="1362" y="476"/>
                  </a:moveTo>
                  <a:lnTo>
                    <a:pt x="1206" y="566"/>
                  </a:lnTo>
                  <a:lnTo>
                    <a:pt x="1206" y="518"/>
                  </a:lnTo>
                  <a:lnTo>
                    <a:pt x="1158" y="518"/>
                  </a:lnTo>
                  <a:lnTo>
                    <a:pt x="1158" y="952"/>
                  </a:lnTo>
                  <a:lnTo>
                    <a:pt x="206" y="952"/>
                  </a:lnTo>
                  <a:lnTo>
                    <a:pt x="206" y="518"/>
                  </a:lnTo>
                  <a:lnTo>
                    <a:pt x="156" y="518"/>
                  </a:lnTo>
                  <a:lnTo>
                    <a:pt x="156" y="566"/>
                  </a:lnTo>
                  <a:lnTo>
                    <a:pt x="0" y="476"/>
                  </a:lnTo>
                  <a:lnTo>
                    <a:pt x="156" y="386"/>
                  </a:lnTo>
                  <a:lnTo>
                    <a:pt x="156" y="436"/>
                  </a:lnTo>
                  <a:lnTo>
                    <a:pt x="206" y="436"/>
                  </a:lnTo>
                  <a:lnTo>
                    <a:pt x="206" y="0"/>
                  </a:lnTo>
                  <a:lnTo>
                    <a:pt x="640" y="0"/>
                  </a:lnTo>
                  <a:lnTo>
                    <a:pt x="640" y="54"/>
                  </a:lnTo>
                  <a:lnTo>
                    <a:pt x="590" y="54"/>
                  </a:lnTo>
                  <a:lnTo>
                    <a:pt x="682" y="210"/>
                  </a:lnTo>
                  <a:lnTo>
                    <a:pt x="772" y="54"/>
                  </a:lnTo>
                  <a:lnTo>
                    <a:pt x="722" y="54"/>
                  </a:lnTo>
                  <a:lnTo>
                    <a:pt x="722" y="0"/>
                  </a:lnTo>
                  <a:lnTo>
                    <a:pt x="1158" y="0"/>
                  </a:lnTo>
                  <a:lnTo>
                    <a:pt x="1158" y="436"/>
                  </a:lnTo>
                  <a:lnTo>
                    <a:pt x="1206" y="436"/>
                  </a:lnTo>
                  <a:lnTo>
                    <a:pt x="1206" y="386"/>
                  </a:lnTo>
                  <a:lnTo>
                    <a:pt x="1362" y="47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2819400" y="1981200"/>
            <a:ext cx="2514600" cy="3733800"/>
            <a:chOff x="2971800" y="2362200"/>
            <a:chExt cx="2735791" cy="3962400"/>
          </a:xfrm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971800" y="2362200"/>
              <a:ext cx="1079500" cy="1079500"/>
            </a:xfrm>
            <a:custGeom>
              <a:avLst/>
              <a:gdLst/>
              <a:ahLst/>
              <a:cxnLst>
                <a:cxn ang="0">
                  <a:pos x="48" y="566"/>
                </a:cxn>
                <a:cxn ang="0">
                  <a:pos x="204" y="476"/>
                </a:cxn>
                <a:cxn ang="0">
                  <a:pos x="48" y="386"/>
                </a:cxn>
                <a:cxn ang="0">
                  <a:pos x="48" y="436"/>
                </a:cxn>
                <a:cxn ang="0">
                  <a:pos x="0" y="436"/>
                </a:cxn>
                <a:cxn ang="0">
                  <a:pos x="0" y="0"/>
                </a:cxn>
                <a:cxn ang="0">
                  <a:pos x="952" y="0"/>
                </a:cxn>
                <a:cxn ang="0">
                  <a:pos x="952" y="952"/>
                </a:cxn>
                <a:cxn ang="0">
                  <a:pos x="516" y="952"/>
                </a:cxn>
                <a:cxn ang="0">
                  <a:pos x="516" y="908"/>
                </a:cxn>
                <a:cxn ang="0">
                  <a:pos x="566" y="908"/>
                </a:cxn>
                <a:cxn ang="0">
                  <a:pos x="476" y="752"/>
                </a:cxn>
                <a:cxn ang="0">
                  <a:pos x="384" y="908"/>
                </a:cxn>
                <a:cxn ang="0">
                  <a:pos x="434" y="908"/>
                </a:cxn>
                <a:cxn ang="0">
                  <a:pos x="434" y="952"/>
                </a:cxn>
                <a:cxn ang="0">
                  <a:pos x="0" y="952"/>
                </a:cxn>
                <a:cxn ang="0">
                  <a:pos x="0" y="518"/>
                </a:cxn>
                <a:cxn ang="0">
                  <a:pos x="48" y="518"/>
                </a:cxn>
                <a:cxn ang="0">
                  <a:pos x="48" y="566"/>
                </a:cxn>
              </a:cxnLst>
              <a:rect l="0" t="0" r="r" b="b"/>
              <a:pathLst>
                <a:path w="952" h="952">
                  <a:moveTo>
                    <a:pt x="48" y="566"/>
                  </a:moveTo>
                  <a:lnTo>
                    <a:pt x="204" y="476"/>
                  </a:lnTo>
                  <a:lnTo>
                    <a:pt x="48" y="386"/>
                  </a:lnTo>
                  <a:lnTo>
                    <a:pt x="48" y="436"/>
                  </a:lnTo>
                  <a:lnTo>
                    <a:pt x="0" y="436"/>
                  </a:lnTo>
                  <a:lnTo>
                    <a:pt x="0" y="0"/>
                  </a:lnTo>
                  <a:lnTo>
                    <a:pt x="952" y="0"/>
                  </a:lnTo>
                  <a:lnTo>
                    <a:pt x="952" y="952"/>
                  </a:lnTo>
                  <a:lnTo>
                    <a:pt x="516" y="952"/>
                  </a:lnTo>
                  <a:lnTo>
                    <a:pt x="516" y="908"/>
                  </a:lnTo>
                  <a:lnTo>
                    <a:pt x="566" y="908"/>
                  </a:lnTo>
                  <a:lnTo>
                    <a:pt x="476" y="752"/>
                  </a:lnTo>
                  <a:lnTo>
                    <a:pt x="384" y="908"/>
                  </a:lnTo>
                  <a:lnTo>
                    <a:pt x="434" y="908"/>
                  </a:lnTo>
                  <a:lnTo>
                    <a:pt x="434" y="952"/>
                  </a:lnTo>
                  <a:lnTo>
                    <a:pt x="0" y="952"/>
                  </a:lnTo>
                  <a:lnTo>
                    <a:pt x="0" y="518"/>
                  </a:lnTo>
                  <a:lnTo>
                    <a:pt x="48" y="518"/>
                  </a:lnTo>
                  <a:lnTo>
                    <a:pt x="48" y="5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perspectiveLeft">
                <a:rot lat="0" lon="1500000" rev="0"/>
              </a:camera>
              <a:lightRig rig="threePt" dir="t"/>
            </a:scene3d>
            <a:sp3d extrusionH="127000" prstMaterial="dkEdge">
              <a:bevelT w="139700" prst="cross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3" name="Picture 19" descr="F:\Ramgopal\Some example templates\Silhouettes by ram\Man reaching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505200" y="2819400"/>
              <a:ext cx="2202391" cy="350520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5105400" y="1371600"/>
            <a:ext cx="2971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420394" y="2056606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14478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missing piece of the puzzle</a:t>
            </a:r>
            <a:endParaRPr lang="en-US" dirty="0"/>
          </a:p>
        </p:txBody>
      </p:sp>
      <p:grpSp>
        <p:nvGrpSpPr>
          <p:cNvPr id="3" name="Group 42"/>
          <p:cNvGrpSpPr/>
          <p:nvPr/>
        </p:nvGrpSpPr>
        <p:grpSpPr>
          <a:xfrm>
            <a:off x="533400" y="1371600"/>
            <a:ext cx="4356756" cy="4344570"/>
            <a:chOff x="2201890" y="1891955"/>
            <a:chExt cx="4356756" cy="4344570"/>
          </a:xfrm>
          <a:scene3d>
            <a:camera prst="perspectiveRelaxed"/>
            <a:lightRig rig="soft" dir="t"/>
          </a:scene3d>
        </p:grpSpPr>
        <p:sp>
          <p:nvSpPr>
            <p:cNvPr id="5" name="Rectangle 4"/>
            <p:cNvSpPr/>
            <p:nvPr/>
          </p:nvSpPr>
          <p:spPr>
            <a:xfrm>
              <a:off x="5105400" y="1891955"/>
              <a:ext cx="1447800" cy="1447800"/>
            </a:xfrm>
            <a:custGeom>
              <a:avLst/>
              <a:gdLst/>
              <a:ahLst/>
              <a:cxnLst/>
              <a:rect l="l" t="t" r="r" b="b"/>
              <a:pathLst>
                <a:path w="1447800" h="1447800">
                  <a:moveTo>
                    <a:pt x="0" y="0"/>
                  </a:moveTo>
                  <a:lnTo>
                    <a:pt x="1447800" y="0"/>
                  </a:lnTo>
                  <a:lnTo>
                    <a:pt x="1447800" y="1447800"/>
                  </a:lnTo>
                  <a:lnTo>
                    <a:pt x="946785" y="1447800"/>
                  </a:lnTo>
                  <a:lnTo>
                    <a:pt x="723900" y="1063516"/>
                  </a:lnTo>
                  <a:lnTo>
                    <a:pt x="501015" y="1447800"/>
                  </a:lnTo>
                  <a:lnTo>
                    <a:pt x="1" y="1447800"/>
                  </a:lnTo>
                  <a:lnTo>
                    <a:pt x="1" y="939899"/>
                  </a:lnTo>
                  <a:lnTo>
                    <a:pt x="372410" y="723901"/>
                  </a:lnTo>
                  <a:lnTo>
                    <a:pt x="1" y="507904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1891" y="4788725"/>
              <a:ext cx="1447800" cy="1447800"/>
            </a:xfrm>
            <a:custGeom>
              <a:avLst/>
              <a:gdLst/>
              <a:ahLst/>
              <a:cxnLst/>
              <a:rect l="l" t="t" r="r" b="b"/>
              <a:pathLst>
                <a:path w="1447800" h="1447800">
                  <a:moveTo>
                    <a:pt x="1431949" y="0"/>
                  </a:moveTo>
                  <a:lnTo>
                    <a:pt x="1447800" y="0"/>
                  </a:lnTo>
                  <a:lnTo>
                    <a:pt x="1447800" y="503497"/>
                  </a:lnTo>
                  <a:lnTo>
                    <a:pt x="1067792" y="723901"/>
                  </a:lnTo>
                  <a:lnTo>
                    <a:pt x="1447800" y="944307"/>
                  </a:lnTo>
                  <a:lnTo>
                    <a:pt x="1447800" y="1447800"/>
                  </a:lnTo>
                  <a:lnTo>
                    <a:pt x="0" y="1447800"/>
                  </a:lnTo>
                  <a:lnTo>
                    <a:pt x="0" y="1"/>
                  </a:lnTo>
                  <a:lnTo>
                    <a:pt x="485165" y="1"/>
                  </a:lnTo>
                  <a:lnTo>
                    <a:pt x="708050" y="384285"/>
                  </a:lnTo>
                  <a:lnTo>
                    <a:pt x="930935" y="1"/>
                  </a:lnTo>
                  <a:lnTo>
                    <a:pt x="1431949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9690" y="4788725"/>
              <a:ext cx="1828956" cy="1447800"/>
            </a:xfrm>
            <a:custGeom>
              <a:avLst/>
              <a:gdLst/>
              <a:ahLst/>
              <a:cxnLst/>
              <a:rect l="l" t="t" r="r" b="b"/>
              <a:pathLst>
                <a:path w="1828956" h="1447800">
                  <a:moveTo>
                    <a:pt x="381156" y="0"/>
                  </a:moveTo>
                  <a:lnTo>
                    <a:pt x="399460" y="0"/>
                  </a:lnTo>
                  <a:lnTo>
                    <a:pt x="399460" y="3959"/>
                  </a:lnTo>
                  <a:lnTo>
                    <a:pt x="900476" y="3959"/>
                  </a:lnTo>
                  <a:lnTo>
                    <a:pt x="1123361" y="388243"/>
                  </a:lnTo>
                  <a:lnTo>
                    <a:pt x="1346246" y="3959"/>
                  </a:lnTo>
                  <a:lnTo>
                    <a:pt x="1828956" y="3959"/>
                  </a:lnTo>
                  <a:lnTo>
                    <a:pt x="1828956" y="1447800"/>
                  </a:lnTo>
                  <a:lnTo>
                    <a:pt x="381156" y="1447800"/>
                  </a:lnTo>
                  <a:lnTo>
                    <a:pt x="381156" y="944972"/>
                  </a:lnTo>
                  <a:lnTo>
                    <a:pt x="0" y="723901"/>
                  </a:lnTo>
                  <a:lnTo>
                    <a:pt x="381156" y="50283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1891" y="3339756"/>
              <a:ext cx="1447800" cy="1832084"/>
            </a:xfrm>
            <a:custGeom>
              <a:avLst/>
              <a:gdLst/>
              <a:ahLst/>
              <a:cxnLst/>
              <a:rect l="l" t="t" r="r" b="b"/>
              <a:pathLst>
                <a:path w="1447800" h="1832084">
                  <a:moveTo>
                    <a:pt x="1440876" y="0"/>
                  </a:moveTo>
                  <a:lnTo>
                    <a:pt x="1447800" y="0"/>
                  </a:lnTo>
                  <a:lnTo>
                    <a:pt x="1447800" y="504069"/>
                  </a:lnTo>
                  <a:lnTo>
                    <a:pt x="1068780" y="723900"/>
                  </a:lnTo>
                  <a:lnTo>
                    <a:pt x="1447800" y="943733"/>
                  </a:lnTo>
                  <a:lnTo>
                    <a:pt x="1447800" y="1447800"/>
                  </a:lnTo>
                  <a:lnTo>
                    <a:pt x="946786" y="1447800"/>
                  </a:lnTo>
                  <a:lnTo>
                    <a:pt x="723901" y="1832084"/>
                  </a:lnTo>
                  <a:lnTo>
                    <a:pt x="501016" y="1447800"/>
                  </a:lnTo>
                  <a:lnTo>
                    <a:pt x="0" y="1447800"/>
                  </a:lnTo>
                  <a:lnTo>
                    <a:pt x="0" y="3306"/>
                  </a:lnTo>
                  <a:lnTo>
                    <a:pt x="494092" y="3306"/>
                  </a:lnTo>
                  <a:lnTo>
                    <a:pt x="716977" y="387590"/>
                  </a:lnTo>
                  <a:lnTo>
                    <a:pt x="939862" y="3306"/>
                  </a:lnTo>
                  <a:lnTo>
                    <a:pt x="1440876" y="330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18"/>
            <p:cNvSpPr/>
            <p:nvPr/>
          </p:nvSpPr>
          <p:spPr>
            <a:xfrm rot="5400000">
              <a:off x="2198091" y="1896925"/>
              <a:ext cx="1832084" cy="1824485"/>
            </a:xfrm>
            <a:custGeom>
              <a:avLst/>
              <a:gdLst/>
              <a:ahLst/>
              <a:cxnLst/>
              <a:rect l="l" t="t" r="r" b="b"/>
              <a:pathLst>
                <a:path w="1832084" h="1824485">
                  <a:moveTo>
                    <a:pt x="0" y="1824485"/>
                  </a:moveTo>
                  <a:lnTo>
                    <a:pt x="0" y="376685"/>
                  </a:lnTo>
                  <a:lnTo>
                    <a:pt x="505423" y="376685"/>
                  </a:lnTo>
                  <a:lnTo>
                    <a:pt x="723900" y="0"/>
                  </a:lnTo>
                  <a:lnTo>
                    <a:pt x="942378" y="376685"/>
                  </a:lnTo>
                  <a:lnTo>
                    <a:pt x="1447800" y="376685"/>
                  </a:lnTo>
                  <a:lnTo>
                    <a:pt x="1447800" y="877699"/>
                  </a:lnTo>
                  <a:lnTo>
                    <a:pt x="1832084" y="1100584"/>
                  </a:lnTo>
                  <a:lnTo>
                    <a:pt x="1447800" y="1323469"/>
                  </a:lnTo>
                  <a:lnTo>
                    <a:pt x="1447800" y="182448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21"/>
            <p:cNvSpPr/>
            <p:nvPr/>
          </p:nvSpPr>
          <p:spPr>
            <a:xfrm rot="5400000">
              <a:off x="3843808" y="1705751"/>
              <a:ext cx="1447800" cy="1820209"/>
            </a:xfrm>
            <a:custGeom>
              <a:avLst/>
              <a:gdLst/>
              <a:ahLst/>
              <a:cxnLst/>
              <a:rect l="l" t="t" r="r" b="b"/>
              <a:pathLst>
                <a:path w="1447800" h="1820209">
                  <a:moveTo>
                    <a:pt x="0" y="1820209"/>
                  </a:moveTo>
                  <a:lnTo>
                    <a:pt x="0" y="372409"/>
                  </a:lnTo>
                  <a:lnTo>
                    <a:pt x="507903" y="372409"/>
                  </a:lnTo>
                  <a:lnTo>
                    <a:pt x="723900" y="0"/>
                  </a:lnTo>
                  <a:lnTo>
                    <a:pt x="939898" y="372409"/>
                  </a:lnTo>
                  <a:lnTo>
                    <a:pt x="1447800" y="372409"/>
                  </a:lnTo>
                  <a:lnTo>
                    <a:pt x="1447800" y="894272"/>
                  </a:lnTo>
                  <a:lnTo>
                    <a:pt x="1080698" y="1107193"/>
                  </a:lnTo>
                  <a:lnTo>
                    <a:pt x="1447800" y="1320112"/>
                  </a:lnTo>
                  <a:lnTo>
                    <a:pt x="1447800" y="1820209"/>
                  </a:lnTo>
                  <a:lnTo>
                    <a:pt x="938361" y="1820209"/>
                  </a:lnTo>
                  <a:lnTo>
                    <a:pt x="723900" y="1450450"/>
                  </a:lnTo>
                  <a:lnTo>
                    <a:pt x="509440" y="182020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9"/>
            <p:cNvSpPr/>
            <p:nvPr/>
          </p:nvSpPr>
          <p:spPr>
            <a:xfrm>
              <a:off x="3277591" y="4788725"/>
              <a:ext cx="1827809" cy="1447800"/>
            </a:xfrm>
            <a:custGeom>
              <a:avLst/>
              <a:gdLst/>
              <a:ahLst/>
              <a:cxnLst/>
              <a:rect l="l" t="t" r="r" b="b"/>
              <a:pathLst>
                <a:path w="1827809" h="1447800">
                  <a:moveTo>
                    <a:pt x="380009" y="0"/>
                  </a:moveTo>
                  <a:lnTo>
                    <a:pt x="889118" y="0"/>
                  </a:lnTo>
                  <a:lnTo>
                    <a:pt x="1102922" y="368628"/>
                  </a:lnTo>
                  <a:lnTo>
                    <a:pt x="1316727" y="0"/>
                  </a:lnTo>
                  <a:lnTo>
                    <a:pt x="1827809" y="0"/>
                  </a:lnTo>
                  <a:lnTo>
                    <a:pt x="1827809" y="502831"/>
                  </a:lnTo>
                  <a:lnTo>
                    <a:pt x="1446653" y="723901"/>
                  </a:lnTo>
                  <a:lnTo>
                    <a:pt x="1827809" y="944972"/>
                  </a:lnTo>
                  <a:lnTo>
                    <a:pt x="1827809" y="1447800"/>
                  </a:lnTo>
                  <a:lnTo>
                    <a:pt x="380009" y="1447800"/>
                  </a:lnTo>
                  <a:lnTo>
                    <a:pt x="380009" y="944307"/>
                  </a:lnTo>
                  <a:lnTo>
                    <a:pt x="0" y="723901"/>
                  </a:lnTo>
                  <a:lnTo>
                    <a:pt x="380009" y="50349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7"/>
            <p:cNvSpPr/>
            <p:nvPr/>
          </p:nvSpPr>
          <p:spPr>
            <a:xfrm>
              <a:off x="5105400" y="2955471"/>
              <a:ext cx="1447800" cy="2216368"/>
            </a:xfrm>
            <a:custGeom>
              <a:avLst/>
              <a:gdLst/>
              <a:ahLst/>
              <a:cxnLst/>
              <a:rect l="l" t="t" r="r" b="b"/>
              <a:pathLst>
                <a:path w="1447800" h="2216368">
                  <a:moveTo>
                    <a:pt x="723900" y="0"/>
                  </a:moveTo>
                  <a:lnTo>
                    <a:pt x="946785" y="384284"/>
                  </a:lnTo>
                  <a:lnTo>
                    <a:pt x="1447800" y="384284"/>
                  </a:lnTo>
                  <a:lnTo>
                    <a:pt x="1447800" y="1832084"/>
                  </a:lnTo>
                  <a:lnTo>
                    <a:pt x="946786" y="1832084"/>
                  </a:lnTo>
                  <a:lnTo>
                    <a:pt x="723901" y="2216368"/>
                  </a:lnTo>
                  <a:lnTo>
                    <a:pt x="501016" y="1832084"/>
                  </a:lnTo>
                  <a:lnTo>
                    <a:pt x="0" y="1832084"/>
                  </a:lnTo>
                  <a:lnTo>
                    <a:pt x="0" y="1319016"/>
                  </a:lnTo>
                  <a:lnTo>
                    <a:pt x="363504" y="1108183"/>
                  </a:lnTo>
                  <a:lnTo>
                    <a:pt x="0" y="897351"/>
                  </a:lnTo>
                  <a:lnTo>
                    <a:pt x="0" y="384284"/>
                  </a:lnTo>
                  <a:lnTo>
                    <a:pt x="501015" y="38428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sp3d extrusionH="3175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"/>
          <p:cNvSpPr/>
          <p:nvPr/>
        </p:nvSpPr>
        <p:spPr>
          <a:xfrm>
            <a:off x="6436883" y="2371663"/>
            <a:ext cx="1945117" cy="1666937"/>
          </a:xfrm>
          <a:custGeom>
            <a:avLst/>
            <a:gdLst/>
            <a:ahLst/>
            <a:cxnLst/>
            <a:rect l="l" t="t" r="r" b="b"/>
            <a:pathLst>
              <a:path w="2199230" h="2192619">
                <a:moveTo>
                  <a:pt x="1102922" y="0"/>
                </a:moveTo>
                <a:lnTo>
                  <a:pt x="1318920" y="372409"/>
                </a:lnTo>
                <a:lnTo>
                  <a:pt x="1826821" y="372409"/>
                </a:lnTo>
                <a:lnTo>
                  <a:pt x="1826821" y="880312"/>
                </a:lnTo>
                <a:lnTo>
                  <a:pt x="2199230" y="1096309"/>
                </a:lnTo>
                <a:lnTo>
                  <a:pt x="1826821" y="1312307"/>
                </a:lnTo>
                <a:lnTo>
                  <a:pt x="1826821" y="1820209"/>
                </a:lnTo>
                <a:lnTo>
                  <a:pt x="1318920" y="1820209"/>
                </a:lnTo>
                <a:lnTo>
                  <a:pt x="1102922" y="2192619"/>
                </a:lnTo>
                <a:lnTo>
                  <a:pt x="886924" y="1820209"/>
                </a:lnTo>
                <a:lnTo>
                  <a:pt x="379021" y="1820209"/>
                </a:lnTo>
                <a:lnTo>
                  <a:pt x="379021" y="1316142"/>
                </a:lnTo>
                <a:lnTo>
                  <a:pt x="0" y="1096309"/>
                </a:lnTo>
                <a:lnTo>
                  <a:pt x="379021" y="876477"/>
                </a:lnTo>
                <a:lnTo>
                  <a:pt x="379021" y="372409"/>
                </a:lnTo>
                <a:lnTo>
                  <a:pt x="886925" y="37240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Relaxed"/>
            <a:lightRig rig="soft" dir="t"/>
          </a:scene3d>
          <a:sp3d extrusionH="317500" prstMaterial="dkEdge">
            <a:bevelT w="114300" prst="artDeco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00"/>
            <a:ext cx="1142433" cy="230818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5486400" y="4114800"/>
            <a:ext cx="3276600" cy="1334282"/>
            <a:chOff x="5486400" y="4623088"/>
            <a:chExt cx="3276600" cy="1334282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486400" y="4623088"/>
              <a:ext cx="0" cy="1334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486400" y="4623088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486400" y="4191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3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209800"/>
            <a:ext cx="9144000" cy="1676400"/>
            <a:chOff x="0" y="2086"/>
            <a:chExt cx="5760" cy="1056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the obstacles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4724400" y="1295400"/>
            <a:ext cx="4115531" cy="4191000"/>
            <a:chOff x="4799869" y="1143000"/>
            <a:chExt cx="4115531" cy="4191000"/>
          </a:xfrm>
        </p:grpSpPr>
        <p:grpSp>
          <p:nvGrpSpPr>
            <p:cNvPr id="5" name="Group 9"/>
            <p:cNvGrpSpPr/>
            <p:nvPr/>
          </p:nvGrpSpPr>
          <p:grpSpPr>
            <a:xfrm>
              <a:off x="7086599" y="3505200"/>
              <a:ext cx="1359408" cy="685800"/>
              <a:chOff x="914400" y="3810000"/>
              <a:chExt cx="1359408" cy="68580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" name="Rectangle 6"/>
              <p:cNvSpPr/>
              <p:nvPr/>
            </p:nvSpPr>
            <p:spPr>
              <a:xfrm>
                <a:off x="962025" y="3810000"/>
                <a:ext cx="128016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3810000"/>
                <a:ext cx="64008" cy="685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09800" y="3810000"/>
                <a:ext cx="64008" cy="685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263301" y="4495800"/>
              <a:ext cx="1661499" cy="838200"/>
              <a:chOff x="914400" y="3810000"/>
              <a:chExt cx="1359408" cy="68580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2" name="Rectangle 11"/>
              <p:cNvSpPr/>
              <p:nvPr/>
            </p:nvSpPr>
            <p:spPr>
              <a:xfrm>
                <a:off x="962025" y="3810000"/>
                <a:ext cx="128016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14400" y="3810000"/>
                <a:ext cx="64008" cy="685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09800" y="3810000"/>
                <a:ext cx="64008" cy="685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7"/>
            <p:cNvGrpSpPr/>
            <p:nvPr/>
          </p:nvGrpSpPr>
          <p:grpSpPr>
            <a:xfrm>
              <a:off x="7683744" y="1905000"/>
              <a:ext cx="1231656" cy="1366837"/>
              <a:chOff x="7683744" y="1905000"/>
              <a:chExt cx="1231656" cy="1366837"/>
            </a:xfrm>
          </p:grpSpPr>
          <p:sp>
            <p:nvSpPr>
              <p:cNvPr id="6" name="Freeform 70"/>
              <p:cNvSpPr>
                <a:spLocks/>
              </p:cNvSpPr>
              <p:nvPr/>
            </p:nvSpPr>
            <p:spPr bwMode="auto">
              <a:xfrm>
                <a:off x="7696200" y="1905000"/>
                <a:ext cx="1219200" cy="1366837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0" y="38"/>
                  </a:cxn>
                  <a:cxn ang="0">
                    <a:pos x="166" y="44"/>
                  </a:cxn>
                  <a:cxn ang="0">
                    <a:pos x="218" y="62"/>
                  </a:cxn>
                  <a:cxn ang="0">
                    <a:pos x="228" y="70"/>
                  </a:cxn>
                  <a:cxn ang="0">
                    <a:pos x="218" y="86"/>
                  </a:cxn>
                  <a:cxn ang="0">
                    <a:pos x="208" y="88"/>
                  </a:cxn>
                  <a:cxn ang="0">
                    <a:pos x="202" y="76"/>
                  </a:cxn>
                  <a:cxn ang="0">
                    <a:pos x="192" y="74"/>
                  </a:cxn>
                  <a:cxn ang="0">
                    <a:pos x="174" y="104"/>
                  </a:cxn>
                  <a:cxn ang="0">
                    <a:pos x="166" y="124"/>
                  </a:cxn>
                  <a:cxn ang="0">
                    <a:pos x="172" y="144"/>
                  </a:cxn>
                  <a:cxn ang="0">
                    <a:pos x="178" y="158"/>
                  </a:cxn>
                  <a:cxn ang="0">
                    <a:pos x="200" y="178"/>
                  </a:cxn>
                  <a:cxn ang="0">
                    <a:pos x="246" y="212"/>
                  </a:cxn>
                  <a:cxn ang="0">
                    <a:pos x="250" y="230"/>
                  </a:cxn>
                  <a:cxn ang="0">
                    <a:pos x="222" y="236"/>
                  </a:cxn>
                  <a:cxn ang="0">
                    <a:pos x="174" y="212"/>
                  </a:cxn>
                  <a:cxn ang="0">
                    <a:pos x="158" y="208"/>
                  </a:cxn>
                  <a:cxn ang="0">
                    <a:pos x="144" y="226"/>
                  </a:cxn>
                  <a:cxn ang="0">
                    <a:pos x="138" y="230"/>
                  </a:cxn>
                  <a:cxn ang="0">
                    <a:pos x="132" y="216"/>
                  </a:cxn>
                  <a:cxn ang="0">
                    <a:pos x="136" y="192"/>
                  </a:cxn>
                  <a:cxn ang="0">
                    <a:pos x="118" y="206"/>
                  </a:cxn>
                  <a:cxn ang="0">
                    <a:pos x="108" y="232"/>
                  </a:cxn>
                  <a:cxn ang="0">
                    <a:pos x="274" y="244"/>
                  </a:cxn>
                  <a:cxn ang="0">
                    <a:pos x="262" y="268"/>
                  </a:cxn>
                  <a:cxn ang="0">
                    <a:pos x="94" y="276"/>
                  </a:cxn>
                  <a:cxn ang="0">
                    <a:pos x="82" y="272"/>
                  </a:cxn>
                  <a:cxn ang="0">
                    <a:pos x="12" y="268"/>
                  </a:cxn>
                  <a:cxn ang="0">
                    <a:pos x="80" y="244"/>
                  </a:cxn>
                  <a:cxn ang="0">
                    <a:pos x="88" y="224"/>
                  </a:cxn>
                  <a:cxn ang="0">
                    <a:pos x="100" y="192"/>
                  </a:cxn>
                  <a:cxn ang="0">
                    <a:pos x="90" y="164"/>
                  </a:cxn>
                  <a:cxn ang="0">
                    <a:pos x="92" y="148"/>
                  </a:cxn>
                  <a:cxn ang="0">
                    <a:pos x="98" y="136"/>
                  </a:cxn>
                  <a:cxn ang="0">
                    <a:pos x="106" y="126"/>
                  </a:cxn>
                  <a:cxn ang="0">
                    <a:pos x="106" y="104"/>
                  </a:cxn>
                  <a:cxn ang="0">
                    <a:pos x="106" y="82"/>
                  </a:cxn>
                  <a:cxn ang="0">
                    <a:pos x="100" y="60"/>
                  </a:cxn>
                  <a:cxn ang="0">
                    <a:pos x="78" y="66"/>
                  </a:cxn>
                  <a:cxn ang="0">
                    <a:pos x="52" y="80"/>
                  </a:cxn>
                  <a:cxn ang="0">
                    <a:pos x="42" y="98"/>
                  </a:cxn>
                  <a:cxn ang="0">
                    <a:pos x="44" y="104"/>
                  </a:cxn>
                  <a:cxn ang="0">
                    <a:pos x="40" y="106"/>
                  </a:cxn>
                  <a:cxn ang="0">
                    <a:pos x="38" y="114"/>
                  </a:cxn>
                  <a:cxn ang="0">
                    <a:pos x="30" y="104"/>
                  </a:cxn>
                  <a:cxn ang="0">
                    <a:pos x="40" y="76"/>
                  </a:cxn>
                  <a:cxn ang="0">
                    <a:pos x="76" y="48"/>
                  </a:cxn>
                  <a:cxn ang="0">
                    <a:pos x="104" y="32"/>
                  </a:cxn>
                  <a:cxn ang="0">
                    <a:pos x="122" y="36"/>
                  </a:cxn>
                  <a:cxn ang="0">
                    <a:pos x="130" y="20"/>
                  </a:cxn>
                  <a:cxn ang="0">
                    <a:pos x="140" y="2"/>
                  </a:cxn>
                  <a:cxn ang="0">
                    <a:pos x="154" y="0"/>
                  </a:cxn>
                </a:cxnLst>
                <a:rect l="0" t="0" r="r" b="b"/>
                <a:pathLst>
                  <a:path w="274" h="424">
                    <a:moveTo>
                      <a:pt x="162" y="8"/>
                    </a:moveTo>
                    <a:lnTo>
                      <a:pt x="162" y="8"/>
                    </a:lnTo>
                    <a:lnTo>
                      <a:pt x="164" y="20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2" y="36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6" y="44"/>
                    </a:lnTo>
                    <a:lnTo>
                      <a:pt x="166" y="44"/>
                    </a:lnTo>
                    <a:lnTo>
                      <a:pt x="182" y="46"/>
                    </a:lnTo>
                    <a:lnTo>
                      <a:pt x="190" y="50"/>
                    </a:lnTo>
                    <a:lnTo>
                      <a:pt x="196" y="56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24" y="64"/>
                    </a:lnTo>
                    <a:lnTo>
                      <a:pt x="226" y="66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28" y="74"/>
                    </a:lnTo>
                    <a:lnTo>
                      <a:pt x="226" y="80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14" y="88"/>
                    </a:lnTo>
                    <a:lnTo>
                      <a:pt x="212" y="88"/>
                    </a:lnTo>
                    <a:lnTo>
                      <a:pt x="208" y="88"/>
                    </a:lnTo>
                    <a:lnTo>
                      <a:pt x="208" y="88"/>
                    </a:lnTo>
                    <a:lnTo>
                      <a:pt x="206" y="82"/>
                    </a:lnTo>
                    <a:lnTo>
                      <a:pt x="204" y="78"/>
                    </a:lnTo>
                    <a:lnTo>
                      <a:pt x="202" y="76"/>
                    </a:lnTo>
                    <a:lnTo>
                      <a:pt x="202" y="76"/>
                    </a:lnTo>
                    <a:lnTo>
                      <a:pt x="196" y="76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6" y="82"/>
                    </a:lnTo>
                    <a:lnTo>
                      <a:pt x="182" y="88"/>
                    </a:lnTo>
                    <a:lnTo>
                      <a:pt x="176" y="96"/>
                    </a:lnTo>
                    <a:lnTo>
                      <a:pt x="174" y="104"/>
                    </a:lnTo>
                    <a:lnTo>
                      <a:pt x="174" y="104"/>
                    </a:lnTo>
                    <a:lnTo>
                      <a:pt x="174" y="110"/>
                    </a:lnTo>
                    <a:lnTo>
                      <a:pt x="172" y="114"/>
                    </a:lnTo>
                    <a:lnTo>
                      <a:pt x="166" y="124"/>
                    </a:lnTo>
                    <a:lnTo>
                      <a:pt x="166" y="130"/>
                    </a:lnTo>
                    <a:lnTo>
                      <a:pt x="166" y="134"/>
                    </a:lnTo>
                    <a:lnTo>
                      <a:pt x="168" y="140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74" y="148"/>
                    </a:lnTo>
                    <a:lnTo>
                      <a:pt x="176" y="154"/>
                    </a:lnTo>
                    <a:lnTo>
                      <a:pt x="178" y="158"/>
                    </a:lnTo>
                    <a:lnTo>
                      <a:pt x="182" y="162"/>
                    </a:lnTo>
                    <a:lnTo>
                      <a:pt x="182" y="164"/>
                    </a:lnTo>
                    <a:lnTo>
                      <a:pt x="182" y="164"/>
                    </a:lnTo>
                    <a:lnTo>
                      <a:pt x="200" y="178"/>
                    </a:lnTo>
                    <a:lnTo>
                      <a:pt x="220" y="190"/>
                    </a:lnTo>
                    <a:lnTo>
                      <a:pt x="230" y="196"/>
                    </a:lnTo>
                    <a:lnTo>
                      <a:pt x="238" y="204"/>
                    </a:lnTo>
                    <a:lnTo>
                      <a:pt x="246" y="212"/>
                    </a:lnTo>
                    <a:lnTo>
                      <a:pt x="252" y="222"/>
                    </a:lnTo>
                    <a:lnTo>
                      <a:pt x="252" y="222"/>
                    </a:lnTo>
                    <a:lnTo>
                      <a:pt x="252" y="228"/>
                    </a:lnTo>
                    <a:lnTo>
                      <a:pt x="250" y="230"/>
                    </a:lnTo>
                    <a:lnTo>
                      <a:pt x="242" y="236"/>
                    </a:lnTo>
                    <a:lnTo>
                      <a:pt x="242" y="236"/>
                    </a:lnTo>
                    <a:lnTo>
                      <a:pt x="232" y="236"/>
                    </a:lnTo>
                    <a:lnTo>
                      <a:pt x="222" y="236"/>
                    </a:lnTo>
                    <a:lnTo>
                      <a:pt x="214" y="234"/>
                    </a:lnTo>
                    <a:lnTo>
                      <a:pt x="206" y="230"/>
                    </a:lnTo>
                    <a:lnTo>
                      <a:pt x="190" y="220"/>
                    </a:lnTo>
                    <a:lnTo>
                      <a:pt x="174" y="212"/>
                    </a:lnTo>
                    <a:lnTo>
                      <a:pt x="174" y="212"/>
                    </a:lnTo>
                    <a:lnTo>
                      <a:pt x="166" y="208"/>
                    </a:lnTo>
                    <a:lnTo>
                      <a:pt x="162" y="208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0" y="216"/>
                    </a:lnTo>
                    <a:lnTo>
                      <a:pt x="146" y="220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38" y="230"/>
                    </a:lnTo>
                    <a:lnTo>
                      <a:pt x="134" y="226"/>
                    </a:lnTo>
                    <a:lnTo>
                      <a:pt x="134" y="226"/>
                    </a:lnTo>
                    <a:lnTo>
                      <a:pt x="134" y="222"/>
                    </a:lnTo>
                    <a:lnTo>
                      <a:pt x="132" y="216"/>
                    </a:lnTo>
                    <a:lnTo>
                      <a:pt x="134" y="208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36" y="192"/>
                    </a:lnTo>
                    <a:lnTo>
                      <a:pt x="132" y="192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18" y="206"/>
                    </a:lnTo>
                    <a:lnTo>
                      <a:pt x="114" y="212"/>
                    </a:lnTo>
                    <a:lnTo>
                      <a:pt x="112" y="220"/>
                    </a:lnTo>
                    <a:lnTo>
                      <a:pt x="112" y="220"/>
                    </a:lnTo>
                    <a:lnTo>
                      <a:pt x="108" y="232"/>
                    </a:lnTo>
                    <a:lnTo>
                      <a:pt x="102" y="242"/>
                    </a:lnTo>
                    <a:lnTo>
                      <a:pt x="106" y="244"/>
                    </a:lnTo>
                    <a:lnTo>
                      <a:pt x="274" y="244"/>
                    </a:lnTo>
                    <a:lnTo>
                      <a:pt x="274" y="244"/>
                    </a:lnTo>
                    <a:lnTo>
                      <a:pt x="274" y="356"/>
                    </a:lnTo>
                    <a:lnTo>
                      <a:pt x="274" y="424"/>
                    </a:lnTo>
                    <a:lnTo>
                      <a:pt x="262" y="424"/>
                    </a:lnTo>
                    <a:lnTo>
                      <a:pt x="262" y="268"/>
                    </a:lnTo>
                    <a:lnTo>
                      <a:pt x="98" y="268"/>
                    </a:lnTo>
                    <a:lnTo>
                      <a:pt x="98" y="268"/>
                    </a:lnTo>
                    <a:lnTo>
                      <a:pt x="96" y="274"/>
                    </a:lnTo>
                    <a:lnTo>
                      <a:pt x="94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84" y="276"/>
                    </a:lnTo>
                    <a:lnTo>
                      <a:pt x="82" y="272"/>
                    </a:lnTo>
                    <a:lnTo>
                      <a:pt x="82" y="272"/>
                    </a:lnTo>
                    <a:lnTo>
                      <a:pt x="80" y="266"/>
                    </a:lnTo>
                    <a:lnTo>
                      <a:pt x="12" y="266"/>
                    </a:lnTo>
                    <a:lnTo>
                      <a:pt x="12" y="268"/>
                    </a:lnTo>
                    <a:lnTo>
                      <a:pt x="12" y="422"/>
                    </a:lnTo>
                    <a:lnTo>
                      <a:pt x="0" y="422"/>
                    </a:lnTo>
                    <a:lnTo>
                      <a:pt x="0" y="244"/>
                    </a:lnTo>
                    <a:lnTo>
                      <a:pt x="80" y="244"/>
                    </a:lnTo>
                    <a:lnTo>
                      <a:pt x="80" y="244"/>
                    </a:lnTo>
                    <a:lnTo>
                      <a:pt x="82" y="232"/>
                    </a:lnTo>
                    <a:lnTo>
                      <a:pt x="88" y="224"/>
                    </a:lnTo>
                    <a:lnTo>
                      <a:pt x="88" y="224"/>
                    </a:lnTo>
                    <a:lnTo>
                      <a:pt x="88" y="214"/>
                    </a:lnTo>
                    <a:lnTo>
                      <a:pt x="90" y="206"/>
                    </a:lnTo>
                    <a:lnTo>
                      <a:pt x="94" y="198"/>
                    </a:lnTo>
                    <a:lnTo>
                      <a:pt x="100" y="192"/>
                    </a:lnTo>
                    <a:lnTo>
                      <a:pt x="100" y="192"/>
                    </a:lnTo>
                    <a:lnTo>
                      <a:pt x="98" y="184"/>
                    </a:lnTo>
                    <a:lnTo>
                      <a:pt x="96" y="178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2" y="160"/>
                    </a:lnTo>
                    <a:lnTo>
                      <a:pt x="92" y="154"/>
                    </a:lnTo>
                    <a:lnTo>
                      <a:pt x="92" y="148"/>
                    </a:lnTo>
                    <a:lnTo>
                      <a:pt x="92" y="146"/>
                    </a:lnTo>
                    <a:lnTo>
                      <a:pt x="94" y="142"/>
                    </a:lnTo>
                    <a:lnTo>
                      <a:pt x="94" y="142"/>
                    </a:lnTo>
                    <a:lnTo>
                      <a:pt x="98" y="136"/>
                    </a:lnTo>
                    <a:lnTo>
                      <a:pt x="102" y="134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106" y="126"/>
                    </a:lnTo>
                    <a:lnTo>
                      <a:pt x="106" y="118"/>
                    </a:lnTo>
                    <a:lnTo>
                      <a:pt x="106" y="112"/>
                    </a:lnTo>
                    <a:lnTo>
                      <a:pt x="106" y="104"/>
                    </a:lnTo>
                    <a:lnTo>
                      <a:pt x="106" y="104"/>
                    </a:lnTo>
                    <a:lnTo>
                      <a:pt x="106" y="96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6" y="82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92" y="60"/>
                    </a:lnTo>
                    <a:lnTo>
                      <a:pt x="84" y="62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62" y="76"/>
                    </a:lnTo>
                    <a:lnTo>
                      <a:pt x="52" y="80"/>
                    </a:lnTo>
                    <a:lnTo>
                      <a:pt x="48" y="84"/>
                    </a:lnTo>
                    <a:lnTo>
                      <a:pt x="44" y="88"/>
                    </a:lnTo>
                    <a:lnTo>
                      <a:pt x="42" y="92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4" y="104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6" y="112"/>
                    </a:lnTo>
                    <a:lnTo>
                      <a:pt x="32" y="110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28" y="96"/>
                    </a:lnTo>
                    <a:lnTo>
                      <a:pt x="32" y="88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56" y="60"/>
                    </a:lnTo>
                    <a:lnTo>
                      <a:pt x="66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88" y="38"/>
                    </a:lnTo>
                    <a:lnTo>
                      <a:pt x="96" y="34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10" y="34"/>
                    </a:lnTo>
                    <a:lnTo>
                      <a:pt x="116" y="36"/>
                    </a:lnTo>
                    <a:lnTo>
                      <a:pt x="122" y="36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30" y="28"/>
                    </a:lnTo>
                    <a:lnTo>
                      <a:pt x="130" y="20"/>
                    </a:lnTo>
                    <a:lnTo>
                      <a:pt x="132" y="12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40" y="2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4" y="0"/>
                    </a:lnTo>
                    <a:lnTo>
                      <a:pt x="160" y="2"/>
                    </a:lnTo>
                    <a:lnTo>
                      <a:pt x="162" y="8"/>
                    </a:lnTo>
                    <a:lnTo>
                      <a:pt x="16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363"/>
              <p:cNvSpPr>
                <a:spLocks/>
              </p:cNvSpPr>
              <p:nvPr/>
            </p:nvSpPr>
            <p:spPr bwMode="auto">
              <a:xfrm>
                <a:off x="8124825" y="2124075"/>
                <a:ext cx="228600" cy="368909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334" y="25"/>
                  </a:cxn>
                  <a:cxn ang="0">
                    <a:pos x="312" y="40"/>
                  </a:cxn>
                  <a:cxn ang="0">
                    <a:pos x="316" y="54"/>
                  </a:cxn>
                  <a:cxn ang="0">
                    <a:pos x="316" y="54"/>
                  </a:cxn>
                  <a:cxn ang="0">
                    <a:pos x="323" y="61"/>
                  </a:cxn>
                  <a:cxn ang="0">
                    <a:pos x="330" y="75"/>
                  </a:cxn>
                  <a:cxn ang="0">
                    <a:pos x="334" y="86"/>
                  </a:cxn>
                  <a:cxn ang="0">
                    <a:pos x="334" y="97"/>
                  </a:cxn>
                  <a:cxn ang="0">
                    <a:pos x="327" y="111"/>
                  </a:cxn>
                  <a:cxn ang="0">
                    <a:pos x="316" y="129"/>
                  </a:cxn>
                  <a:cxn ang="0">
                    <a:pos x="309" y="215"/>
                  </a:cxn>
                  <a:cxn ang="0">
                    <a:pos x="305" y="514"/>
                  </a:cxn>
                  <a:cxn ang="0">
                    <a:pos x="287" y="539"/>
                  </a:cxn>
                  <a:cxn ang="0">
                    <a:pos x="269" y="521"/>
                  </a:cxn>
                  <a:cxn ang="0">
                    <a:pos x="280" y="409"/>
                  </a:cxn>
                  <a:cxn ang="0">
                    <a:pos x="284" y="302"/>
                  </a:cxn>
                  <a:cxn ang="0">
                    <a:pos x="273" y="230"/>
                  </a:cxn>
                  <a:cxn ang="0">
                    <a:pos x="241" y="312"/>
                  </a:cxn>
                  <a:cxn ang="0">
                    <a:pos x="241" y="312"/>
                  </a:cxn>
                  <a:cxn ang="0">
                    <a:pos x="237" y="320"/>
                  </a:cxn>
                  <a:cxn ang="0">
                    <a:pos x="230" y="330"/>
                  </a:cxn>
                  <a:cxn ang="0">
                    <a:pos x="219" y="341"/>
                  </a:cxn>
                  <a:cxn ang="0">
                    <a:pos x="101" y="442"/>
                  </a:cxn>
                  <a:cxn ang="0">
                    <a:pos x="0" y="424"/>
                  </a:cxn>
                  <a:cxn ang="0">
                    <a:pos x="18" y="345"/>
                  </a:cxn>
                  <a:cxn ang="0">
                    <a:pos x="183" y="230"/>
                  </a:cxn>
                  <a:cxn ang="0">
                    <a:pos x="230" y="198"/>
                  </a:cxn>
                  <a:cxn ang="0">
                    <a:pos x="230" y="165"/>
                  </a:cxn>
                  <a:cxn ang="0">
                    <a:pos x="241" y="147"/>
                  </a:cxn>
                  <a:cxn ang="0">
                    <a:pos x="241" y="108"/>
                  </a:cxn>
                  <a:cxn ang="0">
                    <a:pos x="241" y="108"/>
                  </a:cxn>
                  <a:cxn ang="0">
                    <a:pos x="251" y="86"/>
                  </a:cxn>
                  <a:cxn ang="0">
                    <a:pos x="262" y="68"/>
                  </a:cxn>
                  <a:cxn ang="0">
                    <a:pos x="269" y="61"/>
                  </a:cxn>
                  <a:cxn ang="0">
                    <a:pos x="277" y="57"/>
                  </a:cxn>
                  <a:cxn ang="0">
                    <a:pos x="280" y="47"/>
                  </a:cxn>
                  <a:cxn ang="0">
                    <a:pos x="262" y="36"/>
                  </a:cxn>
                  <a:cxn ang="0">
                    <a:pos x="287" y="7"/>
                  </a:cxn>
                  <a:cxn ang="0">
                    <a:pos x="295" y="0"/>
                  </a:cxn>
                </a:cxnLst>
                <a:rect l="0" t="0" r="r" b="b"/>
                <a:pathLst>
                  <a:path w="334" h="539">
                    <a:moveTo>
                      <a:pt x="295" y="0"/>
                    </a:moveTo>
                    <a:lnTo>
                      <a:pt x="334" y="25"/>
                    </a:lnTo>
                    <a:lnTo>
                      <a:pt x="312" y="40"/>
                    </a:lnTo>
                    <a:lnTo>
                      <a:pt x="316" y="54"/>
                    </a:lnTo>
                    <a:lnTo>
                      <a:pt x="316" y="54"/>
                    </a:lnTo>
                    <a:lnTo>
                      <a:pt x="323" y="61"/>
                    </a:lnTo>
                    <a:lnTo>
                      <a:pt x="330" y="75"/>
                    </a:lnTo>
                    <a:lnTo>
                      <a:pt x="334" y="86"/>
                    </a:lnTo>
                    <a:lnTo>
                      <a:pt x="334" y="97"/>
                    </a:lnTo>
                    <a:lnTo>
                      <a:pt x="327" y="111"/>
                    </a:lnTo>
                    <a:lnTo>
                      <a:pt x="316" y="129"/>
                    </a:lnTo>
                    <a:lnTo>
                      <a:pt x="309" y="215"/>
                    </a:lnTo>
                    <a:lnTo>
                      <a:pt x="305" y="514"/>
                    </a:lnTo>
                    <a:lnTo>
                      <a:pt x="287" y="539"/>
                    </a:lnTo>
                    <a:lnTo>
                      <a:pt x="269" y="521"/>
                    </a:lnTo>
                    <a:lnTo>
                      <a:pt x="280" y="409"/>
                    </a:lnTo>
                    <a:lnTo>
                      <a:pt x="284" y="302"/>
                    </a:lnTo>
                    <a:lnTo>
                      <a:pt x="273" y="230"/>
                    </a:lnTo>
                    <a:lnTo>
                      <a:pt x="241" y="312"/>
                    </a:lnTo>
                    <a:lnTo>
                      <a:pt x="241" y="312"/>
                    </a:lnTo>
                    <a:lnTo>
                      <a:pt x="237" y="320"/>
                    </a:lnTo>
                    <a:lnTo>
                      <a:pt x="230" y="330"/>
                    </a:lnTo>
                    <a:lnTo>
                      <a:pt x="219" y="341"/>
                    </a:lnTo>
                    <a:lnTo>
                      <a:pt x="101" y="442"/>
                    </a:lnTo>
                    <a:lnTo>
                      <a:pt x="0" y="424"/>
                    </a:lnTo>
                    <a:lnTo>
                      <a:pt x="18" y="345"/>
                    </a:lnTo>
                    <a:lnTo>
                      <a:pt x="183" y="230"/>
                    </a:lnTo>
                    <a:lnTo>
                      <a:pt x="230" y="198"/>
                    </a:lnTo>
                    <a:lnTo>
                      <a:pt x="230" y="165"/>
                    </a:lnTo>
                    <a:lnTo>
                      <a:pt x="241" y="147"/>
                    </a:lnTo>
                    <a:lnTo>
                      <a:pt x="241" y="108"/>
                    </a:lnTo>
                    <a:lnTo>
                      <a:pt x="241" y="108"/>
                    </a:lnTo>
                    <a:lnTo>
                      <a:pt x="251" y="86"/>
                    </a:lnTo>
                    <a:lnTo>
                      <a:pt x="262" y="68"/>
                    </a:lnTo>
                    <a:lnTo>
                      <a:pt x="269" y="61"/>
                    </a:lnTo>
                    <a:lnTo>
                      <a:pt x="277" y="57"/>
                    </a:lnTo>
                    <a:lnTo>
                      <a:pt x="280" y="47"/>
                    </a:lnTo>
                    <a:lnTo>
                      <a:pt x="262" y="36"/>
                    </a:lnTo>
                    <a:lnTo>
                      <a:pt x="287" y="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oup 19"/>
              <p:cNvGrpSpPr/>
              <p:nvPr/>
            </p:nvGrpSpPr>
            <p:grpSpPr>
              <a:xfrm>
                <a:off x="7683744" y="2219325"/>
                <a:ext cx="422031" cy="342900"/>
                <a:chOff x="4724400" y="3314700"/>
                <a:chExt cx="609600" cy="495300"/>
              </a:xfrm>
              <a:scene3d>
                <a:camera prst="perspectiveContrastingRightFacing"/>
                <a:lightRig rig="threePt" dir="t"/>
              </a:scene3d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4724400" y="3429000"/>
                  <a:ext cx="609600" cy="381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>
                  <a:extrusionClr>
                    <a:schemeClr val="tx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Bracket 18"/>
                <p:cNvSpPr/>
                <p:nvPr/>
              </p:nvSpPr>
              <p:spPr>
                <a:xfrm rot="16200000" flipV="1">
                  <a:off x="4972050" y="3257550"/>
                  <a:ext cx="114300" cy="228600"/>
                </a:xfrm>
                <a:prstGeom prst="rightBracket">
                  <a:avLst/>
                </a:prstGeom>
                <a:ln w="12700">
                  <a:solidFill>
                    <a:schemeClr val="tx1"/>
                  </a:solidFill>
                </a:ln>
                <a:sp3d extrusionH="38100">
                  <a:extrusionClr>
                    <a:schemeClr val="tx1"/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6248400" y="2743200"/>
              <a:ext cx="1277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Obstacle 1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38800" y="3657600"/>
              <a:ext cx="1277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Obstacle 2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9869" y="4672310"/>
              <a:ext cx="1277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Obstacle 3</a:t>
              </a:r>
              <a:endParaRPr lang="en-US" sz="2400" dirty="0"/>
            </a:p>
          </p:txBody>
        </p:sp>
        <p:pic>
          <p:nvPicPr>
            <p:cNvPr id="37" name="Picture 2" descr="C:\Documents and Settings\Admin\My Documents\My Pictures\Public domain images\Silhouettes\11971481161027304197kotik_clock.svg.hi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34200" y="1143000"/>
              <a:ext cx="955675" cy="955675"/>
            </a:xfrm>
            <a:prstGeom prst="rect">
              <a:avLst/>
            </a:prstGeom>
            <a:noFill/>
          </p:spPr>
        </p:pic>
      </p:grpSp>
      <p:sp>
        <p:nvSpPr>
          <p:cNvPr id="29" name="Rectangle 28"/>
          <p:cNvSpPr/>
          <p:nvPr/>
        </p:nvSpPr>
        <p:spPr>
          <a:xfrm>
            <a:off x="914400" y="1905000"/>
            <a:ext cx="421833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" y="1998454"/>
            <a:ext cx="964238" cy="58521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Franklin Gothic Book" pitchFamily="34" charset="0"/>
              </a:rPr>
              <a:t>1</a:t>
            </a:r>
            <a:endParaRPr lang="en-US" sz="2800" b="1" dirty="0">
              <a:latin typeface="Franklin Gothic Book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1" y="3083083"/>
            <a:ext cx="964238" cy="58521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Franklin Gothic Book" pitchFamily="34" charset="0"/>
              </a:rPr>
              <a:t>2</a:t>
            </a:r>
            <a:endParaRPr lang="en-US" sz="2800" b="1" dirty="0">
              <a:latin typeface="Franklin Gothic Book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4238" y="3048000"/>
            <a:ext cx="421833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" y="4253880"/>
            <a:ext cx="964238" cy="58521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Franklin Gothic Book" pitchFamily="34" charset="0"/>
              </a:rPr>
              <a:t>3</a:t>
            </a:r>
            <a:endParaRPr lang="en-US" sz="2800" b="1" dirty="0">
              <a:latin typeface="Franklin Gothic Book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4238" y="4191000"/>
            <a:ext cx="421833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5029200"/>
            <a:ext cx="9144000" cy="1219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47800" y="152400"/>
            <a:ext cx="152400" cy="5638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oo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 flipH="1">
            <a:off x="457200" y="3276600"/>
            <a:ext cx="1905000" cy="1143000"/>
            <a:chOff x="3276600" y="2743200"/>
            <a:chExt cx="1905000" cy="1143000"/>
          </a:xfrm>
          <a:scene3d>
            <a:camera prst="isometricLeftDown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3276600" y="2743200"/>
              <a:ext cx="1905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657600" y="3009900"/>
              <a:ext cx="1143000" cy="609600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29000" y="2857500"/>
              <a:ext cx="1600200" cy="914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81000"/>
            <a:ext cx="4191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Confusing factors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 flipH="1">
            <a:off x="685800" y="2514600"/>
            <a:ext cx="1905000" cy="1143000"/>
            <a:chOff x="3276600" y="2743200"/>
            <a:chExt cx="1905000" cy="1143000"/>
          </a:xfrm>
          <a:scene3d>
            <a:camera prst="isometricRightUp"/>
            <a:lightRig rig="threePt" dir="t"/>
          </a:scene3d>
        </p:grpSpPr>
        <p:sp>
          <p:nvSpPr>
            <p:cNvPr id="16" name="Rectangle 15"/>
            <p:cNvSpPr/>
            <p:nvPr/>
          </p:nvSpPr>
          <p:spPr>
            <a:xfrm>
              <a:off x="3276600" y="2743200"/>
              <a:ext cx="1905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657600" y="3009900"/>
              <a:ext cx="1143000" cy="609600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29000" y="2857500"/>
              <a:ext cx="1600200" cy="914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685800" y="1600200"/>
            <a:ext cx="1905000" cy="1143000"/>
            <a:chOff x="3276600" y="2743200"/>
            <a:chExt cx="1905000" cy="1143000"/>
          </a:xfrm>
          <a:scene3d>
            <a:camera prst="isometricOffAxis2Left"/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3276600" y="2743200"/>
              <a:ext cx="1905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657600" y="3009900"/>
              <a:ext cx="1143000" cy="609600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429000" y="2857500"/>
              <a:ext cx="1600200" cy="914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762000" y="533400"/>
            <a:ext cx="1905000" cy="1143000"/>
            <a:chOff x="3276600" y="2743200"/>
            <a:chExt cx="1905000" cy="1143000"/>
          </a:xfrm>
          <a:scene3d>
            <a:camera prst="isometricOffAxis2Right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3276600" y="2743200"/>
              <a:ext cx="1905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657600" y="3009900"/>
              <a:ext cx="1143000" cy="609600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29000" y="2857500"/>
              <a:ext cx="1600200" cy="914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sp3d extrusionH="127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37"/>
          <p:cNvSpPr>
            <a:spLocks noEditPoints="1"/>
          </p:cNvSpPr>
          <p:nvPr/>
        </p:nvSpPr>
        <p:spPr bwMode="auto">
          <a:xfrm>
            <a:off x="2438400" y="4038600"/>
            <a:ext cx="1447800" cy="1920875"/>
          </a:xfrm>
          <a:custGeom>
            <a:avLst/>
            <a:gdLst/>
            <a:ahLst/>
            <a:cxnLst>
              <a:cxn ang="0">
                <a:pos x="454" y="66"/>
              </a:cxn>
              <a:cxn ang="0">
                <a:pos x="424" y="74"/>
              </a:cxn>
              <a:cxn ang="0">
                <a:pos x="410" y="76"/>
              </a:cxn>
              <a:cxn ang="0">
                <a:pos x="390" y="94"/>
              </a:cxn>
              <a:cxn ang="0">
                <a:pos x="356" y="130"/>
              </a:cxn>
              <a:cxn ang="0">
                <a:pos x="334" y="120"/>
              </a:cxn>
              <a:cxn ang="0">
                <a:pos x="322" y="110"/>
              </a:cxn>
              <a:cxn ang="0">
                <a:pos x="300" y="92"/>
              </a:cxn>
              <a:cxn ang="0">
                <a:pos x="260" y="80"/>
              </a:cxn>
              <a:cxn ang="0">
                <a:pos x="258" y="60"/>
              </a:cxn>
              <a:cxn ang="0">
                <a:pos x="262" y="40"/>
              </a:cxn>
              <a:cxn ang="0">
                <a:pos x="260" y="14"/>
              </a:cxn>
              <a:cxn ang="0">
                <a:pos x="240" y="2"/>
              </a:cxn>
              <a:cxn ang="0">
                <a:pos x="216" y="14"/>
              </a:cxn>
              <a:cxn ang="0">
                <a:pos x="210" y="30"/>
              </a:cxn>
              <a:cxn ang="0">
                <a:pos x="212" y="52"/>
              </a:cxn>
              <a:cxn ang="0">
                <a:pos x="216" y="78"/>
              </a:cxn>
              <a:cxn ang="0">
                <a:pos x="158" y="94"/>
              </a:cxn>
              <a:cxn ang="0">
                <a:pos x="146" y="112"/>
              </a:cxn>
              <a:cxn ang="0">
                <a:pos x="124" y="124"/>
              </a:cxn>
              <a:cxn ang="0">
                <a:pos x="96" y="114"/>
              </a:cxn>
              <a:cxn ang="0">
                <a:pos x="62" y="86"/>
              </a:cxn>
              <a:cxn ang="0">
                <a:pos x="40" y="62"/>
              </a:cxn>
              <a:cxn ang="0">
                <a:pos x="24" y="68"/>
              </a:cxn>
              <a:cxn ang="0">
                <a:pos x="0" y="62"/>
              </a:cxn>
              <a:cxn ang="0">
                <a:pos x="50" y="92"/>
              </a:cxn>
              <a:cxn ang="0">
                <a:pos x="84" y="152"/>
              </a:cxn>
              <a:cxn ang="0">
                <a:pos x="114" y="164"/>
              </a:cxn>
              <a:cxn ang="0">
                <a:pos x="172" y="174"/>
              </a:cxn>
              <a:cxn ang="0">
                <a:pos x="174" y="238"/>
              </a:cxn>
              <a:cxn ang="0">
                <a:pos x="180" y="368"/>
              </a:cxn>
              <a:cxn ang="0">
                <a:pos x="164" y="508"/>
              </a:cxn>
              <a:cxn ang="0">
                <a:pos x="158" y="550"/>
              </a:cxn>
              <a:cxn ang="0">
                <a:pos x="148" y="560"/>
              </a:cxn>
              <a:cxn ang="0">
                <a:pos x="136" y="576"/>
              </a:cxn>
              <a:cxn ang="0">
                <a:pos x="174" y="578"/>
              </a:cxn>
              <a:cxn ang="0">
                <a:pos x="192" y="568"/>
              </a:cxn>
              <a:cxn ang="0">
                <a:pos x="210" y="508"/>
              </a:cxn>
              <a:cxn ang="0">
                <a:pos x="228" y="388"/>
              </a:cxn>
              <a:cxn ang="0">
                <a:pos x="242" y="326"/>
              </a:cxn>
              <a:cxn ang="0">
                <a:pos x="268" y="492"/>
              </a:cxn>
              <a:cxn ang="0">
                <a:pos x="298" y="570"/>
              </a:cxn>
              <a:cxn ang="0">
                <a:pos x="308" y="584"/>
              </a:cxn>
              <a:cxn ang="0">
                <a:pos x="340" y="576"/>
              </a:cxn>
              <a:cxn ang="0">
                <a:pos x="326" y="552"/>
              </a:cxn>
              <a:cxn ang="0">
                <a:pos x="322" y="516"/>
              </a:cxn>
              <a:cxn ang="0">
                <a:pos x="306" y="438"/>
              </a:cxn>
              <a:cxn ang="0">
                <a:pos x="300" y="336"/>
              </a:cxn>
              <a:cxn ang="0">
                <a:pos x="298" y="302"/>
              </a:cxn>
              <a:cxn ang="0">
                <a:pos x="300" y="244"/>
              </a:cxn>
              <a:cxn ang="0">
                <a:pos x="300" y="198"/>
              </a:cxn>
              <a:cxn ang="0">
                <a:pos x="312" y="162"/>
              </a:cxn>
              <a:cxn ang="0">
                <a:pos x="370" y="166"/>
              </a:cxn>
              <a:cxn ang="0">
                <a:pos x="402" y="136"/>
              </a:cxn>
              <a:cxn ang="0">
                <a:pos x="426" y="108"/>
              </a:cxn>
              <a:cxn ang="0">
                <a:pos x="440" y="84"/>
              </a:cxn>
              <a:cxn ang="0">
                <a:pos x="262" y="14"/>
              </a:cxn>
              <a:cxn ang="0">
                <a:pos x="152" y="554"/>
              </a:cxn>
              <a:cxn ang="0">
                <a:pos x="230" y="0"/>
              </a:cxn>
              <a:cxn ang="0">
                <a:pos x="240" y="2"/>
              </a:cxn>
            </a:cxnLst>
            <a:rect l="0" t="0" r="r" b="b"/>
            <a:pathLst>
              <a:path w="464" h="586">
                <a:moveTo>
                  <a:pt x="462" y="68"/>
                </a:moveTo>
                <a:lnTo>
                  <a:pt x="462" y="68"/>
                </a:lnTo>
                <a:lnTo>
                  <a:pt x="460" y="68"/>
                </a:lnTo>
                <a:lnTo>
                  <a:pt x="460" y="68"/>
                </a:lnTo>
                <a:lnTo>
                  <a:pt x="462" y="66"/>
                </a:lnTo>
                <a:lnTo>
                  <a:pt x="462" y="66"/>
                </a:lnTo>
                <a:lnTo>
                  <a:pt x="464" y="66"/>
                </a:lnTo>
                <a:lnTo>
                  <a:pt x="464" y="66"/>
                </a:lnTo>
                <a:lnTo>
                  <a:pt x="460" y="64"/>
                </a:lnTo>
                <a:lnTo>
                  <a:pt x="460" y="64"/>
                </a:lnTo>
                <a:lnTo>
                  <a:pt x="458" y="66"/>
                </a:lnTo>
                <a:lnTo>
                  <a:pt x="458" y="66"/>
                </a:lnTo>
                <a:lnTo>
                  <a:pt x="454" y="66"/>
                </a:lnTo>
                <a:lnTo>
                  <a:pt x="454" y="66"/>
                </a:lnTo>
                <a:lnTo>
                  <a:pt x="448" y="68"/>
                </a:lnTo>
                <a:lnTo>
                  <a:pt x="448" y="68"/>
                </a:lnTo>
                <a:lnTo>
                  <a:pt x="442" y="72"/>
                </a:lnTo>
                <a:lnTo>
                  <a:pt x="442" y="72"/>
                </a:lnTo>
                <a:lnTo>
                  <a:pt x="440" y="72"/>
                </a:lnTo>
                <a:lnTo>
                  <a:pt x="440" y="72"/>
                </a:lnTo>
                <a:lnTo>
                  <a:pt x="436" y="72"/>
                </a:lnTo>
                <a:lnTo>
                  <a:pt x="436" y="72"/>
                </a:lnTo>
                <a:lnTo>
                  <a:pt x="432" y="74"/>
                </a:lnTo>
                <a:lnTo>
                  <a:pt x="432" y="74"/>
                </a:lnTo>
                <a:lnTo>
                  <a:pt x="428" y="74"/>
                </a:lnTo>
                <a:lnTo>
                  <a:pt x="428" y="74"/>
                </a:lnTo>
                <a:lnTo>
                  <a:pt x="424" y="74"/>
                </a:lnTo>
                <a:lnTo>
                  <a:pt x="424" y="74"/>
                </a:lnTo>
                <a:lnTo>
                  <a:pt x="426" y="70"/>
                </a:lnTo>
                <a:lnTo>
                  <a:pt x="426" y="70"/>
                </a:lnTo>
                <a:lnTo>
                  <a:pt x="428" y="68"/>
                </a:lnTo>
                <a:lnTo>
                  <a:pt x="428" y="66"/>
                </a:lnTo>
                <a:lnTo>
                  <a:pt x="426" y="66"/>
                </a:lnTo>
                <a:lnTo>
                  <a:pt x="426" y="66"/>
                </a:lnTo>
                <a:lnTo>
                  <a:pt x="424" y="66"/>
                </a:lnTo>
                <a:lnTo>
                  <a:pt x="422" y="68"/>
                </a:lnTo>
                <a:lnTo>
                  <a:pt x="422" y="68"/>
                </a:lnTo>
                <a:lnTo>
                  <a:pt x="418" y="72"/>
                </a:lnTo>
                <a:lnTo>
                  <a:pt x="418" y="72"/>
                </a:lnTo>
                <a:lnTo>
                  <a:pt x="416" y="74"/>
                </a:lnTo>
                <a:lnTo>
                  <a:pt x="416" y="74"/>
                </a:lnTo>
                <a:lnTo>
                  <a:pt x="410" y="76"/>
                </a:lnTo>
                <a:lnTo>
                  <a:pt x="410" y="76"/>
                </a:lnTo>
                <a:lnTo>
                  <a:pt x="406" y="78"/>
                </a:lnTo>
                <a:lnTo>
                  <a:pt x="406" y="82"/>
                </a:lnTo>
                <a:lnTo>
                  <a:pt x="406" y="82"/>
                </a:lnTo>
                <a:lnTo>
                  <a:pt x="404" y="84"/>
                </a:lnTo>
                <a:lnTo>
                  <a:pt x="404" y="86"/>
                </a:lnTo>
                <a:lnTo>
                  <a:pt x="404" y="86"/>
                </a:lnTo>
                <a:lnTo>
                  <a:pt x="402" y="84"/>
                </a:lnTo>
                <a:lnTo>
                  <a:pt x="402" y="84"/>
                </a:lnTo>
                <a:lnTo>
                  <a:pt x="398" y="84"/>
                </a:lnTo>
                <a:lnTo>
                  <a:pt x="398" y="84"/>
                </a:lnTo>
                <a:lnTo>
                  <a:pt x="396" y="90"/>
                </a:lnTo>
                <a:lnTo>
                  <a:pt x="396" y="90"/>
                </a:lnTo>
                <a:lnTo>
                  <a:pt x="390" y="94"/>
                </a:lnTo>
                <a:lnTo>
                  <a:pt x="390" y="94"/>
                </a:lnTo>
                <a:lnTo>
                  <a:pt x="386" y="100"/>
                </a:lnTo>
                <a:lnTo>
                  <a:pt x="386" y="100"/>
                </a:lnTo>
                <a:lnTo>
                  <a:pt x="376" y="112"/>
                </a:lnTo>
                <a:lnTo>
                  <a:pt x="376" y="112"/>
                </a:lnTo>
                <a:lnTo>
                  <a:pt x="372" y="118"/>
                </a:lnTo>
                <a:lnTo>
                  <a:pt x="372" y="118"/>
                </a:lnTo>
                <a:lnTo>
                  <a:pt x="368" y="126"/>
                </a:lnTo>
                <a:lnTo>
                  <a:pt x="368" y="126"/>
                </a:lnTo>
                <a:lnTo>
                  <a:pt x="366" y="126"/>
                </a:lnTo>
                <a:lnTo>
                  <a:pt x="366" y="126"/>
                </a:lnTo>
                <a:lnTo>
                  <a:pt x="358" y="130"/>
                </a:lnTo>
                <a:lnTo>
                  <a:pt x="358" y="130"/>
                </a:lnTo>
                <a:lnTo>
                  <a:pt x="356" y="130"/>
                </a:lnTo>
                <a:lnTo>
                  <a:pt x="356" y="130"/>
                </a:lnTo>
                <a:lnTo>
                  <a:pt x="352" y="128"/>
                </a:lnTo>
                <a:lnTo>
                  <a:pt x="352" y="128"/>
                </a:lnTo>
                <a:lnTo>
                  <a:pt x="344" y="124"/>
                </a:lnTo>
                <a:lnTo>
                  <a:pt x="344" y="124"/>
                </a:lnTo>
                <a:lnTo>
                  <a:pt x="342" y="124"/>
                </a:lnTo>
                <a:lnTo>
                  <a:pt x="340" y="124"/>
                </a:lnTo>
                <a:lnTo>
                  <a:pt x="340" y="124"/>
                </a:lnTo>
                <a:lnTo>
                  <a:pt x="336" y="122"/>
                </a:lnTo>
                <a:lnTo>
                  <a:pt x="336" y="120"/>
                </a:lnTo>
                <a:lnTo>
                  <a:pt x="336" y="120"/>
                </a:lnTo>
                <a:lnTo>
                  <a:pt x="336" y="120"/>
                </a:lnTo>
                <a:lnTo>
                  <a:pt x="334" y="120"/>
                </a:lnTo>
                <a:lnTo>
                  <a:pt x="334" y="120"/>
                </a:lnTo>
                <a:lnTo>
                  <a:pt x="332" y="120"/>
                </a:lnTo>
                <a:lnTo>
                  <a:pt x="332" y="118"/>
                </a:lnTo>
                <a:lnTo>
                  <a:pt x="332" y="118"/>
                </a:lnTo>
                <a:lnTo>
                  <a:pt x="328" y="116"/>
                </a:lnTo>
                <a:lnTo>
                  <a:pt x="328" y="116"/>
                </a:lnTo>
                <a:lnTo>
                  <a:pt x="326" y="116"/>
                </a:lnTo>
                <a:lnTo>
                  <a:pt x="326" y="116"/>
                </a:lnTo>
                <a:lnTo>
                  <a:pt x="324" y="116"/>
                </a:lnTo>
                <a:lnTo>
                  <a:pt x="324" y="116"/>
                </a:lnTo>
                <a:lnTo>
                  <a:pt x="324" y="114"/>
                </a:lnTo>
                <a:lnTo>
                  <a:pt x="324" y="114"/>
                </a:lnTo>
                <a:lnTo>
                  <a:pt x="324" y="110"/>
                </a:lnTo>
                <a:lnTo>
                  <a:pt x="324" y="110"/>
                </a:lnTo>
                <a:lnTo>
                  <a:pt x="322" y="110"/>
                </a:lnTo>
                <a:lnTo>
                  <a:pt x="322" y="110"/>
                </a:lnTo>
                <a:lnTo>
                  <a:pt x="322" y="110"/>
                </a:lnTo>
                <a:lnTo>
                  <a:pt x="320" y="104"/>
                </a:lnTo>
                <a:lnTo>
                  <a:pt x="320" y="104"/>
                </a:lnTo>
                <a:lnTo>
                  <a:pt x="316" y="98"/>
                </a:lnTo>
                <a:lnTo>
                  <a:pt x="316" y="98"/>
                </a:lnTo>
                <a:lnTo>
                  <a:pt x="314" y="96"/>
                </a:lnTo>
                <a:lnTo>
                  <a:pt x="314" y="96"/>
                </a:lnTo>
                <a:lnTo>
                  <a:pt x="314" y="96"/>
                </a:lnTo>
                <a:lnTo>
                  <a:pt x="312" y="96"/>
                </a:lnTo>
                <a:lnTo>
                  <a:pt x="312" y="96"/>
                </a:lnTo>
                <a:lnTo>
                  <a:pt x="306" y="94"/>
                </a:lnTo>
                <a:lnTo>
                  <a:pt x="306" y="94"/>
                </a:lnTo>
                <a:lnTo>
                  <a:pt x="300" y="92"/>
                </a:lnTo>
                <a:lnTo>
                  <a:pt x="300" y="92"/>
                </a:lnTo>
                <a:lnTo>
                  <a:pt x="290" y="90"/>
                </a:lnTo>
                <a:lnTo>
                  <a:pt x="290" y="90"/>
                </a:lnTo>
                <a:lnTo>
                  <a:pt x="276" y="88"/>
                </a:lnTo>
                <a:lnTo>
                  <a:pt x="276" y="88"/>
                </a:lnTo>
                <a:lnTo>
                  <a:pt x="270" y="86"/>
                </a:lnTo>
                <a:lnTo>
                  <a:pt x="268" y="86"/>
                </a:lnTo>
                <a:lnTo>
                  <a:pt x="268" y="86"/>
                </a:lnTo>
                <a:lnTo>
                  <a:pt x="264" y="84"/>
                </a:lnTo>
                <a:lnTo>
                  <a:pt x="264" y="84"/>
                </a:lnTo>
                <a:lnTo>
                  <a:pt x="262" y="82"/>
                </a:lnTo>
                <a:lnTo>
                  <a:pt x="262" y="82"/>
                </a:lnTo>
                <a:lnTo>
                  <a:pt x="260" y="80"/>
                </a:lnTo>
                <a:lnTo>
                  <a:pt x="260" y="80"/>
                </a:lnTo>
                <a:lnTo>
                  <a:pt x="258" y="78"/>
                </a:lnTo>
                <a:lnTo>
                  <a:pt x="258" y="78"/>
                </a:lnTo>
                <a:lnTo>
                  <a:pt x="256" y="76"/>
                </a:lnTo>
                <a:lnTo>
                  <a:pt x="256" y="76"/>
                </a:lnTo>
                <a:lnTo>
                  <a:pt x="256" y="76"/>
                </a:lnTo>
                <a:lnTo>
                  <a:pt x="256" y="76"/>
                </a:lnTo>
                <a:lnTo>
                  <a:pt x="256" y="72"/>
                </a:lnTo>
                <a:lnTo>
                  <a:pt x="256" y="72"/>
                </a:lnTo>
                <a:lnTo>
                  <a:pt x="256" y="68"/>
                </a:lnTo>
                <a:lnTo>
                  <a:pt x="256" y="68"/>
                </a:lnTo>
                <a:lnTo>
                  <a:pt x="256" y="66"/>
                </a:lnTo>
                <a:lnTo>
                  <a:pt x="256" y="66"/>
                </a:lnTo>
                <a:lnTo>
                  <a:pt x="258" y="60"/>
                </a:lnTo>
                <a:lnTo>
                  <a:pt x="258" y="60"/>
                </a:lnTo>
                <a:lnTo>
                  <a:pt x="258" y="58"/>
                </a:lnTo>
                <a:lnTo>
                  <a:pt x="260" y="58"/>
                </a:lnTo>
                <a:lnTo>
                  <a:pt x="260" y="58"/>
                </a:lnTo>
                <a:lnTo>
                  <a:pt x="262" y="56"/>
                </a:lnTo>
                <a:lnTo>
                  <a:pt x="262" y="56"/>
                </a:lnTo>
                <a:lnTo>
                  <a:pt x="264" y="52"/>
                </a:lnTo>
                <a:lnTo>
                  <a:pt x="264" y="52"/>
                </a:lnTo>
                <a:lnTo>
                  <a:pt x="264" y="46"/>
                </a:lnTo>
                <a:lnTo>
                  <a:pt x="264" y="46"/>
                </a:lnTo>
                <a:lnTo>
                  <a:pt x="264" y="42"/>
                </a:lnTo>
                <a:lnTo>
                  <a:pt x="264" y="42"/>
                </a:lnTo>
                <a:lnTo>
                  <a:pt x="264" y="40"/>
                </a:lnTo>
                <a:lnTo>
                  <a:pt x="262" y="40"/>
                </a:lnTo>
                <a:lnTo>
                  <a:pt x="262" y="40"/>
                </a:lnTo>
                <a:lnTo>
                  <a:pt x="262" y="40"/>
                </a:lnTo>
                <a:lnTo>
                  <a:pt x="262" y="40"/>
                </a:lnTo>
                <a:lnTo>
                  <a:pt x="264" y="38"/>
                </a:lnTo>
                <a:lnTo>
                  <a:pt x="264" y="38"/>
                </a:lnTo>
                <a:lnTo>
                  <a:pt x="264" y="34"/>
                </a:lnTo>
                <a:lnTo>
                  <a:pt x="264" y="34"/>
                </a:lnTo>
                <a:lnTo>
                  <a:pt x="266" y="26"/>
                </a:lnTo>
                <a:lnTo>
                  <a:pt x="266" y="26"/>
                </a:lnTo>
                <a:lnTo>
                  <a:pt x="264" y="20"/>
                </a:lnTo>
                <a:lnTo>
                  <a:pt x="264" y="18"/>
                </a:lnTo>
                <a:lnTo>
                  <a:pt x="264" y="18"/>
                </a:lnTo>
                <a:lnTo>
                  <a:pt x="262" y="16"/>
                </a:lnTo>
                <a:lnTo>
                  <a:pt x="262" y="16"/>
                </a:lnTo>
                <a:lnTo>
                  <a:pt x="260" y="14"/>
                </a:lnTo>
                <a:lnTo>
                  <a:pt x="260" y="14"/>
                </a:lnTo>
                <a:lnTo>
                  <a:pt x="258" y="12"/>
                </a:lnTo>
                <a:lnTo>
                  <a:pt x="258" y="12"/>
                </a:lnTo>
                <a:lnTo>
                  <a:pt x="256" y="8"/>
                </a:lnTo>
                <a:lnTo>
                  <a:pt x="256" y="8"/>
                </a:lnTo>
                <a:lnTo>
                  <a:pt x="250" y="4"/>
                </a:lnTo>
                <a:lnTo>
                  <a:pt x="250" y="4"/>
                </a:lnTo>
                <a:lnTo>
                  <a:pt x="246" y="4"/>
                </a:lnTo>
                <a:lnTo>
                  <a:pt x="246" y="4"/>
                </a:lnTo>
                <a:lnTo>
                  <a:pt x="244" y="4"/>
                </a:lnTo>
                <a:lnTo>
                  <a:pt x="244" y="4"/>
                </a:lnTo>
                <a:lnTo>
                  <a:pt x="242" y="4"/>
                </a:lnTo>
                <a:lnTo>
                  <a:pt x="242" y="4"/>
                </a:lnTo>
                <a:lnTo>
                  <a:pt x="240" y="2"/>
                </a:lnTo>
                <a:lnTo>
                  <a:pt x="240" y="2"/>
                </a:lnTo>
                <a:lnTo>
                  <a:pt x="236" y="0"/>
                </a:lnTo>
                <a:lnTo>
                  <a:pt x="236" y="0"/>
                </a:lnTo>
                <a:lnTo>
                  <a:pt x="230" y="0"/>
                </a:lnTo>
                <a:lnTo>
                  <a:pt x="230" y="0"/>
                </a:lnTo>
                <a:lnTo>
                  <a:pt x="226" y="2"/>
                </a:lnTo>
                <a:lnTo>
                  <a:pt x="226" y="2"/>
                </a:lnTo>
                <a:lnTo>
                  <a:pt x="224" y="4"/>
                </a:lnTo>
                <a:lnTo>
                  <a:pt x="224" y="4"/>
                </a:lnTo>
                <a:lnTo>
                  <a:pt x="222" y="6"/>
                </a:lnTo>
                <a:lnTo>
                  <a:pt x="222" y="6"/>
                </a:lnTo>
                <a:lnTo>
                  <a:pt x="218" y="8"/>
                </a:lnTo>
                <a:lnTo>
                  <a:pt x="218" y="8"/>
                </a:lnTo>
                <a:lnTo>
                  <a:pt x="216" y="14"/>
                </a:lnTo>
                <a:lnTo>
                  <a:pt x="216" y="12"/>
                </a:lnTo>
                <a:lnTo>
                  <a:pt x="216" y="12"/>
                </a:lnTo>
                <a:lnTo>
                  <a:pt x="218" y="8"/>
                </a:lnTo>
                <a:lnTo>
                  <a:pt x="218" y="8"/>
                </a:lnTo>
                <a:lnTo>
                  <a:pt x="220" y="6"/>
                </a:lnTo>
                <a:lnTo>
                  <a:pt x="220" y="6"/>
                </a:lnTo>
                <a:lnTo>
                  <a:pt x="216" y="12"/>
                </a:lnTo>
                <a:lnTo>
                  <a:pt x="216" y="12"/>
                </a:lnTo>
                <a:lnTo>
                  <a:pt x="212" y="18"/>
                </a:lnTo>
                <a:lnTo>
                  <a:pt x="212" y="18"/>
                </a:lnTo>
                <a:lnTo>
                  <a:pt x="210" y="24"/>
                </a:lnTo>
                <a:lnTo>
                  <a:pt x="210" y="24"/>
                </a:lnTo>
                <a:lnTo>
                  <a:pt x="210" y="30"/>
                </a:lnTo>
                <a:lnTo>
                  <a:pt x="210" y="30"/>
                </a:lnTo>
                <a:lnTo>
                  <a:pt x="210" y="32"/>
                </a:lnTo>
                <a:lnTo>
                  <a:pt x="210" y="32"/>
                </a:lnTo>
                <a:lnTo>
                  <a:pt x="210" y="32"/>
                </a:lnTo>
                <a:lnTo>
                  <a:pt x="210" y="34"/>
                </a:lnTo>
                <a:lnTo>
                  <a:pt x="210" y="34"/>
                </a:lnTo>
                <a:lnTo>
                  <a:pt x="210" y="38"/>
                </a:lnTo>
                <a:lnTo>
                  <a:pt x="210" y="38"/>
                </a:lnTo>
                <a:lnTo>
                  <a:pt x="212" y="40"/>
                </a:lnTo>
                <a:lnTo>
                  <a:pt x="212" y="40"/>
                </a:lnTo>
                <a:lnTo>
                  <a:pt x="212" y="40"/>
                </a:lnTo>
                <a:lnTo>
                  <a:pt x="212" y="42"/>
                </a:lnTo>
                <a:lnTo>
                  <a:pt x="212" y="44"/>
                </a:lnTo>
                <a:lnTo>
                  <a:pt x="212" y="44"/>
                </a:lnTo>
                <a:lnTo>
                  <a:pt x="212" y="52"/>
                </a:lnTo>
                <a:lnTo>
                  <a:pt x="212" y="52"/>
                </a:lnTo>
                <a:lnTo>
                  <a:pt x="212" y="56"/>
                </a:lnTo>
                <a:lnTo>
                  <a:pt x="214" y="58"/>
                </a:lnTo>
                <a:lnTo>
                  <a:pt x="214" y="58"/>
                </a:lnTo>
                <a:lnTo>
                  <a:pt x="216" y="58"/>
                </a:lnTo>
                <a:lnTo>
                  <a:pt x="216" y="58"/>
                </a:lnTo>
                <a:lnTo>
                  <a:pt x="218" y="64"/>
                </a:lnTo>
                <a:lnTo>
                  <a:pt x="218" y="64"/>
                </a:lnTo>
                <a:lnTo>
                  <a:pt x="218" y="68"/>
                </a:lnTo>
                <a:lnTo>
                  <a:pt x="218" y="68"/>
                </a:lnTo>
                <a:lnTo>
                  <a:pt x="220" y="74"/>
                </a:lnTo>
                <a:lnTo>
                  <a:pt x="220" y="74"/>
                </a:lnTo>
                <a:lnTo>
                  <a:pt x="216" y="78"/>
                </a:lnTo>
                <a:lnTo>
                  <a:pt x="216" y="78"/>
                </a:lnTo>
                <a:lnTo>
                  <a:pt x="208" y="82"/>
                </a:lnTo>
                <a:lnTo>
                  <a:pt x="208" y="82"/>
                </a:lnTo>
                <a:lnTo>
                  <a:pt x="204" y="84"/>
                </a:lnTo>
                <a:lnTo>
                  <a:pt x="198" y="84"/>
                </a:lnTo>
                <a:lnTo>
                  <a:pt x="198" y="84"/>
                </a:lnTo>
                <a:lnTo>
                  <a:pt x="188" y="86"/>
                </a:lnTo>
                <a:lnTo>
                  <a:pt x="188" y="86"/>
                </a:lnTo>
                <a:lnTo>
                  <a:pt x="182" y="86"/>
                </a:lnTo>
                <a:lnTo>
                  <a:pt x="182" y="86"/>
                </a:lnTo>
                <a:lnTo>
                  <a:pt x="164" y="90"/>
                </a:lnTo>
                <a:lnTo>
                  <a:pt x="164" y="90"/>
                </a:lnTo>
                <a:lnTo>
                  <a:pt x="162" y="90"/>
                </a:lnTo>
                <a:lnTo>
                  <a:pt x="162" y="90"/>
                </a:lnTo>
                <a:lnTo>
                  <a:pt x="158" y="94"/>
                </a:lnTo>
                <a:lnTo>
                  <a:pt x="158" y="94"/>
                </a:lnTo>
                <a:lnTo>
                  <a:pt x="156" y="102"/>
                </a:lnTo>
                <a:lnTo>
                  <a:pt x="156" y="102"/>
                </a:lnTo>
                <a:lnTo>
                  <a:pt x="154" y="104"/>
                </a:lnTo>
                <a:lnTo>
                  <a:pt x="154" y="104"/>
                </a:lnTo>
                <a:lnTo>
                  <a:pt x="152" y="106"/>
                </a:lnTo>
                <a:lnTo>
                  <a:pt x="152" y="106"/>
                </a:lnTo>
                <a:lnTo>
                  <a:pt x="152" y="108"/>
                </a:lnTo>
                <a:lnTo>
                  <a:pt x="152" y="108"/>
                </a:lnTo>
                <a:lnTo>
                  <a:pt x="152" y="108"/>
                </a:lnTo>
                <a:lnTo>
                  <a:pt x="152" y="108"/>
                </a:lnTo>
                <a:lnTo>
                  <a:pt x="150" y="110"/>
                </a:lnTo>
                <a:lnTo>
                  <a:pt x="150" y="110"/>
                </a:lnTo>
                <a:lnTo>
                  <a:pt x="146" y="112"/>
                </a:lnTo>
                <a:lnTo>
                  <a:pt x="146" y="112"/>
                </a:lnTo>
                <a:lnTo>
                  <a:pt x="146" y="114"/>
                </a:lnTo>
                <a:lnTo>
                  <a:pt x="146" y="114"/>
                </a:lnTo>
                <a:lnTo>
                  <a:pt x="140" y="114"/>
                </a:lnTo>
                <a:lnTo>
                  <a:pt x="140" y="114"/>
                </a:lnTo>
                <a:lnTo>
                  <a:pt x="138" y="116"/>
                </a:lnTo>
                <a:lnTo>
                  <a:pt x="138" y="116"/>
                </a:lnTo>
                <a:lnTo>
                  <a:pt x="136" y="118"/>
                </a:lnTo>
                <a:lnTo>
                  <a:pt x="136" y="118"/>
                </a:lnTo>
                <a:lnTo>
                  <a:pt x="128" y="122"/>
                </a:lnTo>
                <a:lnTo>
                  <a:pt x="128" y="122"/>
                </a:lnTo>
                <a:lnTo>
                  <a:pt x="126" y="122"/>
                </a:lnTo>
                <a:lnTo>
                  <a:pt x="124" y="124"/>
                </a:lnTo>
                <a:lnTo>
                  <a:pt x="124" y="124"/>
                </a:lnTo>
                <a:lnTo>
                  <a:pt x="122" y="124"/>
                </a:lnTo>
                <a:lnTo>
                  <a:pt x="122" y="124"/>
                </a:lnTo>
                <a:lnTo>
                  <a:pt x="114" y="126"/>
                </a:lnTo>
                <a:lnTo>
                  <a:pt x="114" y="126"/>
                </a:lnTo>
                <a:lnTo>
                  <a:pt x="110" y="126"/>
                </a:lnTo>
                <a:lnTo>
                  <a:pt x="110" y="126"/>
                </a:lnTo>
                <a:lnTo>
                  <a:pt x="108" y="124"/>
                </a:lnTo>
                <a:lnTo>
                  <a:pt x="108" y="124"/>
                </a:lnTo>
                <a:lnTo>
                  <a:pt x="104" y="122"/>
                </a:lnTo>
                <a:lnTo>
                  <a:pt x="104" y="122"/>
                </a:lnTo>
                <a:lnTo>
                  <a:pt x="102" y="118"/>
                </a:lnTo>
                <a:lnTo>
                  <a:pt x="98" y="116"/>
                </a:lnTo>
                <a:lnTo>
                  <a:pt x="98" y="116"/>
                </a:lnTo>
                <a:lnTo>
                  <a:pt x="96" y="114"/>
                </a:lnTo>
                <a:lnTo>
                  <a:pt x="96" y="114"/>
                </a:lnTo>
                <a:lnTo>
                  <a:pt x="92" y="112"/>
                </a:lnTo>
                <a:lnTo>
                  <a:pt x="92" y="112"/>
                </a:lnTo>
                <a:lnTo>
                  <a:pt x="88" y="108"/>
                </a:lnTo>
                <a:lnTo>
                  <a:pt x="88" y="108"/>
                </a:lnTo>
                <a:lnTo>
                  <a:pt x="82" y="102"/>
                </a:lnTo>
                <a:lnTo>
                  <a:pt x="82" y="102"/>
                </a:lnTo>
                <a:lnTo>
                  <a:pt x="76" y="96"/>
                </a:lnTo>
                <a:lnTo>
                  <a:pt x="76" y="96"/>
                </a:lnTo>
                <a:lnTo>
                  <a:pt x="68" y="90"/>
                </a:lnTo>
                <a:lnTo>
                  <a:pt x="68" y="90"/>
                </a:lnTo>
                <a:lnTo>
                  <a:pt x="64" y="86"/>
                </a:lnTo>
                <a:lnTo>
                  <a:pt x="64" y="86"/>
                </a:lnTo>
                <a:lnTo>
                  <a:pt x="62" y="86"/>
                </a:lnTo>
                <a:lnTo>
                  <a:pt x="62" y="86"/>
                </a:lnTo>
                <a:lnTo>
                  <a:pt x="58" y="80"/>
                </a:lnTo>
                <a:lnTo>
                  <a:pt x="58" y="80"/>
                </a:lnTo>
                <a:lnTo>
                  <a:pt x="58" y="76"/>
                </a:lnTo>
                <a:lnTo>
                  <a:pt x="58" y="76"/>
                </a:lnTo>
                <a:lnTo>
                  <a:pt x="58" y="74"/>
                </a:lnTo>
                <a:lnTo>
                  <a:pt x="54" y="72"/>
                </a:lnTo>
                <a:lnTo>
                  <a:pt x="54" y="72"/>
                </a:lnTo>
                <a:lnTo>
                  <a:pt x="50" y="70"/>
                </a:lnTo>
                <a:lnTo>
                  <a:pt x="48" y="70"/>
                </a:lnTo>
                <a:lnTo>
                  <a:pt x="48" y="70"/>
                </a:lnTo>
                <a:lnTo>
                  <a:pt x="42" y="64"/>
                </a:lnTo>
                <a:lnTo>
                  <a:pt x="42" y="64"/>
                </a:lnTo>
                <a:lnTo>
                  <a:pt x="40" y="62"/>
                </a:lnTo>
                <a:lnTo>
                  <a:pt x="38" y="62"/>
                </a:lnTo>
                <a:lnTo>
                  <a:pt x="38" y="62"/>
                </a:lnTo>
                <a:lnTo>
                  <a:pt x="36" y="64"/>
                </a:lnTo>
                <a:lnTo>
                  <a:pt x="38" y="66"/>
                </a:lnTo>
                <a:lnTo>
                  <a:pt x="38" y="66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32" y="70"/>
                </a:lnTo>
                <a:lnTo>
                  <a:pt x="32" y="70"/>
                </a:lnTo>
                <a:lnTo>
                  <a:pt x="26" y="70"/>
                </a:lnTo>
                <a:lnTo>
                  <a:pt x="26" y="70"/>
                </a:lnTo>
                <a:lnTo>
                  <a:pt x="24" y="68"/>
                </a:lnTo>
                <a:lnTo>
                  <a:pt x="22" y="68"/>
                </a:lnTo>
                <a:lnTo>
                  <a:pt x="22" y="68"/>
                </a:lnTo>
                <a:lnTo>
                  <a:pt x="18" y="66"/>
                </a:lnTo>
                <a:lnTo>
                  <a:pt x="18" y="66"/>
                </a:lnTo>
                <a:lnTo>
                  <a:pt x="12" y="64"/>
                </a:lnTo>
                <a:lnTo>
                  <a:pt x="12" y="64"/>
                </a:lnTo>
                <a:lnTo>
                  <a:pt x="8" y="62"/>
                </a:lnTo>
                <a:lnTo>
                  <a:pt x="8" y="62"/>
                </a:lnTo>
                <a:lnTo>
                  <a:pt x="4" y="60"/>
                </a:lnTo>
                <a:lnTo>
                  <a:pt x="4" y="60"/>
                </a:lnTo>
                <a:lnTo>
                  <a:pt x="2" y="60"/>
                </a:lnTo>
                <a:lnTo>
                  <a:pt x="2" y="60"/>
                </a:lnTo>
                <a:lnTo>
                  <a:pt x="0" y="62"/>
                </a:lnTo>
                <a:lnTo>
                  <a:pt x="0" y="62"/>
                </a:lnTo>
                <a:lnTo>
                  <a:pt x="6" y="66"/>
                </a:lnTo>
                <a:lnTo>
                  <a:pt x="6" y="66"/>
                </a:lnTo>
                <a:lnTo>
                  <a:pt x="12" y="74"/>
                </a:lnTo>
                <a:lnTo>
                  <a:pt x="12" y="74"/>
                </a:lnTo>
                <a:lnTo>
                  <a:pt x="16" y="78"/>
                </a:lnTo>
                <a:lnTo>
                  <a:pt x="16" y="78"/>
                </a:lnTo>
                <a:lnTo>
                  <a:pt x="24" y="80"/>
                </a:lnTo>
                <a:lnTo>
                  <a:pt x="24" y="80"/>
                </a:lnTo>
                <a:lnTo>
                  <a:pt x="32" y="84"/>
                </a:lnTo>
                <a:lnTo>
                  <a:pt x="32" y="84"/>
                </a:lnTo>
                <a:lnTo>
                  <a:pt x="46" y="88"/>
                </a:lnTo>
                <a:lnTo>
                  <a:pt x="46" y="88"/>
                </a:lnTo>
                <a:lnTo>
                  <a:pt x="48" y="90"/>
                </a:lnTo>
                <a:lnTo>
                  <a:pt x="50" y="92"/>
                </a:lnTo>
                <a:lnTo>
                  <a:pt x="50" y="92"/>
                </a:lnTo>
                <a:lnTo>
                  <a:pt x="54" y="96"/>
                </a:lnTo>
                <a:lnTo>
                  <a:pt x="54" y="96"/>
                </a:lnTo>
                <a:lnTo>
                  <a:pt x="48" y="102"/>
                </a:lnTo>
                <a:lnTo>
                  <a:pt x="48" y="102"/>
                </a:lnTo>
                <a:lnTo>
                  <a:pt x="40" y="112"/>
                </a:lnTo>
                <a:lnTo>
                  <a:pt x="40" y="112"/>
                </a:lnTo>
                <a:lnTo>
                  <a:pt x="54" y="126"/>
                </a:lnTo>
                <a:lnTo>
                  <a:pt x="54" y="126"/>
                </a:lnTo>
                <a:lnTo>
                  <a:pt x="66" y="136"/>
                </a:lnTo>
                <a:lnTo>
                  <a:pt x="66" y="136"/>
                </a:lnTo>
                <a:lnTo>
                  <a:pt x="74" y="142"/>
                </a:lnTo>
                <a:lnTo>
                  <a:pt x="74" y="142"/>
                </a:lnTo>
                <a:lnTo>
                  <a:pt x="84" y="152"/>
                </a:lnTo>
                <a:lnTo>
                  <a:pt x="84" y="152"/>
                </a:lnTo>
                <a:lnTo>
                  <a:pt x="92" y="158"/>
                </a:lnTo>
                <a:lnTo>
                  <a:pt x="92" y="158"/>
                </a:lnTo>
                <a:lnTo>
                  <a:pt x="96" y="162"/>
                </a:lnTo>
                <a:lnTo>
                  <a:pt x="96" y="162"/>
                </a:lnTo>
                <a:lnTo>
                  <a:pt x="98" y="164"/>
                </a:lnTo>
                <a:lnTo>
                  <a:pt x="100" y="164"/>
                </a:lnTo>
                <a:lnTo>
                  <a:pt x="100" y="164"/>
                </a:lnTo>
                <a:lnTo>
                  <a:pt x="106" y="164"/>
                </a:lnTo>
                <a:lnTo>
                  <a:pt x="106" y="164"/>
                </a:lnTo>
                <a:lnTo>
                  <a:pt x="108" y="166"/>
                </a:lnTo>
                <a:lnTo>
                  <a:pt x="110" y="164"/>
                </a:lnTo>
                <a:lnTo>
                  <a:pt x="110" y="164"/>
                </a:lnTo>
                <a:lnTo>
                  <a:pt x="114" y="164"/>
                </a:lnTo>
                <a:lnTo>
                  <a:pt x="114" y="164"/>
                </a:lnTo>
                <a:lnTo>
                  <a:pt x="124" y="164"/>
                </a:lnTo>
                <a:lnTo>
                  <a:pt x="124" y="164"/>
                </a:lnTo>
                <a:lnTo>
                  <a:pt x="136" y="162"/>
                </a:lnTo>
                <a:lnTo>
                  <a:pt x="136" y="162"/>
                </a:lnTo>
                <a:lnTo>
                  <a:pt x="144" y="160"/>
                </a:lnTo>
                <a:lnTo>
                  <a:pt x="144" y="160"/>
                </a:lnTo>
                <a:lnTo>
                  <a:pt x="158" y="160"/>
                </a:lnTo>
                <a:lnTo>
                  <a:pt x="158" y="160"/>
                </a:lnTo>
                <a:lnTo>
                  <a:pt x="162" y="158"/>
                </a:lnTo>
                <a:lnTo>
                  <a:pt x="162" y="158"/>
                </a:lnTo>
                <a:lnTo>
                  <a:pt x="166" y="168"/>
                </a:lnTo>
                <a:lnTo>
                  <a:pt x="166" y="168"/>
                </a:lnTo>
                <a:lnTo>
                  <a:pt x="172" y="174"/>
                </a:lnTo>
                <a:lnTo>
                  <a:pt x="172" y="174"/>
                </a:lnTo>
                <a:lnTo>
                  <a:pt x="172" y="178"/>
                </a:lnTo>
                <a:lnTo>
                  <a:pt x="172" y="178"/>
                </a:lnTo>
                <a:lnTo>
                  <a:pt x="174" y="192"/>
                </a:lnTo>
                <a:lnTo>
                  <a:pt x="174" y="192"/>
                </a:lnTo>
                <a:lnTo>
                  <a:pt x="176" y="198"/>
                </a:lnTo>
                <a:lnTo>
                  <a:pt x="176" y="204"/>
                </a:lnTo>
                <a:lnTo>
                  <a:pt x="176" y="204"/>
                </a:lnTo>
                <a:lnTo>
                  <a:pt x="176" y="224"/>
                </a:lnTo>
                <a:lnTo>
                  <a:pt x="176" y="224"/>
                </a:lnTo>
                <a:lnTo>
                  <a:pt x="174" y="228"/>
                </a:lnTo>
                <a:lnTo>
                  <a:pt x="174" y="228"/>
                </a:lnTo>
                <a:lnTo>
                  <a:pt x="174" y="238"/>
                </a:lnTo>
                <a:lnTo>
                  <a:pt x="174" y="238"/>
                </a:lnTo>
                <a:lnTo>
                  <a:pt x="174" y="240"/>
                </a:lnTo>
                <a:lnTo>
                  <a:pt x="174" y="240"/>
                </a:lnTo>
                <a:lnTo>
                  <a:pt x="174" y="240"/>
                </a:lnTo>
                <a:lnTo>
                  <a:pt x="176" y="240"/>
                </a:lnTo>
                <a:lnTo>
                  <a:pt x="176" y="240"/>
                </a:lnTo>
                <a:lnTo>
                  <a:pt x="178" y="270"/>
                </a:lnTo>
                <a:lnTo>
                  <a:pt x="178" y="270"/>
                </a:lnTo>
                <a:lnTo>
                  <a:pt x="178" y="300"/>
                </a:lnTo>
                <a:lnTo>
                  <a:pt x="180" y="300"/>
                </a:lnTo>
                <a:lnTo>
                  <a:pt x="180" y="300"/>
                </a:lnTo>
                <a:lnTo>
                  <a:pt x="180" y="314"/>
                </a:lnTo>
                <a:lnTo>
                  <a:pt x="180" y="314"/>
                </a:lnTo>
                <a:lnTo>
                  <a:pt x="180" y="368"/>
                </a:lnTo>
                <a:lnTo>
                  <a:pt x="180" y="368"/>
                </a:lnTo>
                <a:lnTo>
                  <a:pt x="180" y="404"/>
                </a:lnTo>
                <a:lnTo>
                  <a:pt x="180" y="404"/>
                </a:lnTo>
                <a:lnTo>
                  <a:pt x="176" y="432"/>
                </a:lnTo>
                <a:lnTo>
                  <a:pt x="176" y="432"/>
                </a:lnTo>
                <a:lnTo>
                  <a:pt x="174" y="458"/>
                </a:lnTo>
                <a:lnTo>
                  <a:pt x="174" y="458"/>
                </a:lnTo>
                <a:lnTo>
                  <a:pt x="172" y="474"/>
                </a:lnTo>
                <a:lnTo>
                  <a:pt x="172" y="474"/>
                </a:lnTo>
                <a:lnTo>
                  <a:pt x="172" y="484"/>
                </a:lnTo>
                <a:lnTo>
                  <a:pt x="172" y="484"/>
                </a:lnTo>
                <a:lnTo>
                  <a:pt x="170" y="490"/>
                </a:lnTo>
                <a:lnTo>
                  <a:pt x="170" y="490"/>
                </a:lnTo>
                <a:lnTo>
                  <a:pt x="164" y="508"/>
                </a:lnTo>
                <a:lnTo>
                  <a:pt x="164" y="508"/>
                </a:lnTo>
                <a:lnTo>
                  <a:pt x="160" y="526"/>
                </a:lnTo>
                <a:lnTo>
                  <a:pt x="160" y="526"/>
                </a:lnTo>
                <a:lnTo>
                  <a:pt x="162" y="530"/>
                </a:lnTo>
                <a:lnTo>
                  <a:pt x="162" y="532"/>
                </a:lnTo>
                <a:lnTo>
                  <a:pt x="162" y="532"/>
                </a:lnTo>
                <a:lnTo>
                  <a:pt x="164" y="536"/>
                </a:lnTo>
                <a:lnTo>
                  <a:pt x="164" y="536"/>
                </a:lnTo>
                <a:lnTo>
                  <a:pt x="162" y="540"/>
                </a:lnTo>
                <a:lnTo>
                  <a:pt x="162" y="540"/>
                </a:lnTo>
                <a:lnTo>
                  <a:pt x="160" y="542"/>
                </a:lnTo>
                <a:lnTo>
                  <a:pt x="160" y="542"/>
                </a:lnTo>
                <a:lnTo>
                  <a:pt x="158" y="548"/>
                </a:lnTo>
                <a:lnTo>
                  <a:pt x="158" y="548"/>
                </a:lnTo>
                <a:lnTo>
                  <a:pt x="158" y="550"/>
                </a:lnTo>
                <a:lnTo>
                  <a:pt x="158" y="550"/>
                </a:lnTo>
                <a:lnTo>
                  <a:pt x="154" y="550"/>
                </a:lnTo>
                <a:lnTo>
                  <a:pt x="154" y="550"/>
                </a:lnTo>
                <a:lnTo>
                  <a:pt x="152" y="552"/>
                </a:lnTo>
                <a:lnTo>
                  <a:pt x="150" y="554"/>
                </a:lnTo>
                <a:lnTo>
                  <a:pt x="150" y="554"/>
                </a:lnTo>
                <a:lnTo>
                  <a:pt x="150" y="554"/>
                </a:lnTo>
                <a:lnTo>
                  <a:pt x="152" y="556"/>
                </a:lnTo>
                <a:lnTo>
                  <a:pt x="152" y="556"/>
                </a:lnTo>
                <a:lnTo>
                  <a:pt x="152" y="556"/>
                </a:lnTo>
                <a:lnTo>
                  <a:pt x="152" y="556"/>
                </a:lnTo>
                <a:lnTo>
                  <a:pt x="152" y="556"/>
                </a:lnTo>
                <a:lnTo>
                  <a:pt x="148" y="560"/>
                </a:lnTo>
                <a:lnTo>
                  <a:pt x="148" y="560"/>
                </a:lnTo>
                <a:lnTo>
                  <a:pt x="148" y="562"/>
                </a:lnTo>
                <a:lnTo>
                  <a:pt x="150" y="562"/>
                </a:lnTo>
                <a:lnTo>
                  <a:pt x="150" y="562"/>
                </a:lnTo>
                <a:lnTo>
                  <a:pt x="148" y="564"/>
                </a:lnTo>
                <a:lnTo>
                  <a:pt x="148" y="564"/>
                </a:lnTo>
                <a:lnTo>
                  <a:pt x="144" y="566"/>
                </a:lnTo>
                <a:lnTo>
                  <a:pt x="140" y="570"/>
                </a:lnTo>
                <a:lnTo>
                  <a:pt x="140" y="570"/>
                </a:lnTo>
                <a:lnTo>
                  <a:pt x="136" y="572"/>
                </a:lnTo>
                <a:lnTo>
                  <a:pt x="134" y="574"/>
                </a:lnTo>
                <a:lnTo>
                  <a:pt x="134" y="574"/>
                </a:lnTo>
                <a:lnTo>
                  <a:pt x="134" y="576"/>
                </a:lnTo>
                <a:lnTo>
                  <a:pt x="136" y="576"/>
                </a:lnTo>
                <a:lnTo>
                  <a:pt x="136" y="576"/>
                </a:lnTo>
                <a:lnTo>
                  <a:pt x="134" y="576"/>
                </a:lnTo>
                <a:lnTo>
                  <a:pt x="134" y="576"/>
                </a:lnTo>
                <a:lnTo>
                  <a:pt x="134" y="582"/>
                </a:lnTo>
                <a:lnTo>
                  <a:pt x="134" y="582"/>
                </a:lnTo>
                <a:lnTo>
                  <a:pt x="136" y="582"/>
                </a:lnTo>
                <a:lnTo>
                  <a:pt x="138" y="584"/>
                </a:lnTo>
                <a:lnTo>
                  <a:pt x="148" y="584"/>
                </a:lnTo>
                <a:lnTo>
                  <a:pt x="148" y="584"/>
                </a:lnTo>
                <a:lnTo>
                  <a:pt x="156" y="582"/>
                </a:lnTo>
                <a:lnTo>
                  <a:pt x="162" y="580"/>
                </a:lnTo>
                <a:lnTo>
                  <a:pt x="166" y="578"/>
                </a:lnTo>
                <a:lnTo>
                  <a:pt x="170" y="578"/>
                </a:lnTo>
                <a:lnTo>
                  <a:pt x="170" y="578"/>
                </a:lnTo>
                <a:lnTo>
                  <a:pt x="174" y="578"/>
                </a:lnTo>
                <a:lnTo>
                  <a:pt x="176" y="578"/>
                </a:lnTo>
                <a:lnTo>
                  <a:pt x="178" y="580"/>
                </a:lnTo>
                <a:lnTo>
                  <a:pt x="180" y="580"/>
                </a:lnTo>
                <a:lnTo>
                  <a:pt x="180" y="580"/>
                </a:lnTo>
                <a:lnTo>
                  <a:pt x="186" y="578"/>
                </a:lnTo>
                <a:lnTo>
                  <a:pt x="192" y="578"/>
                </a:lnTo>
                <a:lnTo>
                  <a:pt x="192" y="578"/>
                </a:lnTo>
                <a:lnTo>
                  <a:pt x="192" y="572"/>
                </a:lnTo>
                <a:lnTo>
                  <a:pt x="192" y="572"/>
                </a:lnTo>
                <a:lnTo>
                  <a:pt x="192" y="570"/>
                </a:lnTo>
                <a:lnTo>
                  <a:pt x="190" y="570"/>
                </a:lnTo>
                <a:lnTo>
                  <a:pt x="190" y="570"/>
                </a:lnTo>
                <a:lnTo>
                  <a:pt x="192" y="568"/>
                </a:lnTo>
                <a:lnTo>
                  <a:pt x="192" y="568"/>
                </a:lnTo>
                <a:lnTo>
                  <a:pt x="192" y="566"/>
                </a:lnTo>
                <a:lnTo>
                  <a:pt x="192" y="566"/>
                </a:lnTo>
                <a:lnTo>
                  <a:pt x="192" y="566"/>
                </a:lnTo>
                <a:lnTo>
                  <a:pt x="192" y="566"/>
                </a:lnTo>
                <a:lnTo>
                  <a:pt x="194" y="560"/>
                </a:lnTo>
                <a:lnTo>
                  <a:pt x="194" y="560"/>
                </a:lnTo>
                <a:lnTo>
                  <a:pt x="198" y="556"/>
                </a:lnTo>
                <a:lnTo>
                  <a:pt x="198" y="556"/>
                </a:lnTo>
                <a:lnTo>
                  <a:pt x="200" y="552"/>
                </a:lnTo>
                <a:lnTo>
                  <a:pt x="200" y="548"/>
                </a:lnTo>
                <a:lnTo>
                  <a:pt x="200" y="548"/>
                </a:lnTo>
                <a:lnTo>
                  <a:pt x="204" y="532"/>
                </a:lnTo>
                <a:lnTo>
                  <a:pt x="204" y="532"/>
                </a:lnTo>
                <a:lnTo>
                  <a:pt x="210" y="508"/>
                </a:lnTo>
                <a:lnTo>
                  <a:pt x="210" y="508"/>
                </a:lnTo>
                <a:lnTo>
                  <a:pt x="212" y="496"/>
                </a:lnTo>
                <a:lnTo>
                  <a:pt x="212" y="496"/>
                </a:lnTo>
                <a:lnTo>
                  <a:pt x="214" y="486"/>
                </a:lnTo>
                <a:lnTo>
                  <a:pt x="214" y="486"/>
                </a:lnTo>
                <a:lnTo>
                  <a:pt x="216" y="466"/>
                </a:lnTo>
                <a:lnTo>
                  <a:pt x="216" y="466"/>
                </a:lnTo>
                <a:lnTo>
                  <a:pt x="218" y="440"/>
                </a:lnTo>
                <a:lnTo>
                  <a:pt x="218" y="440"/>
                </a:lnTo>
                <a:lnTo>
                  <a:pt x="222" y="424"/>
                </a:lnTo>
                <a:lnTo>
                  <a:pt x="222" y="424"/>
                </a:lnTo>
                <a:lnTo>
                  <a:pt x="224" y="404"/>
                </a:lnTo>
                <a:lnTo>
                  <a:pt x="224" y="404"/>
                </a:lnTo>
                <a:lnTo>
                  <a:pt x="228" y="388"/>
                </a:lnTo>
                <a:lnTo>
                  <a:pt x="228" y="388"/>
                </a:lnTo>
                <a:lnTo>
                  <a:pt x="230" y="378"/>
                </a:lnTo>
                <a:lnTo>
                  <a:pt x="230" y="378"/>
                </a:lnTo>
                <a:lnTo>
                  <a:pt x="234" y="354"/>
                </a:lnTo>
                <a:lnTo>
                  <a:pt x="234" y="354"/>
                </a:lnTo>
                <a:lnTo>
                  <a:pt x="240" y="328"/>
                </a:lnTo>
                <a:lnTo>
                  <a:pt x="240" y="328"/>
                </a:lnTo>
                <a:lnTo>
                  <a:pt x="240" y="318"/>
                </a:lnTo>
                <a:lnTo>
                  <a:pt x="240" y="314"/>
                </a:lnTo>
                <a:lnTo>
                  <a:pt x="240" y="314"/>
                </a:lnTo>
                <a:lnTo>
                  <a:pt x="240" y="314"/>
                </a:lnTo>
                <a:lnTo>
                  <a:pt x="242" y="320"/>
                </a:lnTo>
                <a:lnTo>
                  <a:pt x="242" y="320"/>
                </a:lnTo>
                <a:lnTo>
                  <a:pt x="242" y="326"/>
                </a:lnTo>
                <a:lnTo>
                  <a:pt x="242" y="326"/>
                </a:lnTo>
                <a:lnTo>
                  <a:pt x="244" y="332"/>
                </a:lnTo>
                <a:lnTo>
                  <a:pt x="244" y="332"/>
                </a:lnTo>
                <a:lnTo>
                  <a:pt x="246" y="338"/>
                </a:lnTo>
                <a:lnTo>
                  <a:pt x="246" y="342"/>
                </a:lnTo>
                <a:lnTo>
                  <a:pt x="246" y="342"/>
                </a:lnTo>
                <a:lnTo>
                  <a:pt x="248" y="348"/>
                </a:lnTo>
                <a:lnTo>
                  <a:pt x="250" y="362"/>
                </a:lnTo>
                <a:lnTo>
                  <a:pt x="250" y="362"/>
                </a:lnTo>
                <a:lnTo>
                  <a:pt x="256" y="400"/>
                </a:lnTo>
                <a:lnTo>
                  <a:pt x="256" y="400"/>
                </a:lnTo>
                <a:lnTo>
                  <a:pt x="262" y="446"/>
                </a:lnTo>
                <a:lnTo>
                  <a:pt x="262" y="446"/>
                </a:lnTo>
                <a:lnTo>
                  <a:pt x="268" y="492"/>
                </a:lnTo>
                <a:lnTo>
                  <a:pt x="268" y="492"/>
                </a:lnTo>
                <a:lnTo>
                  <a:pt x="272" y="510"/>
                </a:lnTo>
                <a:lnTo>
                  <a:pt x="276" y="526"/>
                </a:lnTo>
                <a:lnTo>
                  <a:pt x="276" y="526"/>
                </a:lnTo>
                <a:lnTo>
                  <a:pt x="280" y="538"/>
                </a:lnTo>
                <a:lnTo>
                  <a:pt x="284" y="546"/>
                </a:lnTo>
                <a:lnTo>
                  <a:pt x="284" y="546"/>
                </a:lnTo>
                <a:lnTo>
                  <a:pt x="296" y="560"/>
                </a:lnTo>
                <a:lnTo>
                  <a:pt x="296" y="560"/>
                </a:lnTo>
                <a:lnTo>
                  <a:pt x="296" y="562"/>
                </a:lnTo>
                <a:lnTo>
                  <a:pt x="296" y="562"/>
                </a:lnTo>
                <a:lnTo>
                  <a:pt x="296" y="566"/>
                </a:lnTo>
                <a:lnTo>
                  <a:pt x="296" y="566"/>
                </a:lnTo>
                <a:lnTo>
                  <a:pt x="298" y="570"/>
                </a:lnTo>
                <a:lnTo>
                  <a:pt x="298" y="570"/>
                </a:lnTo>
                <a:lnTo>
                  <a:pt x="296" y="570"/>
                </a:lnTo>
                <a:lnTo>
                  <a:pt x="296" y="570"/>
                </a:lnTo>
                <a:lnTo>
                  <a:pt x="296" y="578"/>
                </a:lnTo>
                <a:lnTo>
                  <a:pt x="296" y="578"/>
                </a:lnTo>
                <a:lnTo>
                  <a:pt x="300" y="578"/>
                </a:lnTo>
                <a:lnTo>
                  <a:pt x="300" y="578"/>
                </a:lnTo>
                <a:lnTo>
                  <a:pt x="304" y="580"/>
                </a:lnTo>
                <a:lnTo>
                  <a:pt x="304" y="580"/>
                </a:lnTo>
                <a:lnTo>
                  <a:pt x="308" y="580"/>
                </a:lnTo>
                <a:lnTo>
                  <a:pt x="308" y="580"/>
                </a:lnTo>
                <a:lnTo>
                  <a:pt x="308" y="580"/>
                </a:lnTo>
                <a:lnTo>
                  <a:pt x="308" y="584"/>
                </a:lnTo>
                <a:lnTo>
                  <a:pt x="308" y="584"/>
                </a:lnTo>
                <a:lnTo>
                  <a:pt x="310" y="584"/>
                </a:lnTo>
                <a:lnTo>
                  <a:pt x="310" y="584"/>
                </a:lnTo>
                <a:lnTo>
                  <a:pt x="316" y="586"/>
                </a:lnTo>
                <a:lnTo>
                  <a:pt x="316" y="586"/>
                </a:lnTo>
                <a:lnTo>
                  <a:pt x="328" y="586"/>
                </a:lnTo>
                <a:lnTo>
                  <a:pt x="338" y="584"/>
                </a:lnTo>
                <a:lnTo>
                  <a:pt x="338" y="584"/>
                </a:lnTo>
                <a:lnTo>
                  <a:pt x="340" y="584"/>
                </a:lnTo>
                <a:lnTo>
                  <a:pt x="340" y="582"/>
                </a:lnTo>
                <a:lnTo>
                  <a:pt x="340" y="582"/>
                </a:lnTo>
                <a:lnTo>
                  <a:pt x="340" y="580"/>
                </a:lnTo>
                <a:lnTo>
                  <a:pt x="338" y="580"/>
                </a:lnTo>
                <a:lnTo>
                  <a:pt x="338" y="580"/>
                </a:lnTo>
                <a:lnTo>
                  <a:pt x="340" y="576"/>
                </a:lnTo>
                <a:lnTo>
                  <a:pt x="340" y="576"/>
                </a:lnTo>
                <a:lnTo>
                  <a:pt x="340" y="572"/>
                </a:lnTo>
                <a:lnTo>
                  <a:pt x="336" y="568"/>
                </a:lnTo>
                <a:lnTo>
                  <a:pt x="336" y="568"/>
                </a:lnTo>
                <a:lnTo>
                  <a:pt x="332" y="564"/>
                </a:lnTo>
                <a:lnTo>
                  <a:pt x="330" y="562"/>
                </a:lnTo>
                <a:lnTo>
                  <a:pt x="330" y="562"/>
                </a:lnTo>
                <a:lnTo>
                  <a:pt x="328" y="554"/>
                </a:lnTo>
                <a:lnTo>
                  <a:pt x="328" y="554"/>
                </a:lnTo>
                <a:lnTo>
                  <a:pt x="328" y="554"/>
                </a:lnTo>
                <a:lnTo>
                  <a:pt x="326" y="552"/>
                </a:lnTo>
                <a:lnTo>
                  <a:pt x="326" y="552"/>
                </a:lnTo>
                <a:lnTo>
                  <a:pt x="326" y="552"/>
                </a:lnTo>
                <a:lnTo>
                  <a:pt x="326" y="552"/>
                </a:lnTo>
                <a:lnTo>
                  <a:pt x="326" y="544"/>
                </a:lnTo>
                <a:lnTo>
                  <a:pt x="326" y="544"/>
                </a:lnTo>
                <a:lnTo>
                  <a:pt x="324" y="542"/>
                </a:lnTo>
                <a:lnTo>
                  <a:pt x="324" y="542"/>
                </a:lnTo>
                <a:lnTo>
                  <a:pt x="324" y="542"/>
                </a:lnTo>
                <a:lnTo>
                  <a:pt x="320" y="536"/>
                </a:lnTo>
                <a:lnTo>
                  <a:pt x="320" y="536"/>
                </a:lnTo>
                <a:lnTo>
                  <a:pt x="316" y="530"/>
                </a:lnTo>
                <a:lnTo>
                  <a:pt x="316" y="530"/>
                </a:lnTo>
                <a:lnTo>
                  <a:pt x="318" y="528"/>
                </a:lnTo>
                <a:lnTo>
                  <a:pt x="318" y="528"/>
                </a:lnTo>
                <a:lnTo>
                  <a:pt x="322" y="522"/>
                </a:lnTo>
                <a:lnTo>
                  <a:pt x="322" y="522"/>
                </a:lnTo>
                <a:lnTo>
                  <a:pt x="322" y="516"/>
                </a:lnTo>
                <a:lnTo>
                  <a:pt x="322" y="510"/>
                </a:lnTo>
                <a:lnTo>
                  <a:pt x="322" y="510"/>
                </a:lnTo>
                <a:lnTo>
                  <a:pt x="318" y="504"/>
                </a:lnTo>
                <a:lnTo>
                  <a:pt x="316" y="498"/>
                </a:lnTo>
                <a:lnTo>
                  <a:pt x="316" y="498"/>
                </a:lnTo>
                <a:lnTo>
                  <a:pt x="312" y="492"/>
                </a:lnTo>
                <a:lnTo>
                  <a:pt x="312" y="492"/>
                </a:lnTo>
                <a:lnTo>
                  <a:pt x="312" y="486"/>
                </a:lnTo>
                <a:lnTo>
                  <a:pt x="312" y="486"/>
                </a:lnTo>
                <a:lnTo>
                  <a:pt x="312" y="476"/>
                </a:lnTo>
                <a:lnTo>
                  <a:pt x="312" y="476"/>
                </a:lnTo>
                <a:lnTo>
                  <a:pt x="310" y="462"/>
                </a:lnTo>
                <a:lnTo>
                  <a:pt x="310" y="462"/>
                </a:lnTo>
                <a:lnTo>
                  <a:pt x="306" y="438"/>
                </a:lnTo>
                <a:lnTo>
                  <a:pt x="306" y="438"/>
                </a:lnTo>
                <a:lnTo>
                  <a:pt x="302" y="418"/>
                </a:lnTo>
                <a:lnTo>
                  <a:pt x="302" y="418"/>
                </a:lnTo>
                <a:lnTo>
                  <a:pt x="302" y="406"/>
                </a:lnTo>
                <a:lnTo>
                  <a:pt x="302" y="406"/>
                </a:lnTo>
                <a:lnTo>
                  <a:pt x="304" y="390"/>
                </a:lnTo>
                <a:lnTo>
                  <a:pt x="304" y="390"/>
                </a:lnTo>
                <a:lnTo>
                  <a:pt x="302" y="376"/>
                </a:lnTo>
                <a:lnTo>
                  <a:pt x="302" y="376"/>
                </a:lnTo>
                <a:lnTo>
                  <a:pt x="302" y="360"/>
                </a:lnTo>
                <a:lnTo>
                  <a:pt x="302" y="360"/>
                </a:lnTo>
                <a:lnTo>
                  <a:pt x="300" y="346"/>
                </a:lnTo>
                <a:lnTo>
                  <a:pt x="300" y="346"/>
                </a:lnTo>
                <a:lnTo>
                  <a:pt x="300" y="336"/>
                </a:lnTo>
                <a:lnTo>
                  <a:pt x="300" y="336"/>
                </a:lnTo>
                <a:lnTo>
                  <a:pt x="300" y="330"/>
                </a:lnTo>
                <a:lnTo>
                  <a:pt x="300" y="330"/>
                </a:lnTo>
                <a:lnTo>
                  <a:pt x="300" y="322"/>
                </a:lnTo>
                <a:lnTo>
                  <a:pt x="300" y="322"/>
                </a:lnTo>
                <a:lnTo>
                  <a:pt x="298" y="316"/>
                </a:lnTo>
                <a:lnTo>
                  <a:pt x="298" y="316"/>
                </a:lnTo>
                <a:lnTo>
                  <a:pt x="298" y="310"/>
                </a:lnTo>
                <a:lnTo>
                  <a:pt x="298" y="310"/>
                </a:lnTo>
                <a:lnTo>
                  <a:pt x="298" y="306"/>
                </a:lnTo>
                <a:lnTo>
                  <a:pt x="298" y="306"/>
                </a:lnTo>
                <a:lnTo>
                  <a:pt x="298" y="302"/>
                </a:lnTo>
                <a:lnTo>
                  <a:pt x="298" y="302"/>
                </a:lnTo>
                <a:lnTo>
                  <a:pt x="298" y="302"/>
                </a:lnTo>
                <a:lnTo>
                  <a:pt x="298" y="302"/>
                </a:lnTo>
                <a:lnTo>
                  <a:pt x="298" y="298"/>
                </a:lnTo>
                <a:lnTo>
                  <a:pt x="298" y="298"/>
                </a:lnTo>
                <a:lnTo>
                  <a:pt x="300" y="290"/>
                </a:lnTo>
                <a:lnTo>
                  <a:pt x="300" y="290"/>
                </a:lnTo>
                <a:lnTo>
                  <a:pt x="298" y="284"/>
                </a:lnTo>
                <a:lnTo>
                  <a:pt x="298" y="284"/>
                </a:lnTo>
                <a:lnTo>
                  <a:pt x="298" y="280"/>
                </a:lnTo>
                <a:lnTo>
                  <a:pt x="298" y="280"/>
                </a:lnTo>
                <a:lnTo>
                  <a:pt x="298" y="276"/>
                </a:lnTo>
                <a:lnTo>
                  <a:pt x="298" y="276"/>
                </a:lnTo>
                <a:lnTo>
                  <a:pt x="298" y="258"/>
                </a:lnTo>
                <a:lnTo>
                  <a:pt x="298" y="258"/>
                </a:lnTo>
                <a:lnTo>
                  <a:pt x="300" y="244"/>
                </a:lnTo>
                <a:lnTo>
                  <a:pt x="300" y="244"/>
                </a:lnTo>
                <a:lnTo>
                  <a:pt x="300" y="244"/>
                </a:lnTo>
                <a:lnTo>
                  <a:pt x="300" y="240"/>
                </a:lnTo>
                <a:lnTo>
                  <a:pt x="300" y="240"/>
                </a:lnTo>
                <a:lnTo>
                  <a:pt x="300" y="232"/>
                </a:lnTo>
                <a:lnTo>
                  <a:pt x="300" y="232"/>
                </a:lnTo>
                <a:lnTo>
                  <a:pt x="298" y="224"/>
                </a:lnTo>
                <a:lnTo>
                  <a:pt x="298" y="224"/>
                </a:lnTo>
                <a:lnTo>
                  <a:pt x="298" y="216"/>
                </a:lnTo>
                <a:lnTo>
                  <a:pt x="298" y="216"/>
                </a:lnTo>
                <a:lnTo>
                  <a:pt x="300" y="206"/>
                </a:lnTo>
                <a:lnTo>
                  <a:pt x="300" y="206"/>
                </a:lnTo>
                <a:lnTo>
                  <a:pt x="300" y="198"/>
                </a:lnTo>
                <a:lnTo>
                  <a:pt x="300" y="198"/>
                </a:lnTo>
                <a:lnTo>
                  <a:pt x="300" y="194"/>
                </a:lnTo>
                <a:lnTo>
                  <a:pt x="300" y="194"/>
                </a:lnTo>
                <a:lnTo>
                  <a:pt x="302" y="190"/>
                </a:lnTo>
                <a:lnTo>
                  <a:pt x="302" y="190"/>
                </a:lnTo>
                <a:lnTo>
                  <a:pt x="304" y="184"/>
                </a:lnTo>
                <a:lnTo>
                  <a:pt x="304" y="184"/>
                </a:lnTo>
                <a:lnTo>
                  <a:pt x="306" y="176"/>
                </a:lnTo>
                <a:lnTo>
                  <a:pt x="306" y="176"/>
                </a:lnTo>
                <a:lnTo>
                  <a:pt x="308" y="170"/>
                </a:lnTo>
                <a:lnTo>
                  <a:pt x="308" y="170"/>
                </a:lnTo>
                <a:lnTo>
                  <a:pt x="308" y="166"/>
                </a:lnTo>
                <a:lnTo>
                  <a:pt x="308" y="166"/>
                </a:lnTo>
                <a:lnTo>
                  <a:pt x="312" y="162"/>
                </a:lnTo>
                <a:lnTo>
                  <a:pt x="312" y="162"/>
                </a:lnTo>
                <a:lnTo>
                  <a:pt x="314" y="162"/>
                </a:lnTo>
                <a:lnTo>
                  <a:pt x="314" y="162"/>
                </a:lnTo>
                <a:lnTo>
                  <a:pt x="320" y="164"/>
                </a:lnTo>
                <a:lnTo>
                  <a:pt x="320" y="164"/>
                </a:lnTo>
                <a:lnTo>
                  <a:pt x="332" y="164"/>
                </a:lnTo>
                <a:lnTo>
                  <a:pt x="332" y="164"/>
                </a:lnTo>
                <a:lnTo>
                  <a:pt x="346" y="166"/>
                </a:lnTo>
                <a:lnTo>
                  <a:pt x="346" y="166"/>
                </a:lnTo>
                <a:lnTo>
                  <a:pt x="362" y="168"/>
                </a:lnTo>
                <a:lnTo>
                  <a:pt x="362" y="168"/>
                </a:lnTo>
                <a:lnTo>
                  <a:pt x="366" y="166"/>
                </a:lnTo>
                <a:lnTo>
                  <a:pt x="366" y="166"/>
                </a:lnTo>
                <a:lnTo>
                  <a:pt x="370" y="166"/>
                </a:lnTo>
                <a:lnTo>
                  <a:pt x="370" y="166"/>
                </a:lnTo>
                <a:lnTo>
                  <a:pt x="376" y="166"/>
                </a:lnTo>
                <a:lnTo>
                  <a:pt x="376" y="166"/>
                </a:lnTo>
                <a:lnTo>
                  <a:pt x="380" y="164"/>
                </a:lnTo>
                <a:lnTo>
                  <a:pt x="384" y="162"/>
                </a:lnTo>
                <a:lnTo>
                  <a:pt x="384" y="162"/>
                </a:lnTo>
                <a:lnTo>
                  <a:pt x="386" y="158"/>
                </a:lnTo>
                <a:lnTo>
                  <a:pt x="386" y="156"/>
                </a:lnTo>
                <a:lnTo>
                  <a:pt x="386" y="156"/>
                </a:lnTo>
                <a:lnTo>
                  <a:pt x="390" y="152"/>
                </a:lnTo>
                <a:lnTo>
                  <a:pt x="390" y="152"/>
                </a:lnTo>
                <a:lnTo>
                  <a:pt x="396" y="144"/>
                </a:lnTo>
                <a:lnTo>
                  <a:pt x="396" y="144"/>
                </a:lnTo>
                <a:lnTo>
                  <a:pt x="402" y="136"/>
                </a:lnTo>
                <a:lnTo>
                  <a:pt x="402" y="136"/>
                </a:lnTo>
                <a:lnTo>
                  <a:pt x="406" y="132"/>
                </a:lnTo>
                <a:lnTo>
                  <a:pt x="406" y="132"/>
                </a:lnTo>
                <a:lnTo>
                  <a:pt x="410" y="128"/>
                </a:lnTo>
                <a:lnTo>
                  <a:pt x="410" y="128"/>
                </a:lnTo>
                <a:lnTo>
                  <a:pt x="412" y="124"/>
                </a:lnTo>
                <a:lnTo>
                  <a:pt x="412" y="124"/>
                </a:lnTo>
                <a:lnTo>
                  <a:pt x="412" y="122"/>
                </a:lnTo>
                <a:lnTo>
                  <a:pt x="412" y="122"/>
                </a:lnTo>
                <a:lnTo>
                  <a:pt x="418" y="118"/>
                </a:lnTo>
                <a:lnTo>
                  <a:pt x="418" y="118"/>
                </a:lnTo>
                <a:lnTo>
                  <a:pt x="426" y="110"/>
                </a:lnTo>
                <a:lnTo>
                  <a:pt x="426" y="110"/>
                </a:lnTo>
                <a:lnTo>
                  <a:pt x="426" y="108"/>
                </a:lnTo>
                <a:lnTo>
                  <a:pt x="426" y="108"/>
                </a:lnTo>
                <a:lnTo>
                  <a:pt x="420" y="102"/>
                </a:lnTo>
                <a:lnTo>
                  <a:pt x="420" y="102"/>
                </a:lnTo>
                <a:lnTo>
                  <a:pt x="414" y="96"/>
                </a:lnTo>
                <a:lnTo>
                  <a:pt x="414" y="96"/>
                </a:lnTo>
                <a:lnTo>
                  <a:pt x="416" y="92"/>
                </a:lnTo>
                <a:lnTo>
                  <a:pt x="416" y="92"/>
                </a:lnTo>
                <a:lnTo>
                  <a:pt x="418" y="90"/>
                </a:lnTo>
                <a:lnTo>
                  <a:pt x="422" y="90"/>
                </a:lnTo>
                <a:lnTo>
                  <a:pt x="422" y="90"/>
                </a:lnTo>
                <a:lnTo>
                  <a:pt x="428" y="88"/>
                </a:lnTo>
                <a:lnTo>
                  <a:pt x="428" y="88"/>
                </a:lnTo>
                <a:lnTo>
                  <a:pt x="434" y="86"/>
                </a:lnTo>
                <a:lnTo>
                  <a:pt x="434" y="86"/>
                </a:lnTo>
                <a:lnTo>
                  <a:pt x="440" y="84"/>
                </a:lnTo>
                <a:lnTo>
                  <a:pt x="440" y="84"/>
                </a:lnTo>
                <a:lnTo>
                  <a:pt x="448" y="82"/>
                </a:lnTo>
                <a:lnTo>
                  <a:pt x="448" y="82"/>
                </a:lnTo>
                <a:lnTo>
                  <a:pt x="454" y="78"/>
                </a:lnTo>
                <a:lnTo>
                  <a:pt x="454" y="78"/>
                </a:lnTo>
                <a:lnTo>
                  <a:pt x="460" y="74"/>
                </a:lnTo>
                <a:lnTo>
                  <a:pt x="460" y="74"/>
                </a:lnTo>
                <a:lnTo>
                  <a:pt x="464" y="70"/>
                </a:lnTo>
                <a:lnTo>
                  <a:pt x="464" y="70"/>
                </a:lnTo>
                <a:lnTo>
                  <a:pt x="462" y="70"/>
                </a:lnTo>
                <a:lnTo>
                  <a:pt x="462" y="68"/>
                </a:lnTo>
                <a:lnTo>
                  <a:pt x="462" y="68"/>
                </a:lnTo>
                <a:close/>
                <a:moveTo>
                  <a:pt x="262" y="14"/>
                </a:moveTo>
                <a:lnTo>
                  <a:pt x="262" y="14"/>
                </a:lnTo>
                <a:lnTo>
                  <a:pt x="262" y="16"/>
                </a:lnTo>
                <a:lnTo>
                  <a:pt x="262" y="16"/>
                </a:lnTo>
                <a:lnTo>
                  <a:pt x="262" y="16"/>
                </a:lnTo>
                <a:lnTo>
                  <a:pt x="262" y="16"/>
                </a:lnTo>
                <a:lnTo>
                  <a:pt x="260" y="14"/>
                </a:lnTo>
                <a:lnTo>
                  <a:pt x="260" y="14"/>
                </a:lnTo>
                <a:lnTo>
                  <a:pt x="262" y="14"/>
                </a:lnTo>
                <a:lnTo>
                  <a:pt x="262" y="14"/>
                </a:lnTo>
                <a:close/>
                <a:moveTo>
                  <a:pt x="156" y="552"/>
                </a:moveTo>
                <a:lnTo>
                  <a:pt x="156" y="552"/>
                </a:lnTo>
                <a:lnTo>
                  <a:pt x="152" y="554"/>
                </a:lnTo>
                <a:lnTo>
                  <a:pt x="152" y="554"/>
                </a:lnTo>
                <a:lnTo>
                  <a:pt x="152" y="554"/>
                </a:lnTo>
                <a:lnTo>
                  <a:pt x="152" y="554"/>
                </a:lnTo>
                <a:lnTo>
                  <a:pt x="152" y="554"/>
                </a:lnTo>
                <a:lnTo>
                  <a:pt x="154" y="552"/>
                </a:lnTo>
                <a:lnTo>
                  <a:pt x="154" y="552"/>
                </a:lnTo>
                <a:lnTo>
                  <a:pt x="156" y="550"/>
                </a:lnTo>
                <a:lnTo>
                  <a:pt x="156" y="550"/>
                </a:lnTo>
                <a:lnTo>
                  <a:pt x="156" y="550"/>
                </a:lnTo>
                <a:lnTo>
                  <a:pt x="156" y="552"/>
                </a:lnTo>
                <a:lnTo>
                  <a:pt x="156" y="552"/>
                </a:lnTo>
                <a:close/>
                <a:moveTo>
                  <a:pt x="238" y="0"/>
                </a:moveTo>
                <a:lnTo>
                  <a:pt x="238" y="0"/>
                </a:lnTo>
                <a:lnTo>
                  <a:pt x="234" y="0"/>
                </a:lnTo>
                <a:lnTo>
                  <a:pt x="234" y="0"/>
                </a:lnTo>
                <a:lnTo>
                  <a:pt x="230" y="0"/>
                </a:lnTo>
                <a:lnTo>
                  <a:pt x="230" y="0"/>
                </a:lnTo>
                <a:lnTo>
                  <a:pt x="234" y="0"/>
                </a:lnTo>
                <a:lnTo>
                  <a:pt x="234" y="0"/>
                </a:lnTo>
                <a:lnTo>
                  <a:pt x="236" y="0"/>
                </a:lnTo>
                <a:lnTo>
                  <a:pt x="236" y="0"/>
                </a:lnTo>
                <a:lnTo>
                  <a:pt x="238" y="0"/>
                </a:lnTo>
                <a:lnTo>
                  <a:pt x="238" y="0"/>
                </a:lnTo>
                <a:close/>
                <a:moveTo>
                  <a:pt x="236" y="0"/>
                </a:moveTo>
                <a:lnTo>
                  <a:pt x="236" y="0"/>
                </a:lnTo>
                <a:lnTo>
                  <a:pt x="232" y="0"/>
                </a:lnTo>
                <a:lnTo>
                  <a:pt x="232" y="0"/>
                </a:lnTo>
                <a:lnTo>
                  <a:pt x="238" y="0"/>
                </a:lnTo>
                <a:lnTo>
                  <a:pt x="238" y="0"/>
                </a:lnTo>
                <a:lnTo>
                  <a:pt x="240" y="2"/>
                </a:lnTo>
                <a:lnTo>
                  <a:pt x="240" y="2"/>
                </a:lnTo>
                <a:lnTo>
                  <a:pt x="236" y="0"/>
                </a:lnTo>
                <a:lnTo>
                  <a:pt x="236" y="0"/>
                </a:lnTo>
                <a:close/>
                <a:moveTo>
                  <a:pt x="248" y="4"/>
                </a:moveTo>
                <a:lnTo>
                  <a:pt x="248" y="4"/>
                </a:lnTo>
                <a:lnTo>
                  <a:pt x="246" y="4"/>
                </a:lnTo>
                <a:lnTo>
                  <a:pt x="246" y="4"/>
                </a:lnTo>
                <a:lnTo>
                  <a:pt x="250" y="4"/>
                </a:lnTo>
                <a:lnTo>
                  <a:pt x="250" y="4"/>
                </a:lnTo>
                <a:lnTo>
                  <a:pt x="252" y="4"/>
                </a:lnTo>
                <a:lnTo>
                  <a:pt x="252" y="4"/>
                </a:lnTo>
                <a:lnTo>
                  <a:pt x="248" y="4"/>
                </a:lnTo>
                <a:lnTo>
                  <a:pt x="248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16002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972594" y="3199606"/>
            <a:ext cx="320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1752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3733800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Confusion caused by multiple targets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8" name="Freeform 39"/>
          <p:cNvSpPr>
            <a:spLocks noEditPoints="1"/>
          </p:cNvSpPr>
          <p:nvPr/>
        </p:nvSpPr>
        <p:spPr bwMode="auto">
          <a:xfrm>
            <a:off x="1981200" y="3810000"/>
            <a:ext cx="1295400" cy="2057400"/>
          </a:xfrm>
          <a:custGeom>
            <a:avLst/>
            <a:gdLst/>
            <a:ahLst/>
            <a:cxnLst>
              <a:cxn ang="0">
                <a:pos x="386" y="122"/>
              </a:cxn>
              <a:cxn ang="0">
                <a:pos x="370" y="124"/>
              </a:cxn>
              <a:cxn ang="0">
                <a:pos x="362" y="106"/>
              </a:cxn>
              <a:cxn ang="0">
                <a:pos x="330" y="140"/>
              </a:cxn>
              <a:cxn ang="0">
                <a:pos x="306" y="156"/>
              </a:cxn>
              <a:cxn ang="0">
                <a:pos x="288" y="90"/>
              </a:cxn>
              <a:cxn ang="0">
                <a:pos x="240" y="70"/>
              </a:cxn>
              <a:cxn ang="0">
                <a:pos x="220" y="56"/>
              </a:cxn>
              <a:cxn ang="0">
                <a:pos x="224" y="24"/>
              </a:cxn>
              <a:cxn ang="0">
                <a:pos x="212" y="6"/>
              </a:cxn>
              <a:cxn ang="0">
                <a:pos x="194" y="2"/>
              </a:cxn>
              <a:cxn ang="0">
                <a:pos x="190" y="2"/>
              </a:cxn>
              <a:cxn ang="0">
                <a:pos x="184" y="4"/>
              </a:cxn>
              <a:cxn ang="0">
                <a:pos x="178" y="4"/>
              </a:cxn>
              <a:cxn ang="0">
                <a:pos x="174" y="10"/>
              </a:cxn>
              <a:cxn ang="0">
                <a:pos x="170" y="14"/>
              </a:cxn>
              <a:cxn ang="0">
                <a:pos x="160" y="26"/>
              </a:cxn>
              <a:cxn ang="0">
                <a:pos x="160" y="40"/>
              </a:cxn>
              <a:cxn ang="0">
                <a:pos x="156" y="38"/>
              </a:cxn>
              <a:cxn ang="0">
                <a:pos x="166" y="56"/>
              </a:cxn>
              <a:cxn ang="0">
                <a:pos x="148" y="84"/>
              </a:cxn>
              <a:cxn ang="0">
                <a:pos x="126" y="130"/>
              </a:cxn>
              <a:cxn ang="0">
                <a:pos x="118" y="168"/>
              </a:cxn>
              <a:cxn ang="0">
                <a:pos x="94" y="164"/>
              </a:cxn>
              <a:cxn ang="0">
                <a:pos x="58" y="148"/>
              </a:cxn>
              <a:cxn ang="0">
                <a:pos x="40" y="128"/>
              </a:cxn>
              <a:cxn ang="0">
                <a:pos x="16" y="138"/>
              </a:cxn>
              <a:cxn ang="0">
                <a:pos x="20" y="146"/>
              </a:cxn>
              <a:cxn ang="0">
                <a:pos x="2" y="146"/>
              </a:cxn>
              <a:cxn ang="0">
                <a:pos x="10" y="154"/>
              </a:cxn>
              <a:cxn ang="0">
                <a:pos x="24" y="164"/>
              </a:cxn>
              <a:cxn ang="0">
                <a:pos x="74" y="196"/>
              </a:cxn>
              <a:cxn ang="0">
                <a:pos x="132" y="206"/>
              </a:cxn>
              <a:cxn ang="0">
                <a:pos x="146" y="228"/>
              </a:cxn>
              <a:cxn ang="0">
                <a:pos x="146" y="276"/>
              </a:cxn>
              <a:cxn ang="0">
                <a:pos x="154" y="508"/>
              </a:cxn>
              <a:cxn ang="0">
                <a:pos x="144" y="544"/>
              </a:cxn>
              <a:cxn ang="0">
                <a:pos x="142" y="550"/>
              </a:cxn>
              <a:cxn ang="0">
                <a:pos x="120" y="562"/>
              </a:cxn>
              <a:cxn ang="0">
                <a:pos x="146" y="576"/>
              </a:cxn>
              <a:cxn ang="0">
                <a:pos x="184" y="562"/>
              </a:cxn>
              <a:cxn ang="0">
                <a:pos x="196" y="468"/>
              </a:cxn>
              <a:cxn ang="0">
                <a:pos x="204" y="356"/>
              </a:cxn>
              <a:cxn ang="0">
                <a:pos x="230" y="496"/>
              </a:cxn>
              <a:cxn ang="0">
                <a:pos x="242" y="564"/>
              </a:cxn>
              <a:cxn ang="0">
                <a:pos x="254" y="584"/>
              </a:cxn>
              <a:cxn ang="0">
                <a:pos x="274" y="562"/>
              </a:cxn>
              <a:cxn ang="0">
                <a:pos x="276" y="544"/>
              </a:cxn>
              <a:cxn ang="0">
                <a:pos x="268" y="442"/>
              </a:cxn>
              <a:cxn ang="0">
                <a:pos x="264" y="308"/>
              </a:cxn>
              <a:cxn ang="0">
                <a:pos x="262" y="230"/>
              </a:cxn>
              <a:cxn ang="0">
                <a:pos x="276" y="190"/>
              </a:cxn>
              <a:cxn ang="0">
                <a:pos x="336" y="182"/>
              </a:cxn>
              <a:cxn ang="0">
                <a:pos x="362" y="152"/>
              </a:cxn>
              <a:cxn ang="0">
                <a:pos x="394" y="130"/>
              </a:cxn>
              <a:cxn ang="0">
                <a:pos x="158" y="32"/>
              </a:cxn>
              <a:cxn ang="0">
                <a:pos x="162" y="28"/>
              </a:cxn>
              <a:cxn ang="0">
                <a:pos x="166" y="22"/>
              </a:cxn>
              <a:cxn ang="0">
                <a:pos x="174" y="12"/>
              </a:cxn>
              <a:cxn ang="0">
                <a:pos x="174" y="10"/>
              </a:cxn>
              <a:cxn ang="0">
                <a:pos x="178" y="6"/>
              </a:cxn>
              <a:cxn ang="0">
                <a:pos x="180" y="4"/>
              </a:cxn>
              <a:cxn ang="0">
                <a:pos x="190" y="2"/>
              </a:cxn>
            </a:cxnLst>
            <a:rect l="0" t="0" r="r" b="b"/>
            <a:pathLst>
              <a:path w="400" h="584">
                <a:moveTo>
                  <a:pt x="400" y="120"/>
                </a:moveTo>
                <a:lnTo>
                  <a:pt x="400" y="120"/>
                </a:lnTo>
                <a:lnTo>
                  <a:pt x="396" y="120"/>
                </a:lnTo>
                <a:lnTo>
                  <a:pt x="396" y="120"/>
                </a:lnTo>
                <a:lnTo>
                  <a:pt x="386" y="126"/>
                </a:lnTo>
                <a:lnTo>
                  <a:pt x="386" y="126"/>
                </a:lnTo>
                <a:lnTo>
                  <a:pt x="382" y="126"/>
                </a:lnTo>
                <a:lnTo>
                  <a:pt x="382" y="126"/>
                </a:lnTo>
                <a:lnTo>
                  <a:pt x="378" y="128"/>
                </a:lnTo>
                <a:lnTo>
                  <a:pt x="378" y="128"/>
                </a:lnTo>
                <a:lnTo>
                  <a:pt x="378" y="128"/>
                </a:lnTo>
                <a:lnTo>
                  <a:pt x="378" y="128"/>
                </a:lnTo>
                <a:lnTo>
                  <a:pt x="384" y="124"/>
                </a:lnTo>
                <a:lnTo>
                  <a:pt x="384" y="124"/>
                </a:lnTo>
                <a:lnTo>
                  <a:pt x="386" y="122"/>
                </a:lnTo>
                <a:lnTo>
                  <a:pt x="386" y="122"/>
                </a:lnTo>
                <a:lnTo>
                  <a:pt x="396" y="114"/>
                </a:lnTo>
                <a:lnTo>
                  <a:pt x="396" y="114"/>
                </a:lnTo>
                <a:lnTo>
                  <a:pt x="396" y="112"/>
                </a:lnTo>
                <a:lnTo>
                  <a:pt x="394" y="112"/>
                </a:lnTo>
                <a:lnTo>
                  <a:pt x="394" y="112"/>
                </a:lnTo>
                <a:lnTo>
                  <a:pt x="390" y="114"/>
                </a:lnTo>
                <a:lnTo>
                  <a:pt x="390" y="114"/>
                </a:lnTo>
                <a:lnTo>
                  <a:pt x="384" y="116"/>
                </a:lnTo>
                <a:lnTo>
                  <a:pt x="384" y="116"/>
                </a:lnTo>
                <a:lnTo>
                  <a:pt x="380" y="120"/>
                </a:lnTo>
                <a:lnTo>
                  <a:pt x="380" y="120"/>
                </a:lnTo>
                <a:lnTo>
                  <a:pt x="374" y="124"/>
                </a:lnTo>
                <a:lnTo>
                  <a:pt x="374" y="124"/>
                </a:lnTo>
                <a:lnTo>
                  <a:pt x="370" y="124"/>
                </a:lnTo>
                <a:lnTo>
                  <a:pt x="370" y="124"/>
                </a:lnTo>
                <a:lnTo>
                  <a:pt x="368" y="126"/>
                </a:lnTo>
                <a:lnTo>
                  <a:pt x="368" y="126"/>
                </a:lnTo>
                <a:lnTo>
                  <a:pt x="362" y="124"/>
                </a:lnTo>
                <a:lnTo>
                  <a:pt x="362" y="124"/>
                </a:lnTo>
                <a:lnTo>
                  <a:pt x="360" y="124"/>
                </a:lnTo>
                <a:lnTo>
                  <a:pt x="360" y="122"/>
                </a:lnTo>
                <a:lnTo>
                  <a:pt x="360" y="122"/>
                </a:lnTo>
                <a:lnTo>
                  <a:pt x="364" y="112"/>
                </a:lnTo>
                <a:lnTo>
                  <a:pt x="364" y="112"/>
                </a:lnTo>
                <a:lnTo>
                  <a:pt x="364" y="110"/>
                </a:lnTo>
                <a:lnTo>
                  <a:pt x="364" y="106"/>
                </a:lnTo>
                <a:lnTo>
                  <a:pt x="364" y="106"/>
                </a:lnTo>
                <a:lnTo>
                  <a:pt x="362" y="106"/>
                </a:lnTo>
                <a:lnTo>
                  <a:pt x="362" y="106"/>
                </a:lnTo>
                <a:lnTo>
                  <a:pt x="362" y="106"/>
                </a:lnTo>
                <a:lnTo>
                  <a:pt x="360" y="106"/>
                </a:lnTo>
                <a:lnTo>
                  <a:pt x="358" y="108"/>
                </a:lnTo>
                <a:lnTo>
                  <a:pt x="358" y="108"/>
                </a:lnTo>
                <a:lnTo>
                  <a:pt x="354" y="120"/>
                </a:lnTo>
                <a:lnTo>
                  <a:pt x="354" y="120"/>
                </a:lnTo>
                <a:lnTo>
                  <a:pt x="350" y="126"/>
                </a:lnTo>
                <a:lnTo>
                  <a:pt x="350" y="126"/>
                </a:lnTo>
                <a:lnTo>
                  <a:pt x="346" y="128"/>
                </a:lnTo>
                <a:lnTo>
                  <a:pt x="346" y="128"/>
                </a:lnTo>
                <a:lnTo>
                  <a:pt x="344" y="130"/>
                </a:lnTo>
                <a:lnTo>
                  <a:pt x="344" y="130"/>
                </a:lnTo>
                <a:lnTo>
                  <a:pt x="338" y="134"/>
                </a:lnTo>
                <a:lnTo>
                  <a:pt x="338" y="134"/>
                </a:lnTo>
                <a:lnTo>
                  <a:pt x="330" y="140"/>
                </a:lnTo>
                <a:lnTo>
                  <a:pt x="330" y="140"/>
                </a:lnTo>
                <a:lnTo>
                  <a:pt x="328" y="142"/>
                </a:lnTo>
                <a:lnTo>
                  <a:pt x="328" y="142"/>
                </a:lnTo>
                <a:lnTo>
                  <a:pt x="320" y="148"/>
                </a:lnTo>
                <a:lnTo>
                  <a:pt x="320" y="148"/>
                </a:lnTo>
                <a:lnTo>
                  <a:pt x="316" y="152"/>
                </a:lnTo>
                <a:lnTo>
                  <a:pt x="316" y="152"/>
                </a:lnTo>
                <a:lnTo>
                  <a:pt x="312" y="154"/>
                </a:lnTo>
                <a:lnTo>
                  <a:pt x="312" y="154"/>
                </a:lnTo>
                <a:lnTo>
                  <a:pt x="310" y="156"/>
                </a:lnTo>
                <a:lnTo>
                  <a:pt x="310" y="156"/>
                </a:lnTo>
                <a:lnTo>
                  <a:pt x="308" y="156"/>
                </a:lnTo>
                <a:lnTo>
                  <a:pt x="308" y="156"/>
                </a:lnTo>
                <a:lnTo>
                  <a:pt x="306" y="156"/>
                </a:lnTo>
                <a:lnTo>
                  <a:pt x="306" y="156"/>
                </a:lnTo>
                <a:lnTo>
                  <a:pt x="304" y="156"/>
                </a:lnTo>
                <a:lnTo>
                  <a:pt x="304" y="156"/>
                </a:lnTo>
                <a:lnTo>
                  <a:pt x="300" y="144"/>
                </a:lnTo>
                <a:lnTo>
                  <a:pt x="300" y="144"/>
                </a:lnTo>
                <a:lnTo>
                  <a:pt x="296" y="128"/>
                </a:lnTo>
                <a:lnTo>
                  <a:pt x="296" y="128"/>
                </a:lnTo>
                <a:lnTo>
                  <a:pt x="296" y="122"/>
                </a:lnTo>
                <a:lnTo>
                  <a:pt x="296" y="116"/>
                </a:lnTo>
                <a:lnTo>
                  <a:pt x="296" y="116"/>
                </a:lnTo>
                <a:lnTo>
                  <a:pt x="294" y="106"/>
                </a:lnTo>
                <a:lnTo>
                  <a:pt x="292" y="98"/>
                </a:lnTo>
                <a:lnTo>
                  <a:pt x="292" y="98"/>
                </a:lnTo>
                <a:lnTo>
                  <a:pt x="290" y="90"/>
                </a:lnTo>
                <a:lnTo>
                  <a:pt x="290" y="90"/>
                </a:lnTo>
                <a:lnTo>
                  <a:pt x="288" y="90"/>
                </a:lnTo>
                <a:lnTo>
                  <a:pt x="288" y="90"/>
                </a:lnTo>
                <a:lnTo>
                  <a:pt x="288" y="88"/>
                </a:lnTo>
                <a:lnTo>
                  <a:pt x="288" y="88"/>
                </a:lnTo>
                <a:lnTo>
                  <a:pt x="278" y="82"/>
                </a:lnTo>
                <a:lnTo>
                  <a:pt x="278" y="82"/>
                </a:lnTo>
                <a:lnTo>
                  <a:pt x="272" y="80"/>
                </a:lnTo>
                <a:lnTo>
                  <a:pt x="266" y="78"/>
                </a:lnTo>
                <a:lnTo>
                  <a:pt x="266" y="78"/>
                </a:lnTo>
                <a:lnTo>
                  <a:pt x="254" y="74"/>
                </a:lnTo>
                <a:lnTo>
                  <a:pt x="254" y="74"/>
                </a:lnTo>
                <a:lnTo>
                  <a:pt x="246" y="72"/>
                </a:lnTo>
                <a:lnTo>
                  <a:pt x="246" y="72"/>
                </a:lnTo>
                <a:lnTo>
                  <a:pt x="242" y="70"/>
                </a:lnTo>
                <a:lnTo>
                  <a:pt x="242" y="70"/>
                </a:lnTo>
                <a:lnTo>
                  <a:pt x="240" y="70"/>
                </a:lnTo>
                <a:lnTo>
                  <a:pt x="240" y="70"/>
                </a:lnTo>
                <a:lnTo>
                  <a:pt x="238" y="68"/>
                </a:lnTo>
                <a:lnTo>
                  <a:pt x="238" y="68"/>
                </a:lnTo>
                <a:lnTo>
                  <a:pt x="234" y="66"/>
                </a:lnTo>
                <a:lnTo>
                  <a:pt x="234" y="66"/>
                </a:lnTo>
                <a:lnTo>
                  <a:pt x="232" y="62"/>
                </a:lnTo>
                <a:lnTo>
                  <a:pt x="232" y="62"/>
                </a:lnTo>
                <a:lnTo>
                  <a:pt x="226" y="62"/>
                </a:lnTo>
                <a:lnTo>
                  <a:pt x="226" y="62"/>
                </a:lnTo>
                <a:lnTo>
                  <a:pt x="224" y="62"/>
                </a:lnTo>
                <a:lnTo>
                  <a:pt x="224" y="62"/>
                </a:lnTo>
                <a:lnTo>
                  <a:pt x="222" y="58"/>
                </a:lnTo>
                <a:lnTo>
                  <a:pt x="222" y="58"/>
                </a:lnTo>
                <a:lnTo>
                  <a:pt x="220" y="56"/>
                </a:lnTo>
                <a:lnTo>
                  <a:pt x="220" y="56"/>
                </a:lnTo>
                <a:lnTo>
                  <a:pt x="220" y="54"/>
                </a:lnTo>
                <a:lnTo>
                  <a:pt x="220" y="54"/>
                </a:lnTo>
                <a:lnTo>
                  <a:pt x="222" y="52"/>
                </a:lnTo>
                <a:lnTo>
                  <a:pt x="222" y="52"/>
                </a:lnTo>
                <a:lnTo>
                  <a:pt x="222" y="48"/>
                </a:lnTo>
                <a:lnTo>
                  <a:pt x="222" y="48"/>
                </a:lnTo>
                <a:lnTo>
                  <a:pt x="224" y="42"/>
                </a:lnTo>
                <a:lnTo>
                  <a:pt x="224" y="42"/>
                </a:lnTo>
                <a:lnTo>
                  <a:pt x="226" y="38"/>
                </a:lnTo>
                <a:lnTo>
                  <a:pt x="226" y="38"/>
                </a:lnTo>
                <a:lnTo>
                  <a:pt x="226" y="30"/>
                </a:lnTo>
                <a:lnTo>
                  <a:pt x="226" y="30"/>
                </a:lnTo>
                <a:lnTo>
                  <a:pt x="226" y="26"/>
                </a:lnTo>
                <a:lnTo>
                  <a:pt x="226" y="26"/>
                </a:lnTo>
                <a:lnTo>
                  <a:pt x="224" y="24"/>
                </a:lnTo>
                <a:lnTo>
                  <a:pt x="224" y="24"/>
                </a:lnTo>
                <a:lnTo>
                  <a:pt x="224" y="22"/>
                </a:lnTo>
                <a:lnTo>
                  <a:pt x="224" y="22"/>
                </a:lnTo>
                <a:lnTo>
                  <a:pt x="222" y="18"/>
                </a:lnTo>
                <a:lnTo>
                  <a:pt x="222" y="18"/>
                </a:lnTo>
                <a:lnTo>
                  <a:pt x="220" y="18"/>
                </a:lnTo>
                <a:lnTo>
                  <a:pt x="220" y="18"/>
                </a:lnTo>
                <a:lnTo>
                  <a:pt x="220" y="16"/>
                </a:lnTo>
                <a:lnTo>
                  <a:pt x="220" y="16"/>
                </a:lnTo>
                <a:lnTo>
                  <a:pt x="220" y="14"/>
                </a:lnTo>
                <a:lnTo>
                  <a:pt x="220" y="14"/>
                </a:lnTo>
                <a:lnTo>
                  <a:pt x="218" y="12"/>
                </a:lnTo>
                <a:lnTo>
                  <a:pt x="218" y="12"/>
                </a:lnTo>
                <a:lnTo>
                  <a:pt x="212" y="6"/>
                </a:lnTo>
                <a:lnTo>
                  <a:pt x="212" y="6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4" y="2"/>
                </a:lnTo>
                <a:lnTo>
                  <a:pt x="204" y="2"/>
                </a:lnTo>
                <a:lnTo>
                  <a:pt x="200" y="2"/>
                </a:lnTo>
                <a:lnTo>
                  <a:pt x="200" y="2"/>
                </a:lnTo>
                <a:lnTo>
                  <a:pt x="196" y="2"/>
                </a:lnTo>
                <a:lnTo>
                  <a:pt x="196" y="2"/>
                </a:lnTo>
                <a:lnTo>
                  <a:pt x="196" y="2"/>
                </a:lnTo>
                <a:lnTo>
                  <a:pt x="194" y="2"/>
                </a:lnTo>
                <a:lnTo>
                  <a:pt x="194" y="2"/>
                </a:lnTo>
                <a:lnTo>
                  <a:pt x="194" y="0"/>
                </a:lnTo>
                <a:lnTo>
                  <a:pt x="194" y="2"/>
                </a:lnTo>
                <a:lnTo>
                  <a:pt x="194" y="2"/>
                </a:lnTo>
                <a:lnTo>
                  <a:pt x="194" y="2"/>
                </a:lnTo>
                <a:lnTo>
                  <a:pt x="194" y="2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2"/>
                </a:lnTo>
                <a:lnTo>
                  <a:pt x="192" y="2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88" y="2"/>
                </a:lnTo>
                <a:lnTo>
                  <a:pt x="186" y="2"/>
                </a:lnTo>
                <a:lnTo>
                  <a:pt x="186" y="2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4" y="4"/>
                </a:lnTo>
                <a:lnTo>
                  <a:pt x="184" y="4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78" y="4"/>
                </a:lnTo>
                <a:lnTo>
                  <a:pt x="178" y="4"/>
                </a:lnTo>
                <a:lnTo>
                  <a:pt x="178" y="6"/>
                </a:lnTo>
                <a:lnTo>
                  <a:pt x="178" y="6"/>
                </a:lnTo>
                <a:lnTo>
                  <a:pt x="178" y="6"/>
                </a:lnTo>
                <a:lnTo>
                  <a:pt x="178" y="6"/>
                </a:lnTo>
                <a:lnTo>
                  <a:pt x="176" y="6"/>
                </a:lnTo>
                <a:lnTo>
                  <a:pt x="176" y="6"/>
                </a:lnTo>
                <a:lnTo>
                  <a:pt x="174" y="8"/>
                </a:lnTo>
                <a:lnTo>
                  <a:pt x="174" y="8"/>
                </a:lnTo>
                <a:lnTo>
                  <a:pt x="170" y="8"/>
                </a:lnTo>
                <a:lnTo>
                  <a:pt x="170" y="8"/>
                </a:lnTo>
                <a:lnTo>
                  <a:pt x="170" y="10"/>
                </a:lnTo>
                <a:lnTo>
                  <a:pt x="170" y="10"/>
                </a:lnTo>
                <a:lnTo>
                  <a:pt x="172" y="8"/>
                </a:lnTo>
                <a:lnTo>
                  <a:pt x="172" y="8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2" y="10"/>
                </a:lnTo>
                <a:lnTo>
                  <a:pt x="172" y="10"/>
                </a:lnTo>
                <a:lnTo>
                  <a:pt x="172" y="12"/>
                </a:lnTo>
                <a:lnTo>
                  <a:pt x="172" y="10"/>
                </a:lnTo>
                <a:lnTo>
                  <a:pt x="172" y="10"/>
                </a:lnTo>
                <a:lnTo>
                  <a:pt x="170" y="12"/>
                </a:lnTo>
                <a:lnTo>
                  <a:pt x="170" y="12"/>
                </a:lnTo>
                <a:lnTo>
                  <a:pt x="170" y="14"/>
                </a:lnTo>
                <a:lnTo>
                  <a:pt x="170" y="14"/>
                </a:lnTo>
                <a:lnTo>
                  <a:pt x="170" y="14"/>
                </a:lnTo>
                <a:lnTo>
                  <a:pt x="170" y="14"/>
                </a:lnTo>
                <a:lnTo>
                  <a:pt x="168" y="16"/>
                </a:lnTo>
                <a:lnTo>
                  <a:pt x="168" y="16"/>
                </a:lnTo>
                <a:lnTo>
                  <a:pt x="170" y="14"/>
                </a:lnTo>
                <a:lnTo>
                  <a:pt x="170" y="14"/>
                </a:lnTo>
                <a:lnTo>
                  <a:pt x="168" y="18"/>
                </a:lnTo>
                <a:lnTo>
                  <a:pt x="168" y="18"/>
                </a:lnTo>
                <a:lnTo>
                  <a:pt x="166" y="22"/>
                </a:lnTo>
                <a:lnTo>
                  <a:pt x="166" y="22"/>
                </a:lnTo>
                <a:lnTo>
                  <a:pt x="164" y="24"/>
                </a:lnTo>
                <a:lnTo>
                  <a:pt x="164" y="24"/>
                </a:lnTo>
                <a:lnTo>
                  <a:pt x="162" y="26"/>
                </a:lnTo>
                <a:lnTo>
                  <a:pt x="162" y="26"/>
                </a:lnTo>
                <a:lnTo>
                  <a:pt x="160" y="26"/>
                </a:lnTo>
                <a:lnTo>
                  <a:pt x="160" y="26"/>
                </a:lnTo>
                <a:lnTo>
                  <a:pt x="160" y="28"/>
                </a:lnTo>
                <a:lnTo>
                  <a:pt x="160" y="28"/>
                </a:lnTo>
                <a:lnTo>
                  <a:pt x="160" y="30"/>
                </a:lnTo>
                <a:lnTo>
                  <a:pt x="160" y="30"/>
                </a:lnTo>
                <a:lnTo>
                  <a:pt x="158" y="32"/>
                </a:lnTo>
                <a:lnTo>
                  <a:pt x="158" y="32"/>
                </a:lnTo>
                <a:lnTo>
                  <a:pt x="158" y="34"/>
                </a:lnTo>
                <a:lnTo>
                  <a:pt x="158" y="34"/>
                </a:lnTo>
                <a:lnTo>
                  <a:pt x="156" y="36"/>
                </a:lnTo>
                <a:lnTo>
                  <a:pt x="156" y="36"/>
                </a:lnTo>
                <a:lnTo>
                  <a:pt x="156" y="38"/>
                </a:lnTo>
                <a:lnTo>
                  <a:pt x="156" y="38"/>
                </a:lnTo>
                <a:lnTo>
                  <a:pt x="158" y="40"/>
                </a:lnTo>
                <a:lnTo>
                  <a:pt x="158" y="40"/>
                </a:lnTo>
                <a:lnTo>
                  <a:pt x="160" y="40"/>
                </a:lnTo>
                <a:lnTo>
                  <a:pt x="160" y="40"/>
                </a:lnTo>
                <a:lnTo>
                  <a:pt x="162" y="42"/>
                </a:lnTo>
                <a:lnTo>
                  <a:pt x="162" y="42"/>
                </a:lnTo>
                <a:lnTo>
                  <a:pt x="164" y="42"/>
                </a:lnTo>
                <a:lnTo>
                  <a:pt x="164" y="42"/>
                </a:lnTo>
                <a:lnTo>
                  <a:pt x="164" y="44"/>
                </a:lnTo>
                <a:lnTo>
                  <a:pt x="164" y="44"/>
                </a:lnTo>
                <a:lnTo>
                  <a:pt x="162" y="44"/>
                </a:lnTo>
                <a:lnTo>
                  <a:pt x="162" y="44"/>
                </a:lnTo>
                <a:lnTo>
                  <a:pt x="160" y="42"/>
                </a:lnTo>
                <a:lnTo>
                  <a:pt x="160" y="42"/>
                </a:lnTo>
                <a:lnTo>
                  <a:pt x="158" y="40"/>
                </a:lnTo>
                <a:lnTo>
                  <a:pt x="158" y="40"/>
                </a:lnTo>
                <a:lnTo>
                  <a:pt x="156" y="38"/>
                </a:lnTo>
                <a:lnTo>
                  <a:pt x="156" y="38"/>
                </a:lnTo>
                <a:lnTo>
                  <a:pt x="158" y="40"/>
                </a:lnTo>
                <a:lnTo>
                  <a:pt x="158" y="40"/>
                </a:lnTo>
                <a:lnTo>
                  <a:pt x="162" y="44"/>
                </a:lnTo>
                <a:lnTo>
                  <a:pt x="162" y="44"/>
                </a:lnTo>
                <a:lnTo>
                  <a:pt x="164" y="44"/>
                </a:lnTo>
                <a:lnTo>
                  <a:pt x="164" y="44"/>
                </a:lnTo>
                <a:lnTo>
                  <a:pt x="164" y="46"/>
                </a:lnTo>
                <a:lnTo>
                  <a:pt x="164" y="46"/>
                </a:lnTo>
                <a:lnTo>
                  <a:pt x="164" y="50"/>
                </a:lnTo>
                <a:lnTo>
                  <a:pt x="164" y="50"/>
                </a:lnTo>
                <a:lnTo>
                  <a:pt x="164" y="52"/>
                </a:lnTo>
                <a:lnTo>
                  <a:pt x="164" y="52"/>
                </a:lnTo>
                <a:lnTo>
                  <a:pt x="164" y="54"/>
                </a:lnTo>
                <a:lnTo>
                  <a:pt x="164" y="54"/>
                </a:lnTo>
                <a:lnTo>
                  <a:pt x="166" y="56"/>
                </a:lnTo>
                <a:lnTo>
                  <a:pt x="166" y="56"/>
                </a:lnTo>
                <a:lnTo>
                  <a:pt x="166" y="58"/>
                </a:lnTo>
                <a:lnTo>
                  <a:pt x="166" y="58"/>
                </a:lnTo>
                <a:lnTo>
                  <a:pt x="166" y="64"/>
                </a:lnTo>
                <a:lnTo>
                  <a:pt x="166" y="64"/>
                </a:lnTo>
                <a:lnTo>
                  <a:pt x="168" y="66"/>
                </a:lnTo>
                <a:lnTo>
                  <a:pt x="168" y="68"/>
                </a:lnTo>
                <a:lnTo>
                  <a:pt x="168" y="68"/>
                </a:lnTo>
                <a:lnTo>
                  <a:pt x="170" y="72"/>
                </a:lnTo>
                <a:lnTo>
                  <a:pt x="170" y="72"/>
                </a:lnTo>
                <a:lnTo>
                  <a:pt x="170" y="76"/>
                </a:lnTo>
                <a:lnTo>
                  <a:pt x="170" y="76"/>
                </a:lnTo>
                <a:lnTo>
                  <a:pt x="164" y="78"/>
                </a:lnTo>
                <a:lnTo>
                  <a:pt x="164" y="78"/>
                </a:lnTo>
                <a:lnTo>
                  <a:pt x="148" y="84"/>
                </a:lnTo>
                <a:lnTo>
                  <a:pt x="148" y="84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6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4"/>
                </a:lnTo>
                <a:lnTo>
                  <a:pt x="134" y="94"/>
                </a:lnTo>
                <a:lnTo>
                  <a:pt x="132" y="100"/>
                </a:lnTo>
                <a:lnTo>
                  <a:pt x="130" y="106"/>
                </a:lnTo>
                <a:lnTo>
                  <a:pt x="130" y="106"/>
                </a:lnTo>
                <a:lnTo>
                  <a:pt x="128" y="120"/>
                </a:lnTo>
                <a:lnTo>
                  <a:pt x="128" y="120"/>
                </a:lnTo>
                <a:lnTo>
                  <a:pt x="126" y="130"/>
                </a:lnTo>
                <a:lnTo>
                  <a:pt x="126" y="140"/>
                </a:lnTo>
                <a:lnTo>
                  <a:pt x="126" y="140"/>
                </a:lnTo>
                <a:lnTo>
                  <a:pt x="126" y="146"/>
                </a:lnTo>
                <a:lnTo>
                  <a:pt x="126" y="146"/>
                </a:lnTo>
                <a:lnTo>
                  <a:pt x="122" y="156"/>
                </a:lnTo>
                <a:lnTo>
                  <a:pt x="122" y="156"/>
                </a:lnTo>
                <a:lnTo>
                  <a:pt x="122" y="160"/>
                </a:lnTo>
                <a:lnTo>
                  <a:pt x="122" y="162"/>
                </a:lnTo>
                <a:lnTo>
                  <a:pt x="122" y="162"/>
                </a:lnTo>
                <a:lnTo>
                  <a:pt x="120" y="164"/>
                </a:lnTo>
                <a:lnTo>
                  <a:pt x="120" y="164"/>
                </a:lnTo>
                <a:lnTo>
                  <a:pt x="120" y="168"/>
                </a:lnTo>
                <a:lnTo>
                  <a:pt x="120" y="168"/>
                </a:lnTo>
                <a:lnTo>
                  <a:pt x="118" y="168"/>
                </a:lnTo>
                <a:lnTo>
                  <a:pt x="118" y="168"/>
                </a:lnTo>
                <a:lnTo>
                  <a:pt x="116" y="170"/>
                </a:lnTo>
                <a:lnTo>
                  <a:pt x="116" y="170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2" y="170"/>
                </a:lnTo>
                <a:lnTo>
                  <a:pt x="112" y="170"/>
                </a:lnTo>
                <a:lnTo>
                  <a:pt x="110" y="170"/>
                </a:lnTo>
                <a:lnTo>
                  <a:pt x="110" y="170"/>
                </a:lnTo>
                <a:lnTo>
                  <a:pt x="104" y="168"/>
                </a:lnTo>
                <a:lnTo>
                  <a:pt x="104" y="168"/>
                </a:lnTo>
                <a:lnTo>
                  <a:pt x="100" y="166"/>
                </a:lnTo>
                <a:lnTo>
                  <a:pt x="100" y="166"/>
                </a:lnTo>
                <a:lnTo>
                  <a:pt x="94" y="164"/>
                </a:lnTo>
                <a:lnTo>
                  <a:pt x="94" y="164"/>
                </a:lnTo>
                <a:lnTo>
                  <a:pt x="90" y="164"/>
                </a:lnTo>
                <a:lnTo>
                  <a:pt x="90" y="164"/>
                </a:lnTo>
                <a:lnTo>
                  <a:pt x="84" y="160"/>
                </a:lnTo>
                <a:lnTo>
                  <a:pt x="84" y="160"/>
                </a:lnTo>
                <a:lnTo>
                  <a:pt x="76" y="158"/>
                </a:lnTo>
                <a:lnTo>
                  <a:pt x="76" y="158"/>
                </a:lnTo>
                <a:lnTo>
                  <a:pt x="70" y="156"/>
                </a:lnTo>
                <a:lnTo>
                  <a:pt x="70" y="156"/>
                </a:lnTo>
                <a:lnTo>
                  <a:pt x="64" y="154"/>
                </a:lnTo>
                <a:lnTo>
                  <a:pt x="64" y="154"/>
                </a:lnTo>
                <a:lnTo>
                  <a:pt x="60" y="152"/>
                </a:lnTo>
                <a:lnTo>
                  <a:pt x="60" y="152"/>
                </a:lnTo>
                <a:lnTo>
                  <a:pt x="58" y="152"/>
                </a:lnTo>
                <a:lnTo>
                  <a:pt x="58" y="152"/>
                </a:lnTo>
                <a:lnTo>
                  <a:pt x="58" y="148"/>
                </a:lnTo>
                <a:lnTo>
                  <a:pt x="58" y="148"/>
                </a:lnTo>
                <a:lnTo>
                  <a:pt x="54" y="142"/>
                </a:lnTo>
                <a:lnTo>
                  <a:pt x="54" y="142"/>
                </a:lnTo>
                <a:lnTo>
                  <a:pt x="50" y="138"/>
                </a:lnTo>
                <a:lnTo>
                  <a:pt x="50" y="138"/>
                </a:lnTo>
                <a:lnTo>
                  <a:pt x="48" y="132"/>
                </a:lnTo>
                <a:lnTo>
                  <a:pt x="48" y="132"/>
                </a:lnTo>
                <a:lnTo>
                  <a:pt x="46" y="128"/>
                </a:lnTo>
                <a:lnTo>
                  <a:pt x="46" y="128"/>
                </a:lnTo>
                <a:lnTo>
                  <a:pt x="44" y="122"/>
                </a:lnTo>
                <a:lnTo>
                  <a:pt x="44" y="122"/>
                </a:lnTo>
                <a:lnTo>
                  <a:pt x="42" y="122"/>
                </a:lnTo>
                <a:lnTo>
                  <a:pt x="42" y="124"/>
                </a:lnTo>
                <a:lnTo>
                  <a:pt x="42" y="124"/>
                </a:lnTo>
                <a:lnTo>
                  <a:pt x="40" y="128"/>
                </a:lnTo>
                <a:lnTo>
                  <a:pt x="40" y="128"/>
                </a:lnTo>
                <a:lnTo>
                  <a:pt x="42" y="132"/>
                </a:lnTo>
                <a:lnTo>
                  <a:pt x="44" y="138"/>
                </a:lnTo>
                <a:lnTo>
                  <a:pt x="44" y="138"/>
                </a:lnTo>
                <a:lnTo>
                  <a:pt x="42" y="140"/>
                </a:lnTo>
                <a:lnTo>
                  <a:pt x="40" y="144"/>
                </a:lnTo>
                <a:lnTo>
                  <a:pt x="40" y="144"/>
                </a:lnTo>
                <a:lnTo>
                  <a:pt x="36" y="146"/>
                </a:lnTo>
                <a:lnTo>
                  <a:pt x="34" y="144"/>
                </a:lnTo>
                <a:lnTo>
                  <a:pt x="34" y="144"/>
                </a:lnTo>
                <a:lnTo>
                  <a:pt x="26" y="142"/>
                </a:lnTo>
                <a:lnTo>
                  <a:pt x="26" y="142"/>
                </a:lnTo>
                <a:lnTo>
                  <a:pt x="20" y="140"/>
                </a:lnTo>
                <a:lnTo>
                  <a:pt x="20" y="140"/>
                </a:lnTo>
                <a:lnTo>
                  <a:pt x="16" y="138"/>
                </a:lnTo>
                <a:lnTo>
                  <a:pt x="16" y="138"/>
                </a:lnTo>
                <a:lnTo>
                  <a:pt x="10" y="138"/>
                </a:lnTo>
                <a:lnTo>
                  <a:pt x="10" y="138"/>
                </a:lnTo>
                <a:lnTo>
                  <a:pt x="6" y="138"/>
                </a:lnTo>
                <a:lnTo>
                  <a:pt x="6" y="138"/>
                </a:lnTo>
                <a:lnTo>
                  <a:pt x="4" y="138"/>
                </a:lnTo>
                <a:lnTo>
                  <a:pt x="4" y="140"/>
                </a:lnTo>
                <a:lnTo>
                  <a:pt x="4" y="140"/>
                </a:lnTo>
                <a:lnTo>
                  <a:pt x="6" y="140"/>
                </a:lnTo>
                <a:lnTo>
                  <a:pt x="8" y="142"/>
                </a:lnTo>
                <a:lnTo>
                  <a:pt x="8" y="142"/>
                </a:lnTo>
                <a:lnTo>
                  <a:pt x="16" y="144"/>
                </a:lnTo>
                <a:lnTo>
                  <a:pt x="16" y="144"/>
                </a:lnTo>
                <a:lnTo>
                  <a:pt x="20" y="146"/>
                </a:lnTo>
                <a:lnTo>
                  <a:pt x="20" y="146"/>
                </a:lnTo>
                <a:lnTo>
                  <a:pt x="22" y="148"/>
                </a:lnTo>
                <a:lnTo>
                  <a:pt x="22" y="148"/>
                </a:lnTo>
                <a:lnTo>
                  <a:pt x="26" y="150"/>
                </a:lnTo>
                <a:lnTo>
                  <a:pt x="26" y="150"/>
                </a:lnTo>
                <a:lnTo>
                  <a:pt x="26" y="150"/>
                </a:lnTo>
                <a:lnTo>
                  <a:pt x="24" y="150"/>
                </a:lnTo>
                <a:lnTo>
                  <a:pt x="24" y="150"/>
                </a:lnTo>
                <a:lnTo>
                  <a:pt x="18" y="150"/>
                </a:lnTo>
                <a:lnTo>
                  <a:pt x="18" y="150"/>
                </a:lnTo>
                <a:lnTo>
                  <a:pt x="14" y="148"/>
                </a:lnTo>
                <a:lnTo>
                  <a:pt x="14" y="148"/>
                </a:lnTo>
                <a:lnTo>
                  <a:pt x="8" y="146"/>
                </a:lnTo>
                <a:lnTo>
                  <a:pt x="8" y="146"/>
                </a:lnTo>
                <a:lnTo>
                  <a:pt x="2" y="146"/>
                </a:lnTo>
                <a:lnTo>
                  <a:pt x="2" y="146"/>
                </a:lnTo>
                <a:lnTo>
                  <a:pt x="0" y="148"/>
                </a:lnTo>
                <a:lnTo>
                  <a:pt x="0" y="148"/>
                </a:lnTo>
                <a:lnTo>
                  <a:pt x="0" y="148"/>
                </a:lnTo>
                <a:lnTo>
                  <a:pt x="0" y="150"/>
                </a:lnTo>
                <a:lnTo>
                  <a:pt x="0" y="150"/>
                </a:lnTo>
                <a:lnTo>
                  <a:pt x="2" y="150"/>
                </a:lnTo>
                <a:lnTo>
                  <a:pt x="2" y="150"/>
                </a:lnTo>
                <a:lnTo>
                  <a:pt x="6" y="152"/>
                </a:lnTo>
                <a:lnTo>
                  <a:pt x="6" y="152"/>
                </a:lnTo>
                <a:lnTo>
                  <a:pt x="10" y="152"/>
                </a:lnTo>
                <a:lnTo>
                  <a:pt x="10" y="152"/>
                </a:lnTo>
                <a:lnTo>
                  <a:pt x="14" y="154"/>
                </a:lnTo>
                <a:lnTo>
                  <a:pt x="14" y="154"/>
                </a:lnTo>
                <a:lnTo>
                  <a:pt x="10" y="154"/>
                </a:lnTo>
                <a:lnTo>
                  <a:pt x="10" y="154"/>
                </a:lnTo>
                <a:lnTo>
                  <a:pt x="4" y="154"/>
                </a:lnTo>
                <a:lnTo>
                  <a:pt x="4" y="154"/>
                </a:lnTo>
                <a:lnTo>
                  <a:pt x="2" y="154"/>
                </a:lnTo>
                <a:lnTo>
                  <a:pt x="2" y="156"/>
                </a:lnTo>
                <a:lnTo>
                  <a:pt x="2" y="156"/>
                </a:lnTo>
                <a:lnTo>
                  <a:pt x="6" y="156"/>
                </a:lnTo>
                <a:lnTo>
                  <a:pt x="6" y="156"/>
                </a:lnTo>
                <a:lnTo>
                  <a:pt x="10" y="158"/>
                </a:lnTo>
                <a:lnTo>
                  <a:pt x="10" y="158"/>
                </a:lnTo>
                <a:lnTo>
                  <a:pt x="14" y="160"/>
                </a:lnTo>
                <a:lnTo>
                  <a:pt x="14" y="160"/>
                </a:lnTo>
                <a:lnTo>
                  <a:pt x="18" y="162"/>
                </a:lnTo>
                <a:lnTo>
                  <a:pt x="18" y="162"/>
                </a:lnTo>
                <a:lnTo>
                  <a:pt x="24" y="164"/>
                </a:lnTo>
                <a:lnTo>
                  <a:pt x="24" y="164"/>
                </a:lnTo>
                <a:lnTo>
                  <a:pt x="30" y="164"/>
                </a:lnTo>
                <a:lnTo>
                  <a:pt x="30" y="164"/>
                </a:lnTo>
                <a:lnTo>
                  <a:pt x="36" y="164"/>
                </a:lnTo>
                <a:lnTo>
                  <a:pt x="36" y="164"/>
                </a:lnTo>
                <a:lnTo>
                  <a:pt x="48" y="168"/>
                </a:lnTo>
                <a:lnTo>
                  <a:pt x="48" y="168"/>
                </a:lnTo>
                <a:lnTo>
                  <a:pt x="52" y="168"/>
                </a:lnTo>
                <a:lnTo>
                  <a:pt x="52" y="168"/>
                </a:lnTo>
                <a:lnTo>
                  <a:pt x="50" y="180"/>
                </a:lnTo>
                <a:lnTo>
                  <a:pt x="50" y="180"/>
                </a:lnTo>
                <a:lnTo>
                  <a:pt x="48" y="188"/>
                </a:lnTo>
                <a:lnTo>
                  <a:pt x="48" y="188"/>
                </a:lnTo>
                <a:lnTo>
                  <a:pt x="62" y="192"/>
                </a:lnTo>
                <a:lnTo>
                  <a:pt x="62" y="192"/>
                </a:lnTo>
                <a:lnTo>
                  <a:pt x="74" y="196"/>
                </a:lnTo>
                <a:lnTo>
                  <a:pt x="74" y="196"/>
                </a:lnTo>
                <a:lnTo>
                  <a:pt x="86" y="200"/>
                </a:lnTo>
                <a:lnTo>
                  <a:pt x="86" y="200"/>
                </a:lnTo>
                <a:lnTo>
                  <a:pt x="92" y="200"/>
                </a:lnTo>
                <a:lnTo>
                  <a:pt x="96" y="200"/>
                </a:lnTo>
                <a:lnTo>
                  <a:pt x="96" y="200"/>
                </a:lnTo>
                <a:lnTo>
                  <a:pt x="104" y="202"/>
                </a:lnTo>
                <a:lnTo>
                  <a:pt x="104" y="202"/>
                </a:lnTo>
                <a:lnTo>
                  <a:pt x="112" y="206"/>
                </a:lnTo>
                <a:lnTo>
                  <a:pt x="112" y="206"/>
                </a:lnTo>
                <a:lnTo>
                  <a:pt x="122" y="206"/>
                </a:lnTo>
                <a:lnTo>
                  <a:pt x="122" y="206"/>
                </a:lnTo>
                <a:lnTo>
                  <a:pt x="128" y="206"/>
                </a:lnTo>
                <a:lnTo>
                  <a:pt x="132" y="206"/>
                </a:lnTo>
                <a:lnTo>
                  <a:pt x="132" y="206"/>
                </a:lnTo>
                <a:lnTo>
                  <a:pt x="138" y="200"/>
                </a:lnTo>
                <a:lnTo>
                  <a:pt x="142" y="196"/>
                </a:lnTo>
                <a:lnTo>
                  <a:pt x="142" y="196"/>
                </a:lnTo>
                <a:lnTo>
                  <a:pt x="146" y="190"/>
                </a:lnTo>
                <a:lnTo>
                  <a:pt x="148" y="186"/>
                </a:lnTo>
                <a:lnTo>
                  <a:pt x="148" y="186"/>
                </a:lnTo>
                <a:lnTo>
                  <a:pt x="150" y="190"/>
                </a:lnTo>
                <a:lnTo>
                  <a:pt x="150" y="200"/>
                </a:lnTo>
                <a:lnTo>
                  <a:pt x="150" y="200"/>
                </a:lnTo>
                <a:lnTo>
                  <a:pt x="148" y="212"/>
                </a:lnTo>
                <a:lnTo>
                  <a:pt x="148" y="212"/>
                </a:lnTo>
                <a:lnTo>
                  <a:pt x="148" y="222"/>
                </a:lnTo>
                <a:lnTo>
                  <a:pt x="148" y="222"/>
                </a:lnTo>
                <a:lnTo>
                  <a:pt x="146" y="228"/>
                </a:lnTo>
                <a:lnTo>
                  <a:pt x="146" y="228"/>
                </a:lnTo>
                <a:lnTo>
                  <a:pt x="146" y="234"/>
                </a:lnTo>
                <a:lnTo>
                  <a:pt x="146" y="234"/>
                </a:lnTo>
                <a:lnTo>
                  <a:pt x="144" y="242"/>
                </a:lnTo>
                <a:lnTo>
                  <a:pt x="144" y="242"/>
                </a:lnTo>
                <a:lnTo>
                  <a:pt x="144" y="246"/>
                </a:lnTo>
                <a:lnTo>
                  <a:pt x="144" y="246"/>
                </a:lnTo>
                <a:lnTo>
                  <a:pt x="144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50"/>
                </a:lnTo>
                <a:lnTo>
                  <a:pt x="146" y="250"/>
                </a:lnTo>
                <a:lnTo>
                  <a:pt x="146" y="276"/>
                </a:lnTo>
                <a:lnTo>
                  <a:pt x="146" y="276"/>
                </a:lnTo>
                <a:lnTo>
                  <a:pt x="148" y="296"/>
                </a:lnTo>
                <a:lnTo>
                  <a:pt x="148" y="296"/>
                </a:lnTo>
                <a:lnTo>
                  <a:pt x="148" y="306"/>
                </a:lnTo>
                <a:lnTo>
                  <a:pt x="148" y="306"/>
                </a:lnTo>
                <a:lnTo>
                  <a:pt x="150" y="316"/>
                </a:lnTo>
                <a:lnTo>
                  <a:pt x="150" y="342"/>
                </a:lnTo>
                <a:lnTo>
                  <a:pt x="152" y="378"/>
                </a:lnTo>
                <a:lnTo>
                  <a:pt x="152" y="406"/>
                </a:lnTo>
                <a:lnTo>
                  <a:pt x="154" y="436"/>
                </a:lnTo>
                <a:lnTo>
                  <a:pt x="154" y="466"/>
                </a:lnTo>
                <a:lnTo>
                  <a:pt x="154" y="466"/>
                </a:lnTo>
                <a:lnTo>
                  <a:pt x="154" y="500"/>
                </a:lnTo>
                <a:lnTo>
                  <a:pt x="154" y="500"/>
                </a:lnTo>
                <a:lnTo>
                  <a:pt x="154" y="508"/>
                </a:lnTo>
                <a:lnTo>
                  <a:pt x="154" y="508"/>
                </a:lnTo>
                <a:lnTo>
                  <a:pt x="154" y="514"/>
                </a:lnTo>
                <a:lnTo>
                  <a:pt x="154" y="514"/>
                </a:lnTo>
                <a:lnTo>
                  <a:pt x="154" y="520"/>
                </a:lnTo>
                <a:lnTo>
                  <a:pt x="154" y="520"/>
                </a:lnTo>
                <a:lnTo>
                  <a:pt x="152" y="522"/>
                </a:lnTo>
                <a:lnTo>
                  <a:pt x="152" y="522"/>
                </a:lnTo>
                <a:lnTo>
                  <a:pt x="152" y="524"/>
                </a:lnTo>
                <a:lnTo>
                  <a:pt x="152" y="524"/>
                </a:lnTo>
                <a:lnTo>
                  <a:pt x="150" y="530"/>
                </a:lnTo>
                <a:lnTo>
                  <a:pt x="150" y="530"/>
                </a:lnTo>
                <a:lnTo>
                  <a:pt x="146" y="536"/>
                </a:lnTo>
                <a:lnTo>
                  <a:pt x="146" y="536"/>
                </a:lnTo>
                <a:lnTo>
                  <a:pt x="144" y="544"/>
                </a:lnTo>
                <a:lnTo>
                  <a:pt x="144" y="544"/>
                </a:lnTo>
                <a:lnTo>
                  <a:pt x="144" y="546"/>
                </a:lnTo>
                <a:lnTo>
                  <a:pt x="144" y="546"/>
                </a:lnTo>
                <a:lnTo>
                  <a:pt x="142" y="546"/>
                </a:lnTo>
                <a:lnTo>
                  <a:pt x="142" y="546"/>
                </a:lnTo>
                <a:lnTo>
                  <a:pt x="142" y="546"/>
                </a:lnTo>
                <a:lnTo>
                  <a:pt x="142" y="548"/>
                </a:lnTo>
                <a:lnTo>
                  <a:pt x="142" y="548"/>
                </a:lnTo>
                <a:lnTo>
                  <a:pt x="138" y="552"/>
                </a:lnTo>
                <a:lnTo>
                  <a:pt x="138" y="552"/>
                </a:lnTo>
                <a:lnTo>
                  <a:pt x="142" y="548"/>
                </a:lnTo>
                <a:lnTo>
                  <a:pt x="142" y="548"/>
                </a:lnTo>
                <a:lnTo>
                  <a:pt x="144" y="548"/>
                </a:lnTo>
                <a:lnTo>
                  <a:pt x="144" y="548"/>
                </a:lnTo>
                <a:lnTo>
                  <a:pt x="142" y="550"/>
                </a:lnTo>
                <a:lnTo>
                  <a:pt x="142" y="550"/>
                </a:lnTo>
                <a:lnTo>
                  <a:pt x="140" y="550"/>
                </a:lnTo>
                <a:lnTo>
                  <a:pt x="140" y="550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36" y="556"/>
                </a:lnTo>
                <a:lnTo>
                  <a:pt x="136" y="556"/>
                </a:lnTo>
                <a:lnTo>
                  <a:pt x="134" y="558"/>
                </a:lnTo>
                <a:lnTo>
                  <a:pt x="134" y="558"/>
                </a:lnTo>
                <a:lnTo>
                  <a:pt x="130" y="558"/>
                </a:lnTo>
                <a:lnTo>
                  <a:pt x="130" y="558"/>
                </a:lnTo>
                <a:lnTo>
                  <a:pt x="120" y="562"/>
                </a:lnTo>
                <a:lnTo>
                  <a:pt x="120" y="562"/>
                </a:lnTo>
                <a:lnTo>
                  <a:pt x="118" y="564"/>
                </a:lnTo>
                <a:lnTo>
                  <a:pt x="118" y="564"/>
                </a:lnTo>
                <a:lnTo>
                  <a:pt x="118" y="564"/>
                </a:lnTo>
                <a:lnTo>
                  <a:pt x="118" y="566"/>
                </a:lnTo>
                <a:lnTo>
                  <a:pt x="118" y="566"/>
                </a:lnTo>
                <a:lnTo>
                  <a:pt x="116" y="568"/>
                </a:lnTo>
                <a:lnTo>
                  <a:pt x="116" y="568"/>
                </a:lnTo>
                <a:lnTo>
                  <a:pt x="116" y="570"/>
                </a:lnTo>
                <a:lnTo>
                  <a:pt x="116" y="570"/>
                </a:lnTo>
                <a:lnTo>
                  <a:pt x="118" y="572"/>
                </a:lnTo>
                <a:lnTo>
                  <a:pt x="124" y="574"/>
                </a:lnTo>
                <a:lnTo>
                  <a:pt x="124" y="574"/>
                </a:lnTo>
                <a:lnTo>
                  <a:pt x="146" y="576"/>
                </a:lnTo>
                <a:lnTo>
                  <a:pt x="146" y="576"/>
                </a:lnTo>
                <a:lnTo>
                  <a:pt x="154" y="574"/>
                </a:lnTo>
                <a:lnTo>
                  <a:pt x="156" y="572"/>
                </a:lnTo>
                <a:lnTo>
                  <a:pt x="156" y="572"/>
                </a:lnTo>
                <a:lnTo>
                  <a:pt x="160" y="570"/>
                </a:lnTo>
                <a:lnTo>
                  <a:pt x="160" y="570"/>
                </a:lnTo>
                <a:lnTo>
                  <a:pt x="164" y="572"/>
                </a:lnTo>
                <a:lnTo>
                  <a:pt x="164" y="572"/>
                </a:lnTo>
                <a:lnTo>
                  <a:pt x="170" y="572"/>
                </a:lnTo>
                <a:lnTo>
                  <a:pt x="182" y="570"/>
                </a:lnTo>
                <a:lnTo>
                  <a:pt x="182" y="570"/>
                </a:lnTo>
                <a:lnTo>
                  <a:pt x="186" y="568"/>
                </a:lnTo>
                <a:lnTo>
                  <a:pt x="186" y="566"/>
                </a:lnTo>
                <a:lnTo>
                  <a:pt x="186" y="566"/>
                </a:lnTo>
                <a:lnTo>
                  <a:pt x="184" y="562"/>
                </a:lnTo>
                <a:lnTo>
                  <a:pt x="184" y="562"/>
                </a:lnTo>
                <a:lnTo>
                  <a:pt x="184" y="560"/>
                </a:lnTo>
                <a:lnTo>
                  <a:pt x="184" y="560"/>
                </a:lnTo>
                <a:lnTo>
                  <a:pt x="184" y="552"/>
                </a:lnTo>
                <a:lnTo>
                  <a:pt x="184" y="552"/>
                </a:lnTo>
                <a:lnTo>
                  <a:pt x="184" y="540"/>
                </a:lnTo>
                <a:lnTo>
                  <a:pt x="184" y="540"/>
                </a:lnTo>
                <a:lnTo>
                  <a:pt x="184" y="538"/>
                </a:lnTo>
                <a:lnTo>
                  <a:pt x="188" y="532"/>
                </a:lnTo>
                <a:lnTo>
                  <a:pt x="188" y="532"/>
                </a:lnTo>
                <a:lnTo>
                  <a:pt x="192" y="522"/>
                </a:lnTo>
                <a:lnTo>
                  <a:pt x="192" y="518"/>
                </a:lnTo>
                <a:lnTo>
                  <a:pt x="192" y="518"/>
                </a:lnTo>
                <a:lnTo>
                  <a:pt x="192" y="502"/>
                </a:lnTo>
                <a:lnTo>
                  <a:pt x="192" y="502"/>
                </a:lnTo>
                <a:lnTo>
                  <a:pt x="196" y="468"/>
                </a:lnTo>
                <a:lnTo>
                  <a:pt x="196" y="468"/>
                </a:lnTo>
                <a:lnTo>
                  <a:pt x="198" y="442"/>
                </a:lnTo>
                <a:lnTo>
                  <a:pt x="198" y="442"/>
                </a:lnTo>
                <a:lnTo>
                  <a:pt x="198" y="430"/>
                </a:lnTo>
                <a:lnTo>
                  <a:pt x="198" y="430"/>
                </a:lnTo>
                <a:lnTo>
                  <a:pt x="198" y="424"/>
                </a:lnTo>
                <a:lnTo>
                  <a:pt x="198" y="424"/>
                </a:lnTo>
                <a:lnTo>
                  <a:pt x="200" y="406"/>
                </a:lnTo>
                <a:lnTo>
                  <a:pt x="200" y="406"/>
                </a:lnTo>
                <a:lnTo>
                  <a:pt x="202" y="380"/>
                </a:lnTo>
                <a:lnTo>
                  <a:pt x="202" y="380"/>
                </a:lnTo>
                <a:lnTo>
                  <a:pt x="204" y="366"/>
                </a:lnTo>
                <a:lnTo>
                  <a:pt x="204" y="366"/>
                </a:lnTo>
                <a:lnTo>
                  <a:pt x="204" y="356"/>
                </a:lnTo>
                <a:lnTo>
                  <a:pt x="204" y="356"/>
                </a:lnTo>
                <a:lnTo>
                  <a:pt x="206" y="344"/>
                </a:lnTo>
                <a:lnTo>
                  <a:pt x="206" y="344"/>
                </a:lnTo>
                <a:lnTo>
                  <a:pt x="206" y="338"/>
                </a:lnTo>
                <a:lnTo>
                  <a:pt x="206" y="338"/>
                </a:lnTo>
                <a:lnTo>
                  <a:pt x="210" y="342"/>
                </a:lnTo>
                <a:lnTo>
                  <a:pt x="210" y="342"/>
                </a:lnTo>
                <a:lnTo>
                  <a:pt x="212" y="356"/>
                </a:lnTo>
                <a:lnTo>
                  <a:pt x="212" y="356"/>
                </a:lnTo>
                <a:lnTo>
                  <a:pt x="218" y="406"/>
                </a:lnTo>
                <a:lnTo>
                  <a:pt x="218" y="406"/>
                </a:lnTo>
                <a:lnTo>
                  <a:pt x="222" y="430"/>
                </a:lnTo>
                <a:lnTo>
                  <a:pt x="222" y="430"/>
                </a:lnTo>
                <a:lnTo>
                  <a:pt x="226" y="466"/>
                </a:lnTo>
                <a:lnTo>
                  <a:pt x="226" y="466"/>
                </a:lnTo>
                <a:lnTo>
                  <a:pt x="230" y="496"/>
                </a:lnTo>
                <a:lnTo>
                  <a:pt x="230" y="496"/>
                </a:lnTo>
                <a:lnTo>
                  <a:pt x="234" y="518"/>
                </a:lnTo>
                <a:lnTo>
                  <a:pt x="234" y="518"/>
                </a:lnTo>
                <a:lnTo>
                  <a:pt x="238" y="532"/>
                </a:lnTo>
                <a:lnTo>
                  <a:pt x="238" y="532"/>
                </a:lnTo>
                <a:lnTo>
                  <a:pt x="238" y="548"/>
                </a:lnTo>
                <a:lnTo>
                  <a:pt x="238" y="548"/>
                </a:lnTo>
                <a:lnTo>
                  <a:pt x="240" y="552"/>
                </a:lnTo>
                <a:lnTo>
                  <a:pt x="240" y="552"/>
                </a:lnTo>
                <a:lnTo>
                  <a:pt x="244" y="556"/>
                </a:lnTo>
                <a:lnTo>
                  <a:pt x="244" y="556"/>
                </a:lnTo>
                <a:lnTo>
                  <a:pt x="244" y="560"/>
                </a:lnTo>
                <a:lnTo>
                  <a:pt x="244" y="560"/>
                </a:lnTo>
                <a:lnTo>
                  <a:pt x="242" y="564"/>
                </a:lnTo>
                <a:lnTo>
                  <a:pt x="242" y="564"/>
                </a:lnTo>
                <a:lnTo>
                  <a:pt x="240" y="566"/>
                </a:lnTo>
                <a:lnTo>
                  <a:pt x="242" y="568"/>
                </a:lnTo>
                <a:lnTo>
                  <a:pt x="242" y="568"/>
                </a:lnTo>
                <a:lnTo>
                  <a:pt x="240" y="570"/>
                </a:lnTo>
                <a:lnTo>
                  <a:pt x="240" y="570"/>
                </a:lnTo>
                <a:lnTo>
                  <a:pt x="238" y="574"/>
                </a:lnTo>
                <a:lnTo>
                  <a:pt x="238" y="574"/>
                </a:lnTo>
                <a:lnTo>
                  <a:pt x="240" y="578"/>
                </a:lnTo>
                <a:lnTo>
                  <a:pt x="240" y="578"/>
                </a:lnTo>
                <a:lnTo>
                  <a:pt x="238" y="578"/>
                </a:lnTo>
                <a:lnTo>
                  <a:pt x="238" y="578"/>
                </a:lnTo>
                <a:lnTo>
                  <a:pt x="238" y="582"/>
                </a:lnTo>
                <a:lnTo>
                  <a:pt x="238" y="582"/>
                </a:lnTo>
                <a:lnTo>
                  <a:pt x="242" y="584"/>
                </a:lnTo>
                <a:lnTo>
                  <a:pt x="254" y="584"/>
                </a:lnTo>
                <a:lnTo>
                  <a:pt x="254" y="584"/>
                </a:lnTo>
                <a:lnTo>
                  <a:pt x="266" y="584"/>
                </a:lnTo>
                <a:lnTo>
                  <a:pt x="272" y="582"/>
                </a:lnTo>
                <a:lnTo>
                  <a:pt x="272" y="582"/>
                </a:lnTo>
                <a:lnTo>
                  <a:pt x="274" y="580"/>
                </a:lnTo>
                <a:lnTo>
                  <a:pt x="272" y="580"/>
                </a:lnTo>
                <a:lnTo>
                  <a:pt x="272" y="580"/>
                </a:lnTo>
                <a:lnTo>
                  <a:pt x="274" y="578"/>
                </a:lnTo>
                <a:lnTo>
                  <a:pt x="274" y="578"/>
                </a:lnTo>
                <a:lnTo>
                  <a:pt x="274" y="574"/>
                </a:lnTo>
                <a:lnTo>
                  <a:pt x="274" y="570"/>
                </a:lnTo>
                <a:lnTo>
                  <a:pt x="274" y="570"/>
                </a:lnTo>
                <a:lnTo>
                  <a:pt x="276" y="568"/>
                </a:lnTo>
                <a:lnTo>
                  <a:pt x="276" y="568"/>
                </a:lnTo>
                <a:lnTo>
                  <a:pt x="274" y="562"/>
                </a:lnTo>
                <a:lnTo>
                  <a:pt x="274" y="562"/>
                </a:lnTo>
                <a:lnTo>
                  <a:pt x="274" y="558"/>
                </a:lnTo>
                <a:lnTo>
                  <a:pt x="274" y="558"/>
                </a:lnTo>
                <a:lnTo>
                  <a:pt x="272" y="554"/>
                </a:lnTo>
                <a:lnTo>
                  <a:pt x="272" y="554"/>
                </a:lnTo>
                <a:lnTo>
                  <a:pt x="270" y="552"/>
                </a:lnTo>
                <a:lnTo>
                  <a:pt x="270" y="552"/>
                </a:lnTo>
                <a:lnTo>
                  <a:pt x="272" y="552"/>
                </a:lnTo>
                <a:lnTo>
                  <a:pt x="272" y="552"/>
                </a:lnTo>
                <a:lnTo>
                  <a:pt x="272" y="552"/>
                </a:lnTo>
                <a:lnTo>
                  <a:pt x="274" y="554"/>
                </a:lnTo>
                <a:lnTo>
                  <a:pt x="274" y="554"/>
                </a:lnTo>
                <a:lnTo>
                  <a:pt x="274" y="554"/>
                </a:lnTo>
                <a:lnTo>
                  <a:pt x="276" y="544"/>
                </a:lnTo>
                <a:lnTo>
                  <a:pt x="276" y="544"/>
                </a:lnTo>
                <a:lnTo>
                  <a:pt x="276" y="536"/>
                </a:lnTo>
                <a:lnTo>
                  <a:pt x="276" y="536"/>
                </a:lnTo>
                <a:lnTo>
                  <a:pt x="272" y="524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6" y="516"/>
                </a:lnTo>
                <a:lnTo>
                  <a:pt x="276" y="508"/>
                </a:lnTo>
                <a:lnTo>
                  <a:pt x="274" y="496"/>
                </a:lnTo>
                <a:lnTo>
                  <a:pt x="274" y="496"/>
                </a:lnTo>
                <a:lnTo>
                  <a:pt x="270" y="470"/>
                </a:lnTo>
                <a:lnTo>
                  <a:pt x="270" y="470"/>
                </a:lnTo>
                <a:lnTo>
                  <a:pt x="270" y="462"/>
                </a:lnTo>
                <a:lnTo>
                  <a:pt x="270" y="462"/>
                </a:lnTo>
                <a:lnTo>
                  <a:pt x="268" y="442"/>
                </a:lnTo>
                <a:lnTo>
                  <a:pt x="268" y="442"/>
                </a:lnTo>
                <a:lnTo>
                  <a:pt x="266" y="430"/>
                </a:lnTo>
                <a:lnTo>
                  <a:pt x="266" y="430"/>
                </a:lnTo>
                <a:lnTo>
                  <a:pt x="266" y="418"/>
                </a:lnTo>
                <a:lnTo>
                  <a:pt x="266" y="418"/>
                </a:lnTo>
                <a:lnTo>
                  <a:pt x="264" y="392"/>
                </a:lnTo>
                <a:lnTo>
                  <a:pt x="264" y="392"/>
                </a:lnTo>
                <a:lnTo>
                  <a:pt x="264" y="384"/>
                </a:lnTo>
                <a:lnTo>
                  <a:pt x="266" y="378"/>
                </a:lnTo>
                <a:lnTo>
                  <a:pt x="266" y="378"/>
                </a:lnTo>
                <a:lnTo>
                  <a:pt x="266" y="358"/>
                </a:lnTo>
                <a:lnTo>
                  <a:pt x="266" y="358"/>
                </a:lnTo>
                <a:lnTo>
                  <a:pt x="264" y="324"/>
                </a:lnTo>
                <a:lnTo>
                  <a:pt x="264" y="324"/>
                </a:lnTo>
                <a:lnTo>
                  <a:pt x="264" y="308"/>
                </a:lnTo>
                <a:lnTo>
                  <a:pt x="264" y="308"/>
                </a:lnTo>
                <a:lnTo>
                  <a:pt x="264" y="308"/>
                </a:lnTo>
                <a:lnTo>
                  <a:pt x="264" y="306"/>
                </a:lnTo>
                <a:lnTo>
                  <a:pt x="264" y="306"/>
                </a:lnTo>
                <a:lnTo>
                  <a:pt x="264" y="298"/>
                </a:lnTo>
                <a:lnTo>
                  <a:pt x="264" y="298"/>
                </a:lnTo>
                <a:lnTo>
                  <a:pt x="264" y="292"/>
                </a:lnTo>
                <a:lnTo>
                  <a:pt x="264" y="292"/>
                </a:lnTo>
                <a:lnTo>
                  <a:pt x="264" y="284"/>
                </a:lnTo>
                <a:lnTo>
                  <a:pt x="264" y="284"/>
                </a:lnTo>
                <a:lnTo>
                  <a:pt x="266" y="264"/>
                </a:lnTo>
                <a:lnTo>
                  <a:pt x="266" y="264"/>
                </a:lnTo>
                <a:lnTo>
                  <a:pt x="264" y="246"/>
                </a:lnTo>
                <a:lnTo>
                  <a:pt x="264" y="246"/>
                </a:lnTo>
                <a:lnTo>
                  <a:pt x="262" y="230"/>
                </a:lnTo>
                <a:lnTo>
                  <a:pt x="262" y="230"/>
                </a:lnTo>
                <a:lnTo>
                  <a:pt x="262" y="220"/>
                </a:lnTo>
                <a:lnTo>
                  <a:pt x="262" y="220"/>
                </a:lnTo>
                <a:lnTo>
                  <a:pt x="264" y="210"/>
                </a:lnTo>
                <a:lnTo>
                  <a:pt x="264" y="210"/>
                </a:lnTo>
                <a:lnTo>
                  <a:pt x="266" y="192"/>
                </a:lnTo>
                <a:lnTo>
                  <a:pt x="266" y="192"/>
                </a:lnTo>
                <a:lnTo>
                  <a:pt x="268" y="176"/>
                </a:lnTo>
                <a:lnTo>
                  <a:pt x="268" y="176"/>
                </a:lnTo>
                <a:lnTo>
                  <a:pt x="268" y="176"/>
                </a:lnTo>
                <a:lnTo>
                  <a:pt x="268" y="176"/>
                </a:lnTo>
                <a:lnTo>
                  <a:pt x="272" y="182"/>
                </a:lnTo>
                <a:lnTo>
                  <a:pt x="272" y="182"/>
                </a:lnTo>
                <a:lnTo>
                  <a:pt x="276" y="190"/>
                </a:lnTo>
                <a:lnTo>
                  <a:pt x="276" y="190"/>
                </a:lnTo>
                <a:lnTo>
                  <a:pt x="288" y="198"/>
                </a:lnTo>
                <a:lnTo>
                  <a:pt x="288" y="198"/>
                </a:lnTo>
                <a:lnTo>
                  <a:pt x="292" y="200"/>
                </a:lnTo>
                <a:lnTo>
                  <a:pt x="294" y="200"/>
                </a:lnTo>
                <a:lnTo>
                  <a:pt x="294" y="200"/>
                </a:lnTo>
                <a:lnTo>
                  <a:pt x="300" y="198"/>
                </a:lnTo>
                <a:lnTo>
                  <a:pt x="300" y="198"/>
                </a:lnTo>
                <a:lnTo>
                  <a:pt x="310" y="194"/>
                </a:lnTo>
                <a:lnTo>
                  <a:pt x="310" y="194"/>
                </a:lnTo>
                <a:lnTo>
                  <a:pt x="330" y="184"/>
                </a:lnTo>
                <a:lnTo>
                  <a:pt x="330" y="184"/>
                </a:lnTo>
                <a:lnTo>
                  <a:pt x="334" y="182"/>
                </a:lnTo>
                <a:lnTo>
                  <a:pt x="334" y="182"/>
                </a:lnTo>
                <a:lnTo>
                  <a:pt x="336" y="182"/>
                </a:lnTo>
                <a:lnTo>
                  <a:pt x="336" y="182"/>
                </a:lnTo>
                <a:lnTo>
                  <a:pt x="338" y="180"/>
                </a:lnTo>
                <a:lnTo>
                  <a:pt x="338" y="180"/>
                </a:lnTo>
                <a:lnTo>
                  <a:pt x="342" y="178"/>
                </a:lnTo>
                <a:lnTo>
                  <a:pt x="342" y="178"/>
                </a:lnTo>
                <a:lnTo>
                  <a:pt x="346" y="174"/>
                </a:lnTo>
                <a:lnTo>
                  <a:pt x="346" y="174"/>
                </a:lnTo>
                <a:lnTo>
                  <a:pt x="348" y="170"/>
                </a:lnTo>
                <a:lnTo>
                  <a:pt x="348" y="170"/>
                </a:lnTo>
                <a:lnTo>
                  <a:pt x="358" y="164"/>
                </a:lnTo>
                <a:lnTo>
                  <a:pt x="358" y="164"/>
                </a:lnTo>
                <a:lnTo>
                  <a:pt x="360" y="162"/>
                </a:lnTo>
                <a:lnTo>
                  <a:pt x="362" y="158"/>
                </a:lnTo>
                <a:lnTo>
                  <a:pt x="362" y="158"/>
                </a:lnTo>
                <a:lnTo>
                  <a:pt x="362" y="154"/>
                </a:lnTo>
                <a:lnTo>
                  <a:pt x="362" y="152"/>
                </a:lnTo>
                <a:lnTo>
                  <a:pt x="362" y="152"/>
                </a:lnTo>
                <a:lnTo>
                  <a:pt x="360" y="146"/>
                </a:lnTo>
                <a:lnTo>
                  <a:pt x="360" y="146"/>
                </a:lnTo>
                <a:lnTo>
                  <a:pt x="362" y="146"/>
                </a:lnTo>
                <a:lnTo>
                  <a:pt x="362" y="146"/>
                </a:lnTo>
                <a:lnTo>
                  <a:pt x="366" y="142"/>
                </a:lnTo>
                <a:lnTo>
                  <a:pt x="366" y="142"/>
                </a:lnTo>
                <a:lnTo>
                  <a:pt x="374" y="140"/>
                </a:lnTo>
                <a:lnTo>
                  <a:pt x="374" y="140"/>
                </a:lnTo>
                <a:lnTo>
                  <a:pt x="382" y="138"/>
                </a:lnTo>
                <a:lnTo>
                  <a:pt x="382" y="138"/>
                </a:lnTo>
                <a:lnTo>
                  <a:pt x="388" y="134"/>
                </a:lnTo>
                <a:lnTo>
                  <a:pt x="388" y="134"/>
                </a:lnTo>
                <a:lnTo>
                  <a:pt x="394" y="130"/>
                </a:lnTo>
                <a:lnTo>
                  <a:pt x="394" y="130"/>
                </a:lnTo>
                <a:lnTo>
                  <a:pt x="396" y="130"/>
                </a:lnTo>
                <a:lnTo>
                  <a:pt x="396" y="130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6" y="126"/>
                </a:lnTo>
                <a:lnTo>
                  <a:pt x="396" y="126"/>
                </a:lnTo>
                <a:lnTo>
                  <a:pt x="400" y="122"/>
                </a:lnTo>
                <a:lnTo>
                  <a:pt x="400" y="122"/>
                </a:lnTo>
                <a:lnTo>
                  <a:pt x="400" y="122"/>
                </a:lnTo>
                <a:lnTo>
                  <a:pt x="400" y="120"/>
                </a:lnTo>
                <a:lnTo>
                  <a:pt x="400" y="120"/>
                </a:lnTo>
                <a:close/>
                <a:moveTo>
                  <a:pt x="158" y="32"/>
                </a:moveTo>
                <a:lnTo>
                  <a:pt x="158" y="32"/>
                </a:lnTo>
                <a:lnTo>
                  <a:pt x="158" y="32"/>
                </a:lnTo>
                <a:lnTo>
                  <a:pt x="160" y="32"/>
                </a:lnTo>
                <a:lnTo>
                  <a:pt x="158" y="32"/>
                </a:lnTo>
                <a:close/>
                <a:moveTo>
                  <a:pt x="162" y="28"/>
                </a:moveTo>
                <a:lnTo>
                  <a:pt x="162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close/>
                <a:moveTo>
                  <a:pt x="166" y="22"/>
                </a:moveTo>
                <a:lnTo>
                  <a:pt x="166" y="22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0"/>
                </a:lnTo>
                <a:lnTo>
                  <a:pt x="166" y="20"/>
                </a:lnTo>
                <a:lnTo>
                  <a:pt x="168" y="20"/>
                </a:lnTo>
                <a:lnTo>
                  <a:pt x="168" y="20"/>
                </a:lnTo>
                <a:lnTo>
                  <a:pt x="166" y="22"/>
                </a:lnTo>
                <a:lnTo>
                  <a:pt x="166" y="22"/>
                </a:lnTo>
                <a:close/>
                <a:moveTo>
                  <a:pt x="172" y="12"/>
                </a:move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2" y="12"/>
                </a:lnTo>
                <a:lnTo>
                  <a:pt x="172" y="12"/>
                </a:lnTo>
                <a:close/>
                <a:moveTo>
                  <a:pt x="176" y="12"/>
                </a:moveTo>
                <a:lnTo>
                  <a:pt x="174" y="12"/>
                </a:lnTo>
                <a:lnTo>
                  <a:pt x="172" y="12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6" y="10"/>
                </a:lnTo>
                <a:lnTo>
                  <a:pt x="176" y="12"/>
                </a:lnTo>
                <a:close/>
                <a:moveTo>
                  <a:pt x="178" y="8"/>
                </a:moveTo>
                <a:lnTo>
                  <a:pt x="178" y="8"/>
                </a:lnTo>
                <a:lnTo>
                  <a:pt x="178" y="8"/>
                </a:lnTo>
                <a:lnTo>
                  <a:pt x="178" y="8"/>
                </a:lnTo>
                <a:lnTo>
                  <a:pt x="176" y="10"/>
                </a:lnTo>
                <a:lnTo>
                  <a:pt x="176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8"/>
                </a:lnTo>
                <a:lnTo>
                  <a:pt x="172" y="8"/>
                </a:lnTo>
                <a:lnTo>
                  <a:pt x="174" y="8"/>
                </a:lnTo>
                <a:lnTo>
                  <a:pt x="174" y="8"/>
                </a:lnTo>
                <a:lnTo>
                  <a:pt x="174" y="6"/>
                </a:lnTo>
                <a:lnTo>
                  <a:pt x="174" y="6"/>
                </a:lnTo>
                <a:lnTo>
                  <a:pt x="176" y="6"/>
                </a:lnTo>
                <a:lnTo>
                  <a:pt x="176" y="6"/>
                </a:lnTo>
                <a:lnTo>
                  <a:pt x="178" y="6"/>
                </a:lnTo>
                <a:lnTo>
                  <a:pt x="178" y="6"/>
                </a:lnTo>
                <a:lnTo>
                  <a:pt x="178" y="8"/>
                </a:lnTo>
                <a:lnTo>
                  <a:pt x="178" y="8"/>
                </a:lnTo>
                <a:close/>
                <a:moveTo>
                  <a:pt x="180" y="6"/>
                </a:moveTo>
                <a:lnTo>
                  <a:pt x="180" y="6"/>
                </a:lnTo>
                <a:lnTo>
                  <a:pt x="178" y="6"/>
                </a:lnTo>
                <a:lnTo>
                  <a:pt x="178" y="6"/>
                </a:lnTo>
                <a:lnTo>
                  <a:pt x="180" y="4"/>
                </a:lnTo>
                <a:lnTo>
                  <a:pt x="180" y="4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close/>
                <a:moveTo>
                  <a:pt x="182" y="4"/>
                </a:moveTo>
                <a:lnTo>
                  <a:pt x="182" y="6"/>
                </a:lnTo>
                <a:lnTo>
                  <a:pt x="180" y="6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2" y="4"/>
                </a:lnTo>
                <a:lnTo>
                  <a:pt x="182" y="4"/>
                </a:lnTo>
                <a:close/>
                <a:moveTo>
                  <a:pt x="190" y="4"/>
                </a:moveTo>
                <a:lnTo>
                  <a:pt x="190" y="4"/>
                </a:lnTo>
                <a:lnTo>
                  <a:pt x="188" y="4"/>
                </a:lnTo>
                <a:lnTo>
                  <a:pt x="188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8" y="2"/>
                </a:lnTo>
                <a:lnTo>
                  <a:pt x="188" y="2"/>
                </a:lnTo>
                <a:lnTo>
                  <a:pt x="188" y="2"/>
                </a:lnTo>
                <a:lnTo>
                  <a:pt x="190" y="2"/>
                </a:lnTo>
                <a:lnTo>
                  <a:pt x="190" y="2"/>
                </a:lnTo>
                <a:lnTo>
                  <a:pt x="190" y="4"/>
                </a:lnTo>
                <a:lnTo>
                  <a:pt x="19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20574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5"/>
          <p:cNvGrpSpPr/>
          <p:nvPr/>
        </p:nvGrpSpPr>
        <p:grpSpPr>
          <a:xfrm>
            <a:off x="152400" y="2057400"/>
            <a:ext cx="4953000" cy="2334986"/>
            <a:chOff x="0" y="2209800"/>
            <a:chExt cx="5334000" cy="2514600"/>
          </a:xfrm>
        </p:grpSpPr>
        <p:pic>
          <p:nvPicPr>
            <p:cNvPr id="7" name="Picture 6" descr="Target_icon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09800" y="2362200"/>
              <a:ext cx="1752600" cy="1752600"/>
            </a:xfrm>
            <a:prstGeom prst="rect">
              <a:avLst/>
            </a:prstGeom>
            <a:effectLst>
              <a:outerShdw blurRad="1397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Right"/>
              <a:lightRig rig="threePt" dir="t"/>
            </a:scene3d>
          </p:spPr>
        </p:pic>
        <p:pic>
          <p:nvPicPr>
            <p:cNvPr id="3" name="Picture 2" descr="Target_icon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19200" y="2362200"/>
              <a:ext cx="1905000" cy="1905000"/>
            </a:xfrm>
            <a:prstGeom prst="rect">
              <a:avLst/>
            </a:prstGeom>
            <a:effectLst>
              <a:outerShdw blurRad="1397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</p:spPr>
        </p:pic>
        <p:pic>
          <p:nvPicPr>
            <p:cNvPr id="5" name="Picture 4" descr="Target_icon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2209800"/>
              <a:ext cx="2438400" cy="2438400"/>
            </a:xfrm>
            <a:prstGeom prst="rect">
              <a:avLst/>
            </a:prstGeom>
            <a:effectLst>
              <a:outerShdw blurRad="1397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Right"/>
              <a:lightRig rig="threePt" dir="t"/>
            </a:scene3d>
          </p:spPr>
        </p:pic>
        <p:pic>
          <p:nvPicPr>
            <p:cNvPr id="6" name="Picture 5" descr="Target_icon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895600" y="2286000"/>
              <a:ext cx="2438400" cy="2438400"/>
            </a:xfrm>
            <a:prstGeom prst="rect">
              <a:avLst/>
            </a:prstGeom>
            <a:effectLst>
              <a:outerShdw blurRad="1397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</p:spPr>
        </p:pic>
      </p:grpSp>
      <p:cxnSp>
        <p:nvCxnSpPr>
          <p:cNvPr id="13" name="Straight Connector 12"/>
          <p:cNvCxnSpPr/>
          <p:nvPr/>
        </p:nvCxnSpPr>
        <p:spPr>
          <a:xfrm rot="5400000">
            <a:off x="4306094" y="33139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192337"/>
            <a:ext cx="9144000" cy="1676400"/>
            <a:chOff x="0" y="2086"/>
            <a:chExt cx="5760" cy="105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7"/>
            <a:ext cx="91440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819400"/>
            <a:ext cx="66325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43"/>
          <p:cNvSpPr>
            <a:spLocks noEditPoints="1"/>
          </p:cNvSpPr>
          <p:nvPr/>
        </p:nvSpPr>
        <p:spPr bwMode="auto">
          <a:xfrm flipH="1">
            <a:off x="3657600" y="2362200"/>
            <a:ext cx="1606550" cy="1968500"/>
          </a:xfrm>
          <a:custGeom>
            <a:avLst/>
            <a:gdLst/>
            <a:ahLst/>
            <a:cxnLst>
              <a:cxn ang="0">
                <a:pos x="436" y="128"/>
              </a:cxn>
              <a:cxn ang="0">
                <a:pos x="414" y="156"/>
              </a:cxn>
              <a:cxn ang="0">
                <a:pos x="384" y="166"/>
              </a:cxn>
              <a:cxn ang="0">
                <a:pos x="364" y="118"/>
              </a:cxn>
              <a:cxn ang="0">
                <a:pos x="278" y="66"/>
              </a:cxn>
              <a:cxn ang="0">
                <a:pos x="240" y="58"/>
              </a:cxn>
              <a:cxn ang="0">
                <a:pos x="186" y="60"/>
              </a:cxn>
              <a:cxn ang="0">
                <a:pos x="188" y="38"/>
              </a:cxn>
              <a:cxn ang="0">
                <a:pos x="164" y="4"/>
              </a:cxn>
              <a:cxn ang="0">
                <a:pos x="110" y="24"/>
              </a:cxn>
              <a:cxn ang="0">
                <a:pos x="114" y="48"/>
              </a:cxn>
              <a:cxn ang="0">
                <a:pos x="122" y="76"/>
              </a:cxn>
              <a:cxn ang="0">
                <a:pos x="140" y="98"/>
              </a:cxn>
              <a:cxn ang="0">
                <a:pos x="150" y="130"/>
              </a:cxn>
              <a:cxn ang="0">
                <a:pos x="148" y="202"/>
              </a:cxn>
              <a:cxn ang="0">
                <a:pos x="120" y="218"/>
              </a:cxn>
              <a:cxn ang="0">
                <a:pos x="76" y="198"/>
              </a:cxn>
              <a:cxn ang="0">
                <a:pos x="68" y="202"/>
              </a:cxn>
              <a:cxn ang="0">
                <a:pos x="36" y="192"/>
              </a:cxn>
              <a:cxn ang="0">
                <a:pos x="24" y="192"/>
              </a:cxn>
              <a:cxn ang="0">
                <a:pos x="40" y="210"/>
              </a:cxn>
              <a:cxn ang="0">
                <a:pos x="46" y="222"/>
              </a:cxn>
              <a:cxn ang="0">
                <a:pos x="44" y="228"/>
              </a:cxn>
              <a:cxn ang="0">
                <a:pos x="92" y="256"/>
              </a:cxn>
              <a:cxn ang="0">
                <a:pos x="166" y="264"/>
              </a:cxn>
              <a:cxn ang="0">
                <a:pos x="118" y="310"/>
              </a:cxn>
              <a:cxn ang="0">
                <a:pos x="78" y="354"/>
              </a:cxn>
              <a:cxn ang="0">
                <a:pos x="82" y="432"/>
              </a:cxn>
              <a:cxn ang="0">
                <a:pos x="76" y="476"/>
              </a:cxn>
              <a:cxn ang="0">
                <a:pos x="66" y="498"/>
              </a:cxn>
              <a:cxn ang="0">
                <a:pos x="48" y="510"/>
              </a:cxn>
              <a:cxn ang="0">
                <a:pos x="4" y="520"/>
              </a:cxn>
              <a:cxn ang="0">
                <a:pos x="76" y="544"/>
              </a:cxn>
              <a:cxn ang="0">
                <a:pos x="104" y="514"/>
              </a:cxn>
              <a:cxn ang="0">
                <a:pos x="102" y="488"/>
              </a:cxn>
              <a:cxn ang="0">
                <a:pos x="120" y="438"/>
              </a:cxn>
              <a:cxn ang="0">
                <a:pos x="130" y="378"/>
              </a:cxn>
              <a:cxn ang="0">
                <a:pos x="184" y="344"/>
              </a:cxn>
              <a:cxn ang="0">
                <a:pos x="258" y="408"/>
              </a:cxn>
              <a:cxn ang="0">
                <a:pos x="366" y="476"/>
              </a:cxn>
              <a:cxn ang="0">
                <a:pos x="404" y="520"/>
              </a:cxn>
              <a:cxn ang="0">
                <a:pos x="438" y="516"/>
              </a:cxn>
              <a:cxn ang="0">
                <a:pos x="442" y="532"/>
              </a:cxn>
              <a:cxn ang="0">
                <a:pos x="444" y="574"/>
              </a:cxn>
              <a:cxn ang="0">
                <a:pos x="482" y="504"/>
              </a:cxn>
              <a:cxn ang="0">
                <a:pos x="460" y="468"/>
              </a:cxn>
              <a:cxn ang="0">
                <a:pos x="400" y="444"/>
              </a:cxn>
              <a:cxn ang="0">
                <a:pos x="320" y="386"/>
              </a:cxn>
              <a:cxn ang="0">
                <a:pos x="308" y="344"/>
              </a:cxn>
              <a:cxn ang="0">
                <a:pos x="308" y="296"/>
              </a:cxn>
              <a:cxn ang="0">
                <a:pos x="348" y="254"/>
              </a:cxn>
              <a:cxn ang="0">
                <a:pos x="294" y="156"/>
              </a:cxn>
              <a:cxn ang="0">
                <a:pos x="312" y="128"/>
              </a:cxn>
              <a:cxn ang="0">
                <a:pos x="352" y="176"/>
              </a:cxn>
              <a:cxn ang="0">
                <a:pos x="364" y="212"/>
              </a:cxn>
              <a:cxn ang="0">
                <a:pos x="382" y="220"/>
              </a:cxn>
              <a:cxn ang="0">
                <a:pos x="354" y="276"/>
              </a:cxn>
              <a:cxn ang="0">
                <a:pos x="466" y="344"/>
              </a:cxn>
              <a:cxn ang="0">
                <a:pos x="480" y="336"/>
              </a:cxn>
              <a:cxn ang="0">
                <a:pos x="546" y="202"/>
              </a:cxn>
              <a:cxn ang="0">
                <a:pos x="378" y="210"/>
              </a:cxn>
              <a:cxn ang="0">
                <a:pos x="390" y="192"/>
              </a:cxn>
              <a:cxn ang="0">
                <a:pos x="388" y="208"/>
              </a:cxn>
            </a:cxnLst>
            <a:rect l="0" t="0" r="r" b="b"/>
            <a:pathLst>
              <a:path w="550" h="576">
                <a:moveTo>
                  <a:pt x="550" y="194"/>
                </a:moveTo>
                <a:lnTo>
                  <a:pt x="550" y="194"/>
                </a:lnTo>
                <a:lnTo>
                  <a:pt x="550" y="192"/>
                </a:lnTo>
                <a:lnTo>
                  <a:pt x="548" y="192"/>
                </a:lnTo>
                <a:lnTo>
                  <a:pt x="548" y="192"/>
                </a:lnTo>
                <a:lnTo>
                  <a:pt x="546" y="190"/>
                </a:lnTo>
                <a:lnTo>
                  <a:pt x="546" y="190"/>
                </a:lnTo>
                <a:lnTo>
                  <a:pt x="544" y="190"/>
                </a:lnTo>
                <a:lnTo>
                  <a:pt x="544" y="190"/>
                </a:lnTo>
                <a:lnTo>
                  <a:pt x="544" y="190"/>
                </a:lnTo>
                <a:lnTo>
                  <a:pt x="544" y="190"/>
                </a:lnTo>
                <a:lnTo>
                  <a:pt x="504" y="166"/>
                </a:lnTo>
                <a:lnTo>
                  <a:pt x="504" y="166"/>
                </a:lnTo>
                <a:lnTo>
                  <a:pt x="474" y="150"/>
                </a:lnTo>
                <a:lnTo>
                  <a:pt x="474" y="150"/>
                </a:lnTo>
                <a:lnTo>
                  <a:pt x="442" y="130"/>
                </a:lnTo>
                <a:lnTo>
                  <a:pt x="442" y="130"/>
                </a:lnTo>
                <a:lnTo>
                  <a:pt x="442" y="130"/>
                </a:lnTo>
                <a:lnTo>
                  <a:pt x="442" y="130"/>
                </a:lnTo>
                <a:lnTo>
                  <a:pt x="440" y="128"/>
                </a:lnTo>
                <a:lnTo>
                  <a:pt x="440" y="128"/>
                </a:lnTo>
                <a:lnTo>
                  <a:pt x="438" y="126"/>
                </a:lnTo>
                <a:lnTo>
                  <a:pt x="438" y="126"/>
                </a:lnTo>
                <a:lnTo>
                  <a:pt x="436" y="128"/>
                </a:lnTo>
                <a:lnTo>
                  <a:pt x="436" y="128"/>
                </a:lnTo>
                <a:lnTo>
                  <a:pt x="434" y="130"/>
                </a:lnTo>
                <a:lnTo>
                  <a:pt x="434" y="130"/>
                </a:lnTo>
                <a:lnTo>
                  <a:pt x="432" y="132"/>
                </a:lnTo>
                <a:lnTo>
                  <a:pt x="432" y="132"/>
                </a:lnTo>
                <a:lnTo>
                  <a:pt x="430" y="132"/>
                </a:lnTo>
                <a:lnTo>
                  <a:pt x="430" y="132"/>
                </a:lnTo>
                <a:lnTo>
                  <a:pt x="428" y="132"/>
                </a:lnTo>
                <a:lnTo>
                  <a:pt x="428" y="132"/>
                </a:lnTo>
                <a:lnTo>
                  <a:pt x="426" y="134"/>
                </a:lnTo>
                <a:lnTo>
                  <a:pt x="426" y="134"/>
                </a:lnTo>
                <a:lnTo>
                  <a:pt x="424" y="138"/>
                </a:lnTo>
                <a:lnTo>
                  <a:pt x="424" y="138"/>
                </a:lnTo>
                <a:lnTo>
                  <a:pt x="422" y="142"/>
                </a:lnTo>
                <a:lnTo>
                  <a:pt x="422" y="142"/>
                </a:lnTo>
                <a:lnTo>
                  <a:pt x="420" y="148"/>
                </a:lnTo>
                <a:lnTo>
                  <a:pt x="420" y="148"/>
                </a:lnTo>
                <a:lnTo>
                  <a:pt x="418" y="150"/>
                </a:lnTo>
                <a:lnTo>
                  <a:pt x="418" y="150"/>
                </a:lnTo>
                <a:lnTo>
                  <a:pt x="416" y="152"/>
                </a:lnTo>
                <a:lnTo>
                  <a:pt x="416" y="152"/>
                </a:lnTo>
                <a:lnTo>
                  <a:pt x="414" y="154"/>
                </a:lnTo>
                <a:lnTo>
                  <a:pt x="414" y="154"/>
                </a:lnTo>
                <a:lnTo>
                  <a:pt x="414" y="156"/>
                </a:lnTo>
                <a:lnTo>
                  <a:pt x="414" y="156"/>
                </a:lnTo>
                <a:lnTo>
                  <a:pt x="414" y="158"/>
                </a:lnTo>
                <a:lnTo>
                  <a:pt x="414" y="158"/>
                </a:lnTo>
                <a:lnTo>
                  <a:pt x="408" y="168"/>
                </a:lnTo>
                <a:lnTo>
                  <a:pt x="408" y="168"/>
                </a:lnTo>
                <a:lnTo>
                  <a:pt x="402" y="180"/>
                </a:lnTo>
                <a:lnTo>
                  <a:pt x="402" y="180"/>
                </a:lnTo>
                <a:lnTo>
                  <a:pt x="402" y="180"/>
                </a:lnTo>
                <a:lnTo>
                  <a:pt x="402" y="180"/>
                </a:lnTo>
                <a:lnTo>
                  <a:pt x="400" y="180"/>
                </a:lnTo>
                <a:lnTo>
                  <a:pt x="400" y="180"/>
                </a:lnTo>
                <a:lnTo>
                  <a:pt x="398" y="178"/>
                </a:lnTo>
                <a:lnTo>
                  <a:pt x="398" y="178"/>
                </a:lnTo>
                <a:lnTo>
                  <a:pt x="394" y="174"/>
                </a:lnTo>
                <a:lnTo>
                  <a:pt x="394" y="174"/>
                </a:lnTo>
                <a:lnTo>
                  <a:pt x="392" y="174"/>
                </a:lnTo>
                <a:lnTo>
                  <a:pt x="392" y="174"/>
                </a:lnTo>
                <a:lnTo>
                  <a:pt x="390" y="174"/>
                </a:lnTo>
                <a:lnTo>
                  <a:pt x="390" y="174"/>
                </a:lnTo>
                <a:lnTo>
                  <a:pt x="388" y="170"/>
                </a:lnTo>
                <a:lnTo>
                  <a:pt x="388" y="170"/>
                </a:lnTo>
                <a:lnTo>
                  <a:pt x="384" y="168"/>
                </a:lnTo>
                <a:lnTo>
                  <a:pt x="384" y="168"/>
                </a:lnTo>
                <a:lnTo>
                  <a:pt x="384" y="166"/>
                </a:lnTo>
                <a:lnTo>
                  <a:pt x="384" y="166"/>
                </a:lnTo>
                <a:lnTo>
                  <a:pt x="384" y="166"/>
                </a:lnTo>
                <a:lnTo>
                  <a:pt x="384" y="166"/>
                </a:lnTo>
                <a:lnTo>
                  <a:pt x="384" y="164"/>
                </a:lnTo>
                <a:lnTo>
                  <a:pt x="384" y="164"/>
                </a:lnTo>
                <a:lnTo>
                  <a:pt x="384" y="164"/>
                </a:lnTo>
                <a:lnTo>
                  <a:pt x="384" y="164"/>
                </a:lnTo>
                <a:lnTo>
                  <a:pt x="390" y="158"/>
                </a:lnTo>
                <a:lnTo>
                  <a:pt x="390" y="158"/>
                </a:lnTo>
                <a:lnTo>
                  <a:pt x="394" y="154"/>
                </a:lnTo>
                <a:lnTo>
                  <a:pt x="394" y="154"/>
                </a:lnTo>
                <a:lnTo>
                  <a:pt x="394" y="154"/>
                </a:lnTo>
                <a:lnTo>
                  <a:pt x="394" y="154"/>
                </a:lnTo>
                <a:lnTo>
                  <a:pt x="390" y="150"/>
                </a:lnTo>
                <a:lnTo>
                  <a:pt x="390" y="150"/>
                </a:lnTo>
                <a:lnTo>
                  <a:pt x="386" y="146"/>
                </a:lnTo>
                <a:lnTo>
                  <a:pt x="386" y="146"/>
                </a:lnTo>
                <a:lnTo>
                  <a:pt x="384" y="144"/>
                </a:lnTo>
                <a:lnTo>
                  <a:pt x="384" y="144"/>
                </a:lnTo>
                <a:lnTo>
                  <a:pt x="378" y="136"/>
                </a:lnTo>
                <a:lnTo>
                  <a:pt x="378" y="136"/>
                </a:lnTo>
                <a:lnTo>
                  <a:pt x="370" y="126"/>
                </a:lnTo>
                <a:lnTo>
                  <a:pt x="370" y="126"/>
                </a:lnTo>
                <a:lnTo>
                  <a:pt x="364" y="118"/>
                </a:lnTo>
                <a:lnTo>
                  <a:pt x="364" y="118"/>
                </a:lnTo>
                <a:lnTo>
                  <a:pt x="358" y="112"/>
                </a:lnTo>
                <a:lnTo>
                  <a:pt x="358" y="112"/>
                </a:lnTo>
                <a:lnTo>
                  <a:pt x="350" y="102"/>
                </a:lnTo>
                <a:lnTo>
                  <a:pt x="350" y="102"/>
                </a:lnTo>
                <a:lnTo>
                  <a:pt x="334" y="84"/>
                </a:lnTo>
                <a:lnTo>
                  <a:pt x="334" y="84"/>
                </a:lnTo>
                <a:lnTo>
                  <a:pt x="326" y="76"/>
                </a:lnTo>
                <a:lnTo>
                  <a:pt x="320" y="72"/>
                </a:lnTo>
                <a:lnTo>
                  <a:pt x="320" y="72"/>
                </a:lnTo>
                <a:lnTo>
                  <a:pt x="310" y="68"/>
                </a:lnTo>
                <a:lnTo>
                  <a:pt x="310" y="68"/>
                </a:lnTo>
                <a:lnTo>
                  <a:pt x="302" y="68"/>
                </a:lnTo>
                <a:lnTo>
                  <a:pt x="302" y="68"/>
                </a:lnTo>
                <a:lnTo>
                  <a:pt x="298" y="68"/>
                </a:lnTo>
                <a:lnTo>
                  <a:pt x="298" y="68"/>
                </a:lnTo>
                <a:lnTo>
                  <a:pt x="294" y="68"/>
                </a:lnTo>
                <a:lnTo>
                  <a:pt x="294" y="68"/>
                </a:lnTo>
                <a:lnTo>
                  <a:pt x="288" y="68"/>
                </a:lnTo>
                <a:lnTo>
                  <a:pt x="288" y="68"/>
                </a:lnTo>
                <a:lnTo>
                  <a:pt x="284" y="66"/>
                </a:lnTo>
                <a:lnTo>
                  <a:pt x="284" y="66"/>
                </a:lnTo>
                <a:lnTo>
                  <a:pt x="278" y="66"/>
                </a:lnTo>
                <a:lnTo>
                  <a:pt x="278" y="66"/>
                </a:lnTo>
                <a:lnTo>
                  <a:pt x="274" y="68"/>
                </a:lnTo>
                <a:lnTo>
                  <a:pt x="274" y="68"/>
                </a:lnTo>
                <a:lnTo>
                  <a:pt x="272" y="68"/>
                </a:lnTo>
                <a:lnTo>
                  <a:pt x="272" y="68"/>
                </a:lnTo>
                <a:lnTo>
                  <a:pt x="268" y="68"/>
                </a:lnTo>
                <a:lnTo>
                  <a:pt x="268" y="68"/>
                </a:lnTo>
                <a:lnTo>
                  <a:pt x="266" y="68"/>
                </a:lnTo>
                <a:lnTo>
                  <a:pt x="266" y="68"/>
                </a:lnTo>
                <a:lnTo>
                  <a:pt x="260" y="66"/>
                </a:lnTo>
                <a:lnTo>
                  <a:pt x="260" y="66"/>
                </a:lnTo>
                <a:lnTo>
                  <a:pt x="256" y="66"/>
                </a:lnTo>
                <a:lnTo>
                  <a:pt x="256" y="66"/>
                </a:lnTo>
                <a:lnTo>
                  <a:pt x="254" y="66"/>
                </a:lnTo>
                <a:lnTo>
                  <a:pt x="254" y="66"/>
                </a:lnTo>
                <a:lnTo>
                  <a:pt x="250" y="66"/>
                </a:lnTo>
                <a:lnTo>
                  <a:pt x="250" y="66"/>
                </a:lnTo>
                <a:lnTo>
                  <a:pt x="248" y="66"/>
                </a:lnTo>
                <a:lnTo>
                  <a:pt x="248" y="66"/>
                </a:lnTo>
                <a:lnTo>
                  <a:pt x="246" y="64"/>
                </a:lnTo>
                <a:lnTo>
                  <a:pt x="246" y="64"/>
                </a:lnTo>
                <a:lnTo>
                  <a:pt x="244" y="60"/>
                </a:lnTo>
                <a:lnTo>
                  <a:pt x="244" y="60"/>
                </a:lnTo>
                <a:lnTo>
                  <a:pt x="240" y="58"/>
                </a:lnTo>
                <a:lnTo>
                  <a:pt x="240" y="58"/>
                </a:lnTo>
                <a:lnTo>
                  <a:pt x="234" y="56"/>
                </a:lnTo>
                <a:lnTo>
                  <a:pt x="234" y="56"/>
                </a:lnTo>
                <a:lnTo>
                  <a:pt x="228" y="54"/>
                </a:lnTo>
                <a:lnTo>
                  <a:pt x="228" y="54"/>
                </a:lnTo>
                <a:lnTo>
                  <a:pt x="220" y="54"/>
                </a:lnTo>
                <a:lnTo>
                  <a:pt x="220" y="54"/>
                </a:lnTo>
                <a:lnTo>
                  <a:pt x="214" y="54"/>
                </a:lnTo>
                <a:lnTo>
                  <a:pt x="214" y="54"/>
                </a:lnTo>
                <a:lnTo>
                  <a:pt x="210" y="54"/>
                </a:lnTo>
                <a:lnTo>
                  <a:pt x="210" y="54"/>
                </a:lnTo>
                <a:lnTo>
                  <a:pt x="204" y="56"/>
                </a:lnTo>
                <a:lnTo>
                  <a:pt x="204" y="56"/>
                </a:lnTo>
                <a:lnTo>
                  <a:pt x="202" y="58"/>
                </a:lnTo>
                <a:lnTo>
                  <a:pt x="202" y="58"/>
                </a:lnTo>
                <a:lnTo>
                  <a:pt x="196" y="62"/>
                </a:lnTo>
                <a:lnTo>
                  <a:pt x="196" y="62"/>
                </a:lnTo>
                <a:lnTo>
                  <a:pt x="192" y="66"/>
                </a:lnTo>
                <a:lnTo>
                  <a:pt x="192" y="66"/>
                </a:lnTo>
                <a:lnTo>
                  <a:pt x="190" y="64"/>
                </a:lnTo>
                <a:lnTo>
                  <a:pt x="190" y="64"/>
                </a:lnTo>
                <a:lnTo>
                  <a:pt x="188" y="60"/>
                </a:lnTo>
                <a:lnTo>
                  <a:pt x="188" y="60"/>
                </a:lnTo>
                <a:lnTo>
                  <a:pt x="186" y="60"/>
                </a:lnTo>
                <a:lnTo>
                  <a:pt x="186" y="60"/>
                </a:lnTo>
                <a:lnTo>
                  <a:pt x="188" y="60"/>
                </a:lnTo>
                <a:lnTo>
                  <a:pt x="188" y="60"/>
                </a:lnTo>
                <a:lnTo>
                  <a:pt x="190" y="58"/>
                </a:lnTo>
                <a:lnTo>
                  <a:pt x="190" y="58"/>
                </a:lnTo>
                <a:lnTo>
                  <a:pt x="190" y="54"/>
                </a:lnTo>
                <a:lnTo>
                  <a:pt x="190" y="54"/>
                </a:lnTo>
                <a:lnTo>
                  <a:pt x="190" y="54"/>
                </a:lnTo>
                <a:lnTo>
                  <a:pt x="190" y="54"/>
                </a:lnTo>
                <a:lnTo>
                  <a:pt x="190" y="52"/>
                </a:lnTo>
                <a:lnTo>
                  <a:pt x="190" y="52"/>
                </a:lnTo>
                <a:lnTo>
                  <a:pt x="190" y="50"/>
                </a:lnTo>
                <a:lnTo>
                  <a:pt x="190" y="50"/>
                </a:lnTo>
                <a:lnTo>
                  <a:pt x="190" y="48"/>
                </a:lnTo>
                <a:lnTo>
                  <a:pt x="190" y="48"/>
                </a:lnTo>
                <a:lnTo>
                  <a:pt x="190" y="46"/>
                </a:lnTo>
                <a:lnTo>
                  <a:pt x="190" y="46"/>
                </a:lnTo>
                <a:lnTo>
                  <a:pt x="188" y="44"/>
                </a:lnTo>
                <a:lnTo>
                  <a:pt x="188" y="44"/>
                </a:lnTo>
                <a:lnTo>
                  <a:pt x="188" y="42"/>
                </a:lnTo>
                <a:lnTo>
                  <a:pt x="188" y="42"/>
                </a:lnTo>
                <a:lnTo>
                  <a:pt x="188" y="38"/>
                </a:lnTo>
                <a:lnTo>
                  <a:pt x="188" y="38"/>
                </a:lnTo>
                <a:lnTo>
                  <a:pt x="188" y="38"/>
                </a:lnTo>
                <a:lnTo>
                  <a:pt x="188" y="38"/>
                </a:lnTo>
                <a:lnTo>
                  <a:pt x="188" y="36"/>
                </a:lnTo>
                <a:lnTo>
                  <a:pt x="188" y="36"/>
                </a:lnTo>
                <a:lnTo>
                  <a:pt x="186" y="30"/>
                </a:lnTo>
                <a:lnTo>
                  <a:pt x="186" y="30"/>
                </a:lnTo>
                <a:lnTo>
                  <a:pt x="186" y="28"/>
                </a:lnTo>
                <a:lnTo>
                  <a:pt x="186" y="28"/>
                </a:lnTo>
                <a:lnTo>
                  <a:pt x="184" y="26"/>
                </a:lnTo>
                <a:lnTo>
                  <a:pt x="184" y="26"/>
                </a:lnTo>
                <a:lnTo>
                  <a:pt x="182" y="24"/>
                </a:lnTo>
                <a:lnTo>
                  <a:pt x="182" y="24"/>
                </a:lnTo>
                <a:lnTo>
                  <a:pt x="182" y="22"/>
                </a:lnTo>
                <a:lnTo>
                  <a:pt x="182" y="22"/>
                </a:lnTo>
                <a:lnTo>
                  <a:pt x="182" y="20"/>
                </a:lnTo>
                <a:lnTo>
                  <a:pt x="182" y="20"/>
                </a:lnTo>
                <a:lnTo>
                  <a:pt x="178" y="16"/>
                </a:lnTo>
                <a:lnTo>
                  <a:pt x="178" y="16"/>
                </a:lnTo>
                <a:lnTo>
                  <a:pt x="176" y="12"/>
                </a:lnTo>
                <a:lnTo>
                  <a:pt x="176" y="12"/>
                </a:lnTo>
                <a:lnTo>
                  <a:pt x="174" y="10"/>
                </a:lnTo>
                <a:lnTo>
                  <a:pt x="174" y="10"/>
                </a:lnTo>
                <a:lnTo>
                  <a:pt x="170" y="8"/>
                </a:lnTo>
                <a:lnTo>
                  <a:pt x="170" y="8"/>
                </a:lnTo>
                <a:lnTo>
                  <a:pt x="168" y="6"/>
                </a:lnTo>
                <a:lnTo>
                  <a:pt x="164" y="4"/>
                </a:lnTo>
                <a:lnTo>
                  <a:pt x="164" y="4"/>
                </a:lnTo>
                <a:lnTo>
                  <a:pt x="158" y="2"/>
                </a:lnTo>
                <a:lnTo>
                  <a:pt x="158" y="2"/>
                </a:lnTo>
                <a:lnTo>
                  <a:pt x="152" y="0"/>
                </a:lnTo>
                <a:lnTo>
                  <a:pt x="152" y="0"/>
                </a:lnTo>
                <a:lnTo>
                  <a:pt x="148" y="0"/>
                </a:lnTo>
                <a:lnTo>
                  <a:pt x="148" y="0"/>
                </a:lnTo>
                <a:lnTo>
                  <a:pt x="144" y="2"/>
                </a:lnTo>
                <a:lnTo>
                  <a:pt x="144" y="2"/>
                </a:lnTo>
                <a:lnTo>
                  <a:pt x="140" y="2"/>
                </a:lnTo>
                <a:lnTo>
                  <a:pt x="140" y="2"/>
                </a:lnTo>
                <a:lnTo>
                  <a:pt x="136" y="4"/>
                </a:lnTo>
                <a:lnTo>
                  <a:pt x="136" y="4"/>
                </a:lnTo>
                <a:lnTo>
                  <a:pt x="132" y="6"/>
                </a:lnTo>
                <a:lnTo>
                  <a:pt x="132" y="6"/>
                </a:lnTo>
                <a:lnTo>
                  <a:pt x="128" y="8"/>
                </a:lnTo>
                <a:lnTo>
                  <a:pt x="128" y="8"/>
                </a:lnTo>
                <a:lnTo>
                  <a:pt x="124" y="10"/>
                </a:lnTo>
                <a:lnTo>
                  <a:pt x="124" y="10"/>
                </a:lnTo>
                <a:lnTo>
                  <a:pt x="118" y="14"/>
                </a:lnTo>
                <a:lnTo>
                  <a:pt x="118" y="14"/>
                </a:lnTo>
                <a:lnTo>
                  <a:pt x="114" y="18"/>
                </a:lnTo>
                <a:lnTo>
                  <a:pt x="114" y="18"/>
                </a:lnTo>
                <a:lnTo>
                  <a:pt x="110" y="24"/>
                </a:lnTo>
                <a:lnTo>
                  <a:pt x="110" y="24"/>
                </a:lnTo>
                <a:lnTo>
                  <a:pt x="108" y="28"/>
                </a:lnTo>
                <a:lnTo>
                  <a:pt x="110" y="32"/>
                </a:lnTo>
                <a:lnTo>
                  <a:pt x="110" y="32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6"/>
                </a:lnTo>
                <a:lnTo>
                  <a:pt x="112" y="36"/>
                </a:lnTo>
                <a:lnTo>
                  <a:pt x="112" y="38"/>
                </a:lnTo>
                <a:lnTo>
                  <a:pt x="112" y="38"/>
                </a:lnTo>
                <a:lnTo>
                  <a:pt x="112" y="40"/>
                </a:lnTo>
                <a:lnTo>
                  <a:pt x="112" y="40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4"/>
                </a:lnTo>
                <a:lnTo>
                  <a:pt x="112" y="44"/>
                </a:lnTo>
                <a:lnTo>
                  <a:pt x="112" y="46"/>
                </a:lnTo>
                <a:lnTo>
                  <a:pt x="112" y="46"/>
                </a:lnTo>
                <a:lnTo>
                  <a:pt x="114" y="48"/>
                </a:lnTo>
                <a:lnTo>
                  <a:pt x="114" y="48"/>
                </a:lnTo>
                <a:lnTo>
                  <a:pt x="112" y="50"/>
                </a:lnTo>
                <a:lnTo>
                  <a:pt x="112" y="50"/>
                </a:lnTo>
                <a:lnTo>
                  <a:pt x="114" y="52"/>
                </a:lnTo>
                <a:lnTo>
                  <a:pt x="114" y="52"/>
                </a:lnTo>
                <a:lnTo>
                  <a:pt x="114" y="54"/>
                </a:lnTo>
                <a:lnTo>
                  <a:pt x="114" y="54"/>
                </a:lnTo>
                <a:lnTo>
                  <a:pt x="116" y="56"/>
                </a:lnTo>
                <a:lnTo>
                  <a:pt x="116" y="58"/>
                </a:lnTo>
                <a:lnTo>
                  <a:pt x="116" y="58"/>
                </a:lnTo>
                <a:lnTo>
                  <a:pt x="116" y="60"/>
                </a:lnTo>
                <a:lnTo>
                  <a:pt x="116" y="60"/>
                </a:lnTo>
                <a:lnTo>
                  <a:pt x="114" y="64"/>
                </a:lnTo>
                <a:lnTo>
                  <a:pt x="114" y="64"/>
                </a:lnTo>
                <a:lnTo>
                  <a:pt x="112" y="70"/>
                </a:lnTo>
                <a:lnTo>
                  <a:pt x="112" y="70"/>
                </a:lnTo>
                <a:lnTo>
                  <a:pt x="112" y="74"/>
                </a:lnTo>
                <a:lnTo>
                  <a:pt x="114" y="76"/>
                </a:lnTo>
                <a:lnTo>
                  <a:pt x="114" y="76"/>
                </a:lnTo>
                <a:lnTo>
                  <a:pt x="116" y="76"/>
                </a:lnTo>
                <a:lnTo>
                  <a:pt x="116" y="76"/>
                </a:lnTo>
                <a:lnTo>
                  <a:pt x="118" y="76"/>
                </a:lnTo>
                <a:lnTo>
                  <a:pt x="118" y="76"/>
                </a:lnTo>
                <a:lnTo>
                  <a:pt x="120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80"/>
                </a:lnTo>
                <a:lnTo>
                  <a:pt x="122" y="80"/>
                </a:lnTo>
                <a:lnTo>
                  <a:pt x="122" y="82"/>
                </a:lnTo>
                <a:lnTo>
                  <a:pt x="124" y="82"/>
                </a:lnTo>
                <a:lnTo>
                  <a:pt x="124" y="82"/>
                </a:lnTo>
                <a:lnTo>
                  <a:pt x="128" y="82"/>
                </a:lnTo>
                <a:lnTo>
                  <a:pt x="128" y="82"/>
                </a:lnTo>
                <a:lnTo>
                  <a:pt x="130" y="84"/>
                </a:lnTo>
                <a:lnTo>
                  <a:pt x="130" y="84"/>
                </a:lnTo>
                <a:lnTo>
                  <a:pt x="128" y="86"/>
                </a:lnTo>
                <a:lnTo>
                  <a:pt x="128" y="86"/>
                </a:lnTo>
                <a:lnTo>
                  <a:pt x="130" y="88"/>
                </a:lnTo>
                <a:lnTo>
                  <a:pt x="130" y="88"/>
                </a:lnTo>
                <a:lnTo>
                  <a:pt x="132" y="90"/>
                </a:lnTo>
                <a:lnTo>
                  <a:pt x="132" y="90"/>
                </a:lnTo>
                <a:lnTo>
                  <a:pt x="134" y="92"/>
                </a:lnTo>
                <a:lnTo>
                  <a:pt x="134" y="92"/>
                </a:lnTo>
                <a:lnTo>
                  <a:pt x="134" y="94"/>
                </a:lnTo>
                <a:lnTo>
                  <a:pt x="134" y="94"/>
                </a:lnTo>
                <a:lnTo>
                  <a:pt x="136" y="98"/>
                </a:lnTo>
                <a:lnTo>
                  <a:pt x="136" y="98"/>
                </a:lnTo>
                <a:lnTo>
                  <a:pt x="140" y="98"/>
                </a:lnTo>
                <a:lnTo>
                  <a:pt x="140" y="98"/>
                </a:lnTo>
                <a:lnTo>
                  <a:pt x="144" y="98"/>
                </a:lnTo>
                <a:lnTo>
                  <a:pt x="144" y="98"/>
                </a:lnTo>
                <a:lnTo>
                  <a:pt x="146" y="98"/>
                </a:lnTo>
                <a:lnTo>
                  <a:pt x="146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8"/>
                </a:lnTo>
                <a:lnTo>
                  <a:pt x="154" y="98"/>
                </a:lnTo>
                <a:lnTo>
                  <a:pt x="154" y="98"/>
                </a:lnTo>
                <a:lnTo>
                  <a:pt x="154" y="100"/>
                </a:lnTo>
                <a:lnTo>
                  <a:pt x="156" y="100"/>
                </a:lnTo>
                <a:lnTo>
                  <a:pt x="156" y="100"/>
                </a:lnTo>
                <a:lnTo>
                  <a:pt x="158" y="100"/>
                </a:lnTo>
                <a:lnTo>
                  <a:pt x="158" y="102"/>
                </a:lnTo>
                <a:lnTo>
                  <a:pt x="158" y="102"/>
                </a:lnTo>
                <a:lnTo>
                  <a:pt x="156" y="106"/>
                </a:lnTo>
                <a:lnTo>
                  <a:pt x="156" y="106"/>
                </a:lnTo>
                <a:lnTo>
                  <a:pt x="156" y="110"/>
                </a:lnTo>
                <a:lnTo>
                  <a:pt x="156" y="110"/>
                </a:lnTo>
                <a:lnTo>
                  <a:pt x="154" y="118"/>
                </a:lnTo>
                <a:lnTo>
                  <a:pt x="154" y="118"/>
                </a:lnTo>
                <a:lnTo>
                  <a:pt x="150" y="130"/>
                </a:lnTo>
                <a:lnTo>
                  <a:pt x="150" y="130"/>
                </a:lnTo>
                <a:lnTo>
                  <a:pt x="150" y="136"/>
                </a:lnTo>
                <a:lnTo>
                  <a:pt x="150" y="136"/>
                </a:lnTo>
                <a:lnTo>
                  <a:pt x="148" y="142"/>
                </a:lnTo>
                <a:lnTo>
                  <a:pt x="148" y="142"/>
                </a:lnTo>
                <a:lnTo>
                  <a:pt x="148" y="144"/>
                </a:lnTo>
                <a:lnTo>
                  <a:pt x="148" y="144"/>
                </a:lnTo>
                <a:lnTo>
                  <a:pt x="146" y="150"/>
                </a:lnTo>
                <a:lnTo>
                  <a:pt x="146" y="150"/>
                </a:lnTo>
                <a:lnTo>
                  <a:pt x="146" y="158"/>
                </a:lnTo>
                <a:lnTo>
                  <a:pt x="146" y="158"/>
                </a:lnTo>
                <a:lnTo>
                  <a:pt x="146" y="166"/>
                </a:lnTo>
                <a:lnTo>
                  <a:pt x="146" y="166"/>
                </a:lnTo>
                <a:lnTo>
                  <a:pt x="146" y="176"/>
                </a:lnTo>
                <a:lnTo>
                  <a:pt x="146" y="176"/>
                </a:lnTo>
                <a:lnTo>
                  <a:pt x="146" y="178"/>
                </a:lnTo>
                <a:lnTo>
                  <a:pt x="146" y="178"/>
                </a:lnTo>
                <a:lnTo>
                  <a:pt x="146" y="186"/>
                </a:lnTo>
                <a:lnTo>
                  <a:pt x="146" y="186"/>
                </a:lnTo>
                <a:lnTo>
                  <a:pt x="146" y="190"/>
                </a:lnTo>
                <a:lnTo>
                  <a:pt x="146" y="190"/>
                </a:lnTo>
                <a:lnTo>
                  <a:pt x="146" y="198"/>
                </a:lnTo>
                <a:lnTo>
                  <a:pt x="146" y="198"/>
                </a:lnTo>
                <a:lnTo>
                  <a:pt x="148" y="202"/>
                </a:lnTo>
                <a:lnTo>
                  <a:pt x="148" y="202"/>
                </a:lnTo>
                <a:lnTo>
                  <a:pt x="148" y="208"/>
                </a:lnTo>
                <a:lnTo>
                  <a:pt x="148" y="208"/>
                </a:lnTo>
                <a:lnTo>
                  <a:pt x="150" y="212"/>
                </a:lnTo>
                <a:lnTo>
                  <a:pt x="150" y="212"/>
                </a:lnTo>
                <a:lnTo>
                  <a:pt x="148" y="212"/>
                </a:lnTo>
                <a:lnTo>
                  <a:pt x="148" y="212"/>
                </a:lnTo>
                <a:lnTo>
                  <a:pt x="148" y="214"/>
                </a:lnTo>
                <a:lnTo>
                  <a:pt x="148" y="214"/>
                </a:lnTo>
                <a:lnTo>
                  <a:pt x="146" y="214"/>
                </a:lnTo>
                <a:lnTo>
                  <a:pt x="146" y="214"/>
                </a:lnTo>
                <a:lnTo>
                  <a:pt x="142" y="216"/>
                </a:lnTo>
                <a:lnTo>
                  <a:pt x="142" y="216"/>
                </a:lnTo>
                <a:lnTo>
                  <a:pt x="138" y="218"/>
                </a:lnTo>
                <a:lnTo>
                  <a:pt x="138" y="218"/>
                </a:lnTo>
                <a:lnTo>
                  <a:pt x="136" y="216"/>
                </a:lnTo>
                <a:lnTo>
                  <a:pt x="136" y="216"/>
                </a:lnTo>
                <a:lnTo>
                  <a:pt x="132" y="216"/>
                </a:lnTo>
                <a:lnTo>
                  <a:pt x="132" y="216"/>
                </a:lnTo>
                <a:lnTo>
                  <a:pt x="124" y="216"/>
                </a:lnTo>
                <a:lnTo>
                  <a:pt x="124" y="216"/>
                </a:lnTo>
                <a:lnTo>
                  <a:pt x="122" y="218"/>
                </a:lnTo>
                <a:lnTo>
                  <a:pt x="122" y="218"/>
                </a:lnTo>
                <a:lnTo>
                  <a:pt x="120" y="218"/>
                </a:lnTo>
                <a:lnTo>
                  <a:pt x="120" y="218"/>
                </a:lnTo>
                <a:lnTo>
                  <a:pt x="118" y="218"/>
                </a:lnTo>
                <a:lnTo>
                  <a:pt x="118" y="218"/>
                </a:lnTo>
                <a:lnTo>
                  <a:pt x="110" y="216"/>
                </a:lnTo>
                <a:lnTo>
                  <a:pt x="110" y="216"/>
                </a:lnTo>
                <a:lnTo>
                  <a:pt x="102" y="218"/>
                </a:lnTo>
                <a:lnTo>
                  <a:pt x="102" y="218"/>
                </a:lnTo>
                <a:lnTo>
                  <a:pt x="94" y="218"/>
                </a:lnTo>
                <a:lnTo>
                  <a:pt x="94" y="218"/>
                </a:lnTo>
                <a:lnTo>
                  <a:pt x="90" y="216"/>
                </a:lnTo>
                <a:lnTo>
                  <a:pt x="90" y="216"/>
                </a:lnTo>
                <a:lnTo>
                  <a:pt x="88" y="216"/>
                </a:lnTo>
                <a:lnTo>
                  <a:pt x="88" y="216"/>
                </a:lnTo>
                <a:lnTo>
                  <a:pt x="88" y="218"/>
                </a:lnTo>
                <a:lnTo>
                  <a:pt x="88" y="218"/>
                </a:lnTo>
                <a:lnTo>
                  <a:pt x="84" y="216"/>
                </a:lnTo>
                <a:lnTo>
                  <a:pt x="84" y="216"/>
                </a:lnTo>
                <a:lnTo>
                  <a:pt x="82" y="212"/>
                </a:lnTo>
                <a:lnTo>
                  <a:pt x="82" y="212"/>
                </a:lnTo>
                <a:lnTo>
                  <a:pt x="80" y="208"/>
                </a:lnTo>
                <a:lnTo>
                  <a:pt x="80" y="208"/>
                </a:lnTo>
                <a:lnTo>
                  <a:pt x="78" y="202"/>
                </a:lnTo>
                <a:lnTo>
                  <a:pt x="78" y="202"/>
                </a:lnTo>
                <a:lnTo>
                  <a:pt x="76" y="198"/>
                </a:lnTo>
                <a:lnTo>
                  <a:pt x="76" y="198"/>
                </a:lnTo>
                <a:lnTo>
                  <a:pt x="74" y="194"/>
                </a:lnTo>
                <a:lnTo>
                  <a:pt x="74" y="194"/>
                </a:lnTo>
                <a:lnTo>
                  <a:pt x="72" y="188"/>
                </a:lnTo>
                <a:lnTo>
                  <a:pt x="72" y="188"/>
                </a:lnTo>
                <a:lnTo>
                  <a:pt x="70" y="184"/>
                </a:lnTo>
                <a:lnTo>
                  <a:pt x="70" y="184"/>
                </a:lnTo>
                <a:lnTo>
                  <a:pt x="70" y="184"/>
                </a:lnTo>
                <a:lnTo>
                  <a:pt x="70" y="182"/>
                </a:lnTo>
                <a:lnTo>
                  <a:pt x="70" y="182"/>
                </a:lnTo>
                <a:lnTo>
                  <a:pt x="68" y="184"/>
                </a:lnTo>
                <a:lnTo>
                  <a:pt x="68" y="184"/>
                </a:lnTo>
                <a:lnTo>
                  <a:pt x="66" y="186"/>
                </a:lnTo>
                <a:lnTo>
                  <a:pt x="66" y="188"/>
                </a:lnTo>
                <a:lnTo>
                  <a:pt x="66" y="188"/>
                </a:lnTo>
                <a:lnTo>
                  <a:pt x="66" y="194"/>
                </a:lnTo>
                <a:lnTo>
                  <a:pt x="66" y="194"/>
                </a:lnTo>
                <a:lnTo>
                  <a:pt x="66" y="196"/>
                </a:lnTo>
                <a:lnTo>
                  <a:pt x="66" y="196"/>
                </a:lnTo>
                <a:lnTo>
                  <a:pt x="68" y="200"/>
                </a:lnTo>
                <a:lnTo>
                  <a:pt x="68" y="200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2" y="202"/>
                </a:lnTo>
                <a:lnTo>
                  <a:pt x="62" y="202"/>
                </a:lnTo>
                <a:lnTo>
                  <a:pt x="58" y="202"/>
                </a:lnTo>
                <a:lnTo>
                  <a:pt x="58" y="202"/>
                </a:lnTo>
                <a:lnTo>
                  <a:pt x="56" y="200"/>
                </a:lnTo>
                <a:lnTo>
                  <a:pt x="56" y="200"/>
                </a:lnTo>
                <a:lnTo>
                  <a:pt x="52" y="198"/>
                </a:lnTo>
                <a:lnTo>
                  <a:pt x="52" y="198"/>
                </a:lnTo>
                <a:lnTo>
                  <a:pt x="48" y="194"/>
                </a:lnTo>
                <a:lnTo>
                  <a:pt x="48" y="194"/>
                </a:lnTo>
                <a:lnTo>
                  <a:pt x="44" y="190"/>
                </a:lnTo>
                <a:lnTo>
                  <a:pt x="44" y="190"/>
                </a:lnTo>
                <a:lnTo>
                  <a:pt x="42" y="188"/>
                </a:lnTo>
                <a:lnTo>
                  <a:pt x="42" y="188"/>
                </a:lnTo>
                <a:lnTo>
                  <a:pt x="38" y="186"/>
                </a:lnTo>
                <a:lnTo>
                  <a:pt x="38" y="186"/>
                </a:lnTo>
                <a:lnTo>
                  <a:pt x="36" y="184"/>
                </a:lnTo>
                <a:lnTo>
                  <a:pt x="32" y="184"/>
                </a:lnTo>
                <a:lnTo>
                  <a:pt x="32" y="184"/>
                </a:lnTo>
                <a:lnTo>
                  <a:pt x="30" y="186"/>
                </a:lnTo>
                <a:lnTo>
                  <a:pt x="30" y="188"/>
                </a:lnTo>
                <a:lnTo>
                  <a:pt x="30" y="188"/>
                </a:lnTo>
                <a:lnTo>
                  <a:pt x="36" y="192"/>
                </a:lnTo>
                <a:lnTo>
                  <a:pt x="36" y="192"/>
                </a:lnTo>
                <a:lnTo>
                  <a:pt x="40" y="196"/>
                </a:lnTo>
                <a:lnTo>
                  <a:pt x="40" y="196"/>
                </a:lnTo>
                <a:lnTo>
                  <a:pt x="44" y="198"/>
                </a:lnTo>
                <a:lnTo>
                  <a:pt x="44" y="198"/>
                </a:lnTo>
                <a:lnTo>
                  <a:pt x="46" y="202"/>
                </a:lnTo>
                <a:lnTo>
                  <a:pt x="46" y="202"/>
                </a:lnTo>
                <a:lnTo>
                  <a:pt x="48" y="204"/>
                </a:lnTo>
                <a:lnTo>
                  <a:pt x="48" y="204"/>
                </a:lnTo>
                <a:lnTo>
                  <a:pt x="48" y="206"/>
                </a:lnTo>
                <a:lnTo>
                  <a:pt x="48" y="206"/>
                </a:lnTo>
                <a:lnTo>
                  <a:pt x="44" y="204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0" y="200"/>
                </a:lnTo>
                <a:lnTo>
                  <a:pt x="40" y="200"/>
                </a:lnTo>
                <a:lnTo>
                  <a:pt x="38" y="200"/>
                </a:lnTo>
                <a:lnTo>
                  <a:pt x="38" y="200"/>
                </a:lnTo>
                <a:lnTo>
                  <a:pt x="34" y="198"/>
                </a:lnTo>
                <a:lnTo>
                  <a:pt x="34" y="198"/>
                </a:lnTo>
                <a:lnTo>
                  <a:pt x="28" y="194"/>
                </a:lnTo>
                <a:lnTo>
                  <a:pt x="28" y="194"/>
                </a:lnTo>
                <a:lnTo>
                  <a:pt x="26" y="192"/>
                </a:lnTo>
                <a:lnTo>
                  <a:pt x="24" y="192"/>
                </a:lnTo>
                <a:lnTo>
                  <a:pt x="24" y="192"/>
                </a:lnTo>
                <a:lnTo>
                  <a:pt x="22" y="194"/>
                </a:lnTo>
                <a:lnTo>
                  <a:pt x="22" y="196"/>
                </a:lnTo>
                <a:lnTo>
                  <a:pt x="22" y="196"/>
                </a:lnTo>
                <a:lnTo>
                  <a:pt x="24" y="198"/>
                </a:lnTo>
                <a:lnTo>
                  <a:pt x="24" y="198"/>
                </a:lnTo>
                <a:lnTo>
                  <a:pt x="28" y="200"/>
                </a:lnTo>
                <a:lnTo>
                  <a:pt x="28" y="200"/>
                </a:lnTo>
                <a:lnTo>
                  <a:pt x="32" y="204"/>
                </a:lnTo>
                <a:lnTo>
                  <a:pt x="32" y="204"/>
                </a:lnTo>
                <a:lnTo>
                  <a:pt x="36" y="206"/>
                </a:lnTo>
                <a:lnTo>
                  <a:pt x="36" y="206"/>
                </a:lnTo>
                <a:lnTo>
                  <a:pt x="40" y="208"/>
                </a:lnTo>
                <a:lnTo>
                  <a:pt x="40" y="208"/>
                </a:lnTo>
                <a:lnTo>
                  <a:pt x="44" y="210"/>
                </a:lnTo>
                <a:lnTo>
                  <a:pt x="44" y="210"/>
                </a:lnTo>
                <a:lnTo>
                  <a:pt x="46" y="212"/>
                </a:lnTo>
                <a:lnTo>
                  <a:pt x="46" y="212"/>
                </a:lnTo>
                <a:lnTo>
                  <a:pt x="44" y="212"/>
                </a:lnTo>
                <a:lnTo>
                  <a:pt x="44" y="212"/>
                </a:lnTo>
                <a:lnTo>
                  <a:pt x="42" y="212"/>
                </a:lnTo>
                <a:lnTo>
                  <a:pt x="42" y="212"/>
                </a:lnTo>
                <a:lnTo>
                  <a:pt x="40" y="210"/>
                </a:lnTo>
                <a:lnTo>
                  <a:pt x="40" y="210"/>
                </a:lnTo>
                <a:lnTo>
                  <a:pt x="36" y="210"/>
                </a:lnTo>
                <a:lnTo>
                  <a:pt x="36" y="210"/>
                </a:lnTo>
                <a:lnTo>
                  <a:pt x="32" y="208"/>
                </a:lnTo>
                <a:lnTo>
                  <a:pt x="32" y="208"/>
                </a:lnTo>
                <a:lnTo>
                  <a:pt x="26" y="204"/>
                </a:lnTo>
                <a:lnTo>
                  <a:pt x="26" y="204"/>
                </a:lnTo>
                <a:lnTo>
                  <a:pt x="22" y="204"/>
                </a:lnTo>
                <a:lnTo>
                  <a:pt x="22" y="204"/>
                </a:lnTo>
                <a:lnTo>
                  <a:pt x="22" y="204"/>
                </a:lnTo>
                <a:lnTo>
                  <a:pt x="20" y="208"/>
                </a:lnTo>
                <a:lnTo>
                  <a:pt x="20" y="208"/>
                </a:lnTo>
                <a:lnTo>
                  <a:pt x="24" y="210"/>
                </a:lnTo>
                <a:lnTo>
                  <a:pt x="24" y="210"/>
                </a:lnTo>
                <a:lnTo>
                  <a:pt x="28" y="212"/>
                </a:lnTo>
                <a:lnTo>
                  <a:pt x="28" y="212"/>
                </a:lnTo>
                <a:lnTo>
                  <a:pt x="34" y="214"/>
                </a:lnTo>
                <a:lnTo>
                  <a:pt x="34" y="214"/>
                </a:lnTo>
                <a:lnTo>
                  <a:pt x="38" y="216"/>
                </a:lnTo>
                <a:lnTo>
                  <a:pt x="38" y="216"/>
                </a:lnTo>
                <a:lnTo>
                  <a:pt x="42" y="218"/>
                </a:lnTo>
                <a:lnTo>
                  <a:pt x="42" y="218"/>
                </a:lnTo>
                <a:lnTo>
                  <a:pt x="46" y="220"/>
                </a:lnTo>
                <a:lnTo>
                  <a:pt x="46" y="220"/>
                </a:lnTo>
                <a:lnTo>
                  <a:pt x="46" y="222"/>
                </a:lnTo>
                <a:lnTo>
                  <a:pt x="46" y="222"/>
                </a:lnTo>
                <a:lnTo>
                  <a:pt x="42" y="222"/>
                </a:lnTo>
                <a:lnTo>
                  <a:pt x="42" y="222"/>
                </a:lnTo>
                <a:lnTo>
                  <a:pt x="38" y="220"/>
                </a:lnTo>
                <a:lnTo>
                  <a:pt x="38" y="220"/>
                </a:lnTo>
                <a:lnTo>
                  <a:pt x="36" y="220"/>
                </a:lnTo>
                <a:lnTo>
                  <a:pt x="36" y="220"/>
                </a:lnTo>
                <a:lnTo>
                  <a:pt x="30" y="218"/>
                </a:lnTo>
                <a:lnTo>
                  <a:pt x="30" y="218"/>
                </a:lnTo>
                <a:lnTo>
                  <a:pt x="26" y="218"/>
                </a:lnTo>
                <a:lnTo>
                  <a:pt x="26" y="218"/>
                </a:lnTo>
                <a:lnTo>
                  <a:pt x="26" y="220"/>
                </a:lnTo>
                <a:lnTo>
                  <a:pt x="26" y="222"/>
                </a:lnTo>
                <a:lnTo>
                  <a:pt x="26" y="222"/>
                </a:lnTo>
                <a:lnTo>
                  <a:pt x="32" y="224"/>
                </a:lnTo>
                <a:lnTo>
                  <a:pt x="32" y="224"/>
                </a:lnTo>
                <a:lnTo>
                  <a:pt x="34" y="224"/>
                </a:lnTo>
                <a:lnTo>
                  <a:pt x="34" y="224"/>
                </a:lnTo>
                <a:lnTo>
                  <a:pt x="36" y="226"/>
                </a:lnTo>
                <a:lnTo>
                  <a:pt x="36" y="226"/>
                </a:lnTo>
                <a:lnTo>
                  <a:pt x="40" y="226"/>
                </a:lnTo>
                <a:lnTo>
                  <a:pt x="40" y="226"/>
                </a:lnTo>
                <a:lnTo>
                  <a:pt x="44" y="228"/>
                </a:lnTo>
                <a:lnTo>
                  <a:pt x="44" y="228"/>
                </a:lnTo>
                <a:lnTo>
                  <a:pt x="48" y="230"/>
                </a:lnTo>
                <a:lnTo>
                  <a:pt x="48" y="230"/>
                </a:lnTo>
                <a:lnTo>
                  <a:pt x="54" y="232"/>
                </a:lnTo>
                <a:lnTo>
                  <a:pt x="54" y="232"/>
                </a:lnTo>
                <a:lnTo>
                  <a:pt x="64" y="236"/>
                </a:lnTo>
                <a:lnTo>
                  <a:pt x="64" y="236"/>
                </a:lnTo>
                <a:lnTo>
                  <a:pt x="72" y="236"/>
                </a:lnTo>
                <a:lnTo>
                  <a:pt x="72" y="236"/>
                </a:lnTo>
                <a:lnTo>
                  <a:pt x="82" y="236"/>
                </a:lnTo>
                <a:lnTo>
                  <a:pt x="82" y="236"/>
                </a:lnTo>
                <a:lnTo>
                  <a:pt x="82" y="240"/>
                </a:lnTo>
                <a:lnTo>
                  <a:pt x="82" y="240"/>
                </a:lnTo>
                <a:lnTo>
                  <a:pt x="84" y="242"/>
                </a:lnTo>
                <a:lnTo>
                  <a:pt x="84" y="242"/>
                </a:lnTo>
                <a:lnTo>
                  <a:pt x="86" y="244"/>
                </a:lnTo>
                <a:lnTo>
                  <a:pt x="86" y="244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90" y="250"/>
                </a:lnTo>
                <a:lnTo>
                  <a:pt x="90" y="250"/>
                </a:lnTo>
                <a:lnTo>
                  <a:pt x="92" y="256"/>
                </a:lnTo>
                <a:lnTo>
                  <a:pt x="92" y="256"/>
                </a:lnTo>
                <a:lnTo>
                  <a:pt x="92" y="258"/>
                </a:lnTo>
                <a:lnTo>
                  <a:pt x="92" y="258"/>
                </a:lnTo>
                <a:lnTo>
                  <a:pt x="94" y="258"/>
                </a:lnTo>
                <a:lnTo>
                  <a:pt x="94" y="258"/>
                </a:lnTo>
                <a:lnTo>
                  <a:pt x="102" y="256"/>
                </a:lnTo>
                <a:lnTo>
                  <a:pt x="102" y="256"/>
                </a:lnTo>
                <a:lnTo>
                  <a:pt x="112" y="254"/>
                </a:lnTo>
                <a:lnTo>
                  <a:pt x="112" y="254"/>
                </a:lnTo>
                <a:lnTo>
                  <a:pt x="122" y="254"/>
                </a:lnTo>
                <a:lnTo>
                  <a:pt x="122" y="254"/>
                </a:lnTo>
                <a:lnTo>
                  <a:pt x="132" y="252"/>
                </a:lnTo>
                <a:lnTo>
                  <a:pt x="132" y="252"/>
                </a:lnTo>
                <a:lnTo>
                  <a:pt x="140" y="250"/>
                </a:lnTo>
                <a:lnTo>
                  <a:pt x="140" y="250"/>
                </a:lnTo>
                <a:lnTo>
                  <a:pt x="152" y="250"/>
                </a:lnTo>
                <a:lnTo>
                  <a:pt x="152" y="250"/>
                </a:lnTo>
                <a:lnTo>
                  <a:pt x="160" y="250"/>
                </a:lnTo>
                <a:lnTo>
                  <a:pt x="160" y="250"/>
                </a:lnTo>
                <a:lnTo>
                  <a:pt x="162" y="250"/>
                </a:lnTo>
                <a:lnTo>
                  <a:pt x="162" y="250"/>
                </a:lnTo>
                <a:lnTo>
                  <a:pt x="164" y="258"/>
                </a:lnTo>
                <a:lnTo>
                  <a:pt x="164" y="258"/>
                </a:lnTo>
                <a:lnTo>
                  <a:pt x="164" y="262"/>
                </a:lnTo>
                <a:lnTo>
                  <a:pt x="166" y="264"/>
                </a:lnTo>
                <a:lnTo>
                  <a:pt x="166" y="264"/>
                </a:lnTo>
                <a:lnTo>
                  <a:pt x="170" y="270"/>
                </a:lnTo>
                <a:lnTo>
                  <a:pt x="170" y="270"/>
                </a:lnTo>
                <a:lnTo>
                  <a:pt x="170" y="270"/>
                </a:lnTo>
                <a:lnTo>
                  <a:pt x="170" y="270"/>
                </a:lnTo>
                <a:lnTo>
                  <a:pt x="168" y="274"/>
                </a:lnTo>
                <a:lnTo>
                  <a:pt x="168" y="274"/>
                </a:lnTo>
                <a:lnTo>
                  <a:pt x="166" y="276"/>
                </a:lnTo>
                <a:lnTo>
                  <a:pt x="166" y="276"/>
                </a:lnTo>
                <a:lnTo>
                  <a:pt x="160" y="280"/>
                </a:lnTo>
                <a:lnTo>
                  <a:pt x="160" y="280"/>
                </a:lnTo>
                <a:lnTo>
                  <a:pt x="150" y="290"/>
                </a:lnTo>
                <a:lnTo>
                  <a:pt x="150" y="290"/>
                </a:lnTo>
                <a:lnTo>
                  <a:pt x="142" y="294"/>
                </a:lnTo>
                <a:lnTo>
                  <a:pt x="142" y="294"/>
                </a:lnTo>
                <a:lnTo>
                  <a:pt x="140" y="296"/>
                </a:lnTo>
                <a:lnTo>
                  <a:pt x="140" y="296"/>
                </a:lnTo>
                <a:lnTo>
                  <a:pt x="140" y="298"/>
                </a:lnTo>
                <a:lnTo>
                  <a:pt x="140" y="298"/>
                </a:lnTo>
                <a:lnTo>
                  <a:pt x="130" y="304"/>
                </a:lnTo>
                <a:lnTo>
                  <a:pt x="130" y="304"/>
                </a:lnTo>
                <a:lnTo>
                  <a:pt x="122" y="308"/>
                </a:lnTo>
                <a:lnTo>
                  <a:pt x="122" y="308"/>
                </a:lnTo>
                <a:lnTo>
                  <a:pt x="118" y="310"/>
                </a:lnTo>
                <a:lnTo>
                  <a:pt x="118" y="310"/>
                </a:lnTo>
                <a:lnTo>
                  <a:pt x="112" y="312"/>
                </a:lnTo>
                <a:lnTo>
                  <a:pt x="112" y="312"/>
                </a:lnTo>
                <a:lnTo>
                  <a:pt x="108" y="316"/>
                </a:lnTo>
                <a:lnTo>
                  <a:pt x="108" y="316"/>
                </a:lnTo>
                <a:lnTo>
                  <a:pt x="100" y="322"/>
                </a:lnTo>
                <a:lnTo>
                  <a:pt x="100" y="322"/>
                </a:lnTo>
                <a:lnTo>
                  <a:pt x="96" y="324"/>
                </a:lnTo>
                <a:lnTo>
                  <a:pt x="96" y="324"/>
                </a:lnTo>
                <a:lnTo>
                  <a:pt x="92" y="328"/>
                </a:lnTo>
                <a:lnTo>
                  <a:pt x="92" y="328"/>
                </a:lnTo>
                <a:lnTo>
                  <a:pt x="90" y="332"/>
                </a:lnTo>
                <a:lnTo>
                  <a:pt x="90" y="332"/>
                </a:lnTo>
                <a:lnTo>
                  <a:pt x="84" y="336"/>
                </a:lnTo>
                <a:lnTo>
                  <a:pt x="84" y="336"/>
                </a:lnTo>
                <a:lnTo>
                  <a:pt x="82" y="338"/>
                </a:lnTo>
                <a:lnTo>
                  <a:pt x="82" y="338"/>
                </a:lnTo>
                <a:lnTo>
                  <a:pt x="82" y="340"/>
                </a:lnTo>
                <a:lnTo>
                  <a:pt x="82" y="340"/>
                </a:lnTo>
                <a:lnTo>
                  <a:pt x="80" y="344"/>
                </a:lnTo>
                <a:lnTo>
                  <a:pt x="80" y="344"/>
                </a:lnTo>
                <a:lnTo>
                  <a:pt x="80" y="348"/>
                </a:lnTo>
                <a:lnTo>
                  <a:pt x="80" y="348"/>
                </a:lnTo>
                <a:lnTo>
                  <a:pt x="78" y="354"/>
                </a:lnTo>
                <a:lnTo>
                  <a:pt x="78" y="354"/>
                </a:lnTo>
                <a:lnTo>
                  <a:pt x="78" y="362"/>
                </a:lnTo>
                <a:lnTo>
                  <a:pt x="78" y="362"/>
                </a:lnTo>
                <a:lnTo>
                  <a:pt x="80" y="366"/>
                </a:lnTo>
                <a:lnTo>
                  <a:pt x="80" y="366"/>
                </a:lnTo>
                <a:lnTo>
                  <a:pt x="80" y="370"/>
                </a:lnTo>
                <a:lnTo>
                  <a:pt x="80" y="370"/>
                </a:lnTo>
                <a:lnTo>
                  <a:pt x="82" y="378"/>
                </a:lnTo>
                <a:lnTo>
                  <a:pt x="82" y="378"/>
                </a:lnTo>
                <a:lnTo>
                  <a:pt x="82" y="386"/>
                </a:lnTo>
                <a:lnTo>
                  <a:pt x="82" y="386"/>
                </a:lnTo>
                <a:lnTo>
                  <a:pt x="82" y="390"/>
                </a:lnTo>
                <a:lnTo>
                  <a:pt x="82" y="390"/>
                </a:lnTo>
                <a:lnTo>
                  <a:pt x="82" y="394"/>
                </a:lnTo>
                <a:lnTo>
                  <a:pt x="82" y="394"/>
                </a:lnTo>
                <a:lnTo>
                  <a:pt x="82" y="404"/>
                </a:lnTo>
                <a:lnTo>
                  <a:pt x="82" y="404"/>
                </a:lnTo>
                <a:lnTo>
                  <a:pt x="82" y="408"/>
                </a:lnTo>
                <a:lnTo>
                  <a:pt x="82" y="408"/>
                </a:lnTo>
                <a:lnTo>
                  <a:pt x="82" y="414"/>
                </a:lnTo>
                <a:lnTo>
                  <a:pt x="82" y="414"/>
                </a:lnTo>
                <a:lnTo>
                  <a:pt x="82" y="424"/>
                </a:lnTo>
                <a:lnTo>
                  <a:pt x="82" y="424"/>
                </a:lnTo>
                <a:lnTo>
                  <a:pt x="82" y="432"/>
                </a:lnTo>
                <a:lnTo>
                  <a:pt x="82" y="432"/>
                </a:lnTo>
                <a:lnTo>
                  <a:pt x="82" y="436"/>
                </a:lnTo>
                <a:lnTo>
                  <a:pt x="82" y="436"/>
                </a:lnTo>
                <a:lnTo>
                  <a:pt x="82" y="442"/>
                </a:lnTo>
                <a:lnTo>
                  <a:pt x="82" y="442"/>
                </a:lnTo>
                <a:lnTo>
                  <a:pt x="82" y="446"/>
                </a:lnTo>
                <a:lnTo>
                  <a:pt x="82" y="446"/>
                </a:lnTo>
                <a:lnTo>
                  <a:pt x="80" y="452"/>
                </a:lnTo>
                <a:lnTo>
                  <a:pt x="80" y="452"/>
                </a:lnTo>
                <a:lnTo>
                  <a:pt x="80" y="452"/>
                </a:lnTo>
                <a:lnTo>
                  <a:pt x="80" y="452"/>
                </a:lnTo>
                <a:lnTo>
                  <a:pt x="80" y="456"/>
                </a:lnTo>
                <a:lnTo>
                  <a:pt x="80" y="456"/>
                </a:lnTo>
                <a:lnTo>
                  <a:pt x="80" y="460"/>
                </a:lnTo>
                <a:lnTo>
                  <a:pt x="80" y="460"/>
                </a:lnTo>
                <a:lnTo>
                  <a:pt x="78" y="466"/>
                </a:lnTo>
                <a:lnTo>
                  <a:pt x="78" y="466"/>
                </a:lnTo>
                <a:lnTo>
                  <a:pt x="78" y="468"/>
                </a:lnTo>
                <a:lnTo>
                  <a:pt x="78" y="468"/>
                </a:lnTo>
                <a:lnTo>
                  <a:pt x="78" y="470"/>
                </a:lnTo>
                <a:lnTo>
                  <a:pt x="78" y="470"/>
                </a:lnTo>
                <a:lnTo>
                  <a:pt x="76" y="474"/>
                </a:lnTo>
                <a:lnTo>
                  <a:pt x="76" y="474"/>
                </a:lnTo>
                <a:lnTo>
                  <a:pt x="76" y="476"/>
                </a:lnTo>
                <a:lnTo>
                  <a:pt x="76" y="476"/>
                </a:lnTo>
                <a:lnTo>
                  <a:pt x="76" y="476"/>
                </a:lnTo>
                <a:lnTo>
                  <a:pt x="76" y="476"/>
                </a:lnTo>
                <a:lnTo>
                  <a:pt x="76" y="478"/>
                </a:lnTo>
                <a:lnTo>
                  <a:pt x="76" y="478"/>
                </a:lnTo>
                <a:lnTo>
                  <a:pt x="74" y="482"/>
                </a:lnTo>
                <a:lnTo>
                  <a:pt x="74" y="482"/>
                </a:lnTo>
                <a:lnTo>
                  <a:pt x="74" y="482"/>
                </a:lnTo>
                <a:lnTo>
                  <a:pt x="74" y="482"/>
                </a:lnTo>
                <a:lnTo>
                  <a:pt x="74" y="484"/>
                </a:lnTo>
                <a:lnTo>
                  <a:pt x="74" y="484"/>
                </a:lnTo>
                <a:lnTo>
                  <a:pt x="72" y="486"/>
                </a:lnTo>
                <a:lnTo>
                  <a:pt x="72" y="486"/>
                </a:lnTo>
                <a:lnTo>
                  <a:pt x="72" y="488"/>
                </a:lnTo>
                <a:lnTo>
                  <a:pt x="72" y="488"/>
                </a:lnTo>
                <a:lnTo>
                  <a:pt x="70" y="490"/>
                </a:lnTo>
                <a:lnTo>
                  <a:pt x="70" y="490"/>
                </a:lnTo>
                <a:lnTo>
                  <a:pt x="70" y="492"/>
                </a:lnTo>
                <a:lnTo>
                  <a:pt x="70" y="492"/>
                </a:lnTo>
                <a:lnTo>
                  <a:pt x="68" y="494"/>
                </a:lnTo>
                <a:lnTo>
                  <a:pt x="68" y="494"/>
                </a:lnTo>
                <a:lnTo>
                  <a:pt x="68" y="496"/>
                </a:lnTo>
                <a:lnTo>
                  <a:pt x="68" y="496"/>
                </a:lnTo>
                <a:lnTo>
                  <a:pt x="66" y="498"/>
                </a:lnTo>
                <a:lnTo>
                  <a:pt x="66" y="498"/>
                </a:lnTo>
                <a:lnTo>
                  <a:pt x="66" y="498"/>
                </a:lnTo>
                <a:lnTo>
                  <a:pt x="66" y="498"/>
                </a:lnTo>
                <a:lnTo>
                  <a:pt x="64" y="498"/>
                </a:lnTo>
                <a:lnTo>
                  <a:pt x="64" y="498"/>
                </a:lnTo>
                <a:lnTo>
                  <a:pt x="64" y="500"/>
                </a:lnTo>
                <a:lnTo>
                  <a:pt x="64" y="500"/>
                </a:lnTo>
                <a:lnTo>
                  <a:pt x="62" y="500"/>
                </a:lnTo>
                <a:lnTo>
                  <a:pt x="62" y="500"/>
                </a:lnTo>
                <a:lnTo>
                  <a:pt x="62" y="500"/>
                </a:lnTo>
                <a:lnTo>
                  <a:pt x="62" y="500"/>
                </a:lnTo>
                <a:lnTo>
                  <a:pt x="60" y="500"/>
                </a:lnTo>
                <a:lnTo>
                  <a:pt x="60" y="500"/>
                </a:lnTo>
                <a:lnTo>
                  <a:pt x="60" y="500"/>
                </a:lnTo>
                <a:lnTo>
                  <a:pt x="60" y="500"/>
                </a:lnTo>
                <a:lnTo>
                  <a:pt x="58" y="502"/>
                </a:lnTo>
                <a:lnTo>
                  <a:pt x="58" y="502"/>
                </a:lnTo>
                <a:lnTo>
                  <a:pt x="54" y="504"/>
                </a:lnTo>
                <a:lnTo>
                  <a:pt x="54" y="504"/>
                </a:lnTo>
                <a:lnTo>
                  <a:pt x="50" y="506"/>
                </a:lnTo>
                <a:lnTo>
                  <a:pt x="50" y="506"/>
                </a:lnTo>
                <a:lnTo>
                  <a:pt x="48" y="508"/>
                </a:lnTo>
                <a:lnTo>
                  <a:pt x="48" y="508"/>
                </a:lnTo>
                <a:lnTo>
                  <a:pt x="48" y="510"/>
                </a:lnTo>
                <a:lnTo>
                  <a:pt x="48" y="510"/>
                </a:lnTo>
                <a:lnTo>
                  <a:pt x="46" y="510"/>
                </a:lnTo>
                <a:lnTo>
                  <a:pt x="46" y="510"/>
                </a:lnTo>
                <a:lnTo>
                  <a:pt x="44" y="512"/>
                </a:lnTo>
                <a:lnTo>
                  <a:pt x="44" y="512"/>
                </a:lnTo>
                <a:lnTo>
                  <a:pt x="42" y="514"/>
                </a:lnTo>
                <a:lnTo>
                  <a:pt x="42" y="514"/>
                </a:lnTo>
                <a:lnTo>
                  <a:pt x="38" y="514"/>
                </a:lnTo>
                <a:lnTo>
                  <a:pt x="38" y="514"/>
                </a:lnTo>
                <a:lnTo>
                  <a:pt x="36" y="516"/>
                </a:lnTo>
                <a:lnTo>
                  <a:pt x="36" y="516"/>
                </a:lnTo>
                <a:lnTo>
                  <a:pt x="30" y="518"/>
                </a:lnTo>
                <a:lnTo>
                  <a:pt x="30" y="518"/>
                </a:lnTo>
                <a:lnTo>
                  <a:pt x="26" y="518"/>
                </a:lnTo>
                <a:lnTo>
                  <a:pt x="26" y="518"/>
                </a:lnTo>
                <a:lnTo>
                  <a:pt x="24" y="518"/>
                </a:lnTo>
                <a:lnTo>
                  <a:pt x="24" y="518"/>
                </a:lnTo>
                <a:lnTo>
                  <a:pt x="18" y="518"/>
                </a:lnTo>
                <a:lnTo>
                  <a:pt x="18" y="518"/>
                </a:lnTo>
                <a:lnTo>
                  <a:pt x="12" y="518"/>
                </a:lnTo>
                <a:lnTo>
                  <a:pt x="12" y="518"/>
                </a:lnTo>
                <a:lnTo>
                  <a:pt x="8" y="518"/>
                </a:lnTo>
                <a:lnTo>
                  <a:pt x="4" y="520"/>
                </a:lnTo>
                <a:lnTo>
                  <a:pt x="4" y="520"/>
                </a:lnTo>
                <a:lnTo>
                  <a:pt x="2" y="522"/>
                </a:lnTo>
                <a:lnTo>
                  <a:pt x="2" y="522"/>
                </a:lnTo>
                <a:lnTo>
                  <a:pt x="2" y="524"/>
                </a:lnTo>
                <a:lnTo>
                  <a:pt x="2" y="524"/>
                </a:lnTo>
                <a:lnTo>
                  <a:pt x="0" y="524"/>
                </a:lnTo>
                <a:lnTo>
                  <a:pt x="0" y="524"/>
                </a:lnTo>
                <a:lnTo>
                  <a:pt x="0" y="526"/>
                </a:lnTo>
                <a:lnTo>
                  <a:pt x="0" y="528"/>
                </a:lnTo>
                <a:lnTo>
                  <a:pt x="0" y="528"/>
                </a:lnTo>
                <a:lnTo>
                  <a:pt x="4" y="530"/>
                </a:lnTo>
                <a:lnTo>
                  <a:pt x="16" y="534"/>
                </a:lnTo>
                <a:lnTo>
                  <a:pt x="16" y="534"/>
                </a:lnTo>
                <a:lnTo>
                  <a:pt x="26" y="540"/>
                </a:lnTo>
                <a:lnTo>
                  <a:pt x="38" y="542"/>
                </a:lnTo>
                <a:lnTo>
                  <a:pt x="38" y="542"/>
                </a:lnTo>
                <a:lnTo>
                  <a:pt x="56" y="544"/>
                </a:lnTo>
                <a:lnTo>
                  <a:pt x="56" y="544"/>
                </a:lnTo>
                <a:lnTo>
                  <a:pt x="62" y="542"/>
                </a:lnTo>
                <a:lnTo>
                  <a:pt x="62" y="542"/>
                </a:lnTo>
                <a:lnTo>
                  <a:pt x="68" y="542"/>
                </a:lnTo>
                <a:lnTo>
                  <a:pt x="68" y="542"/>
                </a:lnTo>
                <a:lnTo>
                  <a:pt x="74" y="542"/>
                </a:lnTo>
                <a:lnTo>
                  <a:pt x="74" y="542"/>
                </a:lnTo>
                <a:lnTo>
                  <a:pt x="76" y="544"/>
                </a:lnTo>
                <a:lnTo>
                  <a:pt x="76" y="544"/>
                </a:lnTo>
                <a:lnTo>
                  <a:pt x="78" y="546"/>
                </a:lnTo>
                <a:lnTo>
                  <a:pt x="78" y="546"/>
                </a:lnTo>
                <a:lnTo>
                  <a:pt x="94" y="546"/>
                </a:lnTo>
                <a:lnTo>
                  <a:pt x="94" y="546"/>
                </a:lnTo>
                <a:lnTo>
                  <a:pt x="98" y="546"/>
                </a:lnTo>
                <a:lnTo>
                  <a:pt x="98" y="546"/>
                </a:lnTo>
                <a:lnTo>
                  <a:pt x="102" y="546"/>
                </a:lnTo>
                <a:lnTo>
                  <a:pt x="102" y="546"/>
                </a:lnTo>
                <a:lnTo>
                  <a:pt x="104" y="544"/>
                </a:lnTo>
                <a:lnTo>
                  <a:pt x="104" y="542"/>
                </a:lnTo>
                <a:lnTo>
                  <a:pt x="104" y="542"/>
                </a:lnTo>
                <a:lnTo>
                  <a:pt x="106" y="538"/>
                </a:lnTo>
                <a:lnTo>
                  <a:pt x="106" y="538"/>
                </a:lnTo>
                <a:lnTo>
                  <a:pt x="104" y="536"/>
                </a:lnTo>
                <a:lnTo>
                  <a:pt x="104" y="536"/>
                </a:lnTo>
                <a:lnTo>
                  <a:pt x="104" y="536"/>
                </a:lnTo>
                <a:lnTo>
                  <a:pt x="104" y="536"/>
                </a:lnTo>
                <a:lnTo>
                  <a:pt x="106" y="530"/>
                </a:lnTo>
                <a:lnTo>
                  <a:pt x="106" y="530"/>
                </a:lnTo>
                <a:lnTo>
                  <a:pt x="106" y="518"/>
                </a:lnTo>
                <a:lnTo>
                  <a:pt x="106" y="518"/>
                </a:lnTo>
                <a:lnTo>
                  <a:pt x="104" y="514"/>
                </a:lnTo>
                <a:lnTo>
                  <a:pt x="104" y="514"/>
                </a:lnTo>
                <a:lnTo>
                  <a:pt x="104" y="514"/>
                </a:lnTo>
                <a:lnTo>
                  <a:pt x="104" y="514"/>
                </a:lnTo>
                <a:lnTo>
                  <a:pt x="104" y="512"/>
                </a:lnTo>
                <a:lnTo>
                  <a:pt x="104" y="512"/>
                </a:lnTo>
                <a:lnTo>
                  <a:pt x="104" y="512"/>
                </a:lnTo>
                <a:lnTo>
                  <a:pt x="104" y="512"/>
                </a:lnTo>
                <a:lnTo>
                  <a:pt x="102" y="508"/>
                </a:lnTo>
                <a:lnTo>
                  <a:pt x="102" y="508"/>
                </a:lnTo>
                <a:lnTo>
                  <a:pt x="102" y="504"/>
                </a:lnTo>
                <a:lnTo>
                  <a:pt x="102" y="504"/>
                </a:lnTo>
                <a:lnTo>
                  <a:pt x="102" y="502"/>
                </a:lnTo>
                <a:lnTo>
                  <a:pt x="102" y="502"/>
                </a:lnTo>
                <a:lnTo>
                  <a:pt x="102" y="500"/>
                </a:lnTo>
                <a:lnTo>
                  <a:pt x="102" y="500"/>
                </a:lnTo>
                <a:lnTo>
                  <a:pt x="102" y="498"/>
                </a:lnTo>
                <a:lnTo>
                  <a:pt x="102" y="498"/>
                </a:lnTo>
                <a:lnTo>
                  <a:pt x="102" y="496"/>
                </a:lnTo>
                <a:lnTo>
                  <a:pt x="102" y="496"/>
                </a:lnTo>
                <a:lnTo>
                  <a:pt x="102" y="494"/>
                </a:lnTo>
                <a:lnTo>
                  <a:pt x="102" y="494"/>
                </a:lnTo>
                <a:lnTo>
                  <a:pt x="102" y="492"/>
                </a:lnTo>
                <a:lnTo>
                  <a:pt x="102" y="492"/>
                </a:lnTo>
                <a:lnTo>
                  <a:pt x="102" y="488"/>
                </a:lnTo>
                <a:lnTo>
                  <a:pt x="102" y="488"/>
                </a:lnTo>
                <a:lnTo>
                  <a:pt x="102" y="486"/>
                </a:lnTo>
                <a:lnTo>
                  <a:pt x="102" y="486"/>
                </a:lnTo>
                <a:lnTo>
                  <a:pt x="102" y="480"/>
                </a:lnTo>
                <a:lnTo>
                  <a:pt x="102" y="480"/>
                </a:lnTo>
                <a:lnTo>
                  <a:pt x="104" y="474"/>
                </a:lnTo>
                <a:lnTo>
                  <a:pt x="104" y="474"/>
                </a:lnTo>
                <a:lnTo>
                  <a:pt x="106" y="472"/>
                </a:lnTo>
                <a:lnTo>
                  <a:pt x="106" y="472"/>
                </a:lnTo>
                <a:lnTo>
                  <a:pt x="108" y="470"/>
                </a:lnTo>
                <a:lnTo>
                  <a:pt x="108" y="470"/>
                </a:lnTo>
                <a:lnTo>
                  <a:pt x="110" y="468"/>
                </a:lnTo>
                <a:lnTo>
                  <a:pt x="110" y="468"/>
                </a:lnTo>
                <a:lnTo>
                  <a:pt x="114" y="460"/>
                </a:lnTo>
                <a:lnTo>
                  <a:pt x="114" y="460"/>
                </a:lnTo>
                <a:lnTo>
                  <a:pt x="114" y="458"/>
                </a:lnTo>
                <a:lnTo>
                  <a:pt x="114" y="458"/>
                </a:lnTo>
                <a:lnTo>
                  <a:pt x="114" y="454"/>
                </a:lnTo>
                <a:lnTo>
                  <a:pt x="114" y="454"/>
                </a:lnTo>
                <a:lnTo>
                  <a:pt x="112" y="452"/>
                </a:lnTo>
                <a:lnTo>
                  <a:pt x="112" y="452"/>
                </a:lnTo>
                <a:lnTo>
                  <a:pt x="116" y="448"/>
                </a:lnTo>
                <a:lnTo>
                  <a:pt x="116" y="448"/>
                </a:lnTo>
                <a:lnTo>
                  <a:pt x="120" y="438"/>
                </a:lnTo>
                <a:lnTo>
                  <a:pt x="120" y="438"/>
                </a:lnTo>
                <a:lnTo>
                  <a:pt x="120" y="434"/>
                </a:lnTo>
                <a:lnTo>
                  <a:pt x="120" y="434"/>
                </a:lnTo>
                <a:lnTo>
                  <a:pt x="122" y="428"/>
                </a:lnTo>
                <a:lnTo>
                  <a:pt x="122" y="428"/>
                </a:lnTo>
                <a:lnTo>
                  <a:pt x="124" y="422"/>
                </a:lnTo>
                <a:lnTo>
                  <a:pt x="124" y="422"/>
                </a:lnTo>
                <a:lnTo>
                  <a:pt x="126" y="418"/>
                </a:lnTo>
                <a:lnTo>
                  <a:pt x="126" y="418"/>
                </a:lnTo>
                <a:lnTo>
                  <a:pt x="126" y="414"/>
                </a:lnTo>
                <a:lnTo>
                  <a:pt x="126" y="414"/>
                </a:lnTo>
                <a:lnTo>
                  <a:pt x="126" y="414"/>
                </a:lnTo>
                <a:lnTo>
                  <a:pt x="126" y="414"/>
                </a:lnTo>
                <a:lnTo>
                  <a:pt x="124" y="410"/>
                </a:lnTo>
                <a:lnTo>
                  <a:pt x="124" y="410"/>
                </a:lnTo>
                <a:lnTo>
                  <a:pt x="122" y="406"/>
                </a:lnTo>
                <a:lnTo>
                  <a:pt x="122" y="406"/>
                </a:lnTo>
                <a:lnTo>
                  <a:pt x="122" y="402"/>
                </a:lnTo>
                <a:lnTo>
                  <a:pt x="122" y="402"/>
                </a:lnTo>
                <a:lnTo>
                  <a:pt x="124" y="396"/>
                </a:lnTo>
                <a:lnTo>
                  <a:pt x="124" y="396"/>
                </a:lnTo>
                <a:lnTo>
                  <a:pt x="128" y="382"/>
                </a:lnTo>
                <a:lnTo>
                  <a:pt x="128" y="382"/>
                </a:lnTo>
                <a:lnTo>
                  <a:pt x="130" y="378"/>
                </a:lnTo>
                <a:lnTo>
                  <a:pt x="130" y="378"/>
                </a:lnTo>
                <a:lnTo>
                  <a:pt x="132" y="374"/>
                </a:lnTo>
                <a:lnTo>
                  <a:pt x="132" y="374"/>
                </a:lnTo>
                <a:lnTo>
                  <a:pt x="134" y="372"/>
                </a:lnTo>
                <a:lnTo>
                  <a:pt x="136" y="370"/>
                </a:lnTo>
                <a:lnTo>
                  <a:pt x="136" y="370"/>
                </a:lnTo>
                <a:lnTo>
                  <a:pt x="134" y="366"/>
                </a:lnTo>
                <a:lnTo>
                  <a:pt x="134" y="366"/>
                </a:lnTo>
                <a:lnTo>
                  <a:pt x="134" y="364"/>
                </a:lnTo>
                <a:lnTo>
                  <a:pt x="134" y="364"/>
                </a:lnTo>
                <a:lnTo>
                  <a:pt x="138" y="362"/>
                </a:lnTo>
                <a:lnTo>
                  <a:pt x="138" y="362"/>
                </a:lnTo>
                <a:lnTo>
                  <a:pt x="142" y="358"/>
                </a:lnTo>
                <a:lnTo>
                  <a:pt x="142" y="358"/>
                </a:lnTo>
                <a:lnTo>
                  <a:pt x="146" y="354"/>
                </a:lnTo>
                <a:lnTo>
                  <a:pt x="146" y="354"/>
                </a:lnTo>
                <a:lnTo>
                  <a:pt x="148" y="354"/>
                </a:lnTo>
                <a:lnTo>
                  <a:pt x="148" y="354"/>
                </a:lnTo>
                <a:lnTo>
                  <a:pt x="158" y="350"/>
                </a:lnTo>
                <a:lnTo>
                  <a:pt x="158" y="350"/>
                </a:lnTo>
                <a:lnTo>
                  <a:pt x="168" y="348"/>
                </a:lnTo>
                <a:lnTo>
                  <a:pt x="168" y="348"/>
                </a:lnTo>
                <a:lnTo>
                  <a:pt x="178" y="346"/>
                </a:lnTo>
                <a:lnTo>
                  <a:pt x="178" y="346"/>
                </a:lnTo>
                <a:lnTo>
                  <a:pt x="184" y="344"/>
                </a:lnTo>
                <a:lnTo>
                  <a:pt x="184" y="344"/>
                </a:lnTo>
                <a:lnTo>
                  <a:pt x="192" y="342"/>
                </a:lnTo>
                <a:lnTo>
                  <a:pt x="192" y="342"/>
                </a:lnTo>
                <a:lnTo>
                  <a:pt x="204" y="338"/>
                </a:lnTo>
                <a:lnTo>
                  <a:pt x="204" y="338"/>
                </a:lnTo>
                <a:lnTo>
                  <a:pt x="208" y="336"/>
                </a:lnTo>
                <a:lnTo>
                  <a:pt x="208" y="336"/>
                </a:lnTo>
                <a:lnTo>
                  <a:pt x="214" y="334"/>
                </a:lnTo>
                <a:lnTo>
                  <a:pt x="214" y="334"/>
                </a:lnTo>
                <a:lnTo>
                  <a:pt x="218" y="338"/>
                </a:lnTo>
                <a:lnTo>
                  <a:pt x="218" y="338"/>
                </a:lnTo>
                <a:lnTo>
                  <a:pt x="226" y="348"/>
                </a:lnTo>
                <a:lnTo>
                  <a:pt x="226" y="348"/>
                </a:lnTo>
                <a:lnTo>
                  <a:pt x="228" y="352"/>
                </a:lnTo>
                <a:lnTo>
                  <a:pt x="228" y="352"/>
                </a:lnTo>
                <a:lnTo>
                  <a:pt x="232" y="360"/>
                </a:lnTo>
                <a:lnTo>
                  <a:pt x="232" y="360"/>
                </a:lnTo>
                <a:lnTo>
                  <a:pt x="238" y="372"/>
                </a:lnTo>
                <a:lnTo>
                  <a:pt x="238" y="372"/>
                </a:lnTo>
                <a:lnTo>
                  <a:pt x="244" y="384"/>
                </a:lnTo>
                <a:lnTo>
                  <a:pt x="244" y="384"/>
                </a:lnTo>
                <a:lnTo>
                  <a:pt x="252" y="396"/>
                </a:lnTo>
                <a:lnTo>
                  <a:pt x="252" y="396"/>
                </a:lnTo>
                <a:lnTo>
                  <a:pt x="258" y="408"/>
                </a:lnTo>
                <a:lnTo>
                  <a:pt x="258" y="408"/>
                </a:lnTo>
                <a:lnTo>
                  <a:pt x="268" y="426"/>
                </a:lnTo>
                <a:lnTo>
                  <a:pt x="268" y="426"/>
                </a:lnTo>
                <a:lnTo>
                  <a:pt x="274" y="434"/>
                </a:lnTo>
                <a:lnTo>
                  <a:pt x="274" y="434"/>
                </a:lnTo>
                <a:lnTo>
                  <a:pt x="276" y="438"/>
                </a:lnTo>
                <a:lnTo>
                  <a:pt x="276" y="438"/>
                </a:lnTo>
                <a:lnTo>
                  <a:pt x="282" y="444"/>
                </a:lnTo>
                <a:lnTo>
                  <a:pt x="282" y="444"/>
                </a:lnTo>
                <a:lnTo>
                  <a:pt x="286" y="446"/>
                </a:lnTo>
                <a:lnTo>
                  <a:pt x="286" y="446"/>
                </a:lnTo>
                <a:lnTo>
                  <a:pt x="290" y="450"/>
                </a:lnTo>
                <a:lnTo>
                  <a:pt x="290" y="450"/>
                </a:lnTo>
                <a:lnTo>
                  <a:pt x="296" y="452"/>
                </a:lnTo>
                <a:lnTo>
                  <a:pt x="296" y="452"/>
                </a:lnTo>
                <a:lnTo>
                  <a:pt x="306" y="456"/>
                </a:lnTo>
                <a:lnTo>
                  <a:pt x="306" y="456"/>
                </a:lnTo>
                <a:lnTo>
                  <a:pt x="326" y="462"/>
                </a:lnTo>
                <a:lnTo>
                  <a:pt x="326" y="462"/>
                </a:lnTo>
                <a:lnTo>
                  <a:pt x="346" y="468"/>
                </a:lnTo>
                <a:lnTo>
                  <a:pt x="346" y="468"/>
                </a:lnTo>
                <a:lnTo>
                  <a:pt x="360" y="474"/>
                </a:lnTo>
                <a:lnTo>
                  <a:pt x="360" y="474"/>
                </a:lnTo>
                <a:lnTo>
                  <a:pt x="366" y="476"/>
                </a:lnTo>
                <a:lnTo>
                  <a:pt x="366" y="476"/>
                </a:lnTo>
                <a:lnTo>
                  <a:pt x="370" y="478"/>
                </a:lnTo>
                <a:lnTo>
                  <a:pt x="370" y="478"/>
                </a:lnTo>
                <a:lnTo>
                  <a:pt x="378" y="484"/>
                </a:lnTo>
                <a:lnTo>
                  <a:pt x="378" y="484"/>
                </a:lnTo>
                <a:lnTo>
                  <a:pt x="384" y="488"/>
                </a:lnTo>
                <a:lnTo>
                  <a:pt x="384" y="488"/>
                </a:lnTo>
                <a:lnTo>
                  <a:pt x="386" y="490"/>
                </a:lnTo>
                <a:lnTo>
                  <a:pt x="386" y="490"/>
                </a:lnTo>
                <a:lnTo>
                  <a:pt x="390" y="500"/>
                </a:lnTo>
                <a:lnTo>
                  <a:pt x="390" y="500"/>
                </a:lnTo>
                <a:lnTo>
                  <a:pt x="394" y="508"/>
                </a:lnTo>
                <a:lnTo>
                  <a:pt x="394" y="508"/>
                </a:lnTo>
                <a:lnTo>
                  <a:pt x="396" y="512"/>
                </a:lnTo>
                <a:lnTo>
                  <a:pt x="396" y="512"/>
                </a:lnTo>
                <a:lnTo>
                  <a:pt x="396" y="512"/>
                </a:lnTo>
                <a:lnTo>
                  <a:pt x="396" y="512"/>
                </a:lnTo>
                <a:lnTo>
                  <a:pt x="398" y="516"/>
                </a:lnTo>
                <a:lnTo>
                  <a:pt x="398" y="516"/>
                </a:lnTo>
                <a:lnTo>
                  <a:pt x="400" y="520"/>
                </a:lnTo>
                <a:lnTo>
                  <a:pt x="400" y="520"/>
                </a:lnTo>
                <a:lnTo>
                  <a:pt x="402" y="522"/>
                </a:lnTo>
                <a:lnTo>
                  <a:pt x="404" y="520"/>
                </a:lnTo>
                <a:lnTo>
                  <a:pt x="404" y="520"/>
                </a:lnTo>
                <a:lnTo>
                  <a:pt x="412" y="516"/>
                </a:lnTo>
                <a:lnTo>
                  <a:pt x="412" y="516"/>
                </a:lnTo>
                <a:lnTo>
                  <a:pt x="422" y="512"/>
                </a:lnTo>
                <a:lnTo>
                  <a:pt x="422" y="512"/>
                </a:lnTo>
                <a:lnTo>
                  <a:pt x="424" y="510"/>
                </a:lnTo>
                <a:lnTo>
                  <a:pt x="424" y="510"/>
                </a:lnTo>
                <a:lnTo>
                  <a:pt x="428" y="506"/>
                </a:lnTo>
                <a:lnTo>
                  <a:pt x="428" y="506"/>
                </a:lnTo>
                <a:lnTo>
                  <a:pt x="432" y="502"/>
                </a:lnTo>
                <a:lnTo>
                  <a:pt x="434" y="506"/>
                </a:lnTo>
                <a:lnTo>
                  <a:pt x="434" y="506"/>
                </a:lnTo>
                <a:lnTo>
                  <a:pt x="434" y="508"/>
                </a:lnTo>
                <a:lnTo>
                  <a:pt x="434" y="508"/>
                </a:lnTo>
                <a:lnTo>
                  <a:pt x="434" y="510"/>
                </a:lnTo>
                <a:lnTo>
                  <a:pt x="434" y="510"/>
                </a:lnTo>
                <a:lnTo>
                  <a:pt x="434" y="512"/>
                </a:lnTo>
                <a:lnTo>
                  <a:pt x="434" y="512"/>
                </a:lnTo>
                <a:lnTo>
                  <a:pt x="436" y="512"/>
                </a:lnTo>
                <a:lnTo>
                  <a:pt x="436" y="512"/>
                </a:lnTo>
                <a:lnTo>
                  <a:pt x="436" y="512"/>
                </a:lnTo>
                <a:lnTo>
                  <a:pt x="438" y="514"/>
                </a:lnTo>
                <a:lnTo>
                  <a:pt x="438" y="514"/>
                </a:lnTo>
                <a:lnTo>
                  <a:pt x="438" y="516"/>
                </a:lnTo>
                <a:lnTo>
                  <a:pt x="438" y="516"/>
                </a:lnTo>
                <a:lnTo>
                  <a:pt x="438" y="518"/>
                </a:lnTo>
                <a:lnTo>
                  <a:pt x="438" y="518"/>
                </a:lnTo>
                <a:lnTo>
                  <a:pt x="438" y="518"/>
                </a:lnTo>
                <a:lnTo>
                  <a:pt x="438" y="518"/>
                </a:lnTo>
                <a:lnTo>
                  <a:pt x="440" y="520"/>
                </a:lnTo>
                <a:lnTo>
                  <a:pt x="440" y="520"/>
                </a:lnTo>
                <a:lnTo>
                  <a:pt x="440" y="522"/>
                </a:lnTo>
                <a:lnTo>
                  <a:pt x="440" y="522"/>
                </a:lnTo>
                <a:lnTo>
                  <a:pt x="440" y="522"/>
                </a:lnTo>
                <a:lnTo>
                  <a:pt x="440" y="522"/>
                </a:lnTo>
                <a:lnTo>
                  <a:pt x="440" y="526"/>
                </a:lnTo>
                <a:lnTo>
                  <a:pt x="440" y="526"/>
                </a:lnTo>
                <a:lnTo>
                  <a:pt x="440" y="526"/>
                </a:lnTo>
                <a:lnTo>
                  <a:pt x="440" y="526"/>
                </a:lnTo>
                <a:lnTo>
                  <a:pt x="440" y="528"/>
                </a:lnTo>
                <a:lnTo>
                  <a:pt x="440" y="528"/>
                </a:lnTo>
                <a:lnTo>
                  <a:pt x="442" y="530"/>
                </a:lnTo>
                <a:lnTo>
                  <a:pt x="442" y="530"/>
                </a:lnTo>
                <a:lnTo>
                  <a:pt x="442" y="530"/>
                </a:lnTo>
                <a:lnTo>
                  <a:pt x="442" y="530"/>
                </a:lnTo>
                <a:lnTo>
                  <a:pt x="442" y="532"/>
                </a:lnTo>
                <a:lnTo>
                  <a:pt x="442" y="532"/>
                </a:lnTo>
                <a:lnTo>
                  <a:pt x="442" y="532"/>
                </a:lnTo>
                <a:lnTo>
                  <a:pt x="442" y="532"/>
                </a:lnTo>
                <a:lnTo>
                  <a:pt x="442" y="534"/>
                </a:lnTo>
                <a:lnTo>
                  <a:pt x="442" y="534"/>
                </a:lnTo>
                <a:lnTo>
                  <a:pt x="444" y="536"/>
                </a:lnTo>
                <a:lnTo>
                  <a:pt x="444" y="536"/>
                </a:lnTo>
                <a:lnTo>
                  <a:pt x="444" y="538"/>
                </a:lnTo>
                <a:lnTo>
                  <a:pt x="444" y="538"/>
                </a:lnTo>
                <a:lnTo>
                  <a:pt x="444" y="542"/>
                </a:lnTo>
                <a:lnTo>
                  <a:pt x="444" y="542"/>
                </a:lnTo>
                <a:lnTo>
                  <a:pt x="442" y="544"/>
                </a:lnTo>
                <a:lnTo>
                  <a:pt x="442" y="544"/>
                </a:lnTo>
                <a:lnTo>
                  <a:pt x="442" y="546"/>
                </a:lnTo>
                <a:lnTo>
                  <a:pt x="442" y="546"/>
                </a:lnTo>
                <a:lnTo>
                  <a:pt x="442" y="548"/>
                </a:lnTo>
                <a:lnTo>
                  <a:pt x="442" y="548"/>
                </a:lnTo>
                <a:lnTo>
                  <a:pt x="442" y="554"/>
                </a:lnTo>
                <a:lnTo>
                  <a:pt x="442" y="554"/>
                </a:lnTo>
                <a:lnTo>
                  <a:pt x="440" y="562"/>
                </a:lnTo>
                <a:lnTo>
                  <a:pt x="440" y="562"/>
                </a:lnTo>
                <a:lnTo>
                  <a:pt x="442" y="568"/>
                </a:lnTo>
                <a:lnTo>
                  <a:pt x="442" y="568"/>
                </a:lnTo>
                <a:lnTo>
                  <a:pt x="444" y="572"/>
                </a:lnTo>
                <a:lnTo>
                  <a:pt x="444" y="572"/>
                </a:lnTo>
                <a:lnTo>
                  <a:pt x="444" y="574"/>
                </a:lnTo>
                <a:lnTo>
                  <a:pt x="444" y="574"/>
                </a:lnTo>
                <a:lnTo>
                  <a:pt x="448" y="576"/>
                </a:lnTo>
                <a:lnTo>
                  <a:pt x="448" y="576"/>
                </a:lnTo>
                <a:lnTo>
                  <a:pt x="452" y="576"/>
                </a:lnTo>
                <a:lnTo>
                  <a:pt x="454" y="576"/>
                </a:lnTo>
                <a:lnTo>
                  <a:pt x="454" y="576"/>
                </a:lnTo>
                <a:lnTo>
                  <a:pt x="460" y="570"/>
                </a:lnTo>
                <a:lnTo>
                  <a:pt x="460" y="570"/>
                </a:lnTo>
                <a:lnTo>
                  <a:pt x="464" y="564"/>
                </a:lnTo>
                <a:lnTo>
                  <a:pt x="470" y="556"/>
                </a:lnTo>
                <a:lnTo>
                  <a:pt x="470" y="556"/>
                </a:lnTo>
                <a:lnTo>
                  <a:pt x="476" y="546"/>
                </a:lnTo>
                <a:lnTo>
                  <a:pt x="480" y="536"/>
                </a:lnTo>
                <a:lnTo>
                  <a:pt x="480" y="536"/>
                </a:lnTo>
                <a:lnTo>
                  <a:pt x="480" y="528"/>
                </a:lnTo>
                <a:lnTo>
                  <a:pt x="480" y="528"/>
                </a:lnTo>
                <a:lnTo>
                  <a:pt x="480" y="522"/>
                </a:lnTo>
                <a:lnTo>
                  <a:pt x="480" y="522"/>
                </a:lnTo>
                <a:lnTo>
                  <a:pt x="480" y="518"/>
                </a:lnTo>
                <a:lnTo>
                  <a:pt x="480" y="518"/>
                </a:lnTo>
                <a:lnTo>
                  <a:pt x="480" y="508"/>
                </a:lnTo>
                <a:lnTo>
                  <a:pt x="480" y="508"/>
                </a:lnTo>
                <a:lnTo>
                  <a:pt x="480" y="504"/>
                </a:lnTo>
                <a:lnTo>
                  <a:pt x="480" y="504"/>
                </a:lnTo>
                <a:lnTo>
                  <a:pt x="482" y="504"/>
                </a:lnTo>
                <a:lnTo>
                  <a:pt x="482" y="504"/>
                </a:lnTo>
                <a:lnTo>
                  <a:pt x="484" y="506"/>
                </a:lnTo>
                <a:lnTo>
                  <a:pt x="484" y="506"/>
                </a:lnTo>
                <a:lnTo>
                  <a:pt x="484" y="502"/>
                </a:lnTo>
                <a:lnTo>
                  <a:pt x="484" y="502"/>
                </a:lnTo>
                <a:lnTo>
                  <a:pt x="486" y="490"/>
                </a:lnTo>
                <a:lnTo>
                  <a:pt x="486" y="490"/>
                </a:lnTo>
                <a:lnTo>
                  <a:pt x="488" y="484"/>
                </a:lnTo>
                <a:lnTo>
                  <a:pt x="488" y="478"/>
                </a:lnTo>
                <a:lnTo>
                  <a:pt x="488" y="478"/>
                </a:lnTo>
                <a:lnTo>
                  <a:pt x="486" y="474"/>
                </a:lnTo>
                <a:lnTo>
                  <a:pt x="484" y="470"/>
                </a:lnTo>
                <a:lnTo>
                  <a:pt x="484" y="470"/>
                </a:lnTo>
                <a:lnTo>
                  <a:pt x="478" y="470"/>
                </a:lnTo>
                <a:lnTo>
                  <a:pt x="478" y="470"/>
                </a:lnTo>
                <a:lnTo>
                  <a:pt x="476" y="470"/>
                </a:lnTo>
                <a:lnTo>
                  <a:pt x="476" y="470"/>
                </a:lnTo>
                <a:lnTo>
                  <a:pt x="474" y="470"/>
                </a:lnTo>
                <a:lnTo>
                  <a:pt x="474" y="470"/>
                </a:lnTo>
                <a:lnTo>
                  <a:pt x="468" y="468"/>
                </a:lnTo>
                <a:lnTo>
                  <a:pt x="468" y="468"/>
                </a:lnTo>
                <a:lnTo>
                  <a:pt x="462" y="468"/>
                </a:lnTo>
                <a:lnTo>
                  <a:pt x="462" y="468"/>
                </a:lnTo>
                <a:lnTo>
                  <a:pt x="460" y="468"/>
                </a:lnTo>
                <a:lnTo>
                  <a:pt x="460" y="468"/>
                </a:lnTo>
                <a:lnTo>
                  <a:pt x="456" y="468"/>
                </a:lnTo>
                <a:lnTo>
                  <a:pt x="456" y="468"/>
                </a:lnTo>
                <a:lnTo>
                  <a:pt x="452" y="468"/>
                </a:lnTo>
                <a:lnTo>
                  <a:pt x="452" y="468"/>
                </a:lnTo>
                <a:lnTo>
                  <a:pt x="452" y="470"/>
                </a:lnTo>
                <a:lnTo>
                  <a:pt x="452" y="470"/>
                </a:lnTo>
                <a:lnTo>
                  <a:pt x="450" y="468"/>
                </a:lnTo>
                <a:lnTo>
                  <a:pt x="450" y="468"/>
                </a:lnTo>
                <a:lnTo>
                  <a:pt x="446" y="464"/>
                </a:lnTo>
                <a:lnTo>
                  <a:pt x="446" y="464"/>
                </a:lnTo>
                <a:lnTo>
                  <a:pt x="442" y="462"/>
                </a:lnTo>
                <a:lnTo>
                  <a:pt x="442" y="462"/>
                </a:lnTo>
                <a:lnTo>
                  <a:pt x="442" y="464"/>
                </a:lnTo>
                <a:lnTo>
                  <a:pt x="442" y="464"/>
                </a:lnTo>
                <a:lnTo>
                  <a:pt x="438" y="462"/>
                </a:lnTo>
                <a:lnTo>
                  <a:pt x="438" y="462"/>
                </a:lnTo>
                <a:lnTo>
                  <a:pt x="430" y="456"/>
                </a:lnTo>
                <a:lnTo>
                  <a:pt x="430" y="456"/>
                </a:lnTo>
                <a:lnTo>
                  <a:pt x="422" y="452"/>
                </a:lnTo>
                <a:lnTo>
                  <a:pt x="422" y="452"/>
                </a:lnTo>
                <a:lnTo>
                  <a:pt x="412" y="448"/>
                </a:lnTo>
                <a:lnTo>
                  <a:pt x="412" y="448"/>
                </a:lnTo>
                <a:lnTo>
                  <a:pt x="400" y="444"/>
                </a:lnTo>
                <a:lnTo>
                  <a:pt x="400" y="444"/>
                </a:lnTo>
                <a:lnTo>
                  <a:pt x="394" y="440"/>
                </a:lnTo>
                <a:lnTo>
                  <a:pt x="394" y="440"/>
                </a:lnTo>
                <a:lnTo>
                  <a:pt x="386" y="434"/>
                </a:lnTo>
                <a:lnTo>
                  <a:pt x="386" y="434"/>
                </a:lnTo>
                <a:lnTo>
                  <a:pt x="372" y="422"/>
                </a:lnTo>
                <a:lnTo>
                  <a:pt x="372" y="422"/>
                </a:lnTo>
                <a:lnTo>
                  <a:pt x="360" y="412"/>
                </a:lnTo>
                <a:lnTo>
                  <a:pt x="360" y="412"/>
                </a:lnTo>
                <a:lnTo>
                  <a:pt x="354" y="410"/>
                </a:lnTo>
                <a:lnTo>
                  <a:pt x="354" y="410"/>
                </a:lnTo>
                <a:lnTo>
                  <a:pt x="350" y="410"/>
                </a:lnTo>
                <a:lnTo>
                  <a:pt x="350" y="410"/>
                </a:lnTo>
                <a:lnTo>
                  <a:pt x="342" y="402"/>
                </a:lnTo>
                <a:lnTo>
                  <a:pt x="342" y="402"/>
                </a:lnTo>
                <a:lnTo>
                  <a:pt x="330" y="396"/>
                </a:lnTo>
                <a:lnTo>
                  <a:pt x="330" y="396"/>
                </a:lnTo>
                <a:lnTo>
                  <a:pt x="326" y="394"/>
                </a:lnTo>
                <a:lnTo>
                  <a:pt x="326" y="394"/>
                </a:lnTo>
                <a:lnTo>
                  <a:pt x="326" y="392"/>
                </a:lnTo>
                <a:lnTo>
                  <a:pt x="326" y="392"/>
                </a:lnTo>
                <a:lnTo>
                  <a:pt x="324" y="388"/>
                </a:lnTo>
                <a:lnTo>
                  <a:pt x="320" y="386"/>
                </a:lnTo>
                <a:lnTo>
                  <a:pt x="320" y="386"/>
                </a:lnTo>
                <a:lnTo>
                  <a:pt x="316" y="386"/>
                </a:lnTo>
                <a:lnTo>
                  <a:pt x="316" y="386"/>
                </a:lnTo>
                <a:lnTo>
                  <a:pt x="314" y="386"/>
                </a:lnTo>
                <a:lnTo>
                  <a:pt x="314" y="386"/>
                </a:lnTo>
                <a:lnTo>
                  <a:pt x="314" y="384"/>
                </a:lnTo>
                <a:lnTo>
                  <a:pt x="314" y="384"/>
                </a:lnTo>
                <a:lnTo>
                  <a:pt x="314" y="380"/>
                </a:lnTo>
                <a:lnTo>
                  <a:pt x="314" y="380"/>
                </a:lnTo>
                <a:lnTo>
                  <a:pt x="314" y="378"/>
                </a:lnTo>
                <a:lnTo>
                  <a:pt x="314" y="378"/>
                </a:lnTo>
                <a:lnTo>
                  <a:pt x="312" y="376"/>
                </a:lnTo>
                <a:lnTo>
                  <a:pt x="312" y="376"/>
                </a:lnTo>
                <a:lnTo>
                  <a:pt x="310" y="374"/>
                </a:lnTo>
                <a:lnTo>
                  <a:pt x="310" y="374"/>
                </a:lnTo>
                <a:lnTo>
                  <a:pt x="312" y="370"/>
                </a:lnTo>
                <a:lnTo>
                  <a:pt x="312" y="370"/>
                </a:lnTo>
                <a:lnTo>
                  <a:pt x="310" y="364"/>
                </a:lnTo>
                <a:lnTo>
                  <a:pt x="310" y="364"/>
                </a:lnTo>
                <a:lnTo>
                  <a:pt x="310" y="360"/>
                </a:lnTo>
                <a:lnTo>
                  <a:pt x="310" y="360"/>
                </a:lnTo>
                <a:lnTo>
                  <a:pt x="310" y="356"/>
                </a:lnTo>
                <a:lnTo>
                  <a:pt x="310" y="356"/>
                </a:lnTo>
                <a:lnTo>
                  <a:pt x="308" y="344"/>
                </a:lnTo>
                <a:lnTo>
                  <a:pt x="308" y="344"/>
                </a:lnTo>
                <a:lnTo>
                  <a:pt x="308" y="334"/>
                </a:lnTo>
                <a:lnTo>
                  <a:pt x="308" y="334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06" y="320"/>
                </a:lnTo>
                <a:lnTo>
                  <a:pt x="306" y="320"/>
                </a:lnTo>
                <a:lnTo>
                  <a:pt x="306" y="318"/>
                </a:lnTo>
                <a:lnTo>
                  <a:pt x="306" y="314"/>
                </a:lnTo>
                <a:lnTo>
                  <a:pt x="306" y="314"/>
                </a:lnTo>
                <a:lnTo>
                  <a:pt x="302" y="312"/>
                </a:lnTo>
                <a:lnTo>
                  <a:pt x="302" y="312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6" y="306"/>
                </a:lnTo>
                <a:lnTo>
                  <a:pt x="306" y="306"/>
                </a:lnTo>
                <a:lnTo>
                  <a:pt x="306" y="302"/>
                </a:lnTo>
                <a:lnTo>
                  <a:pt x="306" y="302"/>
                </a:lnTo>
                <a:lnTo>
                  <a:pt x="306" y="300"/>
                </a:lnTo>
                <a:lnTo>
                  <a:pt x="306" y="300"/>
                </a:lnTo>
                <a:lnTo>
                  <a:pt x="308" y="296"/>
                </a:lnTo>
                <a:lnTo>
                  <a:pt x="308" y="296"/>
                </a:lnTo>
                <a:lnTo>
                  <a:pt x="308" y="294"/>
                </a:lnTo>
                <a:lnTo>
                  <a:pt x="308" y="294"/>
                </a:lnTo>
                <a:lnTo>
                  <a:pt x="310" y="294"/>
                </a:lnTo>
                <a:lnTo>
                  <a:pt x="310" y="294"/>
                </a:lnTo>
                <a:lnTo>
                  <a:pt x="314" y="294"/>
                </a:lnTo>
                <a:lnTo>
                  <a:pt x="314" y="294"/>
                </a:lnTo>
                <a:lnTo>
                  <a:pt x="322" y="292"/>
                </a:lnTo>
                <a:lnTo>
                  <a:pt x="322" y="292"/>
                </a:lnTo>
                <a:lnTo>
                  <a:pt x="328" y="288"/>
                </a:lnTo>
                <a:lnTo>
                  <a:pt x="328" y="288"/>
                </a:lnTo>
                <a:lnTo>
                  <a:pt x="334" y="280"/>
                </a:lnTo>
                <a:lnTo>
                  <a:pt x="334" y="280"/>
                </a:lnTo>
                <a:lnTo>
                  <a:pt x="338" y="274"/>
                </a:lnTo>
                <a:lnTo>
                  <a:pt x="338" y="274"/>
                </a:lnTo>
                <a:lnTo>
                  <a:pt x="340" y="270"/>
                </a:lnTo>
                <a:lnTo>
                  <a:pt x="342" y="268"/>
                </a:lnTo>
                <a:lnTo>
                  <a:pt x="342" y="268"/>
                </a:lnTo>
                <a:lnTo>
                  <a:pt x="342" y="264"/>
                </a:lnTo>
                <a:lnTo>
                  <a:pt x="342" y="264"/>
                </a:lnTo>
                <a:lnTo>
                  <a:pt x="344" y="260"/>
                </a:lnTo>
                <a:lnTo>
                  <a:pt x="344" y="260"/>
                </a:lnTo>
                <a:lnTo>
                  <a:pt x="348" y="256"/>
                </a:lnTo>
                <a:lnTo>
                  <a:pt x="348" y="254"/>
                </a:lnTo>
                <a:lnTo>
                  <a:pt x="348" y="254"/>
                </a:lnTo>
                <a:lnTo>
                  <a:pt x="346" y="252"/>
                </a:lnTo>
                <a:lnTo>
                  <a:pt x="346" y="252"/>
                </a:lnTo>
                <a:lnTo>
                  <a:pt x="348" y="250"/>
                </a:lnTo>
                <a:lnTo>
                  <a:pt x="348" y="250"/>
                </a:lnTo>
                <a:lnTo>
                  <a:pt x="352" y="246"/>
                </a:lnTo>
                <a:lnTo>
                  <a:pt x="352" y="246"/>
                </a:lnTo>
                <a:lnTo>
                  <a:pt x="354" y="244"/>
                </a:lnTo>
                <a:lnTo>
                  <a:pt x="354" y="242"/>
                </a:lnTo>
                <a:lnTo>
                  <a:pt x="354" y="242"/>
                </a:lnTo>
                <a:lnTo>
                  <a:pt x="350" y="236"/>
                </a:lnTo>
                <a:lnTo>
                  <a:pt x="350" y="236"/>
                </a:lnTo>
                <a:lnTo>
                  <a:pt x="342" y="222"/>
                </a:lnTo>
                <a:lnTo>
                  <a:pt x="342" y="222"/>
                </a:lnTo>
                <a:lnTo>
                  <a:pt x="332" y="208"/>
                </a:lnTo>
                <a:lnTo>
                  <a:pt x="332" y="208"/>
                </a:lnTo>
                <a:lnTo>
                  <a:pt x="322" y="190"/>
                </a:lnTo>
                <a:lnTo>
                  <a:pt x="322" y="190"/>
                </a:lnTo>
                <a:lnTo>
                  <a:pt x="308" y="168"/>
                </a:lnTo>
                <a:lnTo>
                  <a:pt x="308" y="168"/>
                </a:lnTo>
                <a:lnTo>
                  <a:pt x="302" y="160"/>
                </a:lnTo>
                <a:lnTo>
                  <a:pt x="302" y="160"/>
                </a:lnTo>
                <a:lnTo>
                  <a:pt x="296" y="158"/>
                </a:lnTo>
                <a:lnTo>
                  <a:pt x="296" y="158"/>
                </a:lnTo>
                <a:lnTo>
                  <a:pt x="294" y="156"/>
                </a:lnTo>
                <a:lnTo>
                  <a:pt x="294" y="156"/>
                </a:lnTo>
                <a:lnTo>
                  <a:pt x="286" y="148"/>
                </a:lnTo>
                <a:lnTo>
                  <a:pt x="286" y="148"/>
                </a:lnTo>
                <a:lnTo>
                  <a:pt x="278" y="138"/>
                </a:lnTo>
                <a:lnTo>
                  <a:pt x="278" y="138"/>
                </a:lnTo>
                <a:lnTo>
                  <a:pt x="274" y="130"/>
                </a:lnTo>
                <a:lnTo>
                  <a:pt x="274" y="130"/>
                </a:lnTo>
                <a:lnTo>
                  <a:pt x="272" y="124"/>
                </a:lnTo>
                <a:lnTo>
                  <a:pt x="272" y="124"/>
                </a:lnTo>
                <a:lnTo>
                  <a:pt x="272" y="120"/>
                </a:lnTo>
                <a:lnTo>
                  <a:pt x="272" y="120"/>
                </a:lnTo>
                <a:lnTo>
                  <a:pt x="270" y="120"/>
                </a:lnTo>
                <a:lnTo>
                  <a:pt x="270" y="120"/>
                </a:lnTo>
                <a:lnTo>
                  <a:pt x="274" y="120"/>
                </a:lnTo>
                <a:lnTo>
                  <a:pt x="274" y="120"/>
                </a:lnTo>
                <a:lnTo>
                  <a:pt x="286" y="122"/>
                </a:lnTo>
                <a:lnTo>
                  <a:pt x="286" y="122"/>
                </a:lnTo>
                <a:lnTo>
                  <a:pt x="296" y="124"/>
                </a:lnTo>
                <a:lnTo>
                  <a:pt x="296" y="124"/>
                </a:lnTo>
                <a:lnTo>
                  <a:pt x="300" y="124"/>
                </a:lnTo>
                <a:lnTo>
                  <a:pt x="300" y="124"/>
                </a:lnTo>
                <a:lnTo>
                  <a:pt x="304" y="126"/>
                </a:lnTo>
                <a:lnTo>
                  <a:pt x="304" y="126"/>
                </a:lnTo>
                <a:lnTo>
                  <a:pt x="312" y="128"/>
                </a:lnTo>
                <a:lnTo>
                  <a:pt x="312" y="128"/>
                </a:lnTo>
                <a:lnTo>
                  <a:pt x="314" y="128"/>
                </a:lnTo>
                <a:lnTo>
                  <a:pt x="314" y="128"/>
                </a:lnTo>
                <a:lnTo>
                  <a:pt x="316" y="132"/>
                </a:lnTo>
                <a:lnTo>
                  <a:pt x="316" y="132"/>
                </a:lnTo>
                <a:lnTo>
                  <a:pt x="318" y="136"/>
                </a:lnTo>
                <a:lnTo>
                  <a:pt x="318" y="136"/>
                </a:lnTo>
                <a:lnTo>
                  <a:pt x="322" y="138"/>
                </a:lnTo>
                <a:lnTo>
                  <a:pt x="322" y="138"/>
                </a:lnTo>
                <a:lnTo>
                  <a:pt x="326" y="142"/>
                </a:lnTo>
                <a:lnTo>
                  <a:pt x="326" y="142"/>
                </a:lnTo>
                <a:lnTo>
                  <a:pt x="328" y="144"/>
                </a:lnTo>
                <a:lnTo>
                  <a:pt x="328" y="144"/>
                </a:lnTo>
                <a:lnTo>
                  <a:pt x="330" y="148"/>
                </a:lnTo>
                <a:lnTo>
                  <a:pt x="330" y="148"/>
                </a:lnTo>
                <a:lnTo>
                  <a:pt x="332" y="152"/>
                </a:lnTo>
                <a:lnTo>
                  <a:pt x="332" y="152"/>
                </a:lnTo>
                <a:lnTo>
                  <a:pt x="336" y="154"/>
                </a:lnTo>
                <a:lnTo>
                  <a:pt x="336" y="154"/>
                </a:lnTo>
                <a:lnTo>
                  <a:pt x="342" y="162"/>
                </a:lnTo>
                <a:lnTo>
                  <a:pt x="342" y="162"/>
                </a:lnTo>
                <a:lnTo>
                  <a:pt x="346" y="168"/>
                </a:lnTo>
                <a:lnTo>
                  <a:pt x="346" y="168"/>
                </a:lnTo>
                <a:lnTo>
                  <a:pt x="352" y="176"/>
                </a:lnTo>
                <a:lnTo>
                  <a:pt x="352" y="176"/>
                </a:lnTo>
                <a:lnTo>
                  <a:pt x="356" y="180"/>
                </a:lnTo>
                <a:lnTo>
                  <a:pt x="356" y="180"/>
                </a:lnTo>
                <a:lnTo>
                  <a:pt x="358" y="182"/>
                </a:lnTo>
                <a:lnTo>
                  <a:pt x="358" y="182"/>
                </a:lnTo>
                <a:lnTo>
                  <a:pt x="358" y="182"/>
                </a:lnTo>
                <a:lnTo>
                  <a:pt x="358" y="182"/>
                </a:lnTo>
                <a:lnTo>
                  <a:pt x="358" y="184"/>
                </a:lnTo>
                <a:lnTo>
                  <a:pt x="358" y="184"/>
                </a:lnTo>
                <a:lnTo>
                  <a:pt x="358" y="186"/>
                </a:lnTo>
                <a:lnTo>
                  <a:pt x="358" y="186"/>
                </a:lnTo>
                <a:lnTo>
                  <a:pt x="358" y="188"/>
                </a:lnTo>
                <a:lnTo>
                  <a:pt x="358" y="188"/>
                </a:lnTo>
                <a:lnTo>
                  <a:pt x="356" y="192"/>
                </a:lnTo>
                <a:lnTo>
                  <a:pt x="356" y="192"/>
                </a:lnTo>
                <a:lnTo>
                  <a:pt x="358" y="198"/>
                </a:lnTo>
                <a:lnTo>
                  <a:pt x="358" y="198"/>
                </a:lnTo>
                <a:lnTo>
                  <a:pt x="360" y="200"/>
                </a:lnTo>
                <a:lnTo>
                  <a:pt x="360" y="200"/>
                </a:lnTo>
                <a:lnTo>
                  <a:pt x="360" y="204"/>
                </a:lnTo>
                <a:lnTo>
                  <a:pt x="360" y="204"/>
                </a:lnTo>
                <a:lnTo>
                  <a:pt x="362" y="208"/>
                </a:lnTo>
                <a:lnTo>
                  <a:pt x="362" y="208"/>
                </a:lnTo>
                <a:lnTo>
                  <a:pt x="364" y="212"/>
                </a:lnTo>
                <a:lnTo>
                  <a:pt x="364" y="212"/>
                </a:lnTo>
                <a:lnTo>
                  <a:pt x="364" y="212"/>
                </a:lnTo>
                <a:lnTo>
                  <a:pt x="364" y="212"/>
                </a:lnTo>
                <a:lnTo>
                  <a:pt x="366" y="216"/>
                </a:lnTo>
                <a:lnTo>
                  <a:pt x="366" y="216"/>
                </a:lnTo>
                <a:lnTo>
                  <a:pt x="366" y="218"/>
                </a:lnTo>
                <a:lnTo>
                  <a:pt x="366" y="218"/>
                </a:lnTo>
                <a:lnTo>
                  <a:pt x="368" y="216"/>
                </a:lnTo>
                <a:lnTo>
                  <a:pt x="368" y="216"/>
                </a:lnTo>
                <a:lnTo>
                  <a:pt x="370" y="214"/>
                </a:lnTo>
                <a:lnTo>
                  <a:pt x="370" y="214"/>
                </a:lnTo>
                <a:lnTo>
                  <a:pt x="370" y="214"/>
                </a:lnTo>
                <a:lnTo>
                  <a:pt x="370" y="214"/>
                </a:lnTo>
                <a:lnTo>
                  <a:pt x="374" y="218"/>
                </a:lnTo>
                <a:lnTo>
                  <a:pt x="374" y="218"/>
                </a:lnTo>
                <a:lnTo>
                  <a:pt x="378" y="218"/>
                </a:lnTo>
                <a:lnTo>
                  <a:pt x="378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20"/>
                </a:lnTo>
                <a:lnTo>
                  <a:pt x="380" y="220"/>
                </a:lnTo>
                <a:lnTo>
                  <a:pt x="382" y="220"/>
                </a:lnTo>
                <a:lnTo>
                  <a:pt x="382" y="220"/>
                </a:lnTo>
                <a:lnTo>
                  <a:pt x="380" y="226"/>
                </a:lnTo>
                <a:lnTo>
                  <a:pt x="380" y="226"/>
                </a:lnTo>
                <a:lnTo>
                  <a:pt x="368" y="248"/>
                </a:lnTo>
                <a:lnTo>
                  <a:pt x="368" y="248"/>
                </a:lnTo>
                <a:lnTo>
                  <a:pt x="366" y="250"/>
                </a:lnTo>
                <a:lnTo>
                  <a:pt x="366" y="250"/>
                </a:lnTo>
                <a:lnTo>
                  <a:pt x="364" y="250"/>
                </a:lnTo>
                <a:lnTo>
                  <a:pt x="364" y="250"/>
                </a:lnTo>
                <a:lnTo>
                  <a:pt x="362" y="254"/>
                </a:lnTo>
                <a:lnTo>
                  <a:pt x="362" y="254"/>
                </a:lnTo>
                <a:lnTo>
                  <a:pt x="362" y="256"/>
                </a:lnTo>
                <a:lnTo>
                  <a:pt x="362" y="256"/>
                </a:lnTo>
                <a:lnTo>
                  <a:pt x="362" y="256"/>
                </a:lnTo>
                <a:lnTo>
                  <a:pt x="362" y="256"/>
                </a:lnTo>
                <a:lnTo>
                  <a:pt x="364" y="258"/>
                </a:lnTo>
                <a:lnTo>
                  <a:pt x="364" y="258"/>
                </a:lnTo>
                <a:lnTo>
                  <a:pt x="360" y="264"/>
                </a:lnTo>
                <a:lnTo>
                  <a:pt x="360" y="264"/>
                </a:lnTo>
                <a:lnTo>
                  <a:pt x="356" y="272"/>
                </a:lnTo>
                <a:lnTo>
                  <a:pt x="356" y="272"/>
                </a:lnTo>
                <a:lnTo>
                  <a:pt x="354" y="274"/>
                </a:lnTo>
                <a:lnTo>
                  <a:pt x="354" y="274"/>
                </a:lnTo>
                <a:lnTo>
                  <a:pt x="354" y="276"/>
                </a:lnTo>
                <a:lnTo>
                  <a:pt x="354" y="276"/>
                </a:lnTo>
                <a:lnTo>
                  <a:pt x="352" y="280"/>
                </a:lnTo>
                <a:lnTo>
                  <a:pt x="352" y="280"/>
                </a:lnTo>
                <a:lnTo>
                  <a:pt x="354" y="282"/>
                </a:lnTo>
                <a:lnTo>
                  <a:pt x="354" y="282"/>
                </a:lnTo>
                <a:lnTo>
                  <a:pt x="356" y="282"/>
                </a:lnTo>
                <a:lnTo>
                  <a:pt x="356" y="282"/>
                </a:lnTo>
                <a:lnTo>
                  <a:pt x="358" y="282"/>
                </a:lnTo>
                <a:lnTo>
                  <a:pt x="358" y="282"/>
                </a:lnTo>
                <a:lnTo>
                  <a:pt x="360" y="284"/>
                </a:lnTo>
                <a:lnTo>
                  <a:pt x="360" y="284"/>
                </a:lnTo>
                <a:lnTo>
                  <a:pt x="382" y="296"/>
                </a:lnTo>
                <a:lnTo>
                  <a:pt x="382" y="296"/>
                </a:lnTo>
                <a:lnTo>
                  <a:pt x="410" y="312"/>
                </a:lnTo>
                <a:lnTo>
                  <a:pt x="410" y="312"/>
                </a:lnTo>
                <a:lnTo>
                  <a:pt x="442" y="330"/>
                </a:lnTo>
                <a:lnTo>
                  <a:pt x="442" y="330"/>
                </a:lnTo>
                <a:lnTo>
                  <a:pt x="460" y="340"/>
                </a:lnTo>
                <a:lnTo>
                  <a:pt x="460" y="340"/>
                </a:lnTo>
                <a:lnTo>
                  <a:pt x="462" y="342"/>
                </a:lnTo>
                <a:lnTo>
                  <a:pt x="462" y="342"/>
                </a:lnTo>
                <a:lnTo>
                  <a:pt x="464" y="344"/>
                </a:lnTo>
                <a:lnTo>
                  <a:pt x="464" y="344"/>
                </a:lnTo>
                <a:lnTo>
                  <a:pt x="466" y="344"/>
                </a:lnTo>
                <a:lnTo>
                  <a:pt x="466" y="344"/>
                </a:lnTo>
                <a:lnTo>
                  <a:pt x="468" y="344"/>
                </a:lnTo>
                <a:lnTo>
                  <a:pt x="468" y="344"/>
                </a:lnTo>
                <a:lnTo>
                  <a:pt x="470" y="344"/>
                </a:lnTo>
                <a:lnTo>
                  <a:pt x="470" y="344"/>
                </a:lnTo>
                <a:lnTo>
                  <a:pt x="470" y="342"/>
                </a:lnTo>
                <a:lnTo>
                  <a:pt x="470" y="342"/>
                </a:lnTo>
                <a:lnTo>
                  <a:pt x="472" y="342"/>
                </a:lnTo>
                <a:lnTo>
                  <a:pt x="472" y="342"/>
                </a:lnTo>
                <a:lnTo>
                  <a:pt x="472" y="342"/>
                </a:lnTo>
                <a:lnTo>
                  <a:pt x="472" y="342"/>
                </a:lnTo>
                <a:lnTo>
                  <a:pt x="474" y="342"/>
                </a:lnTo>
                <a:lnTo>
                  <a:pt x="474" y="342"/>
                </a:lnTo>
                <a:lnTo>
                  <a:pt x="476" y="342"/>
                </a:lnTo>
                <a:lnTo>
                  <a:pt x="476" y="342"/>
                </a:lnTo>
                <a:lnTo>
                  <a:pt x="476" y="342"/>
                </a:lnTo>
                <a:lnTo>
                  <a:pt x="476" y="342"/>
                </a:lnTo>
                <a:lnTo>
                  <a:pt x="478" y="340"/>
                </a:lnTo>
                <a:lnTo>
                  <a:pt x="478" y="340"/>
                </a:lnTo>
                <a:lnTo>
                  <a:pt x="478" y="338"/>
                </a:lnTo>
                <a:lnTo>
                  <a:pt x="478" y="338"/>
                </a:lnTo>
                <a:lnTo>
                  <a:pt x="480" y="336"/>
                </a:lnTo>
                <a:lnTo>
                  <a:pt x="480" y="336"/>
                </a:lnTo>
                <a:lnTo>
                  <a:pt x="480" y="336"/>
                </a:lnTo>
                <a:lnTo>
                  <a:pt x="480" y="336"/>
                </a:lnTo>
                <a:lnTo>
                  <a:pt x="482" y="334"/>
                </a:lnTo>
                <a:lnTo>
                  <a:pt x="482" y="334"/>
                </a:lnTo>
                <a:lnTo>
                  <a:pt x="484" y="332"/>
                </a:lnTo>
                <a:lnTo>
                  <a:pt x="484" y="332"/>
                </a:lnTo>
                <a:lnTo>
                  <a:pt x="482" y="330"/>
                </a:lnTo>
                <a:lnTo>
                  <a:pt x="482" y="330"/>
                </a:lnTo>
                <a:lnTo>
                  <a:pt x="482" y="330"/>
                </a:lnTo>
                <a:lnTo>
                  <a:pt x="482" y="330"/>
                </a:lnTo>
                <a:lnTo>
                  <a:pt x="486" y="324"/>
                </a:lnTo>
                <a:lnTo>
                  <a:pt x="486" y="324"/>
                </a:lnTo>
                <a:lnTo>
                  <a:pt x="492" y="308"/>
                </a:lnTo>
                <a:lnTo>
                  <a:pt x="492" y="308"/>
                </a:lnTo>
                <a:lnTo>
                  <a:pt x="506" y="282"/>
                </a:lnTo>
                <a:lnTo>
                  <a:pt x="506" y="282"/>
                </a:lnTo>
                <a:lnTo>
                  <a:pt x="522" y="248"/>
                </a:lnTo>
                <a:lnTo>
                  <a:pt x="522" y="248"/>
                </a:lnTo>
                <a:lnTo>
                  <a:pt x="544" y="208"/>
                </a:lnTo>
                <a:lnTo>
                  <a:pt x="544" y="208"/>
                </a:lnTo>
                <a:lnTo>
                  <a:pt x="546" y="206"/>
                </a:lnTo>
                <a:lnTo>
                  <a:pt x="546" y="206"/>
                </a:lnTo>
                <a:lnTo>
                  <a:pt x="546" y="204"/>
                </a:lnTo>
                <a:lnTo>
                  <a:pt x="546" y="202"/>
                </a:lnTo>
                <a:lnTo>
                  <a:pt x="546" y="202"/>
                </a:lnTo>
                <a:lnTo>
                  <a:pt x="546" y="202"/>
                </a:lnTo>
                <a:lnTo>
                  <a:pt x="546" y="202"/>
                </a:lnTo>
                <a:lnTo>
                  <a:pt x="546" y="200"/>
                </a:lnTo>
                <a:lnTo>
                  <a:pt x="546" y="200"/>
                </a:lnTo>
                <a:lnTo>
                  <a:pt x="548" y="196"/>
                </a:lnTo>
                <a:lnTo>
                  <a:pt x="548" y="196"/>
                </a:lnTo>
                <a:lnTo>
                  <a:pt x="550" y="196"/>
                </a:lnTo>
                <a:lnTo>
                  <a:pt x="550" y="194"/>
                </a:lnTo>
                <a:lnTo>
                  <a:pt x="550" y="194"/>
                </a:lnTo>
                <a:close/>
                <a:moveTo>
                  <a:pt x="388" y="208"/>
                </a:moveTo>
                <a:lnTo>
                  <a:pt x="388" y="208"/>
                </a:lnTo>
                <a:lnTo>
                  <a:pt x="386" y="214"/>
                </a:lnTo>
                <a:lnTo>
                  <a:pt x="386" y="214"/>
                </a:lnTo>
                <a:lnTo>
                  <a:pt x="384" y="214"/>
                </a:lnTo>
                <a:lnTo>
                  <a:pt x="384" y="214"/>
                </a:lnTo>
                <a:lnTo>
                  <a:pt x="382" y="214"/>
                </a:lnTo>
                <a:lnTo>
                  <a:pt x="382" y="214"/>
                </a:lnTo>
                <a:lnTo>
                  <a:pt x="382" y="214"/>
                </a:lnTo>
                <a:lnTo>
                  <a:pt x="382" y="214"/>
                </a:lnTo>
                <a:lnTo>
                  <a:pt x="378" y="212"/>
                </a:lnTo>
                <a:lnTo>
                  <a:pt x="378" y="212"/>
                </a:lnTo>
                <a:lnTo>
                  <a:pt x="376" y="210"/>
                </a:lnTo>
                <a:lnTo>
                  <a:pt x="376" y="210"/>
                </a:lnTo>
                <a:lnTo>
                  <a:pt x="378" y="210"/>
                </a:lnTo>
                <a:lnTo>
                  <a:pt x="378" y="210"/>
                </a:lnTo>
                <a:lnTo>
                  <a:pt x="380" y="210"/>
                </a:lnTo>
                <a:lnTo>
                  <a:pt x="380" y="210"/>
                </a:lnTo>
                <a:lnTo>
                  <a:pt x="382" y="208"/>
                </a:lnTo>
                <a:lnTo>
                  <a:pt x="382" y="208"/>
                </a:lnTo>
                <a:lnTo>
                  <a:pt x="384" y="206"/>
                </a:lnTo>
                <a:lnTo>
                  <a:pt x="384" y="206"/>
                </a:lnTo>
                <a:lnTo>
                  <a:pt x="382" y="204"/>
                </a:lnTo>
                <a:lnTo>
                  <a:pt x="382" y="204"/>
                </a:lnTo>
                <a:lnTo>
                  <a:pt x="384" y="204"/>
                </a:lnTo>
                <a:lnTo>
                  <a:pt x="384" y="204"/>
                </a:lnTo>
                <a:lnTo>
                  <a:pt x="384" y="202"/>
                </a:lnTo>
                <a:lnTo>
                  <a:pt x="384" y="202"/>
                </a:lnTo>
                <a:lnTo>
                  <a:pt x="386" y="200"/>
                </a:lnTo>
                <a:lnTo>
                  <a:pt x="386" y="200"/>
                </a:lnTo>
                <a:lnTo>
                  <a:pt x="386" y="196"/>
                </a:lnTo>
                <a:lnTo>
                  <a:pt x="386" y="196"/>
                </a:lnTo>
                <a:lnTo>
                  <a:pt x="386" y="196"/>
                </a:lnTo>
                <a:lnTo>
                  <a:pt x="386" y="196"/>
                </a:lnTo>
                <a:lnTo>
                  <a:pt x="388" y="196"/>
                </a:lnTo>
                <a:lnTo>
                  <a:pt x="388" y="196"/>
                </a:lnTo>
                <a:lnTo>
                  <a:pt x="390" y="194"/>
                </a:lnTo>
                <a:lnTo>
                  <a:pt x="390" y="194"/>
                </a:lnTo>
                <a:lnTo>
                  <a:pt x="390" y="192"/>
                </a:lnTo>
                <a:lnTo>
                  <a:pt x="390" y="190"/>
                </a:lnTo>
                <a:lnTo>
                  <a:pt x="390" y="190"/>
                </a:lnTo>
                <a:lnTo>
                  <a:pt x="390" y="190"/>
                </a:lnTo>
                <a:lnTo>
                  <a:pt x="390" y="190"/>
                </a:lnTo>
                <a:lnTo>
                  <a:pt x="392" y="190"/>
                </a:lnTo>
                <a:lnTo>
                  <a:pt x="392" y="190"/>
                </a:lnTo>
                <a:lnTo>
                  <a:pt x="392" y="188"/>
                </a:lnTo>
                <a:lnTo>
                  <a:pt x="392" y="188"/>
                </a:lnTo>
                <a:lnTo>
                  <a:pt x="392" y="186"/>
                </a:lnTo>
                <a:lnTo>
                  <a:pt x="392" y="186"/>
                </a:lnTo>
                <a:lnTo>
                  <a:pt x="392" y="184"/>
                </a:lnTo>
                <a:lnTo>
                  <a:pt x="392" y="184"/>
                </a:lnTo>
                <a:lnTo>
                  <a:pt x="392" y="182"/>
                </a:lnTo>
                <a:lnTo>
                  <a:pt x="392" y="182"/>
                </a:lnTo>
                <a:lnTo>
                  <a:pt x="394" y="182"/>
                </a:lnTo>
                <a:lnTo>
                  <a:pt x="394" y="182"/>
                </a:lnTo>
                <a:lnTo>
                  <a:pt x="396" y="184"/>
                </a:lnTo>
                <a:lnTo>
                  <a:pt x="396" y="184"/>
                </a:lnTo>
                <a:lnTo>
                  <a:pt x="398" y="186"/>
                </a:lnTo>
                <a:lnTo>
                  <a:pt x="398" y="186"/>
                </a:lnTo>
                <a:lnTo>
                  <a:pt x="400" y="186"/>
                </a:lnTo>
                <a:lnTo>
                  <a:pt x="400" y="186"/>
                </a:lnTo>
                <a:lnTo>
                  <a:pt x="388" y="208"/>
                </a:lnTo>
                <a:lnTo>
                  <a:pt x="388" y="2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7"/>
          <p:cNvSpPr>
            <a:spLocks noEditPoints="1"/>
          </p:cNvSpPr>
          <p:nvPr/>
        </p:nvSpPr>
        <p:spPr bwMode="auto">
          <a:xfrm flipH="1">
            <a:off x="1600200" y="1828800"/>
            <a:ext cx="914400" cy="1533525"/>
          </a:xfrm>
          <a:custGeom>
            <a:avLst/>
            <a:gdLst/>
            <a:ahLst/>
            <a:cxnLst>
              <a:cxn ang="0">
                <a:pos x="316" y="492"/>
              </a:cxn>
              <a:cxn ang="0">
                <a:pos x="292" y="468"/>
              </a:cxn>
              <a:cxn ang="0">
                <a:pos x="256" y="414"/>
              </a:cxn>
              <a:cxn ang="0">
                <a:pos x="250" y="354"/>
              </a:cxn>
              <a:cxn ang="0">
                <a:pos x="264" y="256"/>
              </a:cxn>
              <a:cxn ang="0">
                <a:pos x="278" y="234"/>
              </a:cxn>
              <a:cxn ang="0">
                <a:pos x="288" y="142"/>
              </a:cxn>
              <a:cxn ang="0">
                <a:pos x="246" y="102"/>
              </a:cxn>
              <a:cxn ang="0">
                <a:pos x="208" y="68"/>
              </a:cxn>
              <a:cxn ang="0">
                <a:pos x="174" y="64"/>
              </a:cxn>
              <a:cxn ang="0">
                <a:pos x="174" y="42"/>
              </a:cxn>
              <a:cxn ang="0">
                <a:pos x="154" y="4"/>
              </a:cxn>
              <a:cxn ang="0">
                <a:pos x="142" y="2"/>
              </a:cxn>
              <a:cxn ang="0">
                <a:pos x="136" y="2"/>
              </a:cxn>
              <a:cxn ang="0">
                <a:pos x="128" y="4"/>
              </a:cxn>
              <a:cxn ang="0">
                <a:pos x="118" y="8"/>
              </a:cxn>
              <a:cxn ang="0">
                <a:pos x="112" y="12"/>
              </a:cxn>
              <a:cxn ang="0">
                <a:pos x="108" y="14"/>
              </a:cxn>
              <a:cxn ang="0">
                <a:pos x="102" y="18"/>
              </a:cxn>
              <a:cxn ang="0">
                <a:pos x="104" y="24"/>
              </a:cxn>
              <a:cxn ang="0">
                <a:pos x="110" y="26"/>
              </a:cxn>
              <a:cxn ang="0">
                <a:pos x="104" y="62"/>
              </a:cxn>
              <a:cxn ang="0">
                <a:pos x="114" y="72"/>
              </a:cxn>
              <a:cxn ang="0">
                <a:pos x="130" y="84"/>
              </a:cxn>
              <a:cxn ang="0">
                <a:pos x="144" y="112"/>
              </a:cxn>
              <a:cxn ang="0">
                <a:pos x="150" y="192"/>
              </a:cxn>
              <a:cxn ang="0">
                <a:pos x="120" y="196"/>
              </a:cxn>
              <a:cxn ang="0">
                <a:pos x="104" y="204"/>
              </a:cxn>
              <a:cxn ang="0">
                <a:pos x="88" y="190"/>
              </a:cxn>
              <a:cxn ang="0">
                <a:pos x="82" y="184"/>
              </a:cxn>
              <a:cxn ang="0">
                <a:pos x="0" y="244"/>
              </a:cxn>
              <a:cxn ang="0">
                <a:pos x="70" y="312"/>
              </a:cxn>
              <a:cxn ang="0">
                <a:pos x="134" y="300"/>
              </a:cxn>
              <a:cxn ang="0">
                <a:pos x="160" y="322"/>
              </a:cxn>
              <a:cxn ang="0">
                <a:pos x="166" y="428"/>
              </a:cxn>
              <a:cxn ang="0">
                <a:pos x="190" y="538"/>
              </a:cxn>
              <a:cxn ang="0">
                <a:pos x="184" y="550"/>
              </a:cxn>
              <a:cxn ang="0">
                <a:pos x="162" y="558"/>
              </a:cxn>
              <a:cxn ang="0">
                <a:pos x="154" y="568"/>
              </a:cxn>
              <a:cxn ang="0">
                <a:pos x="240" y="568"/>
              </a:cxn>
              <a:cxn ang="0">
                <a:pos x="232" y="520"/>
              </a:cxn>
              <a:cxn ang="0">
                <a:pos x="288" y="536"/>
              </a:cxn>
              <a:cxn ang="0">
                <a:pos x="302" y="556"/>
              </a:cxn>
              <a:cxn ang="0">
                <a:pos x="296" y="574"/>
              </a:cxn>
              <a:cxn ang="0">
                <a:pos x="336" y="544"/>
              </a:cxn>
              <a:cxn ang="0">
                <a:pos x="266" y="246"/>
              </a:cxn>
              <a:cxn ang="0">
                <a:pos x="262" y="188"/>
              </a:cxn>
              <a:cxn ang="0">
                <a:pos x="126" y="6"/>
              </a:cxn>
              <a:cxn ang="0">
                <a:pos x="138" y="2"/>
              </a:cxn>
              <a:cxn ang="0">
                <a:pos x="142" y="0"/>
              </a:cxn>
              <a:cxn ang="0">
                <a:pos x="106" y="206"/>
              </a:cxn>
              <a:cxn ang="0">
                <a:pos x="116" y="220"/>
              </a:cxn>
              <a:cxn ang="0">
                <a:pos x="112" y="206"/>
              </a:cxn>
              <a:cxn ang="0">
                <a:pos x="122" y="224"/>
              </a:cxn>
              <a:cxn ang="0">
                <a:pos x="126" y="230"/>
              </a:cxn>
              <a:cxn ang="0">
                <a:pos x="154" y="256"/>
              </a:cxn>
              <a:cxn ang="0">
                <a:pos x="146" y="248"/>
              </a:cxn>
              <a:cxn ang="0">
                <a:pos x="132" y="238"/>
              </a:cxn>
              <a:cxn ang="0">
                <a:pos x="144" y="230"/>
              </a:cxn>
              <a:cxn ang="0">
                <a:pos x="200" y="532"/>
              </a:cxn>
              <a:cxn ang="0">
                <a:pos x="298" y="544"/>
              </a:cxn>
              <a:cxn ang="0">
                <a:pos x="302" y="548"/>
              </a:cxn>
            </a:cxnLst>
            <a:rect l="0" t="0" r="r" b="b"/>
            <a:pathLst>
              <a:path w="344" h="582">
                <a:moveTo>
                  <a:pt x="344" y="508"/>
                </a:moveTo>
                <a:lnTo>
                  <a:pt x="344" y="508"/>
                </a:lnTo>
                <a:lnTo>
                  <a:pt x="338" y="506"/>
                </a:lnTo>
                <a:lnTo>
                  <a:pt x="338" y="506"/>
                </a:lnTo>
                <a:lnTo>
                  <a:pt x="338" y="506"/>
                </a:lnTo>
                <a:lnTo>
                  <a:pt x="338" y="506"/>
                </a:lnTo>
                <a:lnTo>
                  <a:pt x="336" y="504"/>
                </a:lnTo>
                <a:lnTo>
                  <a:pt x="336" y="504"/>
                </a:lnTo>
                <a:lnTo>
                  <a:pt x="332" y="504"/>
                </a:lnTo>
                <a:lnTo>
                  <a:pt x="332" y="504"/>
                </a:lnTo>
                <a:lnTo>
                  <a:pt x="330" y="502"/>
                </a:lnTo>
                <a:lnTo>
                  <a:pt x="330" y="502"/>
                </a:lnTo>
                <a:lnTo>
                  <a:pt x="326" y="500"/>
                </a:lnTo>
                <a:lnTo>
                  <a:pt x="326" y="500"/>
                </a:lnTo>
                <a:lnTo>
                  <a:pt x="316" y="492"/>
                </a:lnTo>
                <a:lnTo>
                  <a:pt x="316" y="492"/>
                </a:lnTo>
                <a:lnTo>
                  <a:pt x="308" y="488"/>
                </a:lnTo>
                <a:lnTo>
                  <a:pt x="308" y="488"/>
                </a:lnTo>
                <a:lnTo>
                  <a:pt x="308" y="490"/>
                </a:lnTo>
                <a:lnTo>
                  <a:pt x="308" y="488"/>
                </a:lnTo>
                <a:lnTo>
                  <a:pt x="308" y="488"/>
                </a:lnTo>
                <a:lnTo>
                  <a:pt x="302" y="484"/>
                </a:lnTo>
                <a:lnTo>
                  <a:pt x="302" y="484"/>
                </a:lnTo>
                <a:lnTo>
                  <a:pt x="300" y="480"/>
                </a:lnTo>
                <a:lnTo>
                  <a:pt x="300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6"/>
                </a:lnTo>
                <a:lnTo>
                  <a:pt x="294" y="472"/>
                </a:lnTo>
                <a:lnTo>
                  <a:pt x="292" y="468"/>
                </a:lnTo>
                <a:lnTo>
                  <a:pt x="292" y="468"/>
                </a:lnTo>
                <a:lnTo>
                  <a:pt x="290" y="466"/>
                </a:lnTo>
                <a:lnTo>
                  <a:pt x="290" y="466"/>
                </a:lnTo>
                <a:lnTo>
                  <a:pt x="284" y="458"/>
                </a:lnTo>
                <a:lnTo>
                  <a:pt x="284" y="458"/>
                </a:lnTo>
                <a:lnTo>
                  <a:pt x="282" y="454"/>
                </a:lnTo>
                <a:lnTo>
                  <a:pt x="280" y="450"/>
                </a:lnTo>
                <a:lnTo>
                  <a:pt x="280" y="450"/>
                </a:lnTo>
                <a:lnTo>
                  <a:pt x="280" y="446"/>
                </a:lnTo>
                <a:lnTo>
                  <a:pt x="276" y="440"/>
                </a:lnTo>
                <a:lnTo>
                  <a:pt x="276" y="440"/>
                </a:lnTo>
                <a:lnTo>
                  <a:pt x="268" y="430"/>
                </a:lnTo>
                <a:lnTo>
                  <a:pt x="262" y="420"/>
                </a:lnTo>
                <a:lnTo>
                  <a:pt x="262" y="420"/>
                </a:lnTo>
                <a:lnTo>
                  <a:pt x="256" y="414"/>
                </a:lnTo>
                <a:lnTo>
                  <a:pt x="256" y="412"/>
                </a:lnTo>
                <a:lnTo>
                  <a:pt x="256" y="412"/>
                </a:lnTo>
                <a:lnTo>
                  <a:pt x="254" y="408"/>
                </a:lnTo>
                <a:lnTo>
                  <a:pt x="252" y="404"/>
                </a:lnTo>
                <a:lnTo>
                  <a:pt x="252" y="404"/>
                </a:lnTo>
                <a:lnTo>
                  <a:pt x="246" y="400"/>
                </a:lnTo>
                <a:lnTo>
                  <a:pt x="246" y="400"/>
                </a:lnTo>
                <a:lnTo>
                  <a:pt x="244" y="398"/>
                </a:lnTo>
                <a:lnTo>
                  <a:pt x="244" y="398"/>
                </a:lnTo>
                <a:lnTo>
                  <a:pt x="244" y="398"/>
                </a:lnTo>
                <a:lnTo>
                  <a:pt x="246" y="392"/>
                </a:lnTo>
                <a:lnTo>
                  <a:pt x="248" y="386"/>
                </a:lnTo>
                <a:lnTo>
                  <a:pt x="248" y="378"/>
                </a:lnTo>
                <a:lnTo>
                  <a:pt x="248" y="378"/>
                </a:lnTo>
                <a:lnTo>
                  <a:pt x="250" y="354"/>
                </a:lnTo>
                <a:lnTo>
                  <a:pt x="250" y="354"/>
                </a:lnTo>
                <a:lnTo>
                  <a:pt x="252" y="334"/>
                </a:lnTo>
                <a:lnTo>
                  <a:pt x="252" y="334"/>
                </a:lnTo>
                <a:lnTo>
                  <a:pt x="252" y="310"/>
                </a:lnTo>
                <a:lnTo>
                  <a:pt x="252" y="310"/>
                </a:lnTo>
                <a:lnTo>
                  <a:pt x="254" y="294"/>
                </a:lnTo>
                <a:lnTo>
                  <a:pt x="254" y="294"/>
                </a:lnTo>
                <a:lnTo>
                  <a:pt x="254" y="290"/>
                </a:lnTo>
                <a:lnTo>
                  <a:pt x="254" y="290"/>
                </a:lnTo>
                <a:lnTo>
                  <a:pt x="262" y="282"/>
                </a:lnTo>
                <a:lnTo>
                  <a:pt x="262" y="282"/>
                </a:lnTo>
                <a:lnTo>
                  <a:pt x="268" y="278"/>
                </a:lnTo>
                <a:lnTo>
                  <a:pt x="268" y="278"/>
                </a:lnTo>
                <a:lnTo>
                  <a:pt x="270" y="276"/>
                </a:lnTo>
                <a:lnTo>
                  <a:pt x="264" y="256"/>
                </a:lnTo>
                <a:lnTo>
                  <a:pt x="264" y="256"/>
                </a:lnTo>
                <a:lnTo>
                  <a:pt x="264" y="254"/>
                </a:lnTo>
                <a:lnTo>
                  <a:pt x="266" y="252"/>
                </a:lnTo>
                <a:lnTo>
                  <a:pt x="266" y="252"/>
                </a:lnTo>
                <a:lnTo>
                  <a:pt x="266" y="250"/>
                </a:lnTo>
                <a:lnTo>
                  <a:pt x="266" y="250"/>
                </a:lnTo>
                <a:lnTo>
                  <a:pt x="266" y="252"/>
                </a:lnTo>
                <a:lnTo>
                  <a:pt x="268" y="252"/>
                </a:lnTo>
                <a:lnTo>
                  <a:pt x="268" y="252"/>
                </a:lnTo>
                <a:lnTo>
                  <a:pt x="270" y="252"/>
                </a:lnTo>
                <a:lnTo>
                  <a:pt x="272" y="248"/>
                </a:lnTo>
                <a:lnTo>
                  <a:pt x="272" y="248"/>
                </a:lnTo>
                <a:lnTo>
                  <a:pt x="276" y="242"/>
                </a:lnTo>
                <a:lnTo>
                  <a:pt x="276" y="242"/>
                </a:lnTo>
                <a:lnTo>
                  <a:pt x="278" y="234"/>
                </a:lnTo>
                <a:lnTo>
                  <a:pt x="278" y="234"/>
                </a:lnTo>
                <a:lnTo>
                  <a:pt x="280" y="230"/>
                </a:lnTo>
                <a:lnTo>
                  <a:pt x="280" y="230"/>
                </a:lnTo>
                <a:lnTo>
                  <a:pt x="284" y="230"/>
                </a:lnTo>
                <a:lnTo>
                  <a:pt x="284" y="230"/>
                </a:lnTo>
                <a:lnTo>
                  <a:pt x="288" y="230"/>
                </a:lnTo>
                <a:lnTo>
                  <a:pt x="288" y="230"/>
                </a:lnTo>
                <a:lnTo>
                  <a:pt x="288" y="222"/>
                </a:lnTo>
                <a:lnTo>
                  <a:pt x="288" y="206"/>
                </a:lnTo>
                <a:lnTo>
                  <a:pt x="288" y="206"/>
                </a:lnTo>
                <a:lnTo>
                  <a:pt x="290" y="190"/>
                </a:lnTo>
                <a:lnTo>
                  <a:pt x="290" y="168"/>
                </a:lnTo>
                <a:lnTo>
                  <a:pt x="290" y="168"/>
                </a:lnTo>
                <a:lnTo>
                  <a:pt x="290" y="150"/>
                </a:lnTo>
                <a:lnTo>
                  <a:pt x="288" y="142"/>
                </a:lnTo>
                <a:lnTo>
                  <a:pt x="288" y="142"/>
                </a:lnTo>
                <a:lnTo>
                  <a:pt x="288" y="134"/>
                </a:lnTo>
                <a:lnTo>
                  <a:pt x="284" y="128"/>
                </a:lnTo>
                <a:lnTo>
                  <a:pt x="284" y="128"/>
                </a:lnTo>
                <a:lnTo>
                  <a:pt x="270" y="118"/>
                </a:lnTo>
                <a:lnTo>
                  <a:pt x="270" y="118"/>
                </a:lnTo>
                <a:lnTo>
                  <a:pt x="260" y="110"/>
                </a:lnTo>
                <a:lnTo>
                  <a:pt x="260" y="110"/>
                </a:lnTo>
                <a:lnTo>
                  <a:pt x="254" y="106"/>
                </a:lnTo>
                <a:lnTo>
                  <a:pt x="254" y="106"/>
                </a:lnTo>
                <a:lnTo>
                  <a:pt x="250" y="104"/>
                </a:lnTo>
                <a:lnTo>
                  <a:pt x="250" y="104"/>
                </a:lnTo>
                <a:lnTo>
                  <a:pt x="248" y="102"/>
                </a:lnTo>
                <a:lnTo>
                  <a:pt x="248" y="102"/>
                </a:lnTo>
                <a:lnTo>
                  <a:pt x="246" y="102"/>
                </a:lnTo>
                <a:lnTo>
                  <a:pt x="246" y="102"/>
                </a:lnTo>
                <a:lnTo>
                  <a:pt x="242" y="96"/>
                </a:lnTo>
                <a:lnTo>
                  <a:pt x="242" y="96"/>
                </a:lnTo>
                <a:lnTo>
                  <a:pt x="240" y="94"/>
                </a:lnTo>
                <a:lnTo>
                  <a:pt x="240" y="94"/>
                </a:lnTo>
                <a:lnTo>
                  <a:pt x="238" y="94"/>
                </a:lnTo>
                <a:lnTo>
                  <a:pt x="238" y="94"/>
                </a:lnTo>
                <a:lnTo>
                  <a:pt x="236" y="92"/>
                </a:lnTo>
                <a:lnTo>
                  <a:pt x="236" y="92"/>
                </a:lnTo>
                <a:lnTo>
                  <a:pt x="230" y="86"/>
                </a:lnTo>
                <a:lnTo>
                  <a:pt x="230" y="86"/>
                </a:lnTo>
                <a:lnTo>
                  <a:pt x="224" y="80"/>
                </a:lnTo>
                <a:lnTo>
                  <a:pt x="218" y="74"/>
                </a:lnTo>
                <a:lnTo>
                  <a:pt x="218" y="74"/>
                </a:lnTo>
                <a:lnTo>
                  <a:pt x="208" y="68"/>
                </a:lnTo>
                <a:lnTo>
                  <a:pt x="202" y="66"/>
                </a:lnTo>
                <a:lnTo>
                  <a:pt x="202" y="66"/>
                </a:lnTo>
                <a:lnTo>
                  <a:pt x="198" y="66"/>
                </a:lnTo>
                <a:lnTo>
                  <a:pt x="194" y="66"/>
                </a:lnTo>
                <a:lnTo>
                  <a:pt x="194" y="66"/>
                </a:lnTo>
                <a:lnTo>
                  <a:pt x="188" y="68"/>
                </a:lnTo>
                <a:lnTo>
                  <a:pt x="188" y="68"/>
                </a:lnTo>
                <a:lnTo>
                  <a:pt x="186" y="68"/>
                </a:lnTo>
                <a:lnTo>
                  <a:pt x="184" y="68"/>
                </a:lnTo>
                <a:lnTo>
                  <a:pt x="184" y="68"/>
                </a:lnTo>
                <a:lnTo>
                  <a:pt x="180" y="66"/>
                </a:lnTo>
                <a:lnTo>
                  <a:pt x="180" y="66"/>
                </a:lnTo>
                <a:lnTo>
                  <a:pt x="176" y="64"/>
                </a:lnTo>
                <a:lnTo>
                  <a:pt x="176" y="64"/>
                </a:lnTo>
                <a:lnTo>
                  <a:pt x="174" y="64"/>
                </a:lnTo>
                <a:lnTo>
                  <a:pt x="172" y="60"/>
                </a:lnTo>
                <a:lnTo>
                  <a:pt x="172" y="60"/>
                </a:lnTo>
                <a:lnTo>
                  <a:pt x="174" y="60"/>
                </a:lnTo>
                <a:lnTo>
                  <a:pt x="174" y="60"/>
                </a:lnTo>
                <a:lnTo>
                  <a:pt x="174" y="60"/>
                </a:lnTo>
                <a:lnTo>
                  <a:pt x="174" y="60"/>
                </a:lnTo>
                <a:lnTo>
                  <a:pt x="174" y="60"/>
                </a:lnTo>
                <a:lnTo>
                  <a:pt x="174" y="54"/>
                </a:lnTo>
                <a:lnTo>
                  <a:pt x="174" y="54"/>
                </a:lnTo>
                <a:lnTo>
                  <a:pt x="174" y="50"/>
                </a:lnTo>
                <a:lnTo>
                  <a:pt x="174" y="50"/>
                </a:lnTo>
                <a:lnTo>
                  <a:pt x="174" y="44"/>
                </a:lnTo>
                <a:lnTo>
                  <a:pt x="174" y="44"/>
                </a:lnTo>
                <a:lnTo>
                  <a:pt x="174" y="42"/>
                </a:lnTo>
                <a:lnTo>
                  <a:pt x="174" y="42"/>
                </a:lnTo>
                <a:lnTo>
                  <a:pt x="174" y="42"/>
                </a:lnTo>
                <a:lnTo>
                  <a:pt x="174" y="42"/>
                </a:lnTo>
                <a:lnTo>
                  <a:pt x="174" y="36"/>
                </a:lnTo>
                <a:lnTo>
                  <a:pt x="174" y="36"/>
                </a:lnTo>
                <a:lnTo>
                  <a:pt x="174" y="30"/>
                </a:lnTo>
                <a:lnTo>
                  <a:pt x="174" y="30"/>
                </a:lnTo>
                <a:lnTo>
                  <a:pt x="172" y="24"/>
                </a:lnTo>
                <a:lnTo>
                  <a:pt x="172" y="24"/>
                </a:lnTo>
                <a:lnTo>
                  <a:pt x="168" y="20"/>
                </a:lnTo>
                <a:lnTo>
                  <a:pt x="168" y="20"/>
                </a:lnTo>
                <a:lnTo>
                  <a:pt x="166" y="14"/>
                </a:lnTo>
                <a:lnTo>
                  <a:pt x="162" y="8"/>
                </a:lnTo>
                <a:lnTo>
                  <a:pt x="162" y="8"/>
                </a:lnTo>
                <a:lnTo>
                  <a:pt x="156" y="4"/>
                </a:lnTo>
                <a:lnTo>
                  <a:pt x="154" y="4"/>
                </a:lnTo>
                <a:lnTo>
                  <a:pt x="154" y="4"/>
                </a:lnTo>
                <a:lnTo>
                  <a:pt x="148" y="2"/>
                </a:lnTo>
                <a:lnTo>
                  <a:pt x="148" y="2"/>
                </a:lnTo>
                <a:lnTo>
                  <a:pt x="144" y="2"/>
                </a:lnTo>
                <a:lnTo>
                  <a:pt x="144" y="2"/>
                </a:lnTo>
                <a:lnTo>
                  <a:pt x="142" y="4"/>
                </a:lnTo>
                <a:lnTo>
                  <a:pt x="142" y="4"/>
                </a:lnTo>
                <a:lnTo>
                  <a:pt x="140" y="2"/>
                </a:lnTo>
                <a:lnTo>
                  <a:pt x="140" y="2"/>
                </a:lnTo>
                <a:lnTo>
                  <a:pt x="142" y="2"/>
                </a:lnTo>
                <a:lnTo>
                  <a:pt x="142" y="2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0" y="0"/>
                </a:lnTo>
                <a:lnTo>
                  <a:pt x="140" y="0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4"/>
                </a:lnTo>
                <a:lnTo>
                  <a:pt x="138" y="4"/>
                </a:lnTo>
                <a:lnTo>
                  <a:pt x="136" y="2"/>
                </a:lnTo>
                <a:lnTo>
                  <a:pt x="136" y="2"/>
                </a:lnTo>
                <a:lnTo>
                  <a:pt x="136" y="2"/>
                </a:lnTo>
                <a:lnTo>
                  <a:pt x="136" y="2"/>
                </a:lnTo>
                <a:lnTo>
                  <a:pt x="134" y="2"/>
                </a:lnTo>
                <a:lnTo>
                  <a:pt x="134" y="2"/>
                </a:lnTo>
                <a:lnTo>
                  <a:pt x="134" y="2"/>
                </a:lnTo>
                <a:lnTo>
                  <a:pt x="134" y="2"/>
                </a:lnTo>
                <a:lnTo>
                  <a:pt x="136" y="4"/>
                </a:lnTo>
                <a:lnTo>
                  <a:pt x="136" y="4"/>
                </a:lnTo>
                <a:lnTo>
                  <a:pt x="134" y="2"/>
                </a:lnTo>
                <a:lnTo>
                  <a:pt x="134" y="2"/>
                </a:lnTo>
                <a:lnTo>
                  <a:pt x="134" y="4"/>
                </a:lnTo>
                <a:lnTo>
                  <a:pt x="134" y="4"/>
                </a:lnTo>
                <a:lnTo>
                  <a:pt x="130" y="4"/>
                </a:lnTo>
                <a:lnTo>
                  <a:pt x="130" y="4"/>
                </a:lnTo>
                <a:lnTo>
                  <a:pt x="128" y="4"/>
                </a:lnTo>
                <a:lnTo>
                  <a:pt x="128" y="4"/>
                </a:lnTo>
                <a:lnTo>
                  <a:pt x="124" y="6"/>
                </a:lnTo>
                <a:lnTo>
                  <a:pt x="124" y="6"/>
                </a:lnTo>
                <a:lnTo>
                  <a:pt x="122" y="6"/>
                </a:lnTo>
                <a:lnTo>
                  <a:pt x="122" y="6"/>
                </a:lnTo>
                <a:lnTo>
                  <a:pt x="124" y="6"/>
                </a:lnTo>
                <a:lnTo>
                  <a:pt x="124" y="6"/>
                </a:lnTo>
                <a:lnTo>
                  <a:pt x="122" y="6"/>
                </a:lnTo>
                <a:lnTo>
                  <a:pt x="122" y="6"/>
                </a:lnTo>
                <a:lnTo>
                  <a:pt x="120" y="8"/>
                </a:lnTo>
                <a:lnTo>
                  <a:pt x="120" y="8"/>
                </a:lnTo>
                <a:lnTo>
                  <a:pt x="118" y="8"/>
                </a:lnTo>
                <a:lnTo>
                  <a:pt x="118" y="8"/>
                </a:lnTo>
                <a:lnTo>
                  <a:pt x="118" y="8"/>
                </a:lnTo>
                <a:lnTo>
                  <a:pt x="118" y="8"/>
                </a:lnTo>
                <a:lnTo>
                  <a:pt x="118" y="10"/>
                </a:lnTo>
                <a:lnTo>
                  <a:pt x="118" y="10"/>
                </a:lnTo>
                <a:lnTo>
                  <a:pt x="116" y="10"/>
                </a:lnTo>
                <a:lnTo>
                  <a:pt x="116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4" y="12"/>
                </a:lnTo>
                <a:lnTo>
                  <a:pt x="114" y="12"/>
                </a:lnTo>
                <a:lnTo>
                  <a:pt x="112" y="12"/>
                </a:lnTo>
                <a:lnTo>
                  <a:pt x="112" y="12"/>
                </a:lnTo>
                <a:lnTo>
                  <a:pt x="110" y="14"/>
                </a:lnTo>
                <a:lnTo>
                  <a:pt x="108" y="14"/>
                </a:lnTo>
                <a:lnTo>
                  <a:pt x="108" y="14"/>
                </a:lnTo>
                <a:lnTo>
                  <a:pt x="104" y="12"/>
                </a:lnTo>
                <a:lnTo>
                  <a:pt x="104" y="12"/>
                </a:lnTo>
                <a:lnTo>
                  <a:pt x="104" y="14"/>
                </a:lnTo>
                <a:lnTo>
                  <a:pt x="104" y="14"/>
                </a:lnTo>
                <a:lnTo>
                  <a:pt x="104" y="14"/>
                </a:lnTo>
                <a:lnTo>
                  <a:pt x="104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8" y="14"/>
                </a:lnTo>
                <a:lnTo>
                  <a:pt x="108" y="14"/>
                </a:lnTo>
                <a:lnTo>
                  <a:pt x="106" y="14"/>
                </a:lnTo>
                <a:lnTo>
                  <a:pt x="106" y="14"/>
                </a:lnTo>
                <a:lnTo>
                  <a:pt x="104" y="14"/>
                </a:lnTo>
                <a:lnTo>
                  <a:pt x="104" y="14"/>
                </a:lnTo>
                <a:lnTo>
                  <a:pt x="102" y="14"/>
                </a:lnTo>
                <a:lnTo>
                  <a:pt x="102" y="14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2" y="16"/>
                </a:lnTo>
                <a:lnTo>
                  <a:pt x="102" y="16"/>
                </a:lnTo>
                <a:lnTo>
                  <a:pt x="102" y="18"/>
                </a:lnTo>
                <a:lnTo>
                  <a:pt x="102" y="18"/>
                </a:lnTo>
                <a:lnTo>
                  <a:pt x="102" y="18"/>
                </a:lnTo>
                <a:lnTo>
                  <a:pt x="102" y="18"/>
                </a:lnTo>
                <a:lnTo>
                  <a:pt x="102" y="20"/>
                </a:lnTo>
                <a:lnTo>
                  <a:pt x="102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2"/>
                </a:lnTo>
                <a:lnTo>
                  <a:pt x="104" y="22"/>
                </a:lnTo>
                <a:lnTo>
                  <a:pt x="104" y="22"/>
                </a:lnTo>
                <a:lnTo>
                  <a:pt x="102" y="24"/>
                </a:lnTo>
                <a:lnTo>
                  <a:pt x="102" y="24"/>
                </a:lnTo>
                <a:lnTo>
                  <a:pt x="104" y="26"/>
                </a:lnTo>
                <a:lnTo>
                  <a:pt x="104" y="26"/>
                </a:lnTo>
                <a:lnTo>
                  <a:pt x="104" y="24"/>
                </a:lnTo>
                <a:lnTo>
                  <a:pt x="104" y="26"/>
                </a:lnTo>
                <a:lnTo>
                  <a:pt x="104" y="26"/>
                </a:lnTo>
                <a:lnTo>
                  <a:pt x="104" y="26"/>
                </a:lnTo>
                <a:lnTo>
                  <a:pt x="104" y="26"/>
                </a:lnTo>
                <a:lnTo>
                  <a:pt x="104" y="26"/>
                </a:lnTo>
                <a:lnTo>
                  <a:pt x="106" y="26"/>
                </a:lnTo>
                <a:lnTo>
                  <a:pt x="106" y="26"/>
                </a:lnTo>
                <a:lnTo>
                  <a:pt x="106" y="26"/>
                </a:lnTo>
                <a:lnTo>
                  <a:pt x="106" y="26"/>
                </a:lnTo>
                <a:lnTo>
                  <a:pt x="108" y="24"/>
                </a:lnTo>
                <a:lnTo>
                  <a:pt x="108" y="24"/>
                </a:lnTo>
                <a:lnTo>
                  <a:pt x="110" y="24"/>
                </a:lnTo>
                <a:lnTo>
                  <a:pt x="110" y="24"/>
                </a:lnTo>
                <a:lnTo>
                  <a:pt x="110" y="26"/>
                </a:lnTo>
                <a:lnTo>
                  <a:pt x="110" y="26"/>
                </a:lnTo>
                <a:lnTo>
                  <a:pt x="108" y="30"/>
                </a:lnTo>
                <a:lnTo>
                  <a:pt x="108" y="30"/>
                </a:lnTo>
                <a:lnTo>
                  <a:pt x="108" y="38"/>
                </a:lnTo>
                <a:lnTo>
                  <a:pt x="108" y="38"/>
                </a:lnTo>
                <a:lnTo>
                  <a:pt x="108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6"/>
                </a:lnTo>
                <a:lnTo>
                  <a:pt x="108" y="48"/>
                </a:lnTo>
                <a:lnTo>
                  <a:pt x="108" y="48"/>
                </a:lnTo>
                <a:lnTo>
                  <a:pt x="104" y="56"/>
                </a:lnTo>
                <a:lnTo>
                  <a:pt x="104" y="56"/>
                </a:lnTo>
                <a:lnTo>
                  <a:pt x="104" y="60"/>
                </a:lnTo>
                <a:lnTo>
                  <a:pt x="104" y="62"/>
                </a:lnTo>
                <a:lnTo>
                  <a:pt x="104" y="62"/>
                </a:lnTo>
                <a:lnTo>
                  <a:pt x="108" y="64"/>
                </a:lnTo>
                <a:lnTo>
                  <a:pt x="108" y="64"/>
                </a:lnTo>
                <a:lnTo>
                  <a:pt x="110" y="64"/>
                </a:lnTo>
                <a:lnTo>
                  <a:pt x="110" y="64"/>
                </a:lnTo>
                <a:lnTo>
                  <a:pt x="110" y="66"/>
                </a:lnTo>
                <a:lnTo>
                  <a:pt x="110" y="66"/>
                </a:lnTo>
                <a:lnTo>
                  <a:pt x="110" y="68"/>
                </a:lnTo>
                <a:lnTo>
                  <a:pt x="112" y="68"/>
                </a:lnTo>
                <a:lnTo>
                  <a:pt x="112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70"/>
                </a:lnTo>
                <a:lnTo>
                  <a:pt x="114" y="70"/>
                </a:lnTo>
                <a:lnTo>
                  <a:pt x="114" y="72"/>
                </a:lnTo>
                <a:lnTo>
                  <a:pt x="114" y="72"/>
                </a:lnTo>
                <a:lnTo>
                  <a:pt x="114" y="72"/>
                </a:lnTo>
                <a:lnTo>
                  <a:pt x="114" y="72"/>
                </a:lnTo>
                <a:lnTo>
                  <a:pt x="114" y="74"/>
                </a:lnTo>
                <a:lnTo>
                  <a:pt x="114" y="74"/>
                </a:lnTo>
                <a:lnTo>
                  <a:pt x="114" y="74"/>
                </a:lnTo>
                <a:lnTo>
                  <a:pt x="116" y="78"/>
                </a:lnTo>
                <a:lnTo>
                  <a:pt x="116" y="78"/>
                </a:lnTo>
                <a:lnTo>
                  <a:pt x="116" y="80"/>
                </a:lnTo>
                <a:lnTo>
                  <a:pt x="116" y="84"/>
                </a:lnTo>
                <a:lnTo>
                  <a:pt x="116" y="84"/>
                </a:lnTo>
                <a:lnTo>
                  <a:pt x="118" y="86"/>
                </a:lnTo>
                <a:lnTo>
                  <a:pt x="122" y="86"/>
                </a:lnTo>
                <a:lnTo>
                  <a:pt x="122" y="86"/>
                </a:lnTo>
                <a:lnTo>
                  <a:pt x="130" y="84"/>
                </a:lnTo>
                <a:lnTo>
                  <a:pt x="130" y="84"/>
                </a:lnTo>
                <a:lnTo>
                  <a:pt x="132" y="82"/>
                </a:lnTo>
                <a:lnTo>
                  <a:pt x="134" y="82"/>
                </a:lnTo>
                <a:lnTo>
                  <a:pt x="134" y="82"/>
                </a:lnTo>
                <a:lnTo>
                  <a:pt x="138" y="84"/>
                </a:lnTo>
                <a:lnTo>
                  <a:pt x="138" y="84"/>
                </a:lnTo>
                <a:lnTo>
                  <a:pt x="142" y="90"/>
                </a:lnTo>
                <a:lnTo>
                  <a:pt x="142" y="90"/>
                </a:lnTo>
                <a:lnTo>
                  <a:pt x="146" y="92"/>
                </a:lnTo>
                <a:lnTo>
                  <a:pt x="146" y="96"/>
                </a:lnTo>
                <a:lnTo>
                  <a:pt x="146" y="96"/>
                </a:lnTo>
                <a:lnTo>
                  <a:pt x="144" y="102"/>
                </a:lnTo>
                <a:lnTo>
                  <a:pt x="144" y="102"/>
                </a:lnTo>
                <a:lnTo>
                  <a:pt x="144" y="112"/>
                </a:lnTo>
                <a:lnTo>
                  <a:pt x="144" y="112"/>
                </a:lnTo>
                <a:lnTo>
                  <a:pt x="144" y="116"/>
                </a:lnTo>
                <a:lnTo>
                  <a:pt x="144" y="116"/>
                </a:lnTo>
                <a:lnTo>
                  <a:pt x="142" y="128"/>
                </a:lnTo>
                <a:lnTo>
                  <a:pt x="140" y="142"/>
                </a:lnTo>
                <a:lnTo>
                  <a:pt x="140" y="142"/>
                </a:lnTo>
                <a:lnTo>
                  <a:pt x="140" y="152"/>
                </a:lnTo>
                <a:lnTo>
                  <a:pt x="142" y="162"/>
                </a:lnTo>
                <a:lnTo>
                  <a:pt x="142" y="162"/>
                </a:lnTo>
                <a:lnTo>
                  <a:pt x="146" y="174"/>
                </a:lnTo>
                <a:lnTo>
                  <a:pt x="146" y="174"/>
                </a:lnTo>
                <a:lnTo>
                  <a:pt x="148" y="182"/>
                </a:lnTo>
                <a:lnTo>
                  <a:pt x="148" y="182"/>
                </a:lnTo>
                <a:lnTo>
                  <a:pt x="150" y="188"/>
                </a:lnTo>
                <a:lnTo>
                  <a:pt x="150" y="188"/>
                </a:lnTo>
                <a:lnTo>
                  <a:pt x="150" y="192"/>
                </a:lnTo>
                <a:lnTo>
                  <a:pt x="150" y="192"/>
                </a:lnTo>
                <a:lnTo>
                  <a:pt x="152" y="194"/>
                </a:lnTo>
                <a:lnTo>
                  <a:pt x="150" y="196"/>
                </a:lnTo>
                <a:lnTo>
                  <a:pt x="150" y="196"/>
                </a:lnTo>
                <a:lnTo>
                  <a:pt x="142" y="198"/>
                </a:lnTo>
                <a:lnTo>
                  <a:pt x="142" y="198"/>
                </a:lnTo>
                <a:lnTo>
                  <a:pt x="138" y="198"/>
                </a:lnTo>
                <a:lnTo>
                  <a:pt x="138" y="198"/>
                </a:lnTo>
                <a:lnTo>
                  <a:pt x="134" y="196"/>
                </a:lnTo>
                <a:lnTo>
                  <a:pt x="134" y="196"/>
                </a:lnTo>
                <a:lnTo>
                  <a:pt x="130" y="192"/>
                </a:lnTo>
                <a:lnTo>
                  <a:pt x="130" y="192"/>
                </a:lnTo>
                <a:lnTo>
                  <a:pt x="126" y="194"/>
                </a:lnTo>
                <a:lnTo>
                  <a:pt x="126" y="194"/>
                </a:lnTo>
                <a:lnTo>
                  <a:pt x="120" y="196"/>
                </a:lnTo>
                <a:lnTo>
                  <a:pt x="120" y="196"/>
                </a:lnTo>
                <a:lnTo>
                  <a:pt x="118" y="196"/>
                </a:lnTo>
                <a:lnTo>
                  <a:pt x="118" y="198"/>
                </a:lnTo>
                <a:lnTo>
                  <a:pt x="118" y="198"/>
                </a:lnTo>
                <a:lnTo>
                  <a:pt x="116" y="198"/>
                </a:lnTo>
                <a:lnTo>
                  <a:pt x="112" y="198"/>
                </a:lnTo>
                <a:lnTo>
                  <a:pt x="112" y="198"/>
                </a:lnTo>
                <a:lnTo>
                  <a:pt x="106" y="202"/>
                </a:lnTo>
                <a:lnTo>
                  <a:pt x="106" y="202"/>
                </a:lnTo>
                <a:lnTo>
                  <a:pt x="106" y="202"/>
                </a:lnTo>
                <a:lnTo>
                  <a:pt x="106" y="202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0" y="204"/>
                </a:lnTo>
                <a:lnTo>
                  <a:pt x="100" y="204"/>
                </a:lnTo>
                <a:lnTo>
                  <a:pt x="98" y="204"/>
                </a:lnTo>
                <a:lnTo>
                  <a:pt x="92" y="198"/>
                </a:lnTo>
                <a:lnTo>
                  <a:pt x="92" y="198"/>
                </a:lnTo>
                <a:lnTo>
                  <a:pt x="92" y="196"/>
                </a:lnTo>
                <a:lnTo>
                  <a:pt x="92" y="196"/>
                </a:lnTo>
                <a:lnTo>
                  <a:pt x="92" y="196"/>
                </a:lnTo>
                <a:lnTo>
                  <a:pt x="92" y="194"/>
                </a:lnTo>
                <a:lnTo>
                  <a:pt x="92" y="194"/>
                </a:lnTo>
                <a:lnTo>
                  <a:pt x="90" y="192"/>
                </a:lnTo>
                <a:lnTo>
                  <a:pt x="90" y="192"/>
                </a:lnTo>
                <a:lnTo>
                  <a:pt x="88" y="192"/>
                </a:lnTo>
                <a:lnTo>
                  <a:pt x="88" y="192"/>
                </a:lnTo>
                <a:lnTo>
                  <a:pt x="88" y="190"/>
                </a:lnTo>
                <a:lnTo>
                  <a:pt x="88" y="190"/>
                </a:lnTo>
                <a:lnTo>
                  <a:pt x="86" y="190"/>
                </a:lnTo>
                <a:lnTo>
                  <a:pt x="84" y="190"/>
                </a:lnTo>
                <a:lnTo>
                  <a:pt x="86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6"/>
                </a:lnTo>
                <a:lnTo>
                  <a:pt x="82" y="186"/>
                </a:lnTo>
                <a:lnTo>
                  <a:pt x="82" y="186"/>
                </a:lnTo>
                <a:lnTo>
                  <a:pt x="82" y="186"/>
                </a:lnTo>
                <a:lnTo>
                  <a:pt x="82" y="186"/>
                </a:lnTo>
                <a:lnTo>
                  <a:pt x="82" y="184"/>
                </a:lnTo>
                <a:lnTo>
                  <a:pt x="82" y="184"/>
                </a:lnTo>
                <a:lnTo>
                  <a:pt x="80" y="182"/>
                </a:lnTo>
                <a:lnTo>
                  <a:pt x="80" y="182"/>
                </a:lnTo>
                <a:lnTo>
                  <a:pt x="78" y="182"/>
                </a:lnTo>
                <a:lnTo>
                  <a:pt x="78" y="182"/>
                </a:lnTo>
                <a:lnTo>
                  <a:pt x="70" y="176"/>
                </a:lnTo>
                <a:lnTo>
                  <a:pt x="70" y="176"/>
                </a:lnTo>
                <a:lnTo>
                  <a:pt x="68" y="174"/>
                </a:lnTo>
                <a:lnTo>
                  <a:pt x="64" y="176"/>
                </a:lnTo>
                <a:lnTo>
                  <a:pt x="64" y="176"/>
                </a:lnTo>
                <a:lnTo>
                  <a:pt x="32" y="210"/>
                </a:lnTo>
                <a:lnTo>
                  <a:pt x="6" y="236"/>
                </a:lnTo>
                <a:lnTo>
                  <a:pt x="0" y="240"/>
                </a:lnTo>
                <a:lnTo>
                  <a:pt x="0" y="240"/>
                </a:lnTo>
                <a:lnTo>
                  <a:pt x="0" y="242"/>
                </a:lnTo>
                <a:lnTo>
                  <a:pt x="0" y="244"/>
                </a:lnTo>
                <a:lnTo>
                  <a:pt x="0" y="244"/>
                </a:lnTo>
                <a:lnTo>
                  <a:pt x="4" y="248"/>
                </a:lnTo>
                <a:lnTo>
                  <a:pt x="4" y="248"/>
                </a:lnTo>
                <a:lnTo>
                  <a:pt x="6" y="250"/>
                </a:lnTo>
                <a:lnTo>
                  <a:pt x="6" y="250"/>
                </a:lnTo>
                <a:lnTo>
                  <a:pt x="4" y="252"/>
                </a:lnTo>
                <a:lnTo>
                  <a:pt x="6" y="254"/>
                </a:lnTo>
                <a:lnTo>
                  <a:pt x="8" y="252"/>
                </a:lnTo>
                <a:lnTo>
                  <a:pt x="8" y="252"/>
                </a:lnTo>
                <a:lnTo>
                  <a:pt x="10" y="254"/>
                </a:lnTo>
                <a:lnTo>
                  <a:pt x="10" y="254"/>
                </a:lnTo>
                <a:lnTo>
                  <a:pt x="32" y="276"/>
                </a:lnTo>
                <a:lnTo>
                  <a:pt x="32" y="276"/>
                </a:lnTo>
                <a:lnTo>
                  <a:pt x="70" y="312"/>
                </a:lnTo>
                <a:lnTo>
                  <a:pt x="70" y="312"/>
                </a:lnTo>
                <a:lnTo>
                  <a:pt x="86" y="328"/>
                </a:lnTo>
                <a:lnTo>
                  <a:pt x="86" y="330"/>
                </a:lnTo>
                <a:lnTo>
                  <a:pt x="86" y="332"/>
                </a:lnTo>
                <a:lnTo>
                  <a:pt x="86" y="334"/>
                </a:lnTo>
                <a:lnTo>
                  <a:pt x="88" y="332"/>
                </a:lnTo>
                <a:lnTo>
                  <a:pt x="88" y="332"/>
                </a:lnTo>
                <a:lnTo>
                  <a:pt x="90" y="334"/>
                </a:lnTo>
                <a:lnTo>
                  <a:pt x="90" y="334"/>
                </a:lnTo>
                <a:lnTo>
                  <a:pt x="90" y="332"/>
                </a:lnTo>
                <a:lnTo>
                  <a:pt x="90" y="332"/>
                </a:lnTo>
                <a:lnTo>
                  <a:pt x="92" y="336"/>
                </a:lnTo>
                <a:lnTo>
                  <a:pt x="96" y="336"/>
                </a:lnTo>
                <a:lnTo>
                  <a:pt x="98" y="336"/>
                </a:lnTo>
                <a:lnTo>
                  <a:pt x="98" y="336"/>
                </a:lnTo>
                <a:lnTo>
                  <a:pt x="134" y="300"/>
                </a:lnTo>
                <a:lnTo>
                  <a:pt x="134" y="300"/>
                </a:lnTo>
                <a:lnTo>
                  <a:pt x="150" y="282"/>
                </a:lnTo>
                <a:lnTo>
                  <a:pt x="156" y="276"/>
                </a:lnTo>
                <a:lnTo>
                  <a:pt x="156" y="276"/>
                </a:lnTo>
                <a:lnTo>
                  <a:pt x="158" y="282"/>
                </a:lnTo>
                <a:lnTo>
                  <a:pt x="158" y="282"/>
                </a:lnTo>
                <a:lnTo>
                  <a:pt x="156" y="302"/>
                </a:lnTo>
                <a:lnTo>
                  <a:pt x="156" y="302"/>
                </a:lnTo>
                <a:lnTo>
                  <a:pt x="156" y="312"/>
                </a:lnTo>
                <a:lnTo>
                  <a:pt x="158" y="312"/>
                </a:lnTo>
                <a:lnTo>
                  <a:pt x="158" y="312"/>
                </a:lnTo>
                <a:lnTo>
                  <a:pt x="160" y="316"/>
                </a:lnTo>
                <a:lnTo>
                  <a:pt x="160" y="316"/>
                </a:lnTo>
                <a:lnTo>
                  <a:pt x="162" y="320"/>
                </a:lnTo>
                <a:lnTo>
                  <a:pt x="160" y="322"/>
                </a:lnTo>
                <a:lnTo>
                  <a:pt x="160" y="322"/>
                </a:lnTo>
                <a:lnTo>
                  <a:pt x="158" y="328"/>
                </a:lnTo>
                <a:lnTo>
                  <a:pt x="158" y="338"/>
                </a:lnTo>
                <a:lnTo>
                  <a:pt x="158" y="338"/>
                </a:lnTo>
                <a:lnTo>
                  <a:pt x="160" y="354"/>
                </a:lnTo>
                <a:lnTo>
                  <a:pt x="160" y="354"/>
                </a:lnTo>
                <a:lnTo>
                  <a:pt x="162" y="362"/>
                </a:lnTo>
                <a:lnTo>
                  <a:pt x="164" y="368"/>
                </a:lnTo>
                <a:lnTo>
                  <a:pt x="164" y="368"/>
                </a:lnTo>
                <a:lnTo>
                  <a:pt x="162" y="376"/>
                </a:lnTo>
                <a:lnTo>
                  <a:pt x="162" y="384"/>
                </a:lnTo>
                <a:lnTo>
                  <a:pt x="162" y="384"/>
                </a:lnTo>
                <a:lnTo>
                  <a:pt x="162" y="398"/>
                </a:lnTo>
                <a:lnTo>
                  <a:pt x="162" y="398"/>
                </a:lnTo>
                <a:lnTo>
                  <a:pt x="166" y="428"/>
                </a:lnTo>
                <a:lnTo>
                  <a:pt x="166" y="428"/>
                </a:lnTo>
                <a:lnTo>
                  <a:pt x="176" y="470"/>
                </a:lnTo>
                <a:lnTo>
                  <a:pt x="176" y="470"/>
                </a:lnTo>
                <a:lnTo>
                  <a:pt x="178" y="488"/>
                </a:lnTo>
                <a:lnTo>
                  <a:pt x="182" y="502"/>
                </a:lnTo>
                <a:lnTo>
                  <a:pt x="182" y="502"/>
                </a:lnTo>
                <a:lnTo>
                  <a:pt x="188" y="520"/>
                </a:lnTo>
                <a:lnTo>
                  <a:pt x="188" y="520"/>
                </a:lnTo>
                <a:lnTo>
                  <a:pt x="190" y="530"/>
                </a:lnTo>
                <a:lnTo>
                  <a:pt x="190" y="530"/>
                </a:lnTo>
                <a:lnTo>
                  <a:pt x="194" y="532"/>
                </a:lnTo>
                <a:lnTo>
                  <a:pt x="194" y="532"/>
                </a:lnTo>
                <a:lnTo>
                  <a:pt x="192" y="534"/>
                </a:lnTo>
                <a:lnTo>
                  <a:pt x="192" y="534"/>
                </a:lnTo>
                <a:lnTo>
                  <a:pt x="190" y="538"/>
                </a:lnTo>
                <a:lnTo>
                  <a:pt x="190" y="538"/>
                </a:lnTo>
                <a:lnTo>
                  <a:pt x="190" y="542"/>
                </a:lnTo>
                <a:lnTo>
                  <a:pt x="190" y="542"/>
                </a:lnTo>
                <a:lnTo>
                  <a:pt x="190" y="542"/>
                </a:lnTo>
                <a:lnTo>
                  <a:pt x="190" y="542"/>
                </a:lnTo>
                <a:lnTo>
                  <a:pt x="190" y="542"/>
                </a:lnTo>
                <a:lnTo>
                  <a:pt x="190" y="544"/>
                </a:lnTo>
                <a:lnTo>
                  <a:pt x="190" y="544"/>
                </a:lnTo>
                <a:lnTo>
                  <a:pt x="188" y="546"/>
                </a:lnTo>
                <a:lnTo>
                  <a:pt x="188" y="546"/>
                </a:lnTo>
                <a:lnTo>
                  <a:pt x="186" y="546"/>
                </a:lnTo>
                <a:lnTo>
                  <a:pt x="186" y="546"/>
                </a:lnTo>
                <a:lnTo>
                  <a:pt x="184" y="548"/>
                </a:lnTo>
                <a:lnTo>
                  <a:pt x="184" y="548"/>
                </a:lnTo>
                <a:lnTo>
                  <a:pt x="184" y="550"/>
                </a:lnTo>
                <a:lnTo>
                  <a:pt x="184" y="550"/>
                </a:lnTo>
                <a:lnTo>
                  <a:pt x="180" y="552"/>
                </a:lnTo>
                <a:lnTo>
                  <a:pt x="180" y="552"/>
                </a:lnTo>
                <a:lnTo>
                  <a:pt x="180" y="554"/>
                </a:lnTo>
                <a:lnTo>
                  <a:pt x="180" y="554"/>
                </a:lnTo>
                <a:lnTo>
                  <a:pt x="178" y="554"/>
                </a:lnTo>
                <a:lnTo>
                  <a:pt x="178" y="554"/>
                </a:lnTo>
                <a:lnTo>
                  <a:pt x="176" y="556"/>
                </a:lnTo>
                <a:lnTo>
                  <a:pt x="176" y="556"/>
                </a:lnTo>
                <a:lnTo>
                  <a:pt x="172" y="556"/>
                </a:lnTo>
                <a:lnTo>
                  <a:pt x="172" y="556"/>
                </a:lnTo>
                <a:lnTo>
                  <a:pt x="170" y="556"/>
                </a:lnTo>
                <a:lnTo>
                  <a:pt x="166" y="556"/>
                </a:lnTo>
                <a:lnTo>
                  <a:pt x="166" y="556"/>
                </a:lnTo>
                <a:lnTo>
                  <a:pt x="162" y="558"/>
                </a:lnTo>
                <a:lnTo>
                  <a:pt x="162" y="558"/>
                </a:lnTo>
                <a:lnTo>
                  <a:pt x="156" y="558"/>
                </a:lnTo>
                <a:lnTo>
                  <a:pt x="152" y="560"/>
                </a:lnTo>
                <a:lnTo>
                  <a:pt x="152" y="560"/>
                </a:lnTo>
                <a:lnTo>
                  <a:pt x="152" y="562"/>
                </a:lnTo>
                <a:lnTo>
                  <a:pt x="152" y="564"/>
                </a:lnTo>
                <a:lnTo>
                  <a:pt x="152" y="564"/>
                </a:lnTo>
                <a:lnTo>
                  <a:pt x="150" y="564"/>
                </a:lnTo>
                <a:lnTo>
                  <a:pt x="150" y="564"/>
                </a:lnTo>
                <a:lnTo>
                  <a:pt x="150" y="564"/>
                </a:lnTo>
                <a:lnTo>
                  <a:pt x="150" y="566"/>
                </a:lnTo>
                <a:lnTo>
                  <a:pt x="150" y="566"/>
                </a:lnTo>
                <a:lnTo>
                  <a:pt x="150" y="566"/>
                </a:lnTo>
                <a:lnTo>
                  <a:pt x="154" y="568"/>
                </a:lnTo>
                <a:lnTo>
                  <a:pt x="154" y="568"/>
                </a:lnTo>
                <a:lnTo>
                  <a:pt x="162" y="572"/>
                </a:lnTo>
                <a:lnTo>
                  <a:pt x="168" y="572"/>
                </a:lnTo>
                <a:lnTo>
                  <a:pt x="180" y="572"/>
                </a:lnTo>
                <a:lnTo>
                  <a:pt x="180" y="572"/>
                </a:lnTo>
                <a:lnTo>
                  <a:pt x="202" y="570"/>
                </a:lnTo>
                <a:lnTo>
                  <a:pt x="202" y="570"/>
                </a:lnTo>
                <a:lnTo>
                  <a:pt x="214" y="570"/>
                </a:lnTo>
                <a:lnTo>
                  <a:pt x="214" y="572"/>
                </a:lnTo>
                <a:lnTo>
                  <a:pt x="214" y="572"/>
                </a:lnTo>
                <a:lnTo>
                  <a:pt x="228" y="572"/>
                </a:lnTo>
                <a:lnTo>
                  <a:pt x="228" y="572"/>
                </a:lnTo>
                <a:lnTo>
                  <a:pt x="236" y="570"/>
                </a:lnTo>
                <a:lnTo>
                  <a:pt x="240" y="570"/>
                </a:lnTo>
                <a:lnTo>
                  <a:pt x="240" y="568"/>
                </a:lnTo>
                <a:lnTo>
                  <a:pt x="240" y="568"/>
                </a:lnTo>
                <a:lnTo>
                  <a:pt x="240" y="564"/>
                </a:lnTo>
                <a:lnTo>
                  <a:pt x="240" y="564"/>
                </a:lnTo>
                <a:lnTo>
                  <a:pt x="240" y="562"/>
                </a:lnTo>
                <a:lnTo>
                  <a:pt x="240" y="562"/>
                </a:lnTo>
                <a:lnTo>
                  <a:pt x="240" y="558"/>
                </a:lnTo>
                <a:lnTo>
                  <a:pt x="240" y="558"/>
                </a:lnTo>
                <a:lnTo>
                  <a:pt x="238" y="554"/>
                </a:lnTo>
                <a:lnTo>
                  <a:pt x="240" y="554"/>
                </a:lnTo>
                <a:lnTo>
                  <a:pt x="240" y="554"/>
                </a:lnTo>
                <a:lnTo>
                  <a:pt x="240" y="546"/>
                </a:lnTo>
                <a:lnTo>
                  <a:pt x="240" y="546"/>
                </a:lnTo>
                <a:lnTo>
                  <a:pt x="240" y="540"/>
                </a:lnTo>
                <a:lnTo>
                  <a:pt x="238" y="534"/>
                </a:lnTo>
                <a:lnTo>
                  <a:pt x="238" y="534"/>
                </a:lnTo>
                <a:lnTo>
                  <a:pt x="232" y="520"/>
                </a:lnTo>
                <a:lnTo>
                  <a:pt x="232" y="520"/>
                </a:lnTo>
                <a:lnTo>
                  <a:pt x="228" y="512"/>
                </a:lnTo>
                <a:lnTo>
                  <a:pt x="228" y="512"/>
                </a:lnTo>
                <a:lnTo>
                  <a:pt x="228" y="506"/>
                </a:lnTo>
                <a:lnTo>
                  <a:pt x="228" y="506"/>
                </a:lnTo>
                <a:lnTo>
                  <a:pt x="228" y="500"/>
                </a:lnTo>
                <a:lnTo>
                  <a:pt x="228" y="500"/>
                </a:lnTo>
                <a:lnTo>
                  <a:pt x="232" y="484"/>
                </a:lnTo>
                <a:lnTo>
                  <a:pt x="232" y="484"/>
                </a:lnTo>
                <a:lnTo>
                  <a:pt x="232" y="470"/>
                </a:lnTo>
                <a:lnTo>
                  <a:pt x="232" y="470"/>
                </a:lnTo>
                <a:lnTo>
                  <a:pt x="244" y="484"/>
                </a:lnTo>
                <a:lnTo>
                  <a:pt x="264" y="508"/>
                </a:lnTo>
                <a:lnTo>
                  <a:pt x="264" y="508"/>
                </a:lnTo>
                <a:lnTo>
                  <a:pt x="288" y="536"/>
                </a:lnTo>
                <a:lnTo>
                  <a:pt x="288" y="536"/>
                </a:lnTo>
                <a:lnTo>
                  <a:pt x="294" y="542"/>
                </a:lnTo>
                <a:lnTo>
                  <a:pt x="294" y="542"/>
                </a:lnTo>
                <a:lnTo>
                  <a:pt x="296" y="542"/>
                </a:lnTo>
                <a:lnTo>
                  <a:pt x="296" y="540"/>
                </a:lnTo>
                <a:lnTo>
                  <a:pt x="296" y="540"/>
                </a:lnTo>
                <a:lnTo>
                  <a:pt x="298" y="542"/>
                </a:lnTo>
                <a:lnTo>
                  <a:pt x="298" y="542"/>
                </a:lnTo>
                <a:lnTo>
                  <a:pt x="298" y="548"/>
                </a:lnTo>
                <a:lnTo>
                  <a:pt x="298" y="548"/>
                </a:lnTo>
                <a:lnTo>
                  <a:pt x="298" y="550"/>
                </a:lnTo>
                <a:lnTo>
                  <a:pt x="298" y="550"/>
                </a:lnTo>
                <a:lnTo>
                  <a:pt x="300" y="552"/>
                </a:lnTo>
                <a:lnTo>
                  <a:pt x="300" y="552"/>
                </a:lnTo>
                <a:lnTo>
                  <a:pt x="302" y="556"/>
                </a:lnTo>
                <a:lnTo>
                  <a:pt x="302" y="556"/>
                </a:lnTo>
                <a:lnTo>
                  <a:pt x="304" y="558"/>
                </a:lnTo>
                <a:lnTo>
                  <a:pt x="304" y="558"/>
                </a:lnTo>
                <a:lnTo>
                  <a:pt x="306" y="558"/>
                </a:lnTo>
                <a:lnTo>
                  <a:pt x="306" y="558"/>
                </a:lnTo>
                <a:lnTo>
                  <a:pt x="304" y="560"/>
                </a:lnTo>
                <a:lnTo>
                  <a:pt x="304" y="560"/>
                </a:lnTo>
                <a:lnTo>
                  <a:pt x="304" y="562"/>
                </a:lnTo>
                <a:lnTo>
                  <a:pt x="304" y="562"/>
                </a:lnTo>
                <a:lnTo>
                  <a:pt x="300" y="566"/>
                </a:lnTo>
                <a:lnTo>
                  <a:pt x="300" y="566"/>
                </a:lnTo>
                <a:lnTo>
                  <a:pt x="298" y="570"/>
                </a:lnTo>
                <a:lnTo>
                  <a:pt x="298" y="570"/>
                </a:lnTo>
                <a:lnTo>
                  <a:pt x="296" y="574"/>
                </a:lnTo>
                <a:lnTo>
                  <a:pt x="296" y="574"/>
                </a:lnTo>
                <a:lnTo>
                  <a:pt x="296" y="576"/>
                </a:lnTo>
                <a:lnTo>
                  <a:pt x="296" y="576"/>
                </a:lnTo>
                <a:lnTo>
                  <a:pt x="296" y="578"/>
                </a:lnTo>
                <a:lnTo>
                  <a:pt x="296" y="578"/>
                </a:lnTo>
                <a:lnTo>
                  <a:pt x="296" y="582"/>
                </a:lnTo>
                <a:lnTo>
                  <a:pt x="296" y="582"/>
                </a:lnTo>
                <a:lnTo>
                  <a:pt x="306" y="580"/>
                </a:lnTo>
                <a:lnTo>
                  <a:pt x="314" y="578"/>
                </a:lnTo>
                <a:lnTo>
                  <a:pt x="322" y="574"/>
                </a:lnTo>
                <a:lnTo>
                  <a:pt x="322" y="574"/>
                </a:lnTo>
                <a:lnTo>
                  <a:pt x="328" y="570"/>
                </a:lnTo>
                <a:lnTo>
                  <a:pt x="330" y="564"/>
                </a:lnTo>
                <a:lnTo>
                  <a:pt x="334" y="554"/>
                </a:lnTo>
                <a:lnTo>
                  <a:pt x="334" y="554"/>
                </a:lnTo>
                <a:lnTo>
                  <a:pt x="336" y="544"/>
                </a:lnTo>
                <a:lnTo>
                  <a:pt x="336" y="544"/>
                </a:lnTo>
                <a:lnTo>
                  <a:pt x="338" y="534"/>
                </a:lnTo>
                <a:lnTo>
                  <a:pt x="338" y="534"/>
                </a:lnTo>
                <a:lnTo>
                  <a:pt x="336" y="532"/>
                </a:lnTo>
                <a:lnTo>
                  <a:pt x="338" y="530"/>
                </a:lnTo>
                <a:lnTo>
                  <a:pt x="338" y="530"/>
                </a:lnTo>
                <a:lnTo>
                  <a:pt x="340" y="532"/>
                </a:lnTo>
                <a:lnTo>
                  <a:pt x="340" y="532"/>
                </a:lnTo>
                <a:lnTo>
                  <a:pt x="344" y="518"/>
                </a:lnTo>
                <a:lnTo>
                  <a:pt x="344" y="518"/>
                </a:lnTo>
                <a:lnTo>
                  <a:pt x="344" y="510"/>
                </a:lnTo>
                <a:lnTo>
                  <a:pt x="344" y="508"/>
                </a:lnTo>
                <a:lnTo>
                  <a:pt x="344" y="508"/>
                </a:lnTo>
                <a:close/>
                <a:moveTo>
                  <a:pt x="266" y="246"/>
                </a:moveTo>
                <a:lnTo>
                  <a:pt x="266" y="246"/>
                </a:lnTo>
                <a:lnTo>
                  <a:pt x="268" y="244"/>
                </a:lnTo>
                <a:lnTo>
                  <a:pt x="268" y="244"/>
                </a:lnTo>
                <a:lnTo>
                  <a:pt x="266" y="248"/>
                </a:lnTo>
                <a:lnTo>
                  <a:pt x="266" y="248"/>
                </a:lnTo>
                <a:lnTo>
                  <a:pt x="266" y="246"/>
                </a:lnTo>
                <a:lnTo>
                  <a:pt x="266" y="246"/>
                </a:lnTo>
                <a:close/>
                <a:moveTo>
                  <a:pt x="250" y="174"/>
                </a:moveTo>
                <a:lnTo>
                  <a:pt x="250" y="174"/>
                </a:lnTo>
                <a:lnTo>
                  <a:pt x="254" y="180"/>
                </a:lnTo>
                <a:lnTo>
                  <a:pt x="254" y="180"/>
                </a:lnTo>
                <a:lnTo>
                  <a:pt x="260" y="186"/>
                </a:lnTo>
                <a:lnTo>
                  <a:pt x="260" y="186"/>
                </a:lnTo>
                <a:lnTo>
                  <a:pt x="262" y="188"/>
                </a:lnTo>
                <a:lnTo>
                  <a:pt x="262" y="188"/>
                </a:lnTo>
                <a:lnTo>
                  <a:pt x="262" y="188"/>
                </a:lnTo>
                <a:lnTo>
                  <a:pt x="260" y="194"/>
                </a:lnTo>
                <a:lnTo>
                  <a:pt x="260" y="194"/>
                </a:lnTo>
                <a:lnTo>
                  <a:pt x="256" y="200"/>
                </a:lnTo>
                <a:lnTo>
                  <a:pt x="256" y="200"/>
                </a:lnTo>
                <a:lnTo>
                  <a:pt x="254" y="206"/>
                </a:lnTo>
                <a:lnTo>
                  <a:pt x="254" y="206"/>
                </a:lnTo>
                <a:lnTo>
                  <a:pt x="252" y="210"/>
                </a:lnTo>
                <a:lnTo>
                  <a:pt x="252" y="210"/>
                </a:lnTo>
                <a:lnTo>
                  <a:pt x="252" y="214"/>
                </a:lnTo>
                <a:lnTo>
                  <a:pt x="246" y="172"/>
                </a:lnTo>
                <a:lnTo>
                  <a:pt x="246" y="172"/>
                </a:lnTo>
                <a:lnTo>
                  <a:pt x="250" y="174"/>
                </a:lnTo>
                <a:lnTo>
                  <a:pt x="250" y="174"/>
                </a:lnTo>
                <a:close/>
                <a:moveTo>
                  <a:pt x="126" y="6"/>
                </a:moveTo>
                <a:lnTo>
                  <a:pt x="126" y="6"/>
                </a:lnTo>
                <a:lnTo>
                  <a:pt x="126" y="6"/>
                </a:lnTo>
                <a:lnTo>
                  <a:pt x="126" y="6"/>
                </a:lnTo>
                <a:lnTo>
                  <a:pt x="126" y="6"/>
                </a:lnTo>
                <a:lnTo>
                  <a:pt x="126" y="6"/>
                </a:lnTo>
                <a:lnTo>
                  <a:pt x="126" y="6"/>
                </a:lnTo>
                <a:lnTo>
                  <a:pt x="126" y="6"/>
                </a:lnTo>
                <a:close/>
                <a:moveTo>
                  <a:pt x="128" y="4"/>
                </a:moveTo>
                <a:lnTo>
                  <a:pt x="128" y="4"/>
                </a:lnTo>
                <a:lnTo>
                  <a:pt x="128" y="4"/>
                </a:lnTo>
                <a:lnTo>
                  <a:pt x="128" y="6"/>
                </a:lnTo>
                <a:lnTo>
                  <a:pt x="128" y="6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40" y="2"/>
                </a:moveTo>
                <a:lnTo>
                  <a:pt x="138" y="2"/>
                </a:lnTo>
                <a:lnTo>
                  <a:pt x="138" y="2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close/>
                <a:moveTo>
                  <a:pt x="140" y="2"/>
                </a:moveTo>
                <a:lnTo>
                  <a:pt x="140" y="2"/>
                </a:lnTo>
                <a:lnTo>
                  <a:pt x="140" y="2"/>
                </a:lnTo>
                <a:lnTo>
                  <a:pt x="140" y="0"/>
                </a:lnTo>
                <a:lnTo>
                  <a:pt x="140" y="0"/>
                </a:lnTo>
                <a:lnTo>
                  <a:pt x="142" y="0"/>
                </a:lnTo>
                <a:lnTo>
                  <a:pt x="142" y="0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close/>
                <a:moveTo>
                  <a:pt x="130" y="226"/>
                </a:moveTo>
                <a:lnTo>
                  <a:pt x="130" y="228"/>
                </a:lnTo>
                <a:lnTo>
                  <a:pt x="128" y="228"/>
                </a:lnTo>
                <a:lnTo>
                  <a:pt x="130" y="226"/>
                </a:lnTo>
                <a:close/>
                <a:moveTo>
                  <a:pt x="102" y="206"/>
                </a:moveTo>
                <a:lnTo>
                  <a:pt x="102" y="206"/>
                </a:lnTo>
                <a:lnTo>
                  <a:pt x="104" y="204"/>
                </a:lnTo>
                <a:lnTo>
                  <a:pt x="104" y="204"/>
                </a:lnTo>
                <a:lnTo>
                  <a:pt x="106" y="206"/>
                </a:lnTo>
                <a:lnTo>
                  <a:pt x="106" y="206"/>
                </a:lnTo>
                <a:lnTo>
                  <a:pt x="108" y="208"/>
                </a:lnTo>
                <a:lnTo>
                  <a:pt x="108" y="206"/>
                </a:lnTo>
                <a:lnTo>
                  <a:pt x="108" y="208"/>
                </a:lnTo>
                <a:lnTo>
                  <a:pt x="108" y="208"/>
                </a:lnTo>
                <a:lnTo>
                  <a:pt x="106" y="210"/>
                </a:lnTo>
                <a:lnTo>
                  <a:pt x="106" y="210"/>
                </a:lnTo>
                <a:lnTo>
                  <a:pt x="104" y="208"/>
                </a:lnTo>
                <a:lnTo>
                  <a:pt x="104" y="208"/>
                </a:lnTo>
                <a:lnTo>
                  <a:pt x="102" y="206"/>
                </a:lnTo>
                <a:lnTo>
                  <a:pt x="102" y="206"/>
                </a:lnTo>
                <a:close/>
                <a:moveTo>
                  <a:pt x="120" y="224"/>
                </a:moveTo>
                <a:lnTo>
                  <a:pt x="120" y="224"/>
                </a:lnTo>
                <a:lnTo>
                  <a:pt x="118" y="222"/>
                </a:lnTo>
                <a:lnTo>
                  <a:pt x="118" y="222"/>
                </a:lnTo>
                <a:lnTo>
                  <a:pt x="116" y="220"/>
                </a:lnTo>
                <a:lnTo>
                  <a:pt x="116" y="220"/>
                </a:lnTo>
                <a:lnTo>
                  <a:pt x="114" y="218"/>
                </a:lnTo>
                <a:lnTo>
                  <a:pt x="106" y="210"/>
                </a:lnTo>
                <a:lnTo>
                  <a:pt x="106" y="210"/>
                </a:lnTo>
                <a:lnTo>
                  <a:pt x="108" y="208"/>
                </a:lnTo>
                <a:lnTo>
                  <a:pt x="108" y="208"/>
                </a:lnTo>
                <a:lnTo>
                  <a:pt x="108" y="208"/>
                </a:lnTo>
                <a:lnTo>
                  <a:pt x="108" y="206"/>
                </a:lnTo>
                <a:lnTo>
                  <a:pt x="108" y="206"/>
                </a:lnTo>
                <a:lnTo>
                  <a:pt x="110" y="204"/>
                </a:lnTo>
                <a:lnTo>
                  <a:pt x="110" y="204"/>
                </a:lnTo>
                <a:lnTo>
                  <a:pt x="112" y="204"/>
                </a:lnTo>
                <a:lnTo>
                  <a:pt x="112" y="204"/>
                </a:lnTo>
                <a:lnTo>
                  <a:pt x="112" y="206"/>
                </a:lnTo>
                <a:lnTo>
                  <a:pt x="112" y="206"/>
                </a:lnTo>
                <a:lnTo>
                  <a:pt x="110" y="206"/>
                </a:lnTo>
                <a:lnTo>
                  <a:pt x="112" y="208"/>
                </a:lnTo>
                <a:lnTo>
                  <a:pt x="112" y="208"/>
                </a:lnTo>
                <a:lnTo>
                  <a:pt x="114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2"/>
                </a:lnTo>
                <a:lnTo>
                  <a:pt x="116" y="212"/>
                </a:lnTo>
                <a:lnTo>
                  <a:pt x="118" y="216"/>
                </a:lnTo>
                <a:lnTo>
                  <a:pt x="118" y="216"/>
                </a:lnTo>
                <a:lnTo>
                  <a:pt x="120" y="218"/>
                </a:lnTo>
                <a:lnTo>
                  <a:pt x="120" y="218"/>
                </a:lnTo>
                <a:lnTo>
                  <a:pt x="120" y="222"/>
                </a:lnTo>
                <a:lnTo>
                  <a:pt x="120" y="222"/>
                </a:lnTo>
                <a:lnTo>
                  <a:pt x="122" y="224"/>
                </a:lnTo>
                <a:lnTo>
                  <a:pt x="122" y="224"/>
                </a:lnTo>
                <a:lnTo>
                  <a:pt x="124" y="226"/>
                </a:lnTo>
                <a:lnTo>
                  <a:pt x="124" y="226"/>
                </a:lnTo>
                <a:lnTo>
                  <a:pt x="128" y="226"/>
                </a:lnTo>
                <a:lnTo>
                  <a:pt x="128" y="228"/>
                </a:lnTo>
                <a:lnTo>
                  <a:pt x="126" y="230"/>
                </a:lnTo>
                <a:lnTo>
                  <a:pt x="126" y="230"/>
                </a:lnTo>
                <a:lnTo>
                  <a:pt x="120" y="224"/>
                </a:lnTo>
                <a:lnTo>
                  <a:pt x="120" y="224"/>
                </a:lnTo>
                <a:close/>
                <a:moveTo>
                  <a:pt x="130" y="234"/>
                </a:moveTo>
                <a:lnTo>
                  <a:pt x="130" y="234"/>
                </a:lnTo>
                <a:lnTo>
                  <a:pt x="128" y="232"/>
                </a:lnTo>
                <a:lnTo>
                  <a:pt x="128" y="232"/>
                </a:lnTo>
                <a:lnTo>
                  <a:pt x="126" y="230"/>
                </a:lnTo>
                <a:lnTo>
                  <a:pt x="126" y="230"/>
                </a:lnTo>
                <a:lnTo>
                  <a:pt x="128" y="228"/>
                </a:lnTo>
                <a:lnTo>
                  <a:pt x="128" y="230"/>
                </a:lnTo>
                <a:lnTo>
                  <a:pt x="130" y="232"/>
                </a:lnTo>
                <a:lnTo>
                  <a:pt x="132" y="232"/>
                </a:lnTo>
                <a:lnTo>
                  <a:pt x="132" y="232"/>
                </a:lnTo>
                <a:lnTo>
                  <a:pt x="132" y="232"/>
                </a:lnTo>
                <a:lnTo>
                  <a:pt x="130" y="234"/>
                </a:lnTo>
                <a:lnTo>
                  <a:pt x="130" y="234"/>
                </a:lnTo>
                <a:close/>
                <a:moveTo>
                  <a:pt x="158" y="262"/>
                </a:moveTo>
                <a:lnTo>
                  <a:pt x="158" y="262"/>
                </a:lnTo>
                <a:lnTo>
                  <a:pt x="156" y="260"/>
                </a:lnTo>
                <a:lnTo>
                  <a:pt x="156" y="260"/>
                </a:lnTo>
                <a:lnTo>
                  <a:pt x="154" y="258"/>
                </a:lnTo>
                <a:lnTo>
                  <a:pt x="154" y="256"/>
                </a:lnTo>
                <a:lnTo>
                  <a:pt x="154" y="256"/>
                </a:lnTo>
                <a:lnTo>
                  <a:pt x="152" y="254"/>
                </a:lnTo>
                <a:lnTo>
                  <a:pt x="152" y="254"/>
                </a:lnTo>
                <a:lnTo>
                  <a:pt x="150" y="254"/>
                </a:lnTo>
                <a:lnTo>
                  <a:pt x="150" y="254"/>
                </a:lnTo>
                <a:lnTo>
                  <a:pt x="150" y="252"/>
                </a:lnTo>
                <a:lnTo>
                  <a:pt x="150" y="252"/>
                </a:lnTo>
                <a:lnTo>
                  <a:pt x="148" y="252"/>
                </a:lnTo>
                <a:lnTo>
                  <a:pt x="148" y="252"/>
                </a:lnTo>
                <a:lnTo>
                  <a:pt x="148" y="250"/>
                </a:lnTo>
                <a:lnTo>
                  <a:pt x="148" y="250"/>
                </a:lnTo>
                <a:lnTo>
                  <a:pt x="148" y="250"/>
                </a:lnTo>
                <a:lnTo>
                  <a:pt x="146" y="250"/>
                </a:lnTo>
                <a:lnTo>
                  <a:pt x="146" y="250"/>
                </a:lnTo>
                <a:lnTo>
                  <a:pt x="146" y="250"/>
                </a:lnTo>
                <a:lnTo>
                  <a:pt x="146" y="248"/>
                </a:lnTo>
                <a:lnTo>
                  <a:pt x="146" y="248"/>
                </a:lnTo>
                <a:lnTo>
                  <a:pt x="144" y="248"/>
                </a:lnTo>
                <a:lnTo>
                  <a:pt x="144" y="248"/>
                </a:lnTo>
                <a:lnTo>
                  <a:pt x="146" y="246"/>
                </a:lnTo>
                <a:lnTo>
                  <a:pt x="142" y="244"/>
                </a:lnTo>
                <a:lnTo>
                  <a:pt x="142" y="244"/>
                </a:lnTo>
                <a:lnTo>
                  <a:pt x="142" y="244"/>
                </a:lnTo>
                <a:lnTo>
                  <a:pt x="142" y="244"/>
                </a:lnTo>
                <a:lnTo>
                  <a:pt x="142" y="244"/>
                </a:lnTo>
                <a:lnTo>
                  <a:pt x="140" y="244"/>
                </a:lnTo>
                <a:lnTo>
                  <a:pt x="140" y="244"/>
                </a:lnTo>
                <a:lnTo>
                  <a:pt x="140" y="244"/>
                </a:lnTo>
                <a:lnTo>
                  <a:pt x="140" y="244"/>
                </a:lnTo>
                <a:lnTo>
                  <a:pt x="132" y="238"/>
                </a:lnTo>
                <a:lnTo>
                  <a:pt x="132" y="238"/>
                </a:lnTo>
                <a:lnTo>
                  <a:pt x="132" y="232"/>
                </a:lnTo>
                <a:lnTo>
                  <a:pt x="132" y="232"/>
                </a:lnTo>
                <a:lnTo>
                  <a:pt x="132" y="230"/>
                </a:lnTo>
                <a:lnTo>
                  <a:pt x="132" y="230"/>
                </a:lnTo>
                <a:lnTo>
                  <a:pt x="134" y="230"/>
                </a:lnTo>
                <a:lnTo>
                  <a:pt x="134" y="230"/>
                </a:lnTo>
                <a:lnTo>
                  <a:pt x="138" y="226"/>
                </a:lnTo>
                <a:lnTo>
                  <a:pt x="138" y="226"/>
                </a:lnTo>
                <a:lnTo>
                  <a:pt x="140" y="224"/>
                </a:lnTo>
                <a:lnTo>
                  <a:pt x="140" y="224"/>
                </a:lnTo>
                <a:lnTo>
                  <a:pt x="142" y="224"/>
                </a:lnTo>
                <a:lnTo>
                  <a:pt x="142" y="224"/>
                </a:lnTo>
                <a:lnTo>
                  <a:pt x="142" y="224"/>
                </a:lnTo>
                <a:lnTo>
                  <a:pt x="142" y="224"/>
                </a:lnTo>
                <a:lnTo>
                  <a:pt x="144" y="230"/>
                </a:lnTo>
                <a:lnTo>
                  <a:pt x="144" y="230"/>
                </a:lnTo>
                <a:lnTo>
                  <a:pt x="146" y="232"/>
                </a:lnTo>
                <a:lnTo>
                  <a:pt x="148" y="232"/>
                </a:lnTo>
                <a:lnTo>
                  <a:pt x="148" y="232"/>
                </a:lnTo>
                <a:lnTo>
                  <a:pt x="152" y="230"/>
                </a:lnTo>
                <a:lnTo>
                  <a:pt x="152" y="230"/>
                </a:lnTo>
                <a:lnTo>
                  <a:pt x="156" y="230"/>
                </a:lnTo>
                <a:lnTo>
                  <a:pt x="156" y="230"/>
                </a:lnTo>
                <a:lnTo>
                  <a:pt x="158" y="236"/>
                </a:lnTo>
                <a:lnTo>
                  <a:pt x="158" y="248"/>
                </a:lnTo>
                <a:lnTo>
                  <a:pt x="158" y="248"/>
                </a:lnTo>
                <a:lnTo>
                  <a:pt x="158" y="262"/>
                </a:lnTo>
                <a:lnTo>
                  <a:pt x="158" y="262"/>
                </a:lnTo>
                <a:close/>
                <a:moveTo>
                  <a:pt x="200" y="532"/>
                </a:moveTo>
                <a:lnTo>
                  <a:pt x="200" y="532"/>
                </a:lnTo>
                <a:lnTo>
                  <a:pt x="196" y="532"/>
                </a:lnTo>
                <a:lnTo>
                  <a:pt x="196" y="532"/>
                </a:lnTo>
                <a:lnTo>
                  <a:pt x="198" y="530"/>
                </a:lnTo>
                <a:lnTo>
                  <a:pt x="198" y="530"/>
                </a:lnTo>
                <a:lnTo>
                  <a:pt x="200" y="532"/>
                </a:lnTo>
                <a:lnTo>
                  <a:pt x="200" y="532"/>
                </a:lnTo>
                <a:lnTo>
                  <a:pt x="200" y="532"/>
                </a:lnTo>
                <a:lnTo>
                  <a:pt x="200" y="532"/>
                </a:lnTo>
                <a:close/>
                <a:moveTo>
                  <a:pt x="298" y="550"/>
                </a:moveTo>
                <a:lnTo>
                  <a:pt x="298" y="550"/>
                </a:lnTo>
                <a:lnTo>
                  <a:pt x="298" y="550"/>
                </a:lnTo>
                <a:lnTo>
                  <a:pt x="298" y="548"/>
                </a:lnTo>
                <a:lnTo>
                  <a:pt x="298" y="548"/>
                </a:lnTo>
                <a:lnTo>
                  <a:pt x="298" y="544"/>
                </a:lnTo>
                <a:lnTo>
                  <a:pt x="298" y="544"/>
                </a:lnTo>
                <a:lnTo>
                  <a:pt x="298" y="544"/>
                </a:lnTo>
                <a:lnTo>
                  <a:pt x="298" y="544"/>
                </a:lnTo>
                <a:lnTo>
                  <a:pt x="298" y="550"/>
                </a:lnTo>
                <a:lnTo>
                  <a:pt x="298" y="550"/>
                </a:lnTo>
                <a:close/>
                <a:moveTo>
                  <a:pt x="304" y="556"/>
                </a:moveTo>
                <a:lnTo>
                  <a:pt x="304" y="556"/>
                </a:lnTo>
                <a:lnTo>
                  <a:pt x="300" y="552"/>
                </a:lnTo>
                <a:lnTo>
                  <a:pt x="300" y="552"/>
                </a:lnTo>
                <a:lnTo>
                  <a:pt x="300" y="550"/>
                </a:lnTo>
                <a:lnTo>
                  <a:pt x="300" y="548"/>
                </a:lnTo>
                <a:lnTo>
                  <a:pt x="300" y="548"/>
                </a:lnTo>
                <a:lnTo>
                  <a:pt x="300" y="546"/>
                </a:lnTo>
                <a:lnTo>
                  <a:pt x="302" y="546"/>
                </a:lnTo>
                <a:lnTo>
                  <a:pt x="302" y="546"/>
                </a:lnTo>
                <a:lnTo>
                  <a:pt x="302" y="548"/>
                </a:lnTo>
                <a:lnTo>
                  <a:pt x="302" y="548"/>
                </a:lnTo>
                <a:lnTo>
                  <a:pt x="302" y="550"/>
                </a:lnTo>
                <a:lnTo>
                  <a:pt x="302" y="550"/>
                </a:lnTo>
                <a:lnTo>
                  <a:pt x="302" y="552"/>
                </a:lnTo>
                <a:lnTo>
                  <a:pt x="302" y="552"/>
                </a:lnTo>
                <a:lnTo>
                  <a:pt x="304" y="554"/>
                </a:lnTo>
                <a:lnTo>
                  <a:pt x="304" y="554"/>
                </a:lnTo>
                <a:lnTo>
                  <a:pt x="304" y="556"/>
                </a:lnTo>
                <a:lnTo>
                  <a:pt x="304" y="556"/>
                </a:lnTo>
                <a:lnTo>
                  <a:pt x="304" y="556"/>
                </a:lnTo>
                <a:lnTo>
                  <a:pt x="304" y="556"/>
                </a:lnTo>
                <a:lnTo>
                  <a:pt x="304" y="5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31"/>
          <p:cNvSpPr>
            <a:spLocks noEditPoints="1"/>
          </p:cNvSpPr>
          <p:nvPr/>
        </p:nvSpPr>
        <p:spPr bwMode="auto">
          <a:xfrm>
            <a:off x="304800" y="3030537"/>
            <a:ext cx="1066800" cy="2497139"/>
          </a:xfrm>
          <a:custGeom>
            <a:avLst/>
            <a:gdLst/>
            <a:ahLst/>
            <a:cxnLst>
              <a:cxn ang="0">
                <a:pos x="232" y="112"/>
              </a:cxn>
              <a:cxn ang="0">
                <a:pos x="226" y="82"/>
              </a:cxn>
              <a:cxn ang="0">
                <a:pos x="228" y="60"/>
              </a:cxn>
              <a:cxn ang="0">
                <a:pos x="238" y="38"/>
              </a:cxn>
              <a:cxn ang="0">
                <a:pos x="214" y="64"/>
              </a:cxn>
              <a:cxn ang="0">
                <a:pos x="202" y="78"/>
              </a:cxn>
              <a:cxn ang="0">
                <a:pos x="198" y="96"/>
              </a:cxn>
              <a:cxn ang="0">
                <a:pos x="192" y="78"/>
              </a:cxn>
              <a:cxn ang="0">
                <a:pos x="216" y="52"/>
              </a:cxn>
              <a:cxn ang="0">
                <a:pos x="222" y="44"/>
              </a:cxn>
              <a:cxn ang="0">
                <a:pos x="224" y="36"/>
              </a:cxn>
              <a:cxn ang="0">
                <a:pos x="224" y="26"/>
              </a:cxn>
              <a:cxn ang="0">
                <a:pos x="222" y="20"/>
              </a:cxn>
              <a:cxn ang="0">
                <a:pos x="222" y="20"/>
              </a:cxn>
              <a:cxn ang="0">
                <a:pos x="212" y="8"/>
              </a:cxn>
              <a:cxn ang="0">
                <a:pos x="188" y="4"/>
              </a:cxn>
              <a:cxn ang="0">
                <a:pos x="170" y="16"/>
              </a:cxn>
              <a:cxn ang="0">
                <a:pos x="158" y="50"/>
              </a:cxn>
              <a:cxn ang="0">
                <a:pos x="142" y="70"/>
              </a:cxn>
              <a:cxn ang="0">
                <a:pos x="82" y="80"/>
              </a:cxn>
              <a:cxn ang="0">
                <a:pos x="60" y="138"/>
              </a:cxn>
              <a:cxn ang="0">
                <a:pos x="48" y="194"/>
              </a:cxn>
              <a:cxn ang="0">
                <a:pos x="36" y="278"/>
              </a:cxn>
              <a:cxn ang="0">
                <a:pos x="38" y="316"/>
              </a:cxn>
              <a:cxn ang="0">
                <a:pos x="4" y="358"/>
              </a:cxn>
              <a:cxn ang="0">
                <a:pos x="52" y="434"/>
              </a:cxn>
              <a:cxn ang="0">
                <a:pos x="84" y="432"/>
              </a:cxn>
              <a:cxn ang="0">
                <a:pos x="76" y="578"/>
              </a:cxn>
              <a:cxn ang="0">
                <a:pos x="70" y="600"/>
              </a:cxn>
              <a:cxn ang="0">
                <a:pos x="106" y="586"/>
              </a:cxn>
              <a:cxn ang="0">
                <a:pos x="108" y="566"/>
              </a:cxn>
              <a:cxn ang="0">
                <a:pos x="116" y="484"/>
              </a:cxn>
              <a:cxn ang="0">
                <a:pos x="130" y="404"/>
              </a:cxn>
              <a:cxn ang="0">
                <a:pos x="142" y="348"/>
              </a:cxn>
              <a:cxn ang="0">
                <a:pos x="154" y="508"/>
              </a:cxn>
              <a:cxn ang="0">
                <a:pos x="164" y="582"/>
              </a:cxn>
              <a:cxn ang="0">
                <a:pos x="176" y="602"/>
              </a:cxn>
              <a:cxn ang="0">
                <a:pos x="220" y="600"/>
              </a:cxn>
              <a:cxn ang="0">
                <a:pos x="220" y="588"/>
              </a:cxn>
              <a:cxn ang="0">
                <a:pos x="200" y="566"/>
              </a:cxn>
              <a:cxn ang="0">
                <a:pos x="196" y="544"/>
              </a:cxn>
              <a:cxn ang="0">
                <a:pos x="200" y="384"/>
              </a:cxn>
              <a:cxn ang="0">
                <a:pos x="206" y="294"/>
              </a:cxn>
              <a:cxn ang="0">
                <a:pos x="208" y="226"/>
              </a:cxn>
              <a:cxn ang="0">
                <a:pos x="220" y="186"/>
              </a:cxn>
              <a:cxn ang="0">
                <a:pos x="262" y="172"/>
              </a:cxn>
              <a:cxn ang="0">
                <a:pos x="224" y="34"/>
              </a:cxn>
              <a:cxn ang="0">
                <a:pos x="220" y="18"/>
              </a:cxn>
              <a:cxn ang="0">
                <a:pos x="200" y="2"/>
              </a:cxn>
              <a:cxn ang="0">
                <a:pos x="194" y="2"/>
              </a:cxn>
              <a:cxn ang="0">
                <a:pos x="194" y="2"/>
              </a:cxn>
              <a:cxn ang="0">
                <a:pos x="46" y="316"/>
              </a:cxn>
              <a:cxn ang="0">
                <a:pos x="54" y="300"/>
              </a:cxn>
              <a:cxn ang="0">
                <a:pos x="86" y="192"/>
              </a:cxn>
              <a:cxn ang="0">
                <a:pos x="74" y="244"/>
              </a:cxn>
              <a:cxn ang="0">
                <a:pos x="76" y="310"/>
              </a:cxn>
              <a:cxn ang="0">
                <a:pos x="68" y="324"/>
              </a:cxn>
              <a:cxn ang="0">
                <a:pos x="58" y="310"/>
              </a:cxn>
              <a:cxn ang="0">
                <a:pos x="60" y="288"/>
              </a:cxn>
              <a:cxn ang="0">
                <a:pos x="68" y="242"/>
              </a:cxn>
              <a:cxn ang="0">
                <a:pos x="86" y="182"/>
              </a:cxn>
              <a:cxn ang="0">
                <a:pos x="218" y="76"/>
              </a:cxn>
            </a:cxnLst>
            <a:rect l="0" t="0" r="r" b="b"/>
            <a:pathLst>
              <a:path w="264" h="602">
                <a:moveTo>
                  <a:pt x="260" y="160"/>
                </a:moveTo>
                <a:lnTo>
                  <a:pt x="260" y="160"/>
                </a:lnTo>
                <a:lnTo>
                  <a:pt x="252" y="150"/>
                </a:lnTo>
                <a:lnTo>
                  <a:pt x="252" y="150"/>
                </a:lnTo>
                <a:lnTo>
                  <a:pt x="250" y="148"/>
                </a:lnTo>
                <a:lnTo>
                  <a:pt x="250" y="148"/>
                </a:lnTo>
                <a:lnTo>
                  <a:pt x="248" y="144"/>
                </a:lnTo>
                <a:lnTo>
                  <a:pt x="248" y="144"/>
                </a:lnTo>
                <a:lnTo>
                  <a:pt x="240" y="128"/>
                </a:lnTo>
                <a:lnTo>
                  <a:pt x="240" y="128"/>
                </a:lnTo>
                <a:lnTo>
                  <a:pt x="232" y="112"/>
                </a:lnTo>
                <a:lnTo>
                  <a:pt x="232" y="112"/>
                </a:lnTo>
                <a:lnTo>
                  <a:pt x="228" y="104"/>
                </a:lnTo>
                <a:lnTo>
                  <a:pt x="218" y="104"/>
                </a:lnTo>
                <a:lnTo>
                  <a:pt x="218" y="104"/>
                </a:lnTo>
                <a:lnTo>
                  <a:pt x="218" y="102"/>
                </a:lnTo>
                <a:lnTo>
                  <a:pt x="218" y="102"/>
                </a:lnTo>
                <a:lnTo>
                  <a:pt x="220" y="98"/>
                </a:lnTo>
                <a:lnTo>
                  <a:pt x="222" y="94"/>
                </a:lnTo>
                <a:lnTo>
                  <a:pt x="222" y="94"/>
                </a:lnTo>
                <a:lnTo>
                  <a:pt x="226" y="88"/>
                </a:lnTo>
                <a:lnTo>
                  <a:pt x="226" y="88"/>
                </a:lnTo>
                <a:lnTo>
                  <a:pt x="226" y="82"/>
                </a:lnTo>
                <a:lnTo>
                  <a:pt x="226" y="82"/>
                </a:lnTo>
                <a:lnTo>
                  <a:pt x="228" y="74"/>
                </a:lnTo>
                <a:lnTo>
                  <a:pt x="228" y="74"/>
                </a:lnTo>
                <a:lnTo>
                  <a:pt x="230" y="70"/>
                </a:lnTo>
                <a:lnTo>
                  <a:pt x="230" y="70"/>
                </a:lnTo>
                <a:lnTo>
                  <a:pt x="228" y="68"/>
                </a:lnTo>
                <a:lnTo>
                  <a:pt x="228" y="68"/>
                </a:lnTo>
                <a:lnTo>
                  <a:pt x="228" y="66"/>
                </a:lnTo>
                <a:lnTo>
                  <a:pt x="228" y="66"/>
                </a:lnTo>
                <a:lnTo>
                  <a:pt x="228" y="62"/>
                </a:lnTo>
                <a:lnTo>
                  <a:pt x="228" y="62"/>
                </a:lnTo>
                <a:lnTo>
                  <a:pt x="228" y="60"/>
                </a:lnTo>
                <a:lnTo>
                  <a:pt x="228" y="60"/>
                </a:lnTo>
                <a:lnTo>
                  <a:pt x="228" y="58"/>
                </a:lnTo>
                <a:lnTo>
                  <a:pt x="226" y="58"/>
                </a:lnTo>
                <a:lnTo>
                  <a:pt x="226" y="58"/>
                </a:lnTo>
                <a:lnTo>
                  <a:pt x="228" y="56"/>
                </a:lnTo>
                <a:lnTo>
                  <a:pt x="228" y="56"/>
                </a:lnTo>
                <a:lnTo>
                  <a:pt x="228" y="54"/>
                </a:lnTo>
                <a:lnTo>
                  <a:pt x="226" y="54"/>
                </a:lnTo>
                <a:lnTo>
                  <a:pt x="240" y="38"/>
                </a:lnTo>
                <a:lnTo>
                  <a:pt x="240" y="36"/>
                </a:lnTo>
                <a:lnTo>
                  <a:pt x="240" y="36"/>
                </a:lnTo>
                <a:lnTo>
                  <a:pt x="240" y="38"/>
                </a:lnTo>
                <a:lnTo>
                  <a:pt x="238" y="38"/>
                </a:lnTo>
                <a:lnTo>
                  <a:pt x="226" y="54"/>
                </a:lnTo>
                <a:lnTo>
                  <a:pt x="226" y="54"/>
                </a:lnTo>
                <a:lnTo>
                  <a:pt x="218" y="60"/>
                </a:lnTo>
                <a:lnTo>
                  <a:pt x="218" y="60"/>
                </a:lnTo>
                <a:lnTo>
                  <a:pt x="218" y="60"/>
                </a:lnTo>
                <a:lnTo>
                  <a:pt x="218" y="60"/>
                </a:lnTo>
                <a:lnTo>
                  <a:pt x="218" y="60"/>
                </a:lnTo>
                <a:lnTo>
                  <a:pt x="214" y="60"/>
                </a:lnTo>
                <a:lnTo>
                  <a:pt x="214" y="60"/>
                </a:lnTo>
                <a:lnTo>
                  <a:pt x="212" y="60"/>
                </a:lnTo>
                <a:lnTo>
                  <a:pt x="214" y="62"/>
                </a:lnTo>
                <a:lnTo>
                  <a:pt x="214" y="64"/>
                </a:lnTo>
                <a:lnTo>
                  <a:pt x="214" y="64"/>
                </a:lnTo>
                <a:lnTo>
                  <a:pt x="212" y="68"/>
                </a:lnTo>
                <a:lnTo>
                  <a:pt x="212" y="68"/>
                </a:lnTo>
                <a:lnTo>
                  <a:pt x="210" y="68"/>
                </a:lnTo>
                <a:lnTo>
                  <a:pt x="208" y="68"/>
                </a:lnTo>
                <a:lnTo>
                  <a:pt x="208" y="68"/>
                </a:lnTo>
                <a:lnTo>
                  <a:pt x="208" y="70"/>
                </a:lnTo>
                <a:lnTo>
                  <a:pt x="210" y="72"/>
                </a:lnTo>
                <a:lnTo>
                  <a:pt x="210" y="72"/>
                </a:lnTo>
                <a:lnTo>
                  <a:pt x="206" y="74"/>
                </a:lnTo>
                <a:lnTo>
                  <a:pt x="206" y="74"/>
                </a:lnTo>
                <a:lnTo>
                  <a:pt x="202" y="78"/>
                </a:lnTo>
                <a:lnTo>
                  <a:pt x="202" y="80"/>
                </a:lnTo>
                <a:lnTo>
                  <a:pt x="202" y="80"/>
                </a:lnTo>
                <a:lnTo>
                  <a:pt x="200" y="82"/>
                </a:lnTo>
                <a:lnTo>
                  <a:pt x="200" y="82"/>
                </a:lnTo>
                <a:lnTo>
                  <a:pt x="198" y="86"/>
                </a:lnTo>
                <a:lnTo>
                  <a:pt x="198" y="86"/>
                </a:lnTo>
                <a:lnTo>
                  <a:pt x="198" y="92"/>
                </a:lnTo>
                <a:lnTo>
                  <a:pt x="198" y="92"/>
                </a:lnTo>
                <a:lnTo>
                  <a:pt x="198" y="92"/>
                </a:lnTo>
                <a:lnTo>
                  <a:pt x="198" y="94"/>
                </a:lnTo>
                <a:lnTo>
                  <a:pt x="198" y="96"/>
                </a:lnTo>
                <a:lnTo>
                  <a:pt x="198" y="96"/>
                </a:lnTo>
                <a:lnTo>
                  <a:pt x="194" y="94"/>
                </a:lnTo>
                <a:lnTo>
                  <a:pt x="194" y="94"/>
                </a:lnTo>
                <a:lnTo>
                  <a:pt x="188" y="90"/>
                </a:lnTo>
                <a:lnTo>
                  <a:pt x="188" y="90"/>
                </a:lnTo>
                <a:lnTo>
                  <a:pt x="186" y="88"/>
                </a:lnTo>
                <a:lnTo>
                  <a:pt x="186" y="88"/>
                </a:lnTo>
                <a:lnTo>
                  <a:pt x="186" y="86"/>
                </a:lnTo>
                <a:lnTo>
                  <a:pt x="186" y="86"/>
                </a:lnTo>
                <a:lnTo>
                  <a:pt x="186" y="84"/>
                </a:lnTo>
                <a:lnTo>
                  <a:pt x="186" y="84"/>
                </a:lnTo>
                <a:lnTo>
                  <a:pt x="192" y="78"/>
                </a:lnTo>
                <a:lnTo>
                  <a:pt x="192" y="78"/>
                </a:lnTo>
                <a:lnTo>
                  <a:pt x="198" y="74"/>
                </a:lnTo>
                <a:lnTo>
                  <a:pt x="200" y="70"/>
                </a:lnTo>
                <a:lnTo>
                  <a:pt x="200" y="70"/>
                </a:lnTo>
                <a:lnTo>
                  <a:pt x="204" y="64"/>
                </a:lnTo>
                <a:lnTo>
                  <a:pt x="204" y="64"/>
                </a:lnTo>
                <a:lnTo>
                  <a:pt x="208" y="58"/>
                </a:lnTo>
                <a:lnTo>
                  <a:pt x="208" y="58"/>
                </a:lnTo>
                <a:lnTo>
                  <a:pt x="210" y="58"/>
                </a:lnTo>
                <a:lnTo>
                  <a:pt x="212" y="56"/>
                </a:lnTo>
                <a:lnTo>
                  <a:pt x="212" y="56"/>
                </a:lnTo>
                <a:lnTo>
                  <a:pt x="216" y="52"/>
                </a:lnTo>
                <a:lnTo>
                  <a:pt x="216" y="52"/>
                </a:lnTo>
                <a:lnTo>
                  <a:pt x="218" y="50"/>
                </a:lnTo>
                <a:lnTo>
                  <a:pt x="218" y="50"/>
                </a:lnTo>
                <a:lnTo>
                  <a:pt x="218" y="48"/>
                </a:lnTo>
                <a:lnTo>
                  <a:pt x="218" y="48"/>
                </a:lnTo>
                <a:lnTo>
                  <a:pt x="220" y="48"/>
                </a:lnTo>
                <a:lnTo>
                  <a:pt x="220" y="48"/>
                </a:lnTo>
                <a:lnTo>
                  <a:pt x="222" y="44"/>
                </a:lnTo>
                <a:lnTo>
                  <a:pt x="222" y="44"/>
                </a:lnTo>
                <a:lnTo>
                  <a:pt x="222" y="44"/>
                </a:lnTo>
                <a:lnTo>
                  <a:pt x="222" y="44"/>
                </a:lnTo>
                <a:lnTo>
                  <a:pt x="222" y="44"/>
                </a:lnTo>
                <a:lnTo>
                  <a:pt x="222" y="44"/>
                </a:lnTo>
                <a:lnTo>
                  <a:pt x="224" y="42"/>
                </a:lnTo>
                <a:lnTo>
                  <a:pt x="224" y="42"/>
                </a:lnTo>
                <a:lnTo>
                  <a:pt x="224" y="40"/>
                </a:lnTo>
                <a:lnTo>
                  <a:pt x="224" y="40"/>
                </a:lnTo>
                <a:lnTo>
                  <a:pt x="224" y="40"/>
                </a:lnTo>
                <a:lnTo>
                  <a:pt x="224" y="40"/>
                </a:lnTo>
                <a:lnTo>
                  <a:pt x="224" y="38"/>
                </a:lnTo>
                <a:lnTo>
                  <a:pt x="224" y="38"/>
                </a:lnTo>
                <a:lnTo>
                  <a:pt x="224" y="38"/>
                </a:lnTo>
                <a:lnTo>
                  <a:pt x="224" y="38"/>
                </a:lnTo>
                <a:lnTo>
                  <a:pt x="224" y="38"/>
                </a:lnTo>
                <a:lnTo>
                  <a:pt x="224" y="36"/>
                </a:lnTo>
                <a:lnTo>
                  <a:pt x="224" y="36"/>
                </a:lnTo>
                <a:lnTo>
                  <a:pt x="224" y="34"/>
                </a:lnTo>
                <a:lnTo>
                  <a:pt x="224" y="34"/>
                </a:lnTo>
                <a:lnTo>
                  <a:pt x="224" y="34"/>
                </a:lnTo>
                <a:lnTo>
                  <a:pt x="224" y="32"/>
                </a:lnTo>
                <a:lnTo>
                  <a:pt x="224" y="32"/>
                </a:lnTo>
                <a:lnTo>
                  <a:pt x="224" y="32"/>
                </a:lnTo>
                <a:lnTo>
                  <a:pt x="224" y="32"/>
                </a:lnTo>
                <a:lnTo>
                  <a:pt x="224" y="32"/>
                </a:lnTo>
                <a:lnTo>
                  <a:pt x="224" y="30"/>
                </a:lnTo>
                <a:lnTo>
                  <a:pt x="224" y="30"/>
                </a:lnTo>
                <a:lnTo>
                  <a:pt x="224" y="26"/>
                </a:lnTo>
                <a:lnTo>
                  <a:pt x="224" y="26"/>
                </a:lnTo>
                <a:lnTo>
                  <a:pt x="224" y="22"/>
                </a:lnTo>
                <a:lnTo>
                  <a:pt x="224" y="22"/>
                </a:lnTo>
                <a:lnTo>
                  <a:pt x="224" y="18"/>
                </a:lnTo>
                <a:lnTo>
                  <a:pt x="222" y="16"/>
                </a:lnTo>
                <a:lnTo>
                  <a:pt x="222" y="16"/>
                </a:lnTo>
                <a:lnTo>
                  <a:pt x="218" y="16"/>
                </a:lnTo>
                <a:lnTo>
                  <a:pt x="218" y="16"/>
                </a:lnTo>
                <a:lnTo>
                  <a:pt x="222" y="18"/>
                </a:lnTo>
                <a:lnTo>
                  <a:pt x="222" y="18"/>
                </a:lnTo>
                <a:lnTo>
                  <a:pt x="222" y="20"/>
                </a:lnTo>
                <a:lnTo>
                  <a:pt x="222" y="20"/>
                </a:lnTo>
                <a:lnTo>
                  <a:pt x="222" y="22"/>
                </a:lnTo>
                <a:lnTo>
                  <a:pt x="222" y="22"/>
                </a:lnTo>
                <a:lnTo>
                  <a:pt x="222" y="20"/>
                </a:lnTo>
                <a:lnTo>
                  <a:pt x="222" y="20"/>
                </a:lnTo>
                <a:lnTo>
                  <a:pt x="220" y="20"/>
                </a:lnTo>
                <a:lnTo>
                  <a:pt x="220" y="20"/>
                </a:lnTo>
                <a:lnTo>
                  <a:pt x="220" y="18"/>
                </a:lnTo>
                <a:lnTo>
                  <a:pt x="220" y="18"/>
                </a:lnTo>
                <a:lnTo>
                  <a:pt x="222" y="20"/>
                </a:lnTo>
                <a:lnTo>
                  <a:pt x="222" y="20"/>
                </a:lnTo>
                <a:lnTo>
                  <a:pt x="222" y="20"/>
                </a:lnTo>
                <a:lnTo>
                  <a:pt x="222" y="20"/>
                </a:lnTo>
                <a:lnTo>
                  <a:pt x="220" y="18"/>
                </a:lnTo>
                <a:lnTo>
                  <a:pt x="220" y="18"/>
                </a:lnTo>
                <a:lnTo>
                  <a:pt x="220" y="18"/>
                </a:lnTo>
                <a:lnTo>
                  <a:pt x="220" y="18"/>
                </a:lnTo>
                <a:lnTo>
                  <a:pt x="218" y="16"/>
                </a:lnTo>
                <a:lnTo>
                  <a:pt x="218" y="16"/>
                </a:lnTo>
                <a:lnTo>
                  <a:pt x="214" y="14"/>
                </a:lnTo>
                <a:lnTo>
                  <a:pt x="214" y="14"/>
                </a:lnTo>
                <a:lnTo>
                  <a:pt x="214" y="14"/>
                </a:lnTo>
                <a:lnTo>
                  <a:pt x="214" y="14"/>
                </a:lnTo>
                <a:lnTo>
                  <a:pt x="212" y="8"/>
                </a:lnTo>
                <a:lnTo>
                  <a:pt x="212" y="8"/>
                </a:lnTo>
                <a:lnTo>
                  <a:pt x="208" y="4"/>
                </a:lnTo>
                <a:lnTo>
                  <a:pt x="204" y="2"/>
                </a:lnTo>
                <a:lnTo>
                  <a:pt x="204" y="2"/>
                </a:lnTo>
                <a:lnTo>
                  <a:pt x="200" y="0"/>
                </a:lnTo>
                <a:lnTo>
                  <a:pt x="200" y="0"/>
                </a:lnTo>
                <a:lnTo>
                  <a:pt x="196" y="0"/>
                </a:lnTo>
                <a:lnTo>
                  <a:pt x="196" y="0"/>
                </a:lnTo>
                <a:lnTo>
                  <a:pt x="192" y="2"/>
                </a:lnTo>
                <a:lnTo>
                  <a:pt x="192" y="2"/>
                </a:lnTo>
                <a:lnTo>
                  <a:pt x="190" y="4"/>
                </a:lnTo>
                <a:lnTo>
                  <a:pt x="190" y="4"/>
                </a:lnTo>
                <a:lnTo>
                  <a:pt x="188" y="4"/>
                </a:lnTo>
                <a:lnTo>
                  <a:pt x="188" y="4"/>
                </a:lnTo>
                <a:lnTo>
                  <a:pt x="186" y="4"/>
                </a:lnTo>
                <a:lnTo>
                  <a:pt x="186" y="4"/>
                </a:lnTo>
                <a:lnTo>
                  <a:pt x="188" y="4"/>
                </a:lnTo>
                <a:lnTo>
                  <a:pt x="188" y="4"/>
                </a:lnTo>
                <a:lnTo>
                  <a:pt x="184" y="6"/>
                </a:lnTo>
                <a:lnTo>
                  <a:pt x="184" y="6"/>
                </a:lnTo>
                <a:lnTo>
                  <a:pt x="176" y="10"/>
                </a:lnTo>
                <a:lnTo>
                  <a:pt x="176" y="10"/>
                </a:lnTo>
                <a:lnTo>
                  <a:pt x="174" y="12"/>
                </a:lnTo>
                <a:lnTo>
                  <a:pt x="174" y="12"/>
                </a:lnTo>
                <a:lnTo>
                  <a:pt x="170" y="16"/>
                </a:lnTo>
                <a:lnTo>
                  <a:pt x="170" y="16"/>
                </a:lnTo>
                <a:lnTo>
                  <a:pt x="166" y="24"/>
                </a:lnTo>
                <a:lnTo>
                  <a:pt x="166" y="24"/>
                </a:lnTo>
                <a:lnTo>
                  <a:pt x="164" y="30"/>
                </a:lnTo>
                <a:lnTo>
                  <a:pt x="164" y="30"/>
                </a:lnTo>
                <a:lnTo>
                  <a:pt x="160" y="36"/>
                </a:lnTo>
                <a:lnTo>
                  <a:pt x="160" y="36"/>
                </a:lnTo>
                <a:lnTo>
                  <a:pt x="158" y="42"/>
                </a:lnTo>
                <a:lnTo>
                  <a:pt x="158" y="42"/>
                </a:lnTo>
                <a:lnTo>
                  <a:pt x="160" y="48"/>
                </a:lnTo>
                <a:lnTo>
                  <a:pt x="160" y="48"/>
                </a:lnTo>
                <a:lnTo>
                  <a:pt x="158" y="50"/>
                </a:lnTo>
                <a:lnTo>
                  <a:pt x="158" y="50"/>
                </a:lnTo>
                <a:lnTo>
                  <a:pt x="154" y="62"/>
                </a:lnTo>
                <a:lnTo>
                  <a:pt x="154" y="62"/>
                </a:lnTo>
                <a:lnTo>
                  <a:pt x="152" y="64"/>
                </a:lnTo>
                <a:lnTo>
                  <a:pt x="152" y="64"/>
                </a:lnTo>
                <a:lnTo>
                  <a:pt x="150" y="64"/>
                </a:lnTo>
                <a:lnTo>
                  <a:pt x="150" y="64"/>
                </a:lnTo>
                <a:lnTo>
                  <a:pt x="148" y="68"/>
                </a:lnTo>
                <a:lnTo>
                  <a:pt x="148" y="68"/>
                </a:lnTo>
                <a:lnTo>
                  <a:pt x="144" y="68"/>
                </a:lnTo>
                <a:lnTo>
                  <a:pt x="144" y="68"/>
                </a:lnTo>
                <a:lnTo>
                  <a:pt x="142" y="70"/>
                </a:lnTo>
                <a:lnTo>
                  <a:pt x="142" y="70"/>
                </a:lnTo>
                <a:lnTo>
                  <a:pt x="134" y="74"/>
                </a:lnTo>
                <a:lnTo>
                  <a:pt x="134" y="74"/>
                </a:lnTo>
                <a:lnTo>
                  <a:pt x="130" y="74"/>
                </a:lnTo>
                <a:lnTo>
                  <a:pt x="126" y="74"/>
                </a:lnTo>
                <a:lnTo>
                  <a:pt x="126" y="74"/>
                </a:lnTo>
                <a:lnTo>
                  <a:pt x="106" y="76"/>
                </a:lnTo>
                <a:lnTo>
                  <a:pt x="106" y="76"/>
                </a:lnTo>
                <a:lnTo>
                  <a:pt x="92" y="78"/>
                </a:lnTo>
                <a:lnTo>
                  <a:pt x="92" y="78"/>
                </a:lnTo>
                <a:lnTo>
                  <a:pt x="82" y="80"/>
                </a:lnTo>
                <a:lnTo>
                  <a:pt x="82" y="80"/>
                </a:lnTo>
                <a:lnTo>
                  <a:pt x="78" y="84"/>
                </a:lnTo>
                <a:lnTo>
                  <a:pt x="78" y="84"/>
                </a:lnTo>
                <a:lnTo>
                  <a:pt x="76" y="90"/>
                </a:lnTo>
                <a:lnTo>
                  <a:pt x="74" y="94"/>
                </a:lnTo>
                <a:lnTo>
                  <a:pt x="74" y="94"/>
                </a:lnTo>
                <a:lnTo>
                  <a:pt x="72" y="106"/>
                </a:lnTo>
                <a:lnTo>
                  <a:pt x="72" y="106"/>
                </a:lnTo>
                <a:lnTo>
                  <a:pt x="70" y="114"/>
                </a:lnTo>
                <a:lnTo>
                  <a:pt x="70" y="114"/>
                </a:lnTo>
                <a:lnTo>
                  <a:pt x="64" y="126"/>
                </a:lnTo>
                <a:lnTo>
                  <a:pt x="64" y="126"/>
                </a:lnTo>
                <a:lnTo>
                  <a:pt x="60" y="138"/>
                </a:lnTo>
                <a:lnTo>
                  <a:pt x="56" y="150"/>
                </a:lnTo>
                <a:lnTo>
                  <a:pt x="56" y="150"/>
                </a:lnTo>
                <a:lnTo>
                  <a:pt x="58" y="158"/>
                </a:lnTo>
                <a:lnTo>
                  <a:pt x="58" y="158"/>
                </a:lnTo>
                <a:lnTo>
                  <a:pt x="54" y="166"/>
                </a:lnTo>
                <a:lnTo>
                  <a:pt x="54" y="166"/>
                </a:lnTo>
                <a:lnTo>
                  <a:pt x="50" y="176"/>
                </a:lnTo>
                <a:lnTo>
                  <a:pt x="50" y="176"/>
                </a:lnTo>
                <a:lnTo>
                  <a:pt x="48" y="186"/>
                </a:lnTo>
                <a:lnTo>
                  <a:pt x="48" y="186"/>
                </a:lnTo>
                <a:lnTo>
                  <a:pt x="48" y="194"/>
                </a:lnTo>
                <a:lnTo>
                  <a:pt x="48" y="194"/>
                </a:lnTo>
                <a:lnTo>
                  <a:pt x="42" y="212"/>
                </a:lnTo>
                <a:lnTo>
                  <a:pt x="42" y="212"/>
                </a:lnTo>
                <a:lnTo>
                  <a:pt x="36" y="242"/>
                </a:lnTo>
                <a:lnTo>
                  <a:pt x="36" y="242"/>
                </a:lnTo>
                <a:lnTo>
                  <a:pt x="30" y="260"/>
                </a:lnTo>
                <a:lnTo>
                  <a:pt x="30" y="260"/>
                </a:lnTo>
                <a:lnTo>
                  <a:pt x="28" y="272"/>
                </a:lnTo>
                <a:lnTo>
                  <a:pt x="28" y="272"/>
                </a:lnTo>
                <a:lnTo>
                  <a:pt x="30" y="274"/>
                </a:lnTo>
                <a:lnTo>
                  <a:pt x="30" y="274"/>
                </a:lnTo>
                <a:lnTo>
                  <a:pt x="36" y="278"/>
                </a:lnTo>
                <a:lnTo>
                  <a:pt x="36" y="278"/>
                </a:lnTo>
                <a:lnTo>
                  <a:pt x="36" y="282"/>
                </a:lnTo>
                <a:lnTo>
                  <a:pt x="36" y="282"/>
                </a:lnTo>
                <a:lnTo>
                  <a:pt x="36" y="294"/>
                </a:lnTo>
                <a:lnTo>
                  <a:pt x="36" y="294"/>
                </a:lnTo>
                <a:lnTo>
                  <a:pt x="36" y="298"/>
                </a:lnTo>
                <a:lnTo>
                  <a:pt x="36" y="300"/>
                </a:lnTo>
                <a:lnTo>
                  <a:pt x="36" y="300"/>
                </a:lnTo>
                <a:lnTo>
                  <a:pt x="38" y="308"/>
                </a:lnTo>
                <a:lnTo>
                  <a:pt x="38" y="308"/>
                </a:lnTo>
                <a:lnTo>
                  <a:pt x="40" y="310"/>
                </a:lnTo>
                <a:lnTo>
                  <a:pt x="40" y="310"/>
                </a:lnTo>
                <a:lnTo>
                  <a:pt x="38" y="316"/>
                </a:lnTo>
                <a:lnTo>
                  <a:pt x="38" y="316"/>
                </a:lnTo>
                <a:lnTo>
                  <a:pt x="36" y="316"/>
                </a:lnTo>
                <a:lnTo>
                  <a:pt x="36" y="316"/>
                </a:lnTo>
                <a:lnTo>
                  <a:pt x="30" y="316"/>
                </a:lnTo>
                <a:lnTo>
                  <a:pt x="30" y="316"/>
                </a:lnTo>
                <a:lnTo>
                  <a:pt x="16" y="316"/>
                </a:lnTo>
                <a:lnTo>
                  <a:pt x="16" y="316"/>
                </a:lnTo>
                <a:lnTo>
                  <a:pt x="6" y="316"/>
                </a:lnTo>
                <a:lnTo>
                  <a:pt x="6" y="316"/>
                </a:lnTo>
                <a:lnTo>
                  <a:pt x="4" y="322"/>
                </a:lnTo>
                <a:lnTo>
                  <a:pt x="4" y="326"/>
                </a:lnTo>
                <a:lnTo>
                  <a:pt x="4" y="358"/>
                </a:lnTo>
                <a:lnTo>
                  <a:pt x="2" y="390"/>
                </a:lnTo>
                <a:lnTo>
                  <a:pt x="2" y="390"/>
                </a:lnTo>
                <a:lnTo>
                  <a:pt x="0" y="410"/>
                </a:lnTo>
                <a:lnTo>
                  <a:pt x="0" y="410"/>
                </a:lnTo>
                <a:lnTo>
                  <a:pt x="0" y="416"/>
                </a:lnTo>
                <a:lnTo>
                  <a:pt x="2" y="418"/>
                </a:lnTo>
                <a:lnTo>
                  <a:pt x="4" y="418"/>
                </a:lnTo>
                <a:lnTo>
                  <a:pt x="6" y="422"/>
                </a:lnTo>
                <a:lnTo>
                  <a:pt x="8" y="422"/>
                </a:lnTo>
                <a:lnTo>
                  <a:pt x="8" y="420"/>
                </a:lnTo>
                <a:lnTo>
                  <a:pt x="32" y="428"/>
                </a:lnTo>
                <a:lnTo>
                  <a:pt x="52" y="434"/>
                </a:lnTo>
                <a:lnTo>
                  <a:pt x="52" y="436"/>
                </a:lnTo>
                <a:lnTo>
                  <a:pt x="54" y="436"/>
                </a:lnTo>
                <a:lnTo>
                  <a:pt x="56" y="436"/>
                </a:lnTo>
                <a:lnTo>
                  <a:pt x="74" y="434"/>
                </a:lnTo>
                <a:lnTo>
                  <a:pt x="74" y="436"/>
                </a:lnTo>
                <a:lnTo>
                  <a:pt x="76" y="436"/>
                </a:lnTo>
                <a:lnTo>
                  <a:pt x="76" y="434"/>
                </a:lnTo>
                <a:lnTo>
                  <a:pt x="76" y="434"/>
                </a:lnTo>
                <a:lnTo>
                  <a:pt x="82" y="434"/>
                </a:lnTo>
                <a:lnTo>
                  <a:pt x="82" y="434"/>
                </a:lnTo>
                <a:lnTo>
                  <a:pt x="84" y="434"/>
                </a:lnTo>
                <a:lnTo>
                  <a:pt x="84" y="432"/>
                </a:lnTo>
                <a:lnTo>
                  <a:pt x="84" y="432"/>
                </a:lnTo>
                <a:lnTo>
                  <a:pt x="84" y="444"/>
                </a:lnTo>
                <a:lnTo>
                  <a:pt x="84" y="444"/>
                </a:lnTo>
                <a:lnTo>
                  <a:pt x="82" y="470"/>
                </a:lnTo>
                <a:lnTo>
                  <a:pt x="82" y="470"/>
                </a:lnTo>
                <a:lnTo>
                  <a:pt x="76" y="510"/>
                </a:lnTo>
                <a:lnTo>
                  <a:pt x="76" y="510"/>
                </a:lnTo>
                <a:lnTo>
                  <a:pt x="74" y="542"/>
                </a:lnTo>
                <a:lnTo>
                  <a:pt x="74" y="542"/>
                </a:lnTo>
                <a:lnTo>
                  <a:pt x="76" y="572"/>
                </a:lnTo>
                <a:lnTo>
                  <a:pt x="76" y="572"/>
                </a:lnTo>
                <a:lnTo>
                  <a:pt x="76" y="578"/>
                </a:lnTo>
                <a:lnTo>
                  <a:pt x="76" y="578"/>
                </a:lnTo>
                <a:lnTo>
                  <a:pt x="74" y="582"/>
                </a:lnTo>
                <a:lnTo>
                  <a:pt x="74" y="582"/>
                </a:lnTo>
                <a:lnTo>
                  <a:pt x="68" y="590"/>
                </a:lnTo>
                <a:lnTo>
                  <a:pt x="68" y="590"/>
                </a:lnTo>
                <a:lnTo>
                  <a:pt x="68" y="592"/>
                </a:lnTo>
                <a:lnTo>
                  <a:pt x="68" y="594"/>
                </a:lnTo>
                <a:lnTo>
                  <a:pt x="68" y="594"/>
                </a:lnTo>
                <a:lnTo>
                  <a:pt x="70" y="598"/>
                </a:lnTo>
                <a:lnTo>
                  <a:pt x="70" y="598"/>
                </a:lnTo>
                <a:lnTo>
                  <a:pt x="70" y="600"/>
                </a:lnTo>
                <a:lnTo>
                  <a:pt x="70" y="600"/>
                </a:lnTo>
                <a:lnTo>
                  <a:pt x="86" y="602"/>
                </a:lnTo>
                <a:lnTo>
                  <a:pt x="86" y="602"/>
                </a:lnTo>
                <a:lnTo>
                  <a:pt x="98" y="602"/>
                </a:lnTo>
                <a:lnTo>
                  <a:pt x="104" y="602"/>
                </a:lnTo>
                <a:lnTo>
                  <a:pt x="104" y="602"/>
                </a:lnTo>
                <a:lnTo>
                  <a:pt x="106" y="600"/>
                </a:lnTo>
                <a:lnTo>
                  <a:pt x="106" y="600"/>
                </a:lnTo>
                <a:lnTo>
                  <a:pt x="106" y="594"/>
                </a:lnTo>
                <a:lnTo>
                  <a:pt x="106" y="594"/>
                </a:lnTo>
                <a:lnTo>
                  <a:pt x="106" y="586"/>
                </a:lnTo>
                <a:lnTo>
                  <a:pt x="106" y="586"/>
                </a:lnTo>
                <a:lnTo>
                  <a:pt x="106" y="586"/>
                </a:lnTo>
                <a:lnTo>
                  <a:pt x="106" y="586"/>
                </a:lnTo>
                <a:lnTo>
                  <a:pt x="106" y="586"/>
                </a:lnTo>
                <a:lnTo>
                  <a:pt x="106" y="584"/>
                </a:lnTo>
                <a:lnTo>
                  <a:pt x="106" y="584"/>
                </a:lnTo>
                <a:lnTo>
                  <a:pt x="106" y="578"/>
                </a:lnTo>
                <a:lnTo>
                  <a:pt x="106" y="578"/>
                </a:lnTo>
                <a:lnTo>
                  <a:pt x="106" y="576"/>
                </a:lnTo>
                <a:lnTo>
                  <a:pt x="106" y="576"/>
                </a:lnTo>
                <a:lnTo>
                  <a:pt x="106" y="572"/>
                </a:lnTo>
                <a:lnTo>
                  <a:pt x="106" y="572"/>
                </a:lnTo>
                <a:lnTo>
                  <a:pt x="108" y="566"/>
                </a:lnTo>
                <a:lnTo>
                  <a:pt x="108" y="566"/>
                </a:lnTo>
                <a:lnTo>
                  <a:pt x="110" y="564"/>
                </a:lnTo>
                <a:lnTo>
                  <a:pt x="110" y="560"/>
                </a:lnTo>
                <a:lnTo>
                  <a:pt x="110" y="560"/>
                </a:lnTo>
                <a:lnTo>
                  <a:pt x="112" y="542"/>
                </a:lnTo>
                <a:lnTo>
                  <a:pt x="112" y="542"/>
                </a:lnTo>
                <a:lnTo>
                  <a:pt x="114" y="528"/>
                </a:lnTo>
                <a:lnTo>
                  <a:pt x="114" y="528"/>
                </a:lnTo>
                <a:lnTo>
                  <a:pt x="114" y="514"/>
                </a:lnTo>
                <a:lnTo>
                  <a:pt x="114" y="514"/>
                </a:lnTo>
                <a:lnTo>
                  <a:pt x="116" y="494"/>
                </a:lnTo>
                <a:lnTo>
                  <a:pt x="116" y="494"/>
                </a:lnTo>
                <a:lnTo>
                  <a:pt x="116" y="484"/>
                </a:lnTo>
                <a:lnTo>
                  <a:pt x="116" y="484"/>
                </a:lnTo>
                <a:lnTo>
                  <a:pt x="118" y="468"/>
                </a:lnTo>
                <a:lnTo>
                  <a:pt x="118" y="468"/>
                </a:lnTo>
                <a:lnTo>
                  <a:pt x="120" y="456"/>
                </a:lnTo>
                <a:lnTo>
                  <a:pt x="120" y="456"/>
                </a:lnTo>
                <a:lnTo>
                  <a:pt x="122" y="446"/>
                </a:lnTo>
                <a:lnTo>
                  <a:pt x="122" y="446"/>
                </a:lnTo>
                <a:lnTo>
                  <a:pt x="126" y="428"/>
                </a:lnTo>
                <a:lnTo>
                  <a:pt x="126" y="428"/>
                </a:lnTo>
                <a:lnTo>
                  <a:pt x="128" y="418"/>
                </a:lnTo>
                <a:lnTo>
                  <a:pt x="128" y="418"/>
                </a:lnTo>
                <a:lnTo>
                  <a:pt x="130" y="404"/>
                </a:lnTo>
                <a:lnTo>
                  <a:pt x="130" y="404"/>
                </a:lnTo>
                <a:lnTo>
                  <a:pt x="134" y="390"/>
                </a:lnTo>
                <a:lnTo>
                  <a:pt x="134" y="390"/>
                </a:lnTo>
                <a:lnTo>
                  <a:pt x="136" y="374"/>
                </a:lnTo>
                <a:lnTo>
                  <a:pt x="136" y="374"/>
                </a:lnTo>
                <a:lnTo>
                  <a:pt x="138" y="354"/>
                </a:lnTo>
                <a:lnTo>
                  <a:pt x="138" y="354"/>
                </a:lnTo>
                <a:lnTo>
                  <a:pt x="140" y="348"/>
                </a:lnTo>
                <a:lnTo>
                  <a:pt x="140" y="348"/>
                </a:lnTo>
                <a:lnTo>
                  <a:pt x="142" y="344"/>
                </a:lnTo>
                <a:lnTo>
                  <a:pt x="142" y="344"/>
                </a:lnTo>
                <a:lnTo>
                  <a:pt x="142" y="348"/>
                </a:lnTo>
                <a:lnTo>
                  <a:pt x="142" y="348"/>
                </a:lnTo>
                <a:lnTo>
                  <a:pt x="146" y="364"/>
                </a:lnTo>
                <a:lnTo>
                  <a:pt x="146" y="364"/>
                </a:lnTo>
                <a:lnTo>
                  <a:pt x="148" y="378"/>
                </a:lnTo>
                <a:lnTo>
                  <a:pt x="148" y="378"/>
                </a:lnTo>
                <a:lnTo>
                  <a:pt x="148" y="422"/>
                </a:lnTo>
                <a:lnTo>
                  <a:pt x="148" y="422"/>
                </a:lnTo>
                <a:lnTo>
                  <a:pt x="150" y="460"/>
                </a:lnTo>
                <a:lnTo>
                  <a:pt x="150" y="460"/>
                </a:lnTo>
                <a:lnTo>
                  <a:pt x="150" y="488"/>
                </a:lnTo>
                <a:lnTo>
                  <a:pt x="150" y="488"/>
                </a:lnTo>
                <a:lnTo>
                  <a:pt x="154" y="508"/>
                </a:lnTo>
                <a:lnTo>
                  <a:pt x="154" y="508"/>
                </a:lnTo>
                <a:lnTo>
                  <a:pt x="160" y="536"/>
                </a:lnTo>
                <a:lnTo>
                  <a:pt x="160" y="536"/>
                </a:lnTo>
                <a:lnTo>
                  <a:pt x="160" y="554"/>
                </a:lnTo>
                <a:lnTo>
                  <a:pt x="160" y="554"/>
                </a:lnTo>
                <a:lnTo>
                  <a:pt x="160" y="562"/>
                </a:lnTo>
                <a:lnTo>
                  <a:pt x="162" y="568"/>
                </a:lnTo>
                <a:lnTo>
                  <a:pt x="162" y="568"/>
                </a:lnTo>
                <a:lnTo>
                  <a:pt x="164" y="576"/>
                </a:lnTo>
                <a:lnTo>
                  <a:pt x="164" y="576"/>
                </a:lnTo>
                <a:lnTo>
                  <a:pt x="164" y="582"/>
                </a:lnTo>
                <a:lnTo>
                  <a:pt x="164" y="582"/>
                </a:lnTo>
                <a:lnTo>
                  <a:pt x="164" y="586"/>
                </a:lnTo>
                <a:lnTo>
                  <a:pt x="164" y="586"/>
                </a:lnTo>
                <a:lnTo>
                  <a:pt x="166" y="588"/>
                </a:lnTo>
                <a:lnTo>
                  <a:pt x="166" y="588"/>
                </a:lnTo>
                <a:lnTo>
                  <a:pt x="164" y="588"/>
                </a:lnTo>
                <a:lnTo>
                  <a:pt x="164" y="588"/>
                </a:lnTo>
                <a:lnTo>
                  <a:pt x="166" y="594"/>
                </a:lnTo>
                <a:lnTo>
                  <a:pt x="166" y="594"/>
                </a:lnTo>
                <a:lnTo>
                  <a:pt x="164" y="600"/>
                </a:lnTo>
                <a:lnTo>
                  <a:pt x="164" y="600"/>
                </a:lnTo>
                <a:lnTo>
                  <a:pt x="176" y="602"/>
                </a:lnTo>
                <a:lnTo>
                  <a:pt x="176" y="602"/>
                </a:lnTo>
                <a:lnTo>
                  <a:pt x="182" y="602"/>
                </a:lnTo>
                <a:lnTo>
                  <a:pt x="182" y="600"/>
                </a:lnTo>
                <a:lnTo>
                  <a:pt x="182" y="600"/>
                </a:lnTo>
                <a:lnTo>
                  <a:pt x="184" y="598"/>
                </a:lnTo>
                <a:lnTo>
                  <a:pt x="184" y="598"/>
                </a:lnTo>
                <a:lnTo>
                  <a:pt x="186" y="598"/>
                </a:lnTo>
                <a:lnTo>
                  <a:pt x="188" y="600"/>
                </a:lnTo>
                <a:lnTo>
                  <a:pt x="188" y="600"/>
                </a:lnTo>
                <a:lnTo>
                  <a:pt x="194" y="600"/>
                </a:lnTo>
                <a:lnTo>
                  <a:pt x="208" y="602"/>
                </a:lnTo>
                <a:lnTo>
                  <a:pt x="208" y="602"/>
                </a:lnTo>
                <a:lnTo>
                  <a:pt x="220" y="600"/>
                </a:lnTo>
                <a:lnTo>
                  <a:pt x="222" y="600"/>
                </a:lnTo>
                <a:lnTo>
                  <a:pt x="222" y="598"/>
                </a:lnTo>
                <a:lnTo>
                  <a:pt x="222" y="598"/>
                </a:lnTo>
                <a:lnTo>
                  <a:pt x="222" y="596"/>
                </a:lnTo>
                <a:lnTo>
                  <a:pt x="222" y="596"/>
                </a:lnTo>
                <a:lnTo>
                  <a:pt x="220" y="596"/>
                </a:lnTo>
                <a:lnTo>
                  <a:pt x="220" y="596"/>
                </a:lnTo>
                <a:lnTo>
                  <a:pt x="220" y="594"/>
                </a:lnTo>
                <a:lnTo>
                  <a:pt x="220" y="594"/>
                </a:lnTo>
                <a:lnTo>
                  <a:pt x="220" y="592"/>
                </a:lnTo>
                <a:lnTo>
                  <a:pt x="220" y="588"/>
                </a:lnTo>
                <a:lnTo>
                  <a:pt x="220" y="588"/>
                </a:lnTo>
                <a:lnTo>
                  <a:pt x="214" y="586"/>
                </a:lnTo>
                <a:lnTo>
                  <a:pt x="214" y="586"/>
                </a:lnTo>
                <a:lnTo>
                  <a:pt x="210" y="582"/>
                </a:lnTo>
                <a:lnTo>
                  <a:pt x="210" y="582"/>
                </a:lnTo>
                <a:lnTo>
                  <a:pt x="206" y="580"/>
                </a:lnTo>
                <a:lnTo>
                  <a:pt x="204" y="574"/>
                </a:lnTo>
                <a:lnTo>
                  <a:pt x="204" y="574"/>
                </a:lnTo>
                <a:lnTo>
                  <a:pt x="202" y="572"/>
                </a:lnTo>
                <a:lnTo>
                  <a:pt x="202" y="570"/>
                </a:lnTo>
                <a:lnTo>
                  <a:pt x="202" y="570"/>
                </a:lnTo>
                <a:lnTo>
                  <a:pt x="200" y="566"/>
                </a:lnTo>
                <a:lnTo>
                  <a:pt x="200" y="566"/>
                </a:lnTo>
                <a:lnTo>
                  <a:pt x="200" y="560"/>
                </a:lnTo>
                <a:lnTo>
                  <a:pt x="200" y="560"/>
                </a:lnTo>
                <a:lnTo>
                  <a:pt x="198" y="558"/>
                </a:lnTo>
                <a:lnTo>
                  <a:pt x="198" y="558"/>
                </a:lnTo>
                <a:lnTo>
                  <a:pt x="196" y="558"/>
                </a:lnTo>
                <a:lnTo>
                  <a:pt x="196" y="558"/>
                </a:lnTo>
                <a:lnTo>
                  <a:pt x="196" y="558"/>
                </a:lnTo>
                <a:lnTo>
                  <a:pt x="198" y="556"/>
                </a:lnTo>
                <a:lnTo>
                  <a:pt x="198" y="556"/>
                </a:lnTo>
                <a:lnTo>
                  <a:pt x="196" y="550"/>
                </a:lnTo>
                <a:lnTo>
                  <a:pt x="196" y="550"/>
                </a:lnTo>
                <a:lnTo>
                  <a:pt x="196" y="544"/>
                </a:lnTo>
                <a:lnTo>
                  <a:pt x="196" y="544"/>
                </a:lnTo>
                <a:lnTo>
                  <a:pt x="198" y="520"/>
                </a:lnTo>
                <a:lnTo>
                  <a:pt x="198" y="520"/>
                </a:lnTo>
                <a:lnTo>
                  <a:pt x="200" y="490"/>
                </a:lnTo>
                <a:lnTo>
                  <a:pt x="200" y="490"/>
                </a:lnTo>
                <a:lnTo>
                  <a:pt x="198" y="462"/>
                </a:lnTo>
                <a:lnTo>
                  <a:pt x="198" y="462"/>
                </a:lnTo>
                <a:lnTo>
                  <a:pt x="198" y="438"/>
                </a:lnTo>
                <a:lnTo>
                  <a:pt x="198" y="438"/>
                </a:lnTo>
                <a:lnTo>
                  <a:pt x="198" y="412"/>
                </a:lnTo>
                <a:lnTo>
                  <a:pt x="198" y="412"/>
                </a:lnTo>
                <a:lnTo>
                  <a:pt x="200" y="384"/>
                </a:lnTo>
                <a:lnTo>
                  <a:pt x="200" y="384"/>
                </a:lnTo>
                <a:lnTo>
                  <a:pt x="202" y="354"/>
                </a:lnTo>
                <a:lnTo>
                  <a:pt x="202" y="354"/>
                </a:lnTo>
                <a:lnTo>
                  <a:pt x="204" y="324"/>
                </a:lnTo>
                <a:lnTo>
                  <a:pt x="204" y="324"/>
                </a:lnTo>
                <a:lnTo>
                  <a:pt x="204" y="322"/>
                </a:lnTo>
                <a:lnTo>
                  <a:pt x="204" y="320"/>
                </a:lnTo>
                <a:lnTo>
                  <a:pt x="204" y="320"/>
                </a:lnTo>
                <a:lnTo>
                  <a:pt x="204" y="316"/>
                </a:lnTo>
                <a:lnTo>
                  <a:pt x="204" y="312"/>
                </a:lnTo>
                <a:lnTo>
                  <a:pt x="204" y="312"/>
                </a:lnTo>
                <a:lnTo>
                  <a:pt x="206" y="294"/>
                </a:lnTo>
                <a:lnTo>
                  <a:pt x="206" y="294"/>
                </a:lnTo>
                <a:lnTo>
                  <a:pt x="208" y="278"/>
                </a:lnTo>
                <a:lnTo>
                  <a:pt x="208" y="278"/>
                </a:lnTo>
                <a:lnTo>
                  <a:pt x="208" y="268"/>
                </a:lnTo>
                <a:lnTo>
                  <a:pt x="208" y="268"/>
                </a:lnTo>
                <a:lnTo>
                  <a:pt x="208" y="258"/>
                </a:lnTo>
                <a:lnTo>
                  <a:pt x="210" y="258"/>
                </a:lnTo>
                <a:lnTo>
                  <a:pt x="210" y="258"/>
                </a:lnTo>
                <a:lnTo>
                  <a:pt x="208" y="248"/>
                </a:lnTo>
                <a:lnTo>
                  <a:pt x="208" y="248"/>
                </a:lnTo>
                <a:lnTo>
                  <a:pt x="208" y="226"/>
                </a:lnTo>
                <a:lnTo>
                  <a:pt x="208" y="226"/>
                </a:lnTo>
                <a:lnTo>
                  <a:pt x="208" y="214"/>
                </a:lnTo>
                <a:lnTo>
                  <a:pt x="208" y="214"/>
                </a:lnTo>
                <a:lnTo>
                  <a:pt x="208" y="194"/>
                </a:lnTo>
                <a:lnTo>
                  <a:pt x="210" y="178"/>
                </a:lnTo>
                <a:lnTo>
                  <a:pt x="210" y="178"/>
                </a:lnTo>
                <a:lnTo>
                  <a:pt x="212" y="178"/>
                </a:lnTo>
                <a:lnTo>
                  <a:pt x="212" y="178"/>
                </a:lnTo>
                <a:lnTo>
                  <a:pt x="214" y="182"/>
                </a:lnTo>
                <a:lnTo>
                  <a:pt x="214" y="182"/>
                </a:lnTo>
                <a:lnTo>
                  <a:pt x="218" y="186"/>
                </a:lnTo>
                <a:lnTo>
                  <a:pt x="218" y="186"/>
                </a:lnTo>
                <a:lnTo>
                  <a:pt x="220" y="186"/>
                </a:lnTo>
                <a:lnTo>
                  <a:pt x="220" y="186"/>
                </a:lnTo>
                <a:lnTo>
                  <a:pt x="230" y="190"/>
                </a:lnTo>
                <a:lnTo>
                  <a:pt x="230" y="190"/>
                </a:lnTo>
                <a:lnTo>
                  <a:pt x="242" y="190"/>
                </a:lnTo>
                <a:lnTo>
                  <a:pt x="242" y="190"/>
                </a:lnTo>
                <a:lnTo>
                  <a:pt x="252" y="188"/>
                </a:lnTo>
                <a:lnTo>
                  <a:pt x="252" y="188"/>
                </a:lnTo>
                <a:lnTo>
                  <a:pt x="256" y="184"/>
                </a:lnTo>
                <a:lnTo>
                  <a:pt x="256" y="184"/>
                </a:lnTo>
                <a:lnTo>
                  <a:pt x="260" y="180"/>
                </a:lnTo>
                <a:lnTo>
                  <a:pt x="260" y="180"/>
                </a:lnTo>
                <a:lnTo>
                  <a:pt x="262" y="172"/>
                </a:lnTo>
                <a:lnTo>
                  <a:pt x="264" y="164"/>
                </a:lnTo>
                <a:lnTo>
                  <a:pt x="264" y="164"/>
                </a:lnTo>
                <a:lnTo>
                  <a:pt x="262" y="162"/>
                </a:lnTo>
                <a:lnTo>
                  <a:pt x="260" y="160"/>
                </a:lnTo>
                <a:lnTo>
                  <a:pt x="260" y="160"/>
                </a:lnTo>
                <a:close/>
                <a:moveTo>
                  <a:pt x="224" y="34"/>
                </a:moveTo>
                <a:lnTo>
                  <a:pt x="224" y="34"/>
                </a:lnTo>
                <a:lnTo>
                  <a:pt x="224" y="34"/>
                </a:lnTo>
                <a:lnTo>
                  <a:pt x="224" y="36"/>
                </a:lnTo>
                <a:lnTo>
                  <a:pt x="224" y="36"/>
                </a:lnTo>
                <a:lnTo>
                  <a:pt x="224" y="34"/>
                </a:lnTo>
                <a:lnTo>
                  <a:pt x="224" y="34"/>
                </a:lnTo>
                <a:close/>
                <a:moveTo>
                  <a:pt x="222" y="42"/>
                </a:moveTo>
                <a:lnTo>
                  <a:pt x="222" y="42"/>
                </a:lnTo>
                <a:lnTo>
                  <a:pt x="224" y="42"/>
                </a:lnTo>
                <a:lnTo>
                  <a:pt x="224" y="42"/>
                </a:lnTo>
                <a:lnTo>
                  <a:pt x="222" y="42"/>
                </a:lnTo>
                <a:lnTo>
                  <a:pt x="222" y="42"/>
                </a:lnTo>
                <a:lnTo>
                  <a:pt x="222" y="42"/>
                </a:lnTo>
                <a:lnTo>
                  <a:pt x="222" y="42"/>
                </a:lnTo>
                <a:close/>
                <a:moveTo>
                  <a:pt x="218" y="18"/>
                </a:moveTo>
                <a:lnTo>
                  <a:pt x="218" y="18"/>
                </a:lnTo>
                <a:lnTo>
                  <a:pt x="220" y="18"/>
                </a:lnTo>
                <a:lnTo>
                  <a:pt x="220" y="18"/>
                </a:lnTo>
                <a:lnTo>
                  <a:pt x="218" y="18"/>
                </a:lnTo>
                <a:lnTo>
                  <a:pt x="218" y="18"/>
                </a:lnTo>
                <a:lnTo>
                  <a:pt x="218" y="18"/>
                </a:lnTo>
                <a:lnTo>
                  <a:pt x="218" y="18"/>
                </a:lnTo>
                <a:close/>
                <a:moveTo>
                  <a:pt x="200" y="2"/>
                </a:moveTo>
                <a:lnTo>
                  <a:pt x="202" y="2"/>
                </a:lnTo>
                <a:lnTo>
                  <a:pt x="202" y="2"/>
                </a:lnTo>
                <a:lnTo>
                  <a:pt x="200" y="2"/>
                </a:lnTo>
                <a:lnTo>
                  <a:pt x="200" y="2"/>
                </a:lnTo>
                <a:lnTo>
                  <a:pt x="198" y="2"/>
                </a:lnTo>
                <a:lnTo>
                  <a:pt x="198" y="2"/>
                </a:lnTo>
                <a:lnTo>
                  <a:pt x="200" y="2"/>
                </a:lnTo>
                <a:lnTo>
                  <a:pt x="200" y="2"/>
                </a:lnTo>
                <a:close/>
                <a:moveTo>
                  <a:pt x="198" y="0"/>
                </a:moveTo>
                <a:lnTo>
                  <a:pt x="198" y="0"/>
                </a:lnTo>
                <a:lnTo>
                  <a:pt x="198" y="2"/>
                </a:lnTo>
                <a:lnTo>
                  <a:pt x="198" y="2"/>
                </a:lnTo>
                <a:lnTo>
                  <a:pt x="198" y="2"/>
                </a:lnTo>
                <a:lnTo>
                  <a:pt x="198" y="2"/>
                </a:lnTo>
                <a:lnTo>
                  <a:pt x="196" y="0"/>
                </a:lnTo>
                <a:lnTo>
                  <a:pt x="196" y="0"/>
                </a:lnTo>
                <a:lnTo>
                  <a:pt x="198" y="0"/>
                </a:lnTo>
                <a:lnTo>
                  <a:pt x="198" y="0"/>
                </a:lnTo>
                <a:close/>
                <a:moveTo>
                  <a:pt x="194" y="2"/>
                </a:moveTo>
                <a:lnTo>
                  <a:pt x="194" y="2"/>
                </a:lnTo>
                <a:lnTo>
                  <a:pt x="196" y="2"/>
                </a:lnTo>
                <a:lnTo>
                  <a:pt x="196" y="2"/>
                </a:lnTo>
                <a:lnTo>
                  <a:pt x="198" y="2"/>
                </a:lnTo>
                <a:lnTo>
                  <a:pt x="198" y="2"/>
                </a:lnTo>
                <a:lnTo>
                  <a:pt x="194" y="2"/>
                </a:lnTo>
                <a:lnTo>
                  <a:pt x="194" y="2"/>
                </a:lnTo>
                <a:lnTo>
                  <a:pt x="190" y="4"/>
                </a:lnTo>
                <a:lnTo>
                  <a:pt x="190" y="4"/>
                </a:lnTo>
                <a:lnTo>
                  <a:pt x="192" y="2"/>
                </a:lnTo>
                <a:lnTo>
                  <a:pt x="194" y="2"/>
                </a:lnTo>
                <a:lnTo>
                  <a:pt x="194" y="2"/>
                </a:lnTo>
                <a:close/>
                <a:moveTo>
                  <a:pt x="52" y="318"/>
                </a:moveTo>
                <a:lnTo>
                  <a:pt x="52" y="318"/>
                </a:lnTo>
                <a:lnTo>
                  <a:pt x="52" y="320"/>
                </a:lnTo>
                <a:lnTo>
                  <a:pt x="42" y="320"/>
                </a:lnTo>
                <a:lnTo>
                  <a:pt x="42" y="320"/>
                </a:lnTo>
                <a:lnTo>
                  <a:pt x="42" y="316"/>
                </a:lnTo>
                <a:lnTo>
                  <a:pt x="42" y="316"/>
                </a:lnTo>
                <a:lnTo>
                  <a:pt x="42" y="314"/>
                </a:lnTo>
                <a:lnTo>
                  <a:pt x="42" y="314"/>
                </a:lnTo>
                <a:lnTo>
                  <a:pt x="44" y="314"/>
                </a:lnTo>
                <a:lnTo>
                  <a:pt x="46" y="316"/>
                </a:lnTo>
                <a:lnTo>
                  <a:pt x="46" y="316"/>
                </a:lnTo>
                <a:lnTo>
                  <a:pt x="46" y="316"/>
                </a:lnTo>
                <a:lnTo>
                  <a:pt x="46" y="316"/>
                </a:lnTo>
                <a:lnTo>
                  <a:pt x="50" y="314"/>
                </a:lnTo>
                <a:lnTo>
                  <a:pt x="50" y="314"/>
                </a:lnTo>
                <a:lnTo>
                  <a:pt x="52" y="314"/>
                </a:lnTo>
                <a:lnTo>
                  <a:pt x="52" y="314"/>
                </a:lnTo>
                <a:lnTo>
                  <a:pt x="52" y="318"/>
                </a:lnTo>
                <a:lnTo>
                  <a:pt x="52" y="318"/>
                </a:lnTo>
                <a:close/>
                <a:moveTo>
                  <a:pt x="56" y="302"/>
                </a:moveTo>
                <a:lnTo>
                  <a:pt x="56" y="302"/>
                </a:lnTo>
                <a:lnTo>
                  <a:pt x="54" y="300"/>
                </a:lnTo>
                <a:lnTo>
                  <a:pt x="54" y="300"/>
                </a:lnTo>
                <a:lnTo>
                  <a:pt x="50" y="300"/>
                </a:lnTo>
                <a:lnTo>
                  <a:pt x="50" y="300"/>
                </a:lnTo>
                <a:lnTo>
                  <a:pt x="52" y="298"/>
                </a:lnTo>
                <a:lnTo>
                  <a:pt x="54" y="296"/>
                </a:lnTo>
                <a:lnTo>
                  <a:pt x="54" y="296"/>
                </a:lnTo>
                <a:lnTo>
                  <a:pt x="56" y="298"/>
                </a:lnTo>
                <a:lnTo>
                  <a:pt x="56" y="298"/>
                </a:lnTo>
                <a:lnTo>
                  <a:pt x="56" y="300"/>
                </a:lnTo>
                <a:lnTo>
                  <a:pt x="56" y="300"/>
                </a:lnTo>
                <a:lnTo>
                  <a:pt x="56" y="302"/>
                </a:lnTo>
                <a:lnTo>
                  <a:pt x="56" y="302"/>
                </a:lnTo>
                <a:close/>
                <a:moveTo>
                  <a:pt x="86" y="192"/>
                </a:moveTo>
                <a:lnTo>
                  <a:pt x="86" y="192"/>
                </a:lnTo>
                <a:lnTo>
                  <a:pt x="86" y="206"/>
                </a:lnTo>
                <a:lnTo>
                  <a:pt x="86" y="206"/>
                </a:lnTo>
                <a:lnTo>
                  <a:pt x="84" y="212"/>
                </a:lnTo>
                <a:lnTo>
                  <a:pt x="84" y="212"/>
                </a:lnTo>
                <a:lnTo>
                  <a:pt x="82" y="226"/>
                </a:lnTo>
                <a:lnTo>
                  <a:pt x="82" y="226"/>
                </a:lnTo>
                <a:lnTo>
                  <a:pt x="78" y="232"/>
                </a:lnTo>
                <a:lnTo>
                  <a:pt x="78" y="232"/>
                </a:lnTo>
                <a:lnTo>
                  <a:pt x="76" y="240"/>
                </a:lnTo>
                <a:lnTo>
                  <a:pt x="76" y="240"/>
                </a:lnTo>
                <a:lnTo>
                  <a:pt x="74" y="244"/>
                </a:lnTo>
                <a:lnTo>
                  <a:pt x="78" y="244"/>
                </a:lnTo>
                <a:lnTo>
                  <a:pt x="78" y="244"/>
                </a:lnTo>
                <a:lnTo>
                  <a:pt x="76" y="250"/>
                </a:lnTo>
                <a:lnTo>
                  <a:pt x="76" y="250"/>
                </a:lnTo>
                <a:lnTo>
                  <a:pt x="76" y="256"/>
                </a:lnTo>
                <a:lnTo>
                  <a:pt x="76" y="256"/>
                </a:lnTo>
                <a:lnTo>
                  <a:pt x="70" y="286"/>
                </a:lnTo>
                <a:lnTo>
                  <a:pt x="70" y="286"/>
                </a:lnTo>
                <a:lnTo>
                  <a:pt x="68" y="306"/>
                </a:lnTo>
                <a:lnTo>
                  <a:pt x="68" y="306"/>
                </a:lnTo>
                <a:lnTo>
                  <a:pt x="76" y="310"/>
                </a:lnTo>
                <a:lnTo>
                  <a:pt x="76" y="310"/>
                </a:lnTo>
                <a:lnTo>
                  <a:pt x="82" y="310"/>
                </a:lnTo>
                <a:lnTo>
                  <a:pt x="82" y="310"/>
                </a:lnTo>
                <a:lnTo>
                  <a:pt x="80" y="316"/>
                </a:lnTo>
                <a:lnTo>
                  <a:pt x="80" y="316"/>
                </a:lnTo>
                <a:lnTo>
                  <a:pt x="80" y="328"/>
                </a:lnTo>
                <a:lnTo>
                  <a:pt x="74" y="326"/>
                </a:lnTo>
                <a:lnTo>
                  <a:pt x="74" y="326"/>
                </a:lnTo>
                <a:lnTo>
                  <a:pt x="74" y="324"/>
                </a:lnTo>
                <a:lnTo>
                  <a:pt x="74" y="324"/>
                </a:lnTo>
                <a:lnTo>
                  <a:pt x="70" y="324"/>
                </a:lnTo>
                <a:lnTo>
                  <a:pt x="70" y="324"/>
                </a:lnTo>
                <a:lnTo>
                  <a:pt x="68" y="324"/>
                </a:lnTo>
                <a:lnTo>
                  <a:pt x="68" y="324"/>
                </a:lnTo>
                <a:lnTo>
                  <a:pt x="64" y="324"/>
                </a:lnTo>
                <a:lnTo>
                  <a:pt x="64" y="324"/>
                </a:lnTo>
                <a:lnTo>
                  <a:pt x="58" y="322"/>
                </a:lnTo>
                <a:lnTo>
                  <a:pt x="58" y="322"/>
                </a:lnTo>
                <a:lnTo>
                  <a:pt x="58" y="320"/>
                </a:lnTo>
                <a:lnTo>
                  <a:pt x="58" y="320"/>
                </a:lnTo>
                <a:lnTo>
                  <a:pt x="56" y="320"/>
                </a:lnTo>
                <a:lnTo>
                  <a:pt x="56" y="320"/>
                </a:lnTo>
                <a:lnTo>
                  <a:pt x="58" y="314"/>
                </a:lnTo>
                <a:lnTo>
                  <a:pt x="58" y="314"/>
                </a:lnTo>
                <a:lnTo>
                  <a:pt x="58" y="310"/>
                </a:lnTo>
                <a:lnTo>
                  <a:pt x="60" y="308"/>
                </a:lnTo>
                <a:lnTo>
                  <a:pt x="60" y="308"/>
                </a:lnTo>
                <a:lnTo>
                  <a:pt x="62" y="308"/>
                </a:lnTo>
                <a:lnTo>
                  <a:pt x="62" y="308"/>
                </a:lnTo>
                <a:lnTo>
                  <a:pt x="64" y="308"/>
                </a:lnTo>
                <a:lnTo>
                  <a:pt x="64" y="306"/>
                </a:lnTo>
                <a:lnTo>
                  <a:pt x="64" y="306"/>
                </a:lnTo>
                <a:lnTo>
                  <a:pt x="62" y="296"/>
                </a:lnTo>
                <a:lnTo>
                  <a:pt x="62" y="296"/>
                </a:lnTo>
                <a:lnTo>
                  <a:pt x="60" y="292"/>
                </a:lnTo>
                <a:lnTo>
                  <a:pt x="60" y="288"/>
                </a:lnTo>
                <a:lnTo>
                  <a:pt x="60" y="288"/>
                </a:lnTo>
                <a:lnTo>
                  <a:pt x="58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80"/>
                </a:lnTo>
                <a:lnTo>
                  <a:pt x="62" y="278"/>
                </a:lnTo>
                <a:lnTo>
                  <a:pt x="62" y="278"/>
                </a:lnTo>
                <a:lnTo>
                  <a:pt x="64" y="266"/>
                </a:lnTo>
                <a:lnTo>
                  <a:pt x="64" y="266"/>
                </a:lnTo>
                <a:lnTo>
                  <a:pt x="66" y="256"/>
                </a:lnTo>
                <a:lnTo>
                  <a:pt x="66" y="256"/>
                </a:lnTo>
                <a:lnTo>
                  <a:pt x="68" y="242"/>
                </a:lnTo>
                <a:lnTo>
                  <a:pt x="68" y="242"/>
                </a:lnTo>
                <a:lnTo>
                  <a:pt x="72" y="222"/>
                </a:lnTo>
                <a:lnTo>
                  <a:pt x="72" y="222"/>
                </a:lnTo>
                <a:lnTo>
                  <a:pt x="76" y="210"/>
                </a:lnTo>
                <a:lnTo>
                  <a:pt x="76" y="210"/>
                </a:lnTo>
                <a:lnTo>
                  <a:pt x="78" y="206"/>
                </a:lnTo>
                <a:lnTo>
                  <a:pt x="78" y="206"/>
                </a:lnTo>
                <a:lnTo>
                  <a:pt x="80" y="196"/>
                </a:lnTo>
                <a:lnTo>
                  <a:pt x="80" y="196"/>
                </a:lnTo>
                <a:lnTo>
                  <a:pt x="82" y="190"/>
                </a:lnTo>
                <a:lnTo>
                  <a:pt x="82" y="190"/>
                </a:lnTo>
                <a:lnTo>
                  <a:pt x="86" y="182"/>
                </a:lnTo>
                <a:lnTo>
                  <a:pt x="86" y="182"/>
                </a:lnTo>
                <a:lnTo>
                  <a:pt x="86" y="192"/>
                </a:lnTo>
                <a:lnTo>
                  <a:pt x="86" y="192"/>
                </a:lnTo>
                <a:close/>
                <a:moveTo>
                  <a:pt x="214" y="82"/>
                </a:moveTo>
                <a:lnTo>
                  <a:pt x="214" y="82"/>
                </a:lnTo>
                <a:lnTo>
                  <a:pt x="214" y="80"/>
                </a:lnTo>
                <a:lnTo>
                  <a:pt x="216" y="80"/>
                </a:lnTo>
                <a:lnTo>
                  <a:pt x="214" y="82"/>
                </a:lnTo>
                <a:close/>
                <a:moveTo>
                  <a:pt x="218" y="76"/>
                </a:moveTo>
                <a:lnTo>
                  <a:pt x="220" y="74"/>
                </a:lnTo>
                <a:lnTo>
                  <a:pt x="220" y="74"/>
                </a:lnTo>
                <a:lnTo>
                  <a:pt x="218" y="76"/>
                </a:lnTo>
                <a:lnTo>
                  <a:pt x="218" y="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200" y="1143000"/>
            <a:ext cx="3733800" cy="22098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Racing ahead of the rest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62600" y="1295400"/>
            <a:ext cx="289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918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1371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0" y="2861954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90600" y="1871354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/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2029442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/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2105642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/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3992" y="2258042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/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404754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-1620000">
            <a:off x="4589405" y="2653461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>
              <a:rot lat="180000" lon="17759998" rev="0"/>
            </a:camera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-1020000">
            <a:off x="5201629" y="2791729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>
              <a:rot lat="21515666" lon="17555643" rev="888203"/>
            </a:camera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-720000">
            <a:off x="5800267" y="2757219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>
              <a:rot lat="188850" lon="17656161" rev="585361"/>
            </a:camera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Trigger a chain reaction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-1080000">
            <a:off x="6440476" y="2873580"/>
            <a:ext cx="14478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>
              <a:rot lat="192875" lon="17605196" rev="871260"/>
            </a:camera>
            <a:lightRig rig="threePt" dir="t"/>
          </a:scene3d>
          <a:sp3d extrusionH="127000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838200"/>
            <a:ext cx="289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29894" y="1408906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:\Ramgopal\Some example templates\Silhouettes by ram\small business_white_locked_237523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895" y="3090554"/>
            <a:ext cx="2353105" cy="315784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76800" y="914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429000"/>
            <a:ext cx="9144000" cy="1143000"/>
            <a:chOff x="0" y="2086"/>
            <a:chExt cx="5760" cy="1056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3657600"/>
            <a:ext cx="8382000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>
              <a:rot lat="0" lon="0" rev="2400000"/>
            </a:lightRig>
          </a:scene3d>
          <a:sp3d extrusionH="190500" prstMaterial="metal">
            <a:extrusionClr>
              <a:schemeClr val="bg1">
                <a:lumMod val="9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roman-clock-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676400"/>
            <a:ext cx="3073392" cy="307339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38600" y="29718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>
                <a:rot lat="479894" lon="1461686" rev="21514817"/>
              </a:camera>
              <a:lightRig rig="twoPt" dir="t"/>
            </a:scene3d>
            <a:sp3d extrusionH="190500">
              <a:bevelT w="82550" h="38100" prst="coolSlant"/>
              <a:extrusionClr>
                <a:schemeClr val="bg1">
                  <a:lumMod val="75000"/>
                </a:schemeClr>
              </a:extrusionClr>
            </a:sp3d>
          </a:bodyPr>
          <a:lstStyle/>
          <a:p>
            <a:r>
              <a:rPr lang="en-US" sz="138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TIME</a:t>
            </a:r>
            <a:endParaRPr lang="en-US" sz="13800" b="1" cap="all" dirty="0">
              <a:ln w="9000" cmpd="sng">
                <a:solidFill>
                  <a:schemeClr val="bg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1371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 on time management. More text here and more text here. You can replace the text below with any text of your own.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2286000"/>
            <a:ext cx="9144000" cy="1676400"/>
            <a:chOff x="0" y="2086"/>
            <a:chExt cx="5760" cy="10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Building Business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8600" y="2590800"/>
            <a:ext cx="8156592" cy="20159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  <a:scene3d>
              <a:camera prst="perspectiveContrastingLeftFacing">
                <a:rot lat="623785" lon="2636332" rev="0"/>
              </a:camera>
              <a:lightRig rig="threePt" dir="t"/>
            </a:scene3d>
            <a:sp3d extrusionH="508000">
              <a:bevelT w="38100" h="38100"/>
              <a:extrusionClr>
                <a:schemeClr val="bg1">
                  <a:lumMod val="75000"/>
                </a:schemeClr>
              </a:extrusionClr>
            </a:sp3d>
          </a:bodyPr>
          <a:lstStyle/>
          <a:p>
            <a:r>
              <a:rPr lang="en-US" sz="125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BUSINES</a:t>
            </a:r>
            <a:endParaRPr lang="en-US" sz="125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866543"/>
            <a:ext cx="1574470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>
                <a:rot lat="623785" lon="2636332" rev="0"/>
              </a:camera>
              <a:lightRig rig="threePt" dir="t"/>
            </a:scene3d>
            <a:sp3d extrusionH="508000">
              <a:bevelT w="38100" h="38100"/>
              <a:extrusionClr>
                <a:schemeClr val="bg1">
                  <a:lumMod val="75000"/>
                </a:schemeClr>
              </a:extrusionClr>
            </a:sp3d>
          </a:bodyPr>
          <a:lstStyle/>
          <a:p>
            <a:r>
              <a:rPr lang="en-US" sz="15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 flipH="1" flipV="1">
            <a:off x="7024884" y="518914"/>
            <a:ext cx="24094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F:\Photos\Public domain\11971481161027304197kotik_clock.svg.h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381000"/>
            <a:ext cx="1295400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1295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can edit the 3D text below and replace it with any text you like.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936E-6 L -0.00278 0.18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489E-6 L 0 0.2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769070"/>
            <a:ext cx="9144000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6324600" y="1066800"/>
            <a:ext cx="1808163" cy="4588140"/>
            <a:chOff x="5943600" y="982530"/>
            <a:chExt cx="1808163" cy="4588140"/>
          </a:xfrm>
          <a:effectLst>
            <a:outerShdw blurRad="2286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19800" y="4191000"/>
              <a:ext cx="1579563" cy="137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96000" y="3124200"/>
              <a:ext cx="1579563" cy="137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72200" y="2057400"/>
              <a:ext cx="1579563" cy="137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72200" y="982530"/>
              <a:ext cx="1579563" cy="137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248400" y="1085671"/>
              <a:ext cx="6351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</a:t>
              </a:r>
              <a:endParaRPr lang="en-US" sz="7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2152471"/>
              <a:ext cx="6351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E</a:t>
              </a:r>
              <a:endParaRPr lang="en-US" sz="7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3124200"/>
              <a:ext cx="7184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A</a:t>
              </a:r>
              <a:endParaRPr lang="en-US" sz="7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4267200"/>
              <a:ext cx="9733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M</a:t>
              </a:r>
              <a:endParaRPr lang="en-US" sz="7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4267200"/>
            <a:ext cx="1447800" cy="12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-419100" y="23241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8"/>
          <p:cNvGrpSpPr/>
          <p:nvPr/>
        </p:nvGrpSpPr>
        <p:grpSpPr>
          <a:xfrm>
            <a:off x="4572000" y="3352800"/>
            <a:ext cx="1817914" cy="2286000"/>
            <a:chOff x="2971800" y="2286000"/>
            <a:chExt cx="2545081" cy="320040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26" name="Picture 25" descr="lady silhouette.png"/>
            <p:cNvPicPr>
              <a:picLocks noChangeAspect="1"/>
            </p:cNvPicPr>
            <p:nvPr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3998345" y="2449288"/>
              <a:ext cx="802256" cy="3037113"/>
            </a:xfrm>
            <a:prstGeom prst="rect">
              <a:avLst/>
            </a:prstGeom>
          </p:spPr>
        </p:pic>
        <p:pic>
          <p:nvPicPr>
            <p:cNvPr id="27" name="Picture 26" descr="man silhouette blue.png"/>
            <p:cNvPicPr>
              <a:picLocks noChangeAspect="1"/>
            </p:cNvPicPr>
            <p:nvPr/>
          </p:nvPicPr>
          <p:blipFill>
            <a:blip r:embed="rId6" cstate="email">
              <a:lum bright="-10000" contrast="30000"/>
            </a:blip>
            <a:stretch>
              <a:fillRect/>
            </a:stretch>
          </p:blipFill>
          <p:spPr>
            <a:xfrm>
              <a:off x="2971800" y="2286000"/>
              <a:ext cx="1092064" cy="3136508"/>
            </a:xfrm>
            <a:prstGeom prst="rect">
              <a:avLst/>
            </a:prstGeom>
          </p:spPr>
        </p:pic>
        <p:pic>
          <p:nvPicPr>
            <p:cNvPr id="28" name="Picture 27" descr="Silhouette mnan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678681" y="2286000"/>
              <a:ext cx="838200" cy="29916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33400" y="1447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51250"/>
            <a:ext cx="9144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978000"/>
            <a:ext cx="4800600" cy="358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pic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381000" y="304800"/>
            <a:ext cx="5181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Reasons for growth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87" name="Freeform 14"/>
          <p:cNvSpPr>
            <a:spLocks noEditPoints="1"/>
          </p:cNvSpPr>
          <p:nvPr/>
        </p:nvSpPr>
        <p:spPr bwMode="auto">
          <a:xfrm>
            <a:off x="1447800" y="3124200"/>
            <a:ext cx="762000" cy="2279650"/>
          </a:xfrm>
          <a:custGeom>
            <a:avLst/>
            <a:gdLst/>
            <a:ahLst/>
            <a:cxnLst>
              <a:cxn ang="0">
                <a:pos x="214" y="150"/>
              </a:cxn>
              <a:cxn ang="0">
                <a:pos x="210" y="110"/>
              </a:cxn>
              <a:cxn ang="0">
                <a:pos x="174" y="88"/>
              </a:cxn>
              <a:cxn ang="0">
                <a:pos x="144" y="70"/>
              </a:cxn>
              <a:cxn ang="0">
                <a:pos x="148" y="42"/>
              </a:cxn>
              <a:cxn ang="0">
                <a:pos x="134" y="6"/>
              </a:cxn>
              <a:cxn ang="0">
                <a:pos x="92" y="18"/>
              </a:cxn>
              <a:cxn ang="0">
                <a:pos x="92" y="52"/>
              </a:cxn>
              <a:cxn ang="0">
                <a:pos x="102" y="80"/>
              </a:cxn>
              <a:cxn ang="0">
                <a:pos x="54" y="100"/>
              </a:cxn>
              <a:cxn ang="0">
                <a:pos x="42" y="138"/>
              </a:cxn>
              <a:cxn ang="0">
                <a:pos x="34" y="202"/>
              </a:cxn>
              <a:cxn ang="0">
                <a:pos x="28" y="280"/>
              </a:cxn>
              <a:cxn ang="0">
                <a:pos x="32" y="302"/>
              </a:cxn>
              <a:cxn ang="0">
                <a:pos x="32" y="326"/>
              </a:cxn>
              <a:cxn ang="0">
                <a:pos x="24" y="358"/>
              </a:cxn>
              <a:cxn ang="0">
                <a:pos x="14" y="362"/>
              </a:cxn>
              <a:cxn ang="0">
                <a:pos x="6" y="386"/>
              </a:cxn>
              <a:cxn ang="0">
                <a:pos x="4" y="448"/>
              </a:cxn>
              <a:cxn ang="0">
                <a:pos x="12" y="452"/>
              </a:cxn>
              <a:cxn ang="0">
                <a:pos x="32" y="458"/>
              </a:cxn>
              <a:cxn ang="0">
                <a:pos x="36" y="482"/>
              </a:cxn>
              <a:cxn ang="0">
                <a:pos x="38" y="500"/>
              </a:cxn>
              <a:cxn ang="0">
                <a:pos x="30" y="526"/>
              </a:cxn>
              <a:cxn ang="0">
                <a:pos x="36" y="532"/>
              </a:cxn>
              <a:cxn ang="0">
                <a:pos x="30" y="550"/>
              </a:cxn>
              <a:cxn ang="0">
                <a:pos x="14" y="560"/>
              </a:cxn>
              <a:cxn ang="0">
                <a:pos x="44" y="568"/>
              </a:cxn>
              <a:cxn ang="0">
                <a:pos x="78" y="554"/>
              </a:cxn>
              <a:cxn ang="0">
                <a:pos x="90" y="514"/>
              </a:cxn>
              <a:cxn ang="0">
                <a:pos x="116" y="376"/>
              </a:cxn>
              <a:cxn ang="0">
                <a:pos x="128" y="414"/>
              </a:cxn>
              <a:cxn ang="0">
                <a:pos x="128" y="484"/>
              </a:cxn>
              <a:cxn ang="0">
                <a:pos x="126" y="544"/>
              </a:cxn>
              <a:cxn ang="0">
                <a:pos x="136" y="564"/>
              </a:cxn>
              <a:cxn ang="0">
                <a:pos x="164" y="572"/>
              </a:cxn>
              <a:cxn ang="0">
                <a:pos x="164" y="554"/>
              </a:cxn>
              <a:cxn ang="0">
                <a:pos x="168" y="532"/>
              </a:cxn>
              <a:cxn ang="0">
                <a:pos x="188" y="400"/>
              </a:cxn>
              <a:cxn ang="0">
                <a:pos x="196" y="296"/>
              </a:cxn>
              <a:cxn ang="0">
                <a:pos x="206" y="286"/>
              </a:cxn>
              <a:cxn ang="0">
                <a:pos x="218" y="256"/>
              </a:cxn>
              <a:cxn ang="0">
                <a:pos x="32" y="292"/>
              </a:cxn>
              <a:cxn ang="0">
                <a:pos x="52" y="292"/>
              </a:cxn>
              <a:cxn ang="0">
                <a:pos x="42" y="314"/>
              </a:cxn>
              <a:cxn ang="0">
                <a:pos x="48" y="318"/>
              </a:cxn>
              <a:cxn ang="0">
                <a:pos x="38" y="348"/>
              </a:cxn>
              <a:cxn ang="0">
                <a:pos x="44" y="340"/>
              </a:cxn>
              <a:cxn ang="0">
                <a:pos x="42" y="516"/>
              </a:cxn>
              <a:cxn ang="0">
                <a:pos x="50" y="346"/>
              </a:cxn>
              <a:cxn ang="0">
                <a:pos x="50" y="330"/>
              </a:cxn>
              <a:cxn ang="0">
                <a:pos x="48" y="322"/>
              </a:cxn>
              <a:cxn ang="0">
                <a:pos x="58" y="288"/>
              </a:cxn>
              <a:cxn ang="0">
                <a:pos x="52" y="304"/>
              </a:cxn>
              <a:cxn ang="0">
                <a:pos x="56" y="286"/>
              </a:cxn>
              <a:cxn ang="0">
                <a:pos x="110" y="112"/>
              </a:cxn>
              <a:cxn ang="0">
                <a:pos x="116" y="96"/>
              </a:cxn>
              <a:cxn ang="0">
                <a:pos x="120" y="88"/>
              </a:cxn>
              <a:cxn ang="0">
                <a:pos x="128" y="102"/>
              </a:cxn>
              <a:cxn ang="0">
                <a:pos x="130" y="104"/>
              </a:cxn>
              <a:cxn ang="0">
                <a:pos x="196" y="292"/>
              </a:cxn>
              <a:cxn ang="0">
                <a:pos x="198" y="286"/>
              </a:cxn>
            </a:cxnLst>
            <a:rect l="0" t="0" r="r" b="b"/>
            <a:pathLst>
              <a:path w="224" h="572">
                <a:moveTo>
                  <a:pt x="224" y="218"/>
                </a:moveTo>
                <a:lnTo>
                  <a:pt x="224" y="218"/>
                </a:lnTo>
                <a:lnTo>
                  <a:pt x="222" y="210"/>
                </a:lnTo>
                <a:lnTo>
                  <a:pt x="222" y="210"/>
                </a:lnTo>
                <a:lnTo>
                  <a:pt x="222" y="202"/>
                </a:lnTo>
                <a:lnTo>
                  <a:pt x="222" y="202"/>
                </a:lnTo>
                <a:lnTo>
                  <a:pt x="222" y="190"/>
                </a:lnTo>
                <a:lnTo>
                  <a:pt x="222" y="190"/>
                </a:lnTo>
                <a:lnTo>
                  <a:pt x="220" y="180"/>
                </a:lnTo>
                <a:lnTo>
                  <a:pt x="220" y="180"/>
                </a:lnTo>
                <a:lnTo>
                  <a:pt x="218" y="170"/>
                </a:lnTo>
                <a:lnTo>
                  <a:pt x="218" y="170"/>
                </a:lnTo>
                <a:lnTo>
                  <a:pt x="218" y="166"/>
                </a:lnTo>
                <a:lnTo>
                  <a:pt x="218" y="166"/>
                </a:lnTo>
                <a:lnTo>
                  <a:pt x="216" y="160"/>
                </a:lnTo>
                <a:lnTo>
                  <a:pt x="216" y="160"/>
                </a:lnTo>
                <a:lnTo>
                  <a:pt x="216" y="156"/>
                </a:lnTo>
                <a:lnTo>
                  <a:pt x="216" y="156"/>
                </a:lnTo>
                <a:lnTo>
                  <a:pt x="214" y="150"/>
                </a:lnTo>
                <a:lnTo>
                  <a:pt x="214" y="150"/>
                </a:lnTo>
                <a:lnTo>
                  <a:pt x="214" y="146"/>
                </a:lnTo>
                <a:lnTo>
                  <a:pt x="214" y="146"/>
                </a:lnTo>
                <a:lnTo>
                  <a:pt x="214" y="142"/>
                </a:lnTo>
                <a:lnTo>
                  <a:pt x="214" y="142"/>
                </a:lnTo>
                <a:lnTo>
                  <a:pt x="214" y="136"/>
                </a:lnTo>
                <a:lnTo>
                  <a:pt x="214" y="136"/>
                </a:lnTo>
                <a:lnTo>
                  <a:pt x="212" y="134"/>
                </a:lnTo>
                <a:lnTo>
                  <a:pt x="212" y="134"/>
                </a:lnTo>
                <a:lnTo>
                  <a:pt x="212" y="128"/>
                </a:lnTo>
                <a:lnTo>
                  <a:pt x="212" y="128"/>
                </a:lnTo>
                <a:lnTo>
                  <a:pt x="210" y="124"/>
                </a:lnTo>
                <a:lnTo>
                  <a:pt x="210" y="124"/>
                </a:lnTo>
                <a:lnTo>
                  <a:pt x="210" y="120"/>
                </a:lnTo>
                <a:lnTo>
                  <a:pt x="210" y="120"/>
                </a:lnTo>
                <a:lnTo>
                  <a:pt x="210" y="116"/>
                </a:lnTo>
                <a:lnTo>
                  <a:pt x="210" y="116"/>
                </a:lnTo>
                <a:lnTo>
                  <a:pt x="210" y="110"/>
                </a:lnTo>
                <a:lnTo>
                  <a:pt x="210" y="110"/>
                </a:lnTo>
                <a:lnTo>
                  <a:pt x="210" y="102"/>
                </a:lnTo>
                <a:lnTo>
                  <a:pt x="210" y="102"/>
                </a:lnTo>
                <a:lnTo>
                  <a:pt x="208" y="100"/>
                </a:lnTo>
                <a:lnTo>
                  <a:pt x="206" y="98"/>
                </a:lnTo>
                <a:lnTo>
                  <a:pt x="206" y="98"/>
                </a:lnTo>
                <a:lnTo>
                  <a:pt x="204" y="98"/>
                </a:lnTo>
                <a:lnTo>
                  <a:pt x="204" y="98"/>
                </a:lnTo>
                <a:lnTo>
                  <a:pt x="202" y="96"/>
                </a:lnTo>
                <a:lnTo>
                  <a:pt x="202" y="96"/>
                </a:lnTo>
                <a:lnTo>
                  <a:pt x="196" y="94"/>
                </a:lnTo>
                <a:lnTo>
                  <a:pt x="196" y="94"/>
                </a:lnTo>
                <a:lnTo>
                  <a:pt x="192" y="94"/>
                </a:lnTo>
                <a:lnTo>
                  <a:pt x="192" y="94"/>
                </a:lnTo>
                <a:lnTo>
                  <a:pt x="186" y="92"/>
                </a:lnTo>
                <a:lnTo>
                  <a:pt x="186" y="92"/>
                </a:lnTo>
                <a:lnTo>
                  <a:pt x="182" y="90"/>
                </a:lnTo>
                <a:lnTo>
                  <a:pt x="182" y="90"/>
                </a:lnTo>
                <a:lnTo>
                  <a:pt x="174" y="88"/>
                </a:lnTo>
                <a:lnTo>
                  <a:pt x="174" y="88"/>
                </a:lnTo>
                <a:lnTo>
                  <a:pt x="166" y="84"/>
                </a:lnTo>
                <a:lnTo>
                  <a:pt x="166" y="84"/>
                </a:lnTo>
                <a:lnTo>
                  <a:pt x="158" y="82"/>
                </a:lnTo>
                <a:lnTo>
                  <a:pt x="158" y="82"/>
                </a:lnTo>
                <a:lnTo>
                  <a:pt x="156" y="82"/>
                </a:lnTo>
                <a:lnTo>
                  <a:pt x="156" y="82"/>
                </a:lnTo>
                <a:lnTo>
                  <a:pt x="152" y="80"/>
                </a:lnTo>
                <a:lnTo>
                  <a:pt x="152" y="80"/>
                </a:lnTo>
                <a:lnTo>
                  <a:pt x="150" y="78"/>
                </a:lnTo>
                <a:lnTo>
                  <a:pt x="150" y="78"/>
                </a:lnTo>
                <a:lnTo>
                  <a:pt x="148" y="74"/>
                </a:lnTo>
                <a:lnTo>
                  <a:pt x="148" y="74"/>
                </a:lnTo>
                <a:lnTo>
                  <a:pt x="146" y="72"/>
                </a:lnTo>
                <a:lnTo>
                  <a:pt x="146" y="72"/>
                </a:lnTo>
                <a:lnTo>
                  <a:pt x="146" y="72"/>
                </a:lnTo>
                <a:lnTo>
                  <a:pt x="146" y="72"/>
                </a:lnTo>
                <a:lnTo>
                  <a:pt x="144" y="72"/>
                </a:lnTo>
                <a:lnTo>
                  <a:pt x="144" y="72"/>
                </a:lnTo>
                <a:lnTo>
                  <a:pt x="144" y="70"/>
                </a:lnTo>
                <a:lnTo>
                  <a:pt x="144" y="70"/>
                </a:lnTo>
                <a:lnTo>
                  <a:pt x="144" y="68"/>
                </a:lnTo>
                <a:lnTo>
                  <a:pt x="144" y="68"/>
                </a:lnTo>
                <a:lnTo>
                  <a:pt x="144" y="64"/>
                </a:lnTo>
                <a:lnTo>
                  <a:pt x="144" y="64"/>
                </a:lnTo>
                <a:lnTo>
                  <a:pt x="142" y="60"/>
                </a:lnTo>
                <a:lnTo>
                  <a:pt x="142" y="60"/>
                </a:lnTo>
                <a:lnTo>
                  <a:pt x="144" y="54"/>
                </a:lnTo>
                <a:lnTo>
                  <a:pt x="144" y="54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6"/>
                </a:lnTo>
                <a:lnTo>
                  <a:pt x="146" y="46"/>
                </a:lnTo>
                <a:lnTo>
                  <a:pt x="146" y="46"/>
                </a:lnTo>
                <a:lnTo>
                  <a:pt x="146" y="46"/>
                </a:lnTo>
                <a:lnTo>
                  <a:pt x="148" y="42"/>
                </a:lnTo>
                <a:lnTo>
                  <a:pt x="148" y="42"/>
                </a:lnTo>
                <a:lnTo>
                  <a:pt x="148" y="38"/>
                </a:lnTo>
                <a:lnTo>
                  <a:pt x="148" y="38"/>
                </a:lnTo>
                <a:lnTo>
                  <a:pt x="148" y="34"/>
                </a:lnTo>
                <a:lnTo>
                  <a:pt x="148" y="34"/>
                </a:lnTo>
                <a:lnTo>
                  <a:pt x="146" y="30"/>
                </a:lnTo>
                <a:lnTo>
                  <a:pt x="146" y="30"/>
                </a:lnTo>
                <a:lnTo>
                  <a:pt x="144" y="30"/>
                </a:lnTo>
                <a:lnTo>
                  <a:pt x="144" y="30"/>
                </a:lnTo>
                <a:lnTo>
                  <a:pt x="144" y="28"/>
                </a:lnTo>
                <a:lnTo>
                  <a:pt x="144" y="28"/>
                </a:lnTo>
                <a:lnTo>
                  <a:pt x="144" y="24"/>
                </a:lnTo>
                <a:lnTo>
                  <a:pt x="144" y="24"/>
                </a:lnTo>
                <a:lnTo>
                  <a:pt x="144" y="20"/>
                </a:lnTo>
                <a:lnTo>
                  <a:pt x="144" y="20"/>
                </a:lnTo>
                <a:lnTo>
                  <a:pt x="142" y="14"/>
                </a:lnTo>
                <a:lnTo>
                  <a:pt x="142" y="14"/>
                </a:lnTo>
                <a:lnTo>
                  <a:pt x="138" y="10"/>
                </a:lnTo>
                <a:lnTo>
                  <a:pt x="138" y="10"/>
                </a:lnTo>
                <a:lnTo>
                  <a:pt x="134" y="6"/>
                </a:lnTo>
                <a:lnTo>
                  <a:pt x="134" y="6"/>
                </a:lnTo>
                <a:lnTo>
                  <a:pt x="130" y="4"/>
                </a:lnTo>
                <a:lnTo>
                  <a:pt x="130" y="4"/>
                </a:lnTo>
                <a:lnTo>
                  <a:pt x="126" y="2"/>
                </a:lnTo>
                <a:lnTo>
                  <a:pt x="126" y="2"/>
                </a:lnTo>
                <a:lnTo>
                  <a:pt x="116" y="0"/>
                </a:lnTo>
                <a:lnTo>
                  <a:pt x="116" y="0"/>
                </a:lnTo>
                <a:lnTo>
                  <a:pt x="110" y="0"/>
                </a:lnTo>
                <a:lnTo>
                  <a:pt x="110" y="0"/>
                </a:lnTo>
                <a:lnTo>
                  <a:pt x="102" y="4"/>
                </a:lnTo>
                <a:lnTo>
                  <a:pt x="102" y="4"/>
                </a:lnTo>
                <a:lnTo>
                  <a:pt x="96" y="10"/>
                </a:lnTo>
                <a:lnTo>
                  <a:pt x="96" y="10"/>
                </a:lnTo>
                <a:lnTo>
                  <a:pt x="94" y="14"/>
                </a:lnTo>
                <a:lnTo>
                  <a:pt x="94" y="14"/>
                </a:lnTo>
                <a:lnTo>
                  <a:pt x="92" y="16"/>
                </a:lnTo>
                <a:lnTo>
                  <a:pt x="92" y="16"/>
                </a:lnTo>
                <a:lnTo>
                  <a:pt x="92" y="18"/>
                </a:lnTo>
                <a:lnTo>
                  <a:pt x="92" y="18"/>
                </a:lnTo>
                <a:lnTo>
                  <a:pt x="90" y="24"/>
                </a:lnTo>
                <a:lnTo>
                  <a:pt x="90" y="24"/>
                </a:lnTo>
                <a:lnTo>
                  <a:pt x="90" y="26"/>
                </a:lnTo>
                <a:lnTo>
                  <a:pt x="90" y="26"/>
                </a:lnTo>
                <a:lnTo>
                  <a:pt x="90" y="30"/>
                </a:lnTo>
                <a:lnTo>
                  <a:pt x="90" y="30"/>
                </a:lnTo>
                <a:lnTo>
                  <a:pt x="92" y="36"/>
                </a:lnTo>
                <a:lnTo>
                  <a:pt x="92" y="36"/>
                </a:lnTo>
                <a:lnTo>
                  <a:pt x="92" y="38"/>
                </a:lnTo>
                <a:lnTo>
                  <a:pt x="92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2" y="52"/>
                </a:lnTo>
                <a:lnTo>
                  <a:pt x="92" y="52"/>
                </a:lnTo>
                <a:lnTo>
                  <a:pt x="94" y="54"/>
                </a:lnTo>
                <a:lnTo>
                  <a:pt x="94" y="54"/>
                </a:lnTo>
                <a:lnTo>
                  <a:pt x="96" y="54"/>
                </a:lnTo>
                <a:lnTo>
                  <a:pt x="96" y="54"/>
                </a:lnTo>
                <a:lnTo>
                  <a:pt x="96" y="58"/>
                </a:lnTo>
                <a:lnTo>
                  <a:pt x="96" y="58"/>
                </a:lnTo>
                <a:lnTo>
                  <a:pt x="98" y="62"/>
                </a:lnTo>
                <a:lnTo>
                  <a:pt x="98" y="62"/>
                </a:lnTo>
                <a:lnTo>
                  <a:pt x="100" y="64"/>
                </a:lnTo>
                <a:lnTo>
                  <a:pt x="100" y="64"/>
                </a:lnTo>
                <a:lnTo>
                  <a:pt x="102" y="70"/>
                </a:lnTo>
                <a:lnTo>
                  <a:pt x="102" y="70"/>
                </a:lnTo>
                <a:lnTo>
                  <a:pt x="102" y="74"/>
                </a:lnTo>
                <a:lnTo>
                  <a:pt x="102" y="74"/>
                </a:lnTo>
                <a:lnTo>
                  <a:pt x="102" y="76"/>
                </a:lnTo>
                <a:lnTo>
                  <a:pt x="102" y="78"/>
                </a:lnTo>
                <a:lnTo>
                  <a:pt x="102" y="78"/>
                </a:lnTo>
                <a:lnTo>
                  <a:pt x="102" y="80"/>
                </a:lnTo>
                <a:lnTo>
                  <a:pt x="102" y="80"/>
                </a:lnTo>
                <a:lnTo>
                  <a:pt x="100" y="82"/>
                </a:lnTo>
                <a:lnTo>
                  <a:pt x="100" y="82"/>
                </a:lnTo>
                <a:lnTo>
                  <a:pt x="96" y="84"/>
                </a:lnTo>
                <a:lnTo>
                  <a:pt x="96" y="84"/>
                </a:lnTo>
                <a:lnTo>
                  <a:pt x="94" y="86"/>
                </a:lnTo>
                <a:lnTo>
                  <a:pt x="94" y="86"/>
                </a:lnTo>
                <a:lnTo>
                  <a:pt x="92" y="86"/>
                </a:lnTo>
                <a:lnTo>
                  <a:pt x="92" y="86"/>
                </a:lnTo>
                <a:lnTo>
                  <a:pt x="86" y="88"/>
                </a:lnTo>
                <a:lnTo>
                  <a:pt x="86" y="88"/>
                </a:lnTo>
                <a:lnTo>
                  <a:pt x="78" y="92"/>
                </a:lnTo>
                <a:lnTo>
                  <a:pt x="78" y="92"/>
                </a:lnTo>
                <a:lnTo>
                  <a:pt x="72" y="94"/>
                </a:lnTo>
                <a:lnTo>
                  <a:pt x="72" y="94"/>
                </a:lnTo>
                <a:lnTo>
                  <a:pt x="64" y="96"/>
                </a:lnTo>
                <a:lnTo>
                  <a:pt x="64" y="96"/>
                </a:lnTo>
                <a:lnTo>
                  <a:pt x="58" y="98"/>
                </a:lnTo>
                <a:lnTo>
                  <a:pt x="58" y="98"/>
                </a:lnTo>
                <a:lnTo>
                  <a:pt x="54" y="100"/>
                </a:lnTo>
                <a:lnTo>
                  <a:pt x="54" y="100"/>
                </a:lnTo>
                <a:lnTo>
                  <a:pt x="52" y="100"/>
                </a:lnTo>
                <a:lnTo>
                  <a:pt x="52" y="100"/>
                </a:lnTo>
                <a:lnTo>
                  <a:pt x="48" y="102"/>
                </a:lnTo>
                <a:lnTo>
                  <a:pt x="48" y="102"/>
                </a:lnTo>
                <a:lnTo>
                  <a:pt x="48" y="110"/>
                </a:lnTo>
                <a:lnTo>
                  <a:pt x="48" y="110"/>
                </a:lnTo>
                <a:lnTo>
                  <a:pt x="48" y="116"/>
                </a:lnTo>
                <a:lnTo>
                  <a:pt x="48" y="116"/>
                </a:lnTo>
                <a:lnTo>
                  <a:pt x="48" y="120"/>
                </a:lnTo>
                <a:lnTo>
                  <a:pt x="48" y="120"/>
                </a:lnTo>
                <a:lnTo>
                  <a:pt x="48" y="124"/>
                </a:lnTo>
                <a:lnTo>
                  <a:pt x="48" y="124"/>
                </a:lnTo>
                <a:lnTo>
                  <a:pt x="46" y="126"/>
                </a:lnTo>
                <a:lnTo>
                  <a:pt x="46" y="126"/>
                </a:lnTo>
                <a:lnTo>
                  <a:pt x="44" y="132"/>
                </a:lnTo>
                <a:lnTo>
                  <a:pt x="44" y="132"/>
                </a:lnTo>
                <a:lnTo>
                  <a:pt x="42" y="138"/>
                </a:lnTo>
                <a:lnTo>
                  <a:pt x="42" y="138"/>
                </a:lnTo>
                <a:lnTo>
                  <a:pt x="42" y="146"/>
                </a:lnTo>
                <a:lnTo>
                  <a:pt x="42" y="146"/>
                </a:lnTo>
                <a:lnTo>
                  <a:pt x="42" y="154"/>
                </a:lnTo>
                <a:lnTo>
                  <a:pt x="42" y="154"/>
                </a:lnTo>
                <a:lnTo>
                  <a:pt x="40" y="160"/>
                </a:lnTo>
                <a:lnTo>
                  <a:pt x="40" y="160"/>
                </a:lnTo>
                <a:lnTo>
                  <a:pt x="38" y="168"/>
                </a:lnTo>
                <a:lnTo>
                  <a:pt x="38" y="168"/>
                </a:lnTo>
                <a:lnTo>
                  <a:pt x="38" y="176"/>
                </a:lnTo>
                <a:lnTo>
                  <a:pt x="38" y="176"/>
                </a:lnTo>
                <a:lnTo>
                  <a:pt x="36" y="182"/>
                </a:lnTo>
                <a:lnTo>
                  <a:pt x="36" y="182"/>
                </a:lnTo>
                <a:lnTo>
                  <a:pt x="36" y="184"/>
                </a:lnTo>
                <a:lnTo>
                  <a:pt x="36" y="184"/>
                </a:lnTo>
                <a:lnTo>
                  <a:pt x="36" y="188"/>
                </a:lnTo>
                <a:lnTo>
                  <a:pt x="36" y="188"/>
                </a:lnTo>
                <a:lnTo>
                  <a:pt x="34" y="196"/>
                </a:lnTo>
                <a:lnTo>
                  <a:pt x="34" y="196"/>
                </a:lnTo>
                <a:lnTo>
                  <a:pt x="34" y="202"/>
                </a:lnTo>
                <a:lnTo>
                  <a:pt x="34" y="202"/>
                </a:lnTo>
                <a:lnTo>
                  <a:pt x="32" y="208"/>
                </a:lnTo>
                <a:lnTo>
                  <a:pt x="32" y="208"/>
                </a:lnTo>
                <a:lnTo>
                  <a:pt x="32" y="222"/>
                </a:lnTo>
                <a:lnTo>
                  <a:pt x="32" y="222"/>
                </a:lnTo>
                <a:lnTo>
                  <a:pt x="32" y="236"/>
                </a:lnTo>
                <a:lnTo>
                  <a:pt x="32" y="236"/>
                </a:lnTo>
                <a:lnTo>
                  <a:pt x="30" y="244"/>
                </a:lnTo>
                <a:lnTo>
                  <a:pt x="30" y="244"/>
                </a:lnTo>
                <a:lnTo>
                  <a:pt x="28" y="252"/>
                </a:lnTo>
                <a:lnTo>
                  <a:pt x="28" y="252"/>
                </a:lnTo>
                <a:lnTo>
                  <a:pt x="28" y="258"/>
                </a:lnTo>
                <a:lnTo>
                  <a:pt x="28" y="258"/>
                </a:lnTo>
                <a:lnTo>
                  <a:pt x="28" y="264"/>
                </a:lnTo>
                <a:lnTo>
                  <a:pt x="28" y="264"/>
                </a:lnTo>
                <a:lnTo>
                  <a:pt x="28" y="272"/>
                </a:lnTo>
                <a:lnTo>
                  <a:pt x="28" y="272"/>
                </a:lnTo>
                <a:lnTo>
                  <a:pt x="28" y="280"/>
                </a:lnTo>
                <a:lnTo>
                  <a:pt x="28" y="280"/>
                </a:lnTo>
                <a:lnTo>
                  <a:pt x="28" y="286"/>
                </a:lnTo>
                <a:lnTo>
                  <a:pt x="28" y="286"/>
                </a:lnTo>
                <a:lnTo>
                  <a:pt x="28" y="288"/>
                </a:lnTo>
                <a:lnTo>
                  <a:pt x="28" y="288"/>
                </a:lnTo>
                <a:lnTo>
                  <a:pt x="28" y="288"/>
                </a:lnTo>
                <a:lnTo>
                  <a:pt x="30" y="288"/>
                </a:lnTo>
                <a:lnTo>
                  <a:pt x="30" y="288"/>
                </a:lnTo>
                <a:lnTo>
                  <a:pt x="32" y="288"/>
                </a:lnTo>
                <a:lnTo>
                  <a:pt x="32" y="288"/>
                </a:lnTo>
                <a:lnTo>
                  <a:pt x="32" y="292"/>
                </a:lnTo>
                <a:lnTo>
                  <a:pt x="32" y="292"/>
                </a:lnTo>
                <a:lnTo>
                  <a:pt x="32" y="294"/>
                </a:lnTo>
                <a:lnTo>
                  <a:pt x="32" y="294"/>
                </a:lnTo>
                <a:lnTo>
                  <a:pt x="32" y="294"/>
                </a:lnTo>
                <a:lnTo>
                  <a:pt x="32" y="294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2" y="302"/>
                </a:lnTo>
                <a:lnTo>
                  <a:pt x="30" y="306"/>
                </a:lnTo>
                <a:lnTo>
                  <a:pt x="30" y="306"/>
                </a:lnTo>
                <a:lnTo>
                  <a:pt x="30" y="308"/>
                </a:lnTo>
                <a:lnTo>
                  <a:pt x="30" y="308"/>
                </a:lnTo>
                <a:lnTo>
                  <a:pt x="30" y="310"/>
                </a:lnTo>
                <a:lnTo>
                  <a:pt x="30" y="310"/>
                </a:lnTo>
                <a:lnTo>
                  <a:pt x="30" y="312"/>
                </a:lnTo>
                <a:lnTo>
                  <a:pt x="30" y="312"/>
                </a:lnTo>
                <a:lnTo>
                  <a:pt x="32" y="314"/>
                </a:lnTo>
                <a:lnTo>
                  <a:pt x="32" y="314"/>
                </a:lnTo>
                <a:lnTo>
                  <a:pt x="32" y="316"/>
                </a:lnTo>
                <a:lnTo>
                  <a:pt x="32" y="316"/>
                </a:lnTo>
                <a:lnTo>
                  <a:pt x="32" y="320"/>
                </a:lnTo>
                <a:lnTo>
                  <a:pt x="32" y="320"/>
                </a:lnTo>
                <a:lnTo>
                  <a:pt x="32" y="324"/>
                </a:lnTo>
                <a:lnTo>
                  <a:pt x="32" y="324"/>
                </a:lnTo>
                <a:lnTo>
                  <a:pt x="32" y="324"/>
                </a:lnTo>
                <a:lnTo>
                  <a:pt x="32" y="324"/>
                </a:lnTo>
                <a:lnTo>
                  <a:pt x="32" y="326"/>
                </a:lnTo>
                <a:lnTo>
                  <a:pt x="32" y="326"/>
                </a:lnTo>
                <a:lnTo>
                  <a:pt x="34" y="328"/>
                </a:lnTo>
                <a:lnTo>
                  <a:pt x="34" y="328"/>
                </a:lnTo>
                <a:lnTo>
                  <a:pt x="34" y="328"/>
                </a:lnTo>
                <a:lnTo>
                  <a:pt x="34" y="328"/>
                </a:lnTo>
                <a:lnTo>
                  <a:pt x="32" y="332"/>
                </a:lnTo>
                <a:lnTo>
                  <a:pt x="32" y="332"/>
                </a:lnTo>
                <a:lnTo>
                  <a:pt x="32" y="334"/>
                </a:lnTo>
                <a:lnTo>
                  <a:pt x="32" y="334"/>
                </a:lnTo>
                <a:lnTo>
                  <a:pt x="30" y="338"/>
                </a:lnTo>
                <a:lnTo>
                  <a:pt x="30" y="338"/>
                </a:lnTo>
                <a:lnTo>
                  <a:pt x="26" y="344"/>
                </a:lnTo>
                <a:lnTo>
                  <a:pt x="26" y="344"/>
                </a:lnTo>
                <a:lnTo>
                  <a:pt x="24" y="352"/>
                </a:lnTo>
                <a:lnTo>
                  <a:pt x="24" y="352"/>
                </a:lnTo>
                <a:lnTo>
                  <a:pt x="24" y="358"/>
                </a:lnTo>
                <a:lnTo>
                  <a:pt x="24" y="358"/>
                </a:lnTo>
                <a:lnTo>
                  <a:pt x="24" y="358"/>
                </a:lnTo>
                <a:lnTo>
                  <a:pt x="24" y="358"/>
                </a:lnTo>
                <a:lnTo>
                  <a:pt x="20" y="356"/>
                </a:lnTo>
                <a:lnTo>
                  <a:pt x="20" y="356"/>
                </a:lnTo>
                <a:lnTo>
                  <a:pt x="20" y="356"/>
                </a:lnTo>
                <a:lnTo>
                  <a:pt x="20" y="356"/>
                </a:lnTo>
                <a:lnTo>
                  <a:pt x="20" y="358"/>
                </a:lnTo>
                <a:lnTo>
                  <a:pt x="20" y="358"/>
                </a:lnTo>
                <a:lnTo>
                  <a:pt x="18" y="358"/>
                </a:lnTo>
                <a:lnTo>
                  <a:pt x="18" y="358"/>
                </a:lnTo>
                <a:lnTo>
                  <a:pt x="18" y="358"/>
                </a:lnTo>
                <a:lnTo>
                  <a:pt x="18" y="358"/>
                </a:lnTo>
                <a:lnTo>
                  <a:pt x="18" y="358"/>
                </a:lnTo>
                <a:lnTo>
                  <a:pt x="18" y="358"/>
                </a:lnTo>
                <a:lnTo>
                  <a:pt x="16" y="358"/>
                </a:lnTo>
                <a:lnTo>
                  <a:pt x="16" y="358"/>
                </a:lnTo>
                <a:lnTo>
                  <a:pt x="16" y="360"/>
                </a:lnTo>
                <a:lnTo>
                  <a:pt x="16" y="360"/>
                </a:lnTo>
                <a:lnTo>
                  <a:pt x="14" y="362"/>
                </a:lnTo>
                <a:lnTo>
                  <a:pt x="14" y="362"/>
                </a:lnTo>
                <a:lnTo>
                  <a:pt x="14" y="362"/>
                </a:lnTo>
                <a:lnTo>
                  <a:pt x="14" y="362"/>
                </a:lnTo>
                <a:lnTo>
                  <a:pt x="12" y="366"/>
                </a:lnTo>
                <a:lnTo>
                  <a:pt x="12" y="366"/>
                </a:lnTo>
                <a:lnTo>
                  <a:pt x="12" y="368"/>
                </a:lnTo>
                <a:lnTo>
                  <a:pt x="12" y="368"/>
                </a:lnTo>
                <a:lnTo>
                  <a:pt x="10" y="372"/>
                </a:lnTo>
                <a:lnTo>
                  <a:pt x="10" y="372"/>
                </a:lnTo>
                <a:lnTo>
                  <a:pt x="10" y="372"/>
                </a:lnTo>
                <a:lnTo>
                  <a:pt x="10" y="372"/>
                </a:lnTo>
                <a:lnTo>
                  <a:pt x="8" y="374"/>
                </a:lnTo>
                <a:lnTo>
                  <a:pt x="8" y="374"/>
                </a:lnTo>
                <a:lnTo>
                  <a:pt x="8" y="376"/>
                </a:lnTo>
                <a:lnTo>
                  <a:pt x="8" y="376"/>
                </a:lnTo>
                <a:lnTo>
                  <a:pt x="6" y="382"/>
                </a:lnTo>
                <a:lnTo>
                  <a:pt x="6" y="382"/>
                </a:lnTo>
                <a:lnTo>
                  <a:pt x="6" y="384"/>
                </a:lnTo>
                <a:lnTo>
                  <a:pt x="6" y="384"/>
                </a:lnTo>
                <a:lnTo>
                  <a:pt x="6" y="386"/>
                </a:lnTo>
                <a:lnTo>
                  <a:pt x="6" y="386"/>
                </a:lnTo>
                <a:lnTo>
                  <a:pt x="4" y="388"/>
                </a:lnTo>
                <a:lnTo>
                  <a:pt x="4" y="388"/>
                </a:lnTo>
                <a:lnTo>
                  <a:pt x="4" y="388"/>
                </a:lnTo>
                <a:lnTo>
                  <a:pt x="4" y="388"/>
                </a:lnTo>
                <a:lnTo>
                  <a:pt x="4" y="388"/>
                </a:lnTo>
                <a:lnTo>
                  <a:pt x="4" y="388"/>
                </a:lnTo>
                <a:lnTo>
                  <a:pt x="4" y="394"/>
                </a:lnTo>
                <a:lnTo>
                  <a:pt x="4" y="394"/>
                </a:lnTo>
                <a:lnTo>
                  <a:pt x="0" y="406"/>
                </a:lnTo>
                <a:lnTo>
                  <a:pt x="0" y="406"/>
                </a:lnTo>
                <a:lnTo>
                  <a:pt x="0" y="416"/>
                </a:lnTo>
                <a:lnTo>
                  <a:pt x="0" y="416"/>
                </a:lnTo>
                <a:lnTo>
                  <a:pt x="0" y="430"/>
                </a:lnTo>
                <a:lnTo>
                  <a:pt x="0" y="430"/>
                </a:lnTo>
                <a:lnTo>
                  <a:pt x="0" y="436"/>
                </a:lnTo>
                <a:lnTo>
                  <a:pt x="0" y="436"/>
                </a:lnTo>
                <a:lnTo>
                  <a:pt x="2" y="444"/>
                </a:lnTo>
                <a:lnTo>
                  <a:pt x="2" y="444"/>
                </a:lnTo>
                <a:lnTo>
                  <a:pt x="4" y="448"/>
                </a:lnTo>
                <a:lnTo>
                  <a:pt x="4" y="448"/>
                </a:lnTo>
                <a:lnTo>
                  <a:pt x="6" y="448"/>
                </a:lnTo>
                <a:lnTo>
                  <a:pt x="6" y="448"/>
                </a:lnTo>
                <a:lnTo>
                  <a:pt x="6" y="450"/>
                </a:lnTo>
                <a:lnTo>
                  <a:pt x="6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10" y="452"/>
                </a:lnTo>
                <a:lnTo>
                  <a:pt x="10" y="452"/>
                </a:lnTo>
                <a:lnTo>
                  <a:pt x="10" y="452"/>
                </a:lnTo>
                <a:lnTo>
                  <a:pt x="10" y="452"/>
                </a:lnTo>
                <a:lnTo>
                  <a:pt x="12" y="452"/>
                </a:lnTo>
                <a:lnTo>
                  <a:pt x="12" y="452"/>
                </a:lnTo>
                <a:lnTo>
                  <a:pt x="12" y="452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0" y="452"/>
                </a:lnTo>
                <a:lnTo>
                  <a:pt x="20" y="452"/>
                </a:lnTo>
                <a:lnTo>
                  <a:pt x="22" y="452"/>
                </a:lnTo>
                <a:lnTo>
                  <a:pt x="22" y="452"/>
                </a:lnTo>
                <a:lnTo>
                  <a:pt x="22" y="454"/>
                </a:lnTo>
                <a:lnTo>
                  <a:pt x="22" y="454"/>
                </a:lnTo>
                <a:lnTo>
                  <a:pt x="22" y="454"/>
                </a:lnTo>
                <a:lnTo>
                  <a:pt x="22" y="454"/>
                </a:lnTo>
                <a:lnTo>
                  <a:pt x="26" y="454"/>
                </a:lnTo>
                <a:lnTo>
                  <a:pt x="26" y="454"/>
                </a:lnTo>
                <a:lnTo>
                  <a:pt x="30" y="456"/>
                </a:lnTo>
                <a:lnTo>
                  <a:pt x="30" y="456"/>
                </a:lnTo>
                <a:lnTo>
                  <a:pt x="32" y="456"/>
                </a:lnTo>
                <a:lnTo>
                  <a:pt x="32" y="458"/>
                </a:lnTo>
                <a:lnTo>
                  <a:pt x="32" y="458"/>
                </a:lnTo>
                <a:lnTo>
                  <a:pt x="32" y="460"/>
                </a:lnTo>
                <a:lnTo>
                  <a:pt x="32" y="460"/>
                </a:lnTo>
                <a:lnTo>
                  <a:pt x="32" y="460"/>
                </a:lnTo>
                <a:lnTo>
                  <a:pt x="32" y="460"/>
                </a:lnTo>
                <a:lnTo>
                  <a:pt x="32" y="462"/>
                </a:lnTo>
                <a:lnTo>
                  <a:pt x="32" y="462"/>
                </a:lnTo>
                <a:lnTo>
                  <a:pt x="32" y="462"/>
                </a:lnTo>
                <a:lnTo>
                  <a:pt x="32" y="462"/>
                </a:lnTo>
                <a:lnTo>
                  <a:pt x="32" y="466"/>
                </a:lnTo>
                <a:lnTo>
                  <a:pt x="32" y="466"/>
                </a:lnTo>
                <a:lnTo>
                  <a:pt x="32" y="466"/>
                </a:lnTo>
                <a:lnTo>
                  <a:pt x="32" y="466"/>
                </a:lnTo>
                <a:lnTo>
                  <a:pt x="32" y="468"/>
                </a:lnTo>
                <a:lnTo>
                  <a:pt x="32" y="468"/>
                </a:lnTo>
                <a:lnTo>
                  <a:pt x="34" y="472"/>
                </a:lnTo>
                <a:lnTo>
                  <a:pt x="34" y="472"/>
                </a:lnTo>
                <a:lnTo>
                  <a:pt x="34" y="476"/>
                </a:lnTo>
                <a:lnTo>
                  <a:pt x="34" y="476"/>
                </a:lnTo>
                <a:lnTo>
                  <a:pt x="36" y="482"/>
                </a:lnTo>
                <a:lnTo>
                  <a:pt x="36" y="482"/>
                </a:lnTo>
                <a:lnTo>
                  <a:pt x="36" y="488"/>
                </a:lnTo>
                <a:lnTo>
                  <a:pt x="36" y="488"/>
                </a:lnTo>
                <a:lnTo>
                  <a:pt x="36" y="490"/>
                </a:lnTo>
                <a:lnTo>
                  <a:pt x="36" y="490"/>
                </a:lnTo>
                <a:lnTo>
                  <a:pt x="36" y="492"/>
                </a:lnTo>
                <a:lnTo>
                  <a:pt x="36" y="492"/>
                </a:lnTo>
                <a:lnTo>
                  <a:pt x="36" y="494"/>
                </a:lnTo>
                <a:lnTo>
                  <a:pt x="36" y="494"/>
                </a:lnTo>
                <a:lnTo>
                  <a:pt x="36" y="496"/>
                </a:lnTo>
                <a:lnTo>
                  <a:pt x="36" y="496"/>
                </a:lnTo>
                <a:lnTo>
                  <a:pt x="38" y="498"/>
                </a:lnTo>
                <a:lnTo>
                  <a:pt x="38" y="498"/>
                </a:lnTo>
                <a:lnTo>
                  <a:pt x="38" y="498"/>
                </a:lnTo>
                <a:lnTo>
                  <a:pt x="38" y="498"/>
                </a:lnTo>
                <a:lnTo>
                  <a:pt x="38" y="498"/>
                </a:lnTo>
                <a:lnTo>
                  <a:pt x="38" y="498"/>
                </a:lnTo>
                <a:lnTo>
                  <a:pt x="38" y="500"/>
                </a:lnTo>
                <a:lnTo>
                  <a:pt x="38" y="500"/>
                </a:lnTo>
                <a:lnTo>
                  <a:pt x="38" y="502"/>
                </a:lnTo>
                <a:lnTo>
                  <a:pt x="38" y="502"/>
                </a:lnTo>
                <a:lnTo>
                  <a:pt x="38" y="504"/>
                </a:lnTo>
                <a:lnTo>
                  <a:pt x="38" y="504"/>
                </a:lnTo>
                <a:lnTo>
                  <a:pt x="36" y="508"/>
                </a:lnTo>
                <a:lnTo>
                  <a:pt x="36" y="508"/>
                </a:lnTo>
                <a:lnTo>
                  <a:pt x="36" y="508"/>
                </a:lnTo>
                <a:lnTo>
                  <a:pt x="36" y="508"/>
                </a:lnTo>
                <a:lnTo>
                  <a:pt x="34" y="510"/>
                </a:lnTo>
                <a:lnTo>
                  <a:pt x="34" y="510"/>
                </a:lnTo>
                <a:lnTo>
                  <a:pt x="28" y="518"/>
                </a:lnTo>
                <a:lnTo>
                  <a:pt x="28" y="518"/>
                </a:lnTo>
                <a:lnTo>
                  <a:pt x="24" y="524"/>
                </a:lnTo>
                <a:lnTo>
                  <a:pt x="24" y="524"/>
                </a:lnTo>
                <a:lnTo>
                  <a:pt x="24" y="526"/>
                </a:lnTo>
                <a:lnTo>
                  <a:pt x="26" y="528"/>
                </a:lnTo>
                <a:lnTo>
                  <a:pt x="26" y="528"/>
                </a:lnTo>
                <a:lnTo>
                  <a:pt x="30" y="526"/>
                </a:lnTo>
                <a:lnTo>
                  <a:pt x="30" y="526"/>
                </a:lnTo>
                <a:lnTo>
                  <a:pt x="34" y="526"/>
                </a:lnTo>
                <a:lnTo>
                  <a:pt x="34" y="526"/>
                </a:lnTo>
                <a:lnTo>
                  <a:pt x="36" y="524"/>
                </a:lnTo>
                <a:lnTo>
                  <a:pt x="36" y="524"/>
                </a:lnTo>
                <a:lnTo>
                  <a:pt x="40" y="524"/>
                </a:lnTo>
                <a:lnTo>
                  <a:pt x="40" y="524"/>
                </a:lnTo>
                <a:lnTo>
                  <a:pt x="44" y="522"/>
                </a:lnTo>
                <a:lnTo>
                  <a:pt x="44" y="522"/>
                </a:lnTo>
                <a:lnTo>
                  <a:pt x="46" y="522"/>
                </a:lnTo>
                <a:lnTo>
                  <a:pt x="46" y="522"/>
                </a:lnTo>
                <a:lnTo>
                  <a:pt x="46" y="524"/>
                </a:lnTo>
                <a:lnTo>
                  <a:pt x="46" y="524"/>
                </a:lnTo>
                <a:lnTo>
                  <a:pt x="46" y="526"/>
                </a:lnTo>
                <a:lnTo>
                  <a:pt x="46" y="526"/>
                </a:lnTo>
                <a:lnTo>
                  <a:pt x="44" y="526"/>
                </a:lnTo>
                <a:lnTo>
                  <a:pt x="44" y="526"/>
                </a:lnTo>
                <a:lnTo>
                  <a:pt x="38" y="528"/>
                </a:lnTo>
                <a:lnTo>
                  <a:pt x="38" y="528"/>
                </a:lnTo>
                <a:lnTo>
                  <a:pt x="36" y="532"/>
                </a:lnTo>
                <a:lnTo>
                  <a:pt x="36" y="532"/>
                </a:lnTo>
                <a:lnTo>
                  <a:pt x="36" y="534"/>
                </a:lnTo>
                <a:lnTo>
                  <a:pt x="36" y="534"/>
                </a:lnTo>
                <a:lnTo>
                  <a:pt x="36" y="536"/>
                </a:lnTo>
                <a:lnTo>
                  <a:pt x="36" y="536"/>
                </a:lnTo>
                <a:lnTo>
                  <a:pt x="34" y="536"/>
                </a:lnTo>
                <a:lnTo>
                  <a:pt x="34" y="536"/>
                </a:lnTo>
                <a:lnTo>
                  <a:pt x="34" y="540"/>
                </a:lnTo>
                <a:lnTo>
                  <a:pt x="34" y="540"/>
                </a:lnTo>
                <a:lnTo>
                  <a:pt x="32" y="542"/>
                </a:lnTo>
                <a:lnTo>
                  <a:pt x="32" y="542"/>
                </a:lnTo>
                <a:lnTo>
                  <a:pt x="32" y="546"/>
                </a:lnTo>
                <a:lnTo>
                  <a:pt x="32" y="546"/>
                </a:lnTo>
                <a:lnTo>
                  <a:pt x="32" y="548"/>
                </a:lnTo>
                <a:lnTo>
                  <a:pt x="32" y="548"/>
                </a:lnTo>
                <a:lnTo>
                  <a:pt x="32" y="548"/>
                </a:lnTo>
                <a:lnTo>
                  <a:pt x="32" y="548"/>
                </a:lnTo>
                <a:lnTo>
                  <a:pt x="30" y="550"/>
                </a:lnTo>
                <a:lnTo>
                  <a:pt x="30" y="550"/>
                </a:lnTo>
                <a:lnTo>
                  <a:pt x="28" y="550"/>
                </a:lnTo>
                <a:lnTo>
                  <a:pt x="28" y="550"/>
                </a:lnTo>
                <a:lnTo>
                  <a:pt x="30" y="550"/>
                </a:lnTo>
                <a:lnTo>
                  <a:pt x="30" y="550"/>
                </a:lnTo>
                <a:lnTo>
                  <a:pt x="28" y="552"/>
                </a:lnTo>
                <a:lnTo>
                  <a:pt x="28" y="552"/>
                </a:lnTo>
                <a:lnTo>
                  <a:pt x="26" y="554"/>
                </a:lnTo>
                <a:lnTo>
                  <a:pt x="26" y="554"/>
                </a:lnTo>
                <a:lnTo>
                  <a:pt x="24" y="556"/>
                </a:lnTo>
                <a:lnTo>
                  <a:pt x="24" y="556"/>
                </a:lnTo>
                <a:lnTo>
                  <a:pt x="22" y="556"/>
                </a:lnTo>
                <a:lnTo>
                  <a:pt x="22" y="556"/>
                </a:lnTo>
                <a:lnTo>
                  <a:pt x="20" y="556"/>
                </a:lnTo>
                <a:lnTo>
                  <a:pt x="20" y="556"/>
                </a:lnTo>
                <a:lnTo>
                  <a:pt x="18" y="558"/>
                </a:lnTo>
                <a:lnTo>
                  <a:pt x="18" y="558"/>
                </a:lnTo>
                <a:lnTo>
                  <a:pt x="16" y="558"/>
                </a:lnTo>
                <a:lnTo>
                  <a:pt x="16" y="558"/>
                </a:lnTo>
                <a:lnTo>
                  <a:pt x="14" y="560"/>
                </a:lnTo>
                <a:lnTo>
                  <a:pt x="14" y="560"/>
                </a:lnTo>
                <a:lnTo>
                  <a:pt x="10" y="562"/>
                </a:lnTo>
                <a:lnTo>
                  <a:pt x="10" y="562"/>
                </a:lnTo>
                <a:lnTo>
                  <a:pt x="8" y="566"/>
                </a:lnTo>
                <a:lnTo>
                  <a:pt x="8" y="566"/>
                </a:lnTo>
                <a:lnTo>
                  <a:pt x="10" y="566"/>
                </a:lnTo>
                <a:lnTo>
                  <a:pt x="10" y="566"/>
                </a:lnTo>
                <a:lnTo>
                  <a:pt x="8" y="566"/>
                </a:lnTo>
                <a:lnTo>
                  <a:pt x="8" y="566"/>
                </a:lnTo>
                <a:lnTo>
                  <a:pt x="8" y="568"/>
                </a:lnTo>
                <a:lnTo>
                  <a:pt x="8" y="568"/>
                </a:lnTo>
                <a:lnTo>
                  <a:pt x="10" y="568"/>
                </a:lnTo>
                <a:lnTo>
                  <a:pt x="10" y="568"/>
                </a:lnTo>
                <a:lnTo>
                  <a:pt x="18" y="570"/>
                </a:lnTo>
                <a:lnTo>
                  <a:pt x="18" y="570"/>
                </a:lnTo>
                <a:lnTo>
                  <a:pt x="36" y="570"/>
                </a:lnTo>
                <a:lnTo>
                  <a:pt x="36" y="570"/>
                </a:lnTo>
                <a:lnTo>
                  <a:pt x="44" y="568"/>
                </a:lnTo>
                <a:lnTo>
                  <a:pt x="44" y="568"/>
                </a:lnTo>
                <a:lnTo>
                  <a:pt x="48" y="566"/>
                </a:lnTo>
                <a:lnTo>
                  <a:pt x="48" y="566"/>
                </a:lnTo>
                <a:lnTo>
                  <a:pt x="50" y="564"/>
                </a:lnTo>
                <a:lnTo>
                  <a:pt x="50" y="564"/>
                </a:lnTo>
                <a:lnTo>
                  <a:pt x="50" y="564"/>
                </a:lnTo>
                <a:lnTo>
                  <a:pt x="50" y="564"/>
                </a:lnTo>
                <a:lnTo>
                  <a:pt x="58" y="564"/>
                </a:lnTo>
                <a:lnTo>
                  <a:pt x="58" y="564"/>
                </a:lnTo>
                <a:lnTo>
                  <a:pt x="64" y="564"/>
                </a:lnTo>
                <a:lnTo>
                  <a:pt x="64" y="564"/>
                </a:lnTo>
                <a:lnTo>
                  <a:pt x="74" y="562"/>
                </a:lnTo>
                <a:lnTo>
                  <a:pt x="74" y="562"/>
                </a:lnTo>
                <a:lnTo>
                  <a:pt x="76" y="560"/>
                </a:lnTo>
                <a:lnTo>
                  <a:pt x="76" y="560"/>
                </a:lnTo>
                <a:lnTo>
                  <a:pt x="76" y="560"/>
                </a:lnTo>
                <a:lnTo>
                  <a:pt x="76" y="560"/>
                </a:lnTo>
                <a:lnTo>
                  <a:pt x="78" y="558"/>
                </a:lnTo>
                <a:lnTo>
                  <a:pt x="78" y="558"/>
                </a:lnTo>
                <a:lnTo>
                  <a:pt x="78" y="554"/>
                </a:lnTo>
                <a:lnTo>
                  <a:pt x="78" y="554"/>
                </a:lnTo>
                <a:lnTo>
                  <a:pt x="78" y="550"/>
                </a:lnTo>
                <a:lnTo>
                  <a:pt x="78" y="550"/>
                </a:lnTo>
                <a:lnTo>
                  <a:pt x="78" y="548"/>
                </a:lnTo>
                <a:lnTo>
                  <a:pt x="78" y="548"/>
                </a:lnTo>
                <a:lnTo>
                  <a:pt x="78" y="548"/>
                </a:lnTo>
                <a:lnTo>
                  <a:pt x="78" y="548"/>
                </a:lnTo>
                <a:lnTo>
                  <a:pt x="78" y="546"/>
                </a:lnTo>
                <a:lnTo>
                  <a:pt x="78" y="546"/>
                </a:lnTo>
                <a:lnTo>
                  <a:pt x="80" y="538"/>
                </a:lnTo>
                <a:lnTo>
                  <a:pt x="80" y="538"/>
                </a:lnTo>
                <a:lnTo>
                  <a:pt x="78" y="534"/>
                </a:lnTo>
                <a:lnTo>
                  <a:pt x="78" y="534"/>
                </a:lnTo>
                <a:lnTo>
                  <a:pt x="80" y="532"/>
                </a:lnTo>
                <a:lnTo>
                  <a:pt x="80" y="532"/>
                </a:lnTo>
                <a:lnTo>
                  <a:pt x="82" y="528"/>
                </a:lnTo>
                <a:lnTo>
                  <a:pt x="82" y="528"/>
                </a:lnTo>
                <a:lnTo>
                  <a:pt x="90" y="514"/>
                </a:lnTo>
                <a:lnTo>
                  <a:pt x="90" y="514"/>
                </a:lnTo>
                <a:lnTo>
                  <a:pt x="92" y="508"/>
                </a:lnTo>
                <a:lnTo>
                  <a:pt x="92" y="508"/>
                </a:lnTo>
                <a:lnTo>
                  <a:pt x="94" y="506"/>
                </a:lnTo>
                <a:lnTo>
                  <a:pt x="94" y="506"/>
                </a:lnTo>
                <a:lnTo>
                  <a:pt x="94" y="502"/>
                </a:lnTo>
                <a:lnTo>
                  <a:pt x="94" y="502"/>
                </a:lnTo>
                <a:lnTo>
                  <a:pt x="98" y="484"/>
                </a:lnTo>
                <a:lnTo>
                  <a:pt x="98" y="484"/>
                </a:lnTo>
                <a:lnTo>
                  <a:pt x="100" y="472"/>
                </a:lnTo>
                <a:lnTo>
                  <a:pt x="100" y="472"/>
                </a:lnTo>
                <a:lnTo>
                  <a:pt x="102" y="462"/>
                </a:lnTo>
                <a:lnTo>
                  <a:pt x="102" y="462"/>
                </a:lnTo>
                <a:lnTo>
                  <a:pt x="106" y="442"/>
                </a:lnTo>
                <a:lnTo>
                  <a:pt x="106" y="442"/>
                </a:lnTo>
                <a:lnTo>
                  <a:pt x="110" y="414"/>
                </a:lnTo>
                <a:lnTo>
                  <a:pt x="110" y="414"/>
                </a:lnTo>
                <a:lnTo>
                  <a:pt x="114" y="388"/>
                </a:lnTo>
                <a:lnTo>
                  <a:pt x="114" y="388"/>
                </a:lnTo>
                <a:lnTo>
                  <a:pt x="116" y="376"/>
                </a:lnTo>
                <a:lnTo>
                  <a:pt x="116" y="376"/>
                </a:lnTo>
                <a:lnTo>
                  <a:pt x="118" y="374"/>
                </a:lnTo>
                <a:lnTo>
                  <a:pt x="118" y="374"/>
                </a:lnTo>
                <a:lnTo>
                  <a:pt x="118" y="376"/>
                </a:lnTo>
                <a:lnTo>
                  <a:pt x="118" y="376"/>
                </a:lnTo>
                <a:lnTo>
                  <a:pt x="120" y="382"/>
                </a:lnTo>
                <a:lnTo>
                  <a:pt x="120" y="382"/>
                </a:lnTo>
                <a:lnTo>
                  <a:pt x="122" y="390"/>
                </a:lnTo>
                <a:lnTo>
                  <a:pt x="122" y="390"/>
                </a:lnTo>
                <a:lnTo>
                  <a:pt x="122" y="392"/>
                </a:lnTo>
                <a:lnTo>
                  <a:pt x="122" y="392"/>
                </a:lnTo>
                <a:lnTo>
                  <a:pt x="124" y="396"/>
                </a:lnTo>
                <a:lnTo>
                  <a:pt x="124" y="396"/>
                </a:lnTo>
                <a:lnTo>
                  <a:pt x="126" y="404"/>
                </a:lnTo>
                <a:lnTo>
                  <a:pt x="126" y="404"/>
                </a:lnTo>
                <a:lnTo>
                  <a:pt x="126" y="408"/>
                </a:lnTo>
                <a:lnTo>
                  <a:pt x="126" y="408"/>
                </a:lnTo>
                <a:lnTo>
                  <a:pt x="128" y="414"/>
                </a:lnTo>
                <a:lnTo>
                  <a:pt x="128" y="414"/>
                </a:lnTo>
                <a:lnTo>
                  <a:pt x="128" y="418"/>
                </a:lnTo>
                <a:lnTo>
                  <a:pt x="128" y="418"/>
                </a:lnTo>
                <a:lnTo>
                  <a:pt x="128" y="426"/>
                </a:lnTo>
                <a:lnTo>
                  <a:pt x="128" y="426"/>
                </a:lnTo>
                <a:lnTo>
                  <a:pt x="128" y="432"/>
                </a:lnTo>
                <a:lnTo>
                  <a:pt x="128" y="432"/>
                </a:lnTo>
                <a:lnTo>
                  <a:pt x="128" y="438"/>
                </a:lnTo>
                <a:lnTo>
                  <a:pt x="128" y="438"/>
                </a:lnTo>
                <a:lnTo>
                  <a:pt x="128" y="446"/>
                </a:lnTo>
                <a:lnTo>
                  <a:pt x="128" y="446"/>
                </a:lnTo>
                <a:lnTo>
                  <a:pt x="128" y="456"/>
                </a:lnTo>
                <a:lnTo>
                  <a:pt x="128" y="456"/>
                </a:lnTo>
                <a:lnTo>
                  <a:pt x="128" y="464"/>
                </a:lnTo>
                <a:lnTo>
                  <a:pt x="128" y="464"/>
                </a:lnTo>
                <a:lnTo>
                  <a:pt x="128" y="470"/>
                </a:lnTo>
                <a:lnTo>
                  <a:pt x="128" y="470"/>
                </a:lnTo>
                <a:lnTo>
                  <a:pt x="128" y="476"/>
                </a:lnTo>
                <a:lnTo>
                  <a:pt x="128" y="476"/>
                </a:lnTo>
                <a:lnTo>
                  <a:pt x="128" y="484"/>
                </a:lnTo>
                <a:lnTo>
                  <a:pt x="128" y="484"/>
                </a:lnTo>
                <a:lnTo>
                  <a:pt x="130" y="490"/>
                </a:lnTo>
                <a:lnTo>
                  <a:pt x="130" y="490"/>
                </a:lnTo>
                <a:lnTo>
                  <a:pt x="130" y="492"/>
                </a:lnTo>
                <a:lnTo>
                  <a:pt x="130" y="492"/>
                </a:lnTo>
                <a:lnTo>
                  <a:pt x="128" y="498"/>
                </a:lnTo>
                <a:lnTo>
                  <a:pt x="128" y="498"/>
                </a:lnTo>
                <a:lnTo>
                  <a:pt x="126" y="504"/>
                </a:lnTo>
                <a:lnTo>
                  <a:pt x="126" y="504"/>
                </a:lnTo>
                <a:lnTo>
                  <a:pt x="124" y="514"/>
                </a:lnTo>
                <a:lnTo>
                  <a:pt x="124" y="514"/>
                </a:lnTo>
                <a:lnTo>
                  <a:pt x="122" y="526"/>
                </a:lnTo>
                <a:lnTo>
                  <a:pt x="122" y="526"/>
                </a:lnTo>
                <a:lnTo>
                  <a:pt x="120" y="534"/>
                </a:lnTo>
                <a:lnTo>
                  <a:pt x="122" y="536"/>
                </a:lnTo>
                <a:lnTo>
                  <a:pt x="122" y="536"/>
                </a:lnTo>
                <a:lnTo>
                  <a:pt x="124" y="542"/>
                </a:lnTo>
                <a:lnTo>
                  <a:pt x="124" y="542"/>
                </a:lnTo>
                <a:lnTo>
                  <a:pt x="126" y="544"/>
                </a:lnTo>
                <a:lnTo>
                  <a:pt x="126" y="544"/>
                </a:lnTo>
                <a:lnTo>
                  <a:pt x="126" y="546"/>
                </a:lnTo>
                <a:lnTo>
                  <a:pt x="126" y="546"/>
                </a:lnTo>
                <a:lnTo>
                  <a:pt x="126" y="546"/>
                </a:lnTo>
                <a:lnTo>
                  <a:pt x="126" y="546"/>
                </a:lnTo>
                <a:lnTo>
                  <a:pt x="126" y="546"/>
                </a:lnTo>
                <a:lnTo>
                  <a:pt x="128" y="550"/>
                </a:lnTo>
                <a:lnTo>
                  <a:pt x="128" y="550"/>
                </a:lnTo>
                <a:lnTo>
                  <a:pt x="130" y="554"/>
                </a:lnTo>
                <a:lnTo>
                  <a:pt x="130" y="554"/>
                </a:lnTo>
                <a:lnTo>
                  <a:pt x="132" y="556"/>
                </a:lnTo>
                <a:lnTo>
                  <a:pt x="132" y="556"/>
                </a:lnTo>
                <a:lnTo>
                  <a:pt x="132" y="556"/>
                </a:lnTo>
                <a:lnTo>
                  <a:pt x="132" y="556"/>
                </a:lnTo>
                <a:lnTo>
                  <a:pt x="132" y="560"/>
                </a:lnTo>
                <a:lnTo>
                  <a:pt x="132" y="560"/>
                </a:lnTo>
                <a:lnTo>
                  <a:pt x="132" y="562"/>
                </a:lnTo>
                <a:lnTo>
                  <a:pt x="132" y="562"/>
                </a:lnTo>
                <a:lnTo>
                  <a:pt x="136" y="564"/>
                </a:lnTo>
                <a:lnTo>
                  <a:pt x="136" y="564"/>
                </a:lnTo>
                <a:lnTo>
                  <a:pt x="138" y="564"/>
                </a:lnTo>
                <a:lnTo>
                  <a:pt x="138" y="564"/>
                </a:lnTo>
                <a:lnTo>
                  <a:pt x="138" y="564"/>
                </a:lnTo>
                <a:lnTo>
                  <a:pt x="138" y="564"/>
                </a:lnTo>
                <a:lnTo>
                  <a:pt x="140" y="566"/>
                </a:lnTo>
                <a:lnTo>
                  <a:pt x="140" y="566"/>
                </a:lnTo>
                <a:lnTo>
                  <a:pt x="140" y="566"/>
                </a:lnTo>
                <a:lnTo>
                  <a:pt x="140" y="566"/>
                </a:lnTo>
                <a:lnTo>
                  <a:pt x="140" y="568"/>
                </a:lnTo>
                <a:lnTo>
                  <a:pt x="140" y="568"/>
                </a:lnTo>
                <a:lnTo>
                  <a:pt x="140" y="568"/>
                </a:lnTo>
                <a:lnTo>
                  <a:pt x="140" y="568"/>
                </a:lnTo>
                <a:lnTo>
                  <a:pt x="142" y="572"/>
                </a:lnTo>
                <a:lnTo>
                  <a:pt x="142" y="572"/>
                </a:lnTo>
                <a:lnTo>
                  <a:pt x="152" y="572"/>
                </a:lnTo>
                <a:lnTo>
                  <a:pt x="152" y="572"/>
                </a:lnTo>
                <a:lnTo>
                  <a:pt x="164" y="572"/>
                </a:lnTo>
                <a:lnTo>
                  <a:pt x="164" y="572"/>
                </a:lnTo>
                <a:lnTo>
                  <a:pt x="168" y="570"/>
                </a:lnTo>
                <a:lnTo>
                  <a:pt x="170" y="570"/>
                </a:lnTo>
                <a:lnTo>
                  <a:pt x="170" y="570"/>
                </a:lnTo>
                <a:lnTo>
                  <a:pt x="170" y="568"/>
                </a:lnTo>
                <a:lnTo>
                  <a:pt x="170" y="568"/>
                </a:lnTo>
                <a:lnTo>
                  <a:pt x="170" y="566"/>
                </a:lnTo>
                <a:lnTo>
                  <a:pt x="170" y="566"/>
                </a:lnTo>
                <a:lnTo>
                  <a:pt x="170" y="566"/>
                </a:lnTo>
                <a:lnTo>
                  <a:pt x="170" y="566"/>
                </a:lnTo>
                <a:lnTo>
                  <a:pt x="170" y="562"/>
                </a:lnTo>
                <a:lnTo>
                  <a:pt x="170" y="562"/>
                </a:lnTo>
                <a:lnTo>
                  <a:pt x="168" y="558"/>
                </a:lnTo>
                <a:lnTo>
                  <a:pt x="168" y="558"/>
                </a:lnTo>
                <a:lnTo>
                  <a:pt x="166" y="556"/>
                </a:lnTo>
                <a:lnTo>
                  <a:pt x="166" y="556"/>
                </a:lnTo>
                <a:lnTo>
                  <a:pt x="166" y="554"/>
                </a:lnTo>
                <a:lnTo>
                  <a:pt x="166" y="554"/>
                </a:lnTo>
                <a:lnTo>
                  <a:pt x="164" y="554"/>
                </a:lnTo>
                <a:lnTo>
                  <a:pt x="164" y="554"/>
                </a:lnTo>
                <a:lnTo>
                  <a:pt x="164" y="552"/>
                </a:lnTo>
                <a:lnTo>
                  <a:pt x="164" y="552"/>
                </a:lnTo>
                <a:lnTo>
                  <a:pt x="166" y="550"/>
                </a:lnTo>
                <a:lnTo>
                  <a:pt x="166" y="550"/>
                </a:lnTo>
                <a:lnTo>
                  <a:pt x="166" y="548"/>
                </a:lnTo>
                <a:lnTo>
                  <a:pt x="166" y="548"/>
                </a:lnTo>
                <a:lnTo>
                  <a:pt x="166" y="546"/>
                </a:lnTo>
                <a:lnTo>
                  <a:pt x="166" y="546"/>
                </a:lnTo>
                <a:lnTo>
                  <a:pt x="166" y="544"/>
                </a:lnTo>
                <a:lnTo>
                  <a:pt x="166" y="544"/>
                </a:lnTo>
                <a:lnTo>
                  <a:pt x="166" y="542"/>
                </a:lnTo>
                <a:lnTo>
                  <a:pt x="166" y="542"/>
                </a:lnTo>
                <a:lnTo>
                  <a:pt x="166" y="542"/>
                </a:lnTo>
                <a:lnTo>
                  <a:pt x="166" y="542"/>
                </a:lnTo>
                <a:lnTo>
                  <a:pt x="166" y="540"/>
                </a:lnTo>
                <a:lnTo>
                  <a:pt x="166" y="540"/>
                </a:lnTo>
                <a:lnTo>
                  <a:pt x="168" y="538"/>
                </a:lnTo>
                <a:lnTo>
                  <a:pt x="168" y="538"/>
                </a:lnTo>
                <a:lnTo>
                  <a:pt x="168" y="532"/>
                </a:lnTo>
                <a:lnTo>
                  <a:pt x="168" y="532"/>
                </a:lnTo>
                <a:lnTo>
                  <a:pt x="170" y="524"/>
                </a:lnTo>
                <a:lnTo>
                  <a:pt x="170" y="524"/>
                </a:lnTo>
                <a:lnTo>
                  <a:pt x="172" y="510"/>
                </a:lnTo>
                <a:lnTo>
                  <a:pt x="172" y="510"/>
                </a:lnTo>
                <a:lnTo>
                  <a:pt x="174" y="500"/>
                </a:lnTo>
                <a:lnTo>
                  <a:pt x="174" y="500"/>
                </a:lnTo>
                <a:lnTo>
                  <a:pt x="174" y="484"/>
                </a:lnTo>
                <a:lnTo>
                  <a:pt x="174" y="484"/>
                </a:lnTo>
                <a:lnTo>
                  <a:pt x="176" y="458"/>
                </a:lnTo>
                <a:lnTo>
                  <a:pt x="176" y="458"/>
                </a:lnTo>
                <a:lnTo>
                  <a:pt x="178" y="444"/>
                </a:lnTo>
                <a:lnTo>
                  <a:pt x="178" y="444"/>
                </a:lnTo>
                <a:lnTo>
                  <a:pt x="180" y="436"/>
                </a:lnTo>
                <a:lnTo>
                  <a:pt x="180" y="436"/>
                </a:lnTo>
                <a:lnTo>
                  <a:pt x="184" y="420"/>
                </a:lnTo>
                <a:lnTo>
                  <a:pt x="184" y="420"/>
                </a:lnTo>
                <a:lnTo>
                  <a:pt x="188" y="400"/>
                </a:lnTo>
                <a:lnTo>
                  <a:pt x="188" y="400"/>
                </a:lnTo>
                <a:lnTo>
                  <a:pt x="188" y="386"/>
                </a:lnTo>
                <a:lnTo>
                  <a:pt x="188" y="386"/>
                </a:lnTo>
                <a:lnTo>
                  <a:pt x="188" y="376"/>
                </a:lnTo>
                <a:lnTo>
                  <a:pt x="188" y="376"/>
                </a:lnTo>
                <a:lnTo>
                  <a:pt x="190" y="366"/>
                </a:lnTo>
                <a:lnTo>
                  <a:pt x="190" y="366"/>
                </a:lnTo>
                <a:lnTo>
                  <a:pt x="192" y="344"/>
                </a:lnTo>
                <a:lnTo>
                  <a:pt x="192" y="344"/>
                </a:lnTo>
                <a:lnTo>
                  <a:pt x="192" y="330"/>
                </a:lnTo>
                <a:lnTo>
                  <a:pt x="192" y="330"/>
                </a:lnTo>
                <a:lnTo>
                  <a:pt x="194" y="314"/>
                </a:lnTo>
                <a:lnTo>
                  <a:pt x="194" y="314"/>
                </a:lnTo>
                <a:lnTo>
                  <a:pt x="194" y="304"/>
                </a:lnTo>
                <a:lnTo>
                  <a:pt x="194" y="304"/>
                </a:lnTo>
                <a:lnTo>
                  <a:pt x="194" y="300"/>
                </a:lnTo>
                <a:lnTo>
                  <a:pt x="194" y="300"/>
                </a:lnTo>
                <a:lnTo>
                  <a:pt x="194" y="298"/>
                </a:lnTo>
                <a:lnTo>
                  <a:pt x="194" y="298"/>
                </a:lnTo>
                <a:lnTo>
                  <a:pt x="196" y="296"/>
                </a:lnTo>
                <a:lnTo>
                  <a:pt x="196" y="296"/>
                </a:lnTo>
                <a:lnTo>
                  <a:pt x="196" y="296"/>
                </a:lnTo>
                <a:lnTo>
                  <a:pt x="196" y="294"/>
                </a:lnTo>
                <a:lnTo>
                  <a:pt x="196" y="294"/>
                </a:lnTo>
                <a:lnTo>
                  <a:pt x="198" y="292"/>
                </a:lnTo>
                <a:lnTo>
                  <a:pt x="198" y="292"/>
                </a:lnTo>
                <a:lnTo>
                  <a:pt x="200" y="292"/>
                </a:lnTo>
                <a:lnTo>
                  <a:pt x="200" y="292"/>
                </a:lnTo>
                <a:lnTo>
                  <a:pt x="200" y="294"/>
                </a:lnTo>
                <a:lnTo>
                  <a:pt x="200" y="294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4" y="292"/>
                </a:lnTo>
                <a:lnTo>
                  <a:pt x="204" y="292"/>
                </a:lnTo>
                <a:lnTo>
                  <a:pt x="206" y="286"/>
                </a:lnTo>
                <a:lnTo>
                  <a:pt x="206" y="286"/>
                </a:lnTo>
                <a:lnTo>
                  <a:pt x="208" y="284"/>
                </a:lnTo>
                <a:lnTo>
                  <a:pt x="208" y="284"/>
                </a:lnTo>
                <a:lnTo>
                  <a:pt x="210" y="282"/>
                </a:lnTo>
                <a:lnTo>
                  <a:pt x="210" y="282"/>
                </a:lnTo>
                <a:lnTo>
                  <a:pt x="212" y="280"/>
                </a:lnTo>
                <a:lnTo>
                  <a:pt x="212" y="280"/>
                </a:lnTo>
                <a:lnTo>
                  <a:pt x="212" y="280"/>
                </a:lnTo>
                <a:lnTo>
                  <a:pt x="212" y="280"/>
                </a:lnTo>
                <a:lnTo>
                  <a:pt x="214" y="278"/>
                </a:lnTo>
                <a:lnTo>
                  <a:pt x="214" y="278"/>
                </a:lnTo>
                <a:lnTo>
                  <a:pt x="214" y="276"/>
                </a:lnTo>
                <a:lnTo>
                  <a:pt x="214" y="276"/>
                </a:lnTo>
                <a:lnTo>
                  <a:pt x="216" y="270"/>
                </a:lnTo>
                <a:lnTo>
                  <a:pt x="216" y="270"/>
                </a:lnTo>
                <a:lnTo>
                  <a:pt x="218" y="264"/>
                </a:lnTo>
                <a:lnTo>
                  <a:pt x="218" y="264"/>
                </a:lnTo>
                <a:lnTo>
                  <a:pt x="218" y="258"/>
                </a:lnTo>
                <a:lnTo>
                  <a:pt x="218" y="258"/>
                </a:lnTo>
                <a:lnTo>
                  <a:pt x="218" y="256"/>
                </a:lnTo>
                <a:lnTo>
                  <a:pt x="218" y="256"/>
                </a:lnTo>
                <a:lnTo>
                  <a:pt x="218" y="250"/>
                </a:lnTo>
                <a:lnTo>
                  <a:pt x="218" y="250"/>
                </a:lnTo>
                <a:lnTo>
                  <a:pt x="218" y="246"/>
                </a:lnTo>
                <a:lnTo>
                  <a:pt x="218" y="246"/>
                </a:lnTo>
                <a:lnTo>
                  <a:pt x="220" y="242"/>
                </a:lnTo>
                <a:lnTo>
                  <a:pt x="220" y="242"/>
                </a:lnTo>
                <a:lnTo>
                  <a:pt x="222" y="238"/>
                </a:lnTo>
                <a:lnTo>
                  <a:pt x="222" y="238"/>
                </a:lnTo>
                <a:lnTo>
                  <a:pt x="222" y="232"/>
                </a:lnTo>
                <a:lnTo>
                  <a:pt x="222" y="232"/>
                </a:lnTo>
                <a:lnTo>
                  <a:pt x="222" y="228"/>
                </a:lnTo>
                <a:lnTo>
                  <a:pt x="222" y="228"/>
                </a:lnTo>
                <a:lnTo>
                  <a:pt x="224" y="222"/>
                </a:lnTo>
                <a:lnTo>
                  <a:pt x="224" y="222"/>
                </a:lnTo>
                <a:lnTo>
                  <a:pt x="224" y="218"/>
                </a:lnTo>
                <a:lnTo>
                  <a:pt x="224" y="218"/>
                </a:lnTo>
                <a:close/>
                <a:moveTo>
                  <a:pt x="32" y="292"/>
                </a:moveTo>
                <a:lnTo>
                  <a:pt x="32" y="292"/>
                </a:lnTo>
                <a:lnTo>
                  <a:pt x="32" y="292"/>
                </a:lnTo>
                <a:lnTo>
                  <a:pt x="32" y="292"/>
                </a:lnTo>
                <a:lnTo>
                  <a:pt x="32" y="290"/>
                </a:lnTo>
                <a:lnTo>
                  <a:pt x="32" y="290"/>
                </a:lnTo>
                <a:lnTo>
                  <a:pt x="32" y="288"/>
                </a:lnTo>
                <a:lnTo>
                  <a:pt x="30" y="284"/>
                </a:lnTo>
                <a:lnTo>
                  <a:pt x="30" y="284"/>
                </a:lnTo>
                <a:lnTo>
                  <a:pt x="34" y="282"/>
                </a:lnTo>
                <a:lnTo>
                  <a:pt x="34" y="282"/>
                </a:lnTo>
                <a:lnTo>
                  <a:pt x="42" y="282"/>
                </a:lnTo>
                <a:lnTo>
                  <a:pt x="42" y="282"/>
                </a:lnTo>
                <a:lnTo>
                  <a:pt x="48" y="282"/>
                </a:lnTo>
                <a:lnTo>
                  <a:pt x="48" y="282"/>
                </a:lnTo>
                <a:lnTo>
                  <a:pt x="52" y="284"/>
                </a:lnTo>
                <a:lnTo>
                  <a:pt x="52" y="284"/>
                </a:lnTo>
                <a:lnTo>
                  <a:pt x="52" y="288"/>
                </a:lnTo>
                <a:lnTo>
                  <a:pt x="52" y="288"/>
                </a:lnTo>
                <a:lnTo>
                  <a:pt x="52" y="292"/>
                </a:lnTo>
                <a:lnTo>
                  <a:pt x="52" y="292"/>
                </a:lnTo>
                <a:lnTo>
                  <a:pt x="52" y="292"/>
                </a:lnTo>
                <a:lnTo>
                  <a:pt x="52" y="292"/>
                </a:lnTo>
                <a:lnTo>
                  <a:pt x="46" y="292"/>
                </a:lnTo>
                <a:lnTo>
                  <a:pt x="46" y="292"/>
                </a:lnTo>
                <a:lnTo>
                  <a:pt x="36" y="292"/>
                </a:lnTo>
                <a:lnTo>
                  <a:pt x="36" y="292"/>
                </a:lnTo>
                <a:lnTo>
                  <a:pt x="32" y="292"/>
                </a:lnTo>
                <a:lnTo>
                  <a:pt x="32" y="292"/>
                </a:lnTo>
                <a:close/>
                <a:moveTo>
                  <a:pt x="46" y="318"/>
                </a:moveTo>
                <a:lnTo>
                  <a:pt x="46" y="318"/>
                </a:lnTo>
                <a:lnTo>
                  <a:pt x="46" y="318"/>
                </a:lnTo>
                <a:lnTo>
                  <a:pt x="46" y="318"/>
                </a:lnTo>
                <a:lnTo>
                  <a:pt x="44" y="316"/>
                </a:lnTo>
                <a:lnTo>
                  <a:pt x="44" y="316"/>
                </a:lnTo>
                <a:lnTo>
                  <a:pt x="42" y="316"/>
                </a:lnTo>
                <a:lnTo>
                  <a:pt x="42" y="316"/>
                </a:lnTo>
                <a:lnTo>
                  <a:pt x="42" y="314"/>
                </a:lnTo>
                <a:lnTo>
                  <a:pt x="42" y="314"/>
                </a:lnTo>
                <a:lnTo>
                  <a:pt x="42" y="314"/>
                </a:lnTo>
                <a:lnTo>
                  <a:pt x="42" y="314"/>
                </a:lnTo>
                <a:lnTo>
                  <a:pt x="42" y="312"/>
                </a:lnTo>
                <a:lnTo>
                  <a:pt x="42" y="312"/>
                </a:lnTo>
                <a:lnTo>
                  <a:pt x="42" y="312"/>
                </a:lnTo>
                <a:lnTo>
                  <a:pt x="42" y="312"/>
                </a:lnTo>
                <a:lnTo>
                  <a:pt x="44" y="312"/>
                </a:lnTo>
                <a:lnTo>
                  <a:pt x="44" y="312"/>
                </a:lnTo>
                <a:lnTo>
                  <a:pt x="46" y="310"/>
                </a:lnTo>
                <a:lnTo>
                  <a:pt x="46" y="310"/>
                </a:lnTo>
                <a:lnTo>
                  <a:pt x="46" y="312"/>
                </a:lnTo>
                <a:lnTo>
                  <a:pt x="46" y="312"/>
                </a:lnTo>
                <a:lnTo>
                  <a:pt x="46" y="314"/>
                </a:lnTo>
                <a:lnTo>
                  <a:pt x="46" y="314"/>
                </a:lnTo>
                <a:lnTo>
                  <a:pt x="48" y="316"/>
                </a:lnTo>
                <a:lnTo>
                  <a:pt x="48" y="316"/>
                </a:lnTo>
                <a:lnTo>
                  <a:pt x="48" y="318"/>
                </a:lnTo>
                <a:lnTo>
                  <a:pt x="48" y="318"/>
                </a:lnTo>
                <a:lnTo>
                  <a:pt x="48" y="318"/>
                </a:lnTo>
                <a:lnTo>
                  <a:pt x="48" y="318"/>
                </a:lnTo>
                <a:lnTo>
                  <a:pt x="46" y="318"/>
                </a:lnTo>
                <a:lnTo>
                  <a:pt x="46" y="318"/>
                </a:lnTo>
                <a:close/>
                <a:moveTo>
                  <a:pt x="46" y="322"/>
                </a:moveTo>
                <a:lnTo>
                  <a:pt x="46" y="322"/>
                </a:lnTo>
                <a:lnTo>
                  <a:pt x="44" y="324"/>
                </a:lnTo>
                <a:lnTo>
                  <a:pt x="44" y="324"/>
                </a:lnTo>
                <a:lnTo>
                  <a:pt x="44" y="322"/>
                </a:lnTo>
                <a:lnTo>
                  <a:pt x="44" y="322"/>
                </a:lnTo>
                <a:lnTo>
                  <a:pt x="46" y="322"/>
                </a:lnTo>
                <a:lnTo>
                  <a:pt x="46" y="322"/>
                </a:lnTo>
                <a:close/>
                <a:moveTo>
                  <a:pt x="42" y="350"/>
                </a:moveTo>
                <a:lnTo>
                  <a:pt x="42" y="350"/>
                </a:lnTo>
                <a:lnTo>
                  <a:pt x="40" y="348"/>
                </a:lnTo>
                <a:lnTo>
                  <a:pt x="40" y="348"/>
                </a:lnTo>
                <a:lnTo>
                  <a:pt x="40" y="348"/>
                </a:lnTo>
                <a:lnTo>
                  <a:pt x="40" y="348"/>
                </a:lnTo>
                <a:lnTo>
                  <a:pt x="40" y="348"/>
                </a:lnTo>
                <a:lnTo>
                  <a:pt x="38" y="348"/>
                </a:lnTo>
                <a:lnTo>
                  <a:pt x="38" y="348"/>
                </a:lnTo>
                <a:lnTo>
                  <a:pt x="38" y="348"/>
                </a:lnTo>
                <a:lnTo>
                  <a:pt x="38" y="348"/>
                </a:lnTo>
                <a:lnTo>
                  <a:pt x="36" y="348"/>
                </a:lnTo>
                <a:lnTo>
                  <a:pt x="36" y="348"/>
                </a:lnTo>
                <a:lnTo>
                  <a:pt x="34" y="348"/>
                </a:lnTo>
                <a:lnTo>
                  <a:pt x="34" y="348"/>
                </a:lnTo>
                <a:lnTo>
                  <a:pt x="36" y="346"/>
                </a:lnTo>
                <a:lnTo>
                  <a:pt x="36" y="346"/>
                </a:lnTo>
                <a:lnTo>
                  <a:pt x="38" y="338"/>
                </a:lnTo>
                <a:lnTo>
                  <a:pt x="38" y="338"/>
                </a:lnTo>
                <a:lnTo>
                  <a:pt x="42" y="332"/>
                </a:lnTo>
                <a:lnTo>
                  <a:pt x="42" y="332"/>
                </a:lnTo>
                <a:lnTo>
                  <a:pt x="42" y="332"/>
                </a:lnTo>
                <a:lnTo>
                  <a:pt x="42" y="332"/>
                </a:lnTo>
                <a:lnTo>
                  <a:pt x="44" y="332"/>
                </a:lnTo>
                <a:lnTo>
                  <a:pt x="44" y="332"/>
                </a:lnTo>
                <a:lnTo>
                  <a:pt x="44" y="334"/>
                </a:lnTo>
                <a:lnTo>
                  <a:pt x="44" y="334"/>
                </a:lnTo>
                <a:lnTo>
                  <a:pt x="44" y="340"/>
                </a:lnTo>
                <a:lnTo>
                  <a:pt x="44" y="340"/>
                </a:lnTo>
                <a:lnTo>
                  <a:pt x="44" y="350"/>
                </a:lnTo>
                <a:lnTo>
                  <a:pt x="44" y="350"/>
                </a:lnTo>
                <a:lnTo>
                  <a:pt x="44" y="350"/>
                </a:lnTo>
                <a:lnTo>
                  <a:pt x="44" y="350"/>
                </a:lnTo>
                <a:lnTo>
                  <a:pt x="42" y="350"/>
                </a:lnTo>
                <a:lnTo>
                  <a:pt x="42" y="350"/>
                </a:lnTo>
                <a:lnTo>
                  <a:pt x="42" y="350"/>
                </a:lnTo>
                <a:lnTo>
                  <a:pt x="42" y="350"/>
                </a:lnTo>
                <a:close/>
                <a:moveTo>
                  <a:pt x="46" y="516"/>
                </a:moveTo>
                <a:lnTo>
                  <a:pt x="46" y="516"/>
                </a:lnTo>
                <a:lnTo>
                  <a:pt x="46" y="518"/>
                </a:lnTo>
                <a:lnTo>
                  <a:pt x="46" y="518"/>
                </a:lnTo>
                <a:lnTo>
                  <a:pt x="46" y="518"/>
                </a:lnTo>
                <a:lnTo>
                  <a:pt x="46" y="518"/>
                </a:lnTo>
                <a:lnTo>
                  <a:pt x="44" y="518"/>
                </a:lnTo>
                <a:lnTo>
                  <a:pt x="44" y="518"/>
                </a:lnTo>
                <a:lnTo>
                  <a:pt x="42" y="516"/>
                </a:lnTo>
                <a:lnTo>
                  <a:pt x="42" y="516"/>
                </a:lnTo>
                <a:lnTo>
                  <a:pt x="44" y="516"/>
                </a:lnTo>
                <a:lnTo>
                  <a:pt x="44" y="516"/>
                </a:lnTo>
                <a:lnTo>
                  <a:pt x="46" y="514"/>
                </a:lnTo>
                <a:lnTo>
                  <a:pt x="46" y="514"/>
                </a:lnTo>
                <a:lnTo>
                  <a:pt x="46" y="516"/>
                </a:lnTo>
                <a:lnTo>
                  <a:pt x="46" y="516"/>
                </a:lnTo>
                <a:close/>
                <a:moveTo>
                  <a:pt x="56" y="324"/>
                </a:moveTo>
                <a:lnTo>
                  <a:pt x="56" y="324"/>
                </a:lnTo>
                <a:lnTo>
                  <a:pt x="54" y="328"/>
                </a:lnTo>
                <a:lnTo>
                  <a:pt x="54" y="328"/>
                </a:lnTo>
                <a:lnTo>
                  <a:pt x="52" y="334"/>
                </a:lnTo>
                <a:lnTo>
                  <a:pt x="52" y="334"/>
                </a:lnTo>
                <a:lnTo>
                  <a:pt x="52" y="338"/>
                </a:lnTo>
                <a:lnTo>
                  <a:pt x="52" y="338"/>
                </a:lnTo>
                <a:lnTo>
                  <a:pt x="50" y="344"/>
                </a:lnTo>
                <a:lnTo>
                  <a:pt x="50" y="344"/>
                </a:lnTo>
                <a:lnTo>
                  <a:pt x="50" y="346"/>
                </a:lnTo>
                <a:lnTo>
                  <a:pt x="50" y="346"/>
                </a:lnTo>
                <a:lnTo>
                  <a:pt x="50" y="346"/>
                </a:lnTo>
                <a:lnTo>
                  <a:pt x="50" y="346"/>
                </a:lnTo>
                <a:lnTo>
                  <a:pt x="50" y="342"/>
                </a:lnTo>
                <a:lnTo>
                  <a:pt x="50" y="342"/>
                </a:lnTo>
                <a:lnTo>
                  <a:pt x="50" y="340"/>
                </a:lnTo>
                <a:lnTo>
                  <a:pt x="50" y="340"/>
                </a:lnTo>
                <a:lnTo>
                  <a:pt x="50" y="336"/>
                </a:lnTo>
                <a:lnTo>
                  <a:pt x="50" y="336"/>
                </a:lnTo>
                <a:lnTo>
                  <a:pt x="50" y="334"/>
                </a:lnTo>
                <a:lnTo>
                  <a:pt x="50" y="334"/>
                </a:lnTo>
                <a:lnTo>
                  <a:pt x="50" y="334"/>
                </a:lnTo>
                <a:lnTo>
                  <a:pt x="50" y="334"/>
                </a:lnTo>
                <a:lnTo>
                  <a:pt x="50" y="332"/>
                </a:lnTo>
                <a:lnTo>
                  <a:pt x="50" y="332"/>
                </a:lnTo>
                <a:lnTo>
                  <a:pt x="50" y="330"/>
                </a:lnTo>
                <a:lnTo>
                  <a:pt x="50" y="330"/>
                </a:lnTo>
                <a:lnTo>
                  <a:pt x="50" y="330"/>
                </a:lnTo>
                <a:lnTo>
                  <a:pt x="50" y="330"/>
                </a:lnTo>
                <a:lnTo>
                  <a:pt x="50" y="330"/>
                </a:lnTo>
                <a:lnTo>
                  <a:pt x="50" y="330"/>
                </a:lnTo>
                <a:lnTo>
                  <a:pt x="50" y="328"/>
                </a:lnTo>
                <a:lnTo>
                  <a:pt x="50" y="328"/>
                </a:lnTo>
                <a:lnTo>
                  <a:pt x="52" y="328"/>
                </a:lnTo>
                <a:lnTo>
                  <a:pt x="52" y="328"/>
                </a:lnTo>
                <a:lnTo>
                  <a:pt x="52" y="326"/>
                </a:lnTo>
                <a:lnTo>
                  <a:pt x="52" y="324"/>
                </a:lnTo>
                <a:lnTo>
                  <a:pt x="52" y="324"/>
                </a:lnTo>
                <a:lnTo>
                  <a:pt x="50" y="324"/>
                </a:lnTo>
                <a:lnTo>
                  <a:pt x="50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4"/>
                </a:lnTo>
                <a:lnTo>
                  <a:pt x="46" y="322"/>
                </a:lnTo>
                <a:lnTo>
                  <a:pt x="46" y="322"/>
                </a:lnTo>
                <a:lnTo>
                  <a:pt x="48" y="322"/>
                </a:lnTo>
                <a:lnTo>
                  <a:pt x="48" y="322"/>
                </a:lnTo>
                <a:lnTo>
                  <a:pt x="50" y="322"/>
                </a:lnTo>
                <a:lnTo>
                  <a:pt x="50" y="322"/>
                </a:lnTo>
                <a:lnTo>
                  <a:pt x="52" y="322"/>
                </a:lnTo>
                <a:lnTo>
                  <a:pt x="52" y="322"/>
                </a:lnTo>
                <a:lnTo>
                  <a:pt x="52" y="324"/>
                </a:lnTo>
                <a:lnTo>
                  <a:pt x="52" y="324"/>
                </a:lnTo>
                <a:lnTo>
                  <a:pt x="54" y="324"/>
                </a:lnTo>
                <a:lnTo>
                  <a:pt x="54" y="324"/>
                </a:lnTo>
                <a:lnTo>
                  <a:pt x="56" y="324"/>
                </a:lnTo>
                <a:lnTo>
                  <a:pt x="56" y="324"/>
                </a:lnTo>
                <a:lnTo>
                  <a:pt x="56" y="324"/>
                </a:lnTo>
                <a:lnTo>
                  <a:pt x="56" y="324"/>
                </a:lnTo>
                <a:close/>
                <a:moveTo>
                  <a:pt x="62" y="268"/>
                </a:moveTo>
                <a:lnTo>
                  <a:pt x="62" y="268"/>
                </a:lnTo>
                <a:lnTo>
                  <a:pt x="60" y="276"/>
                </a:lnTo>
                <a:lnTo>
                  <a:pt x="60" y="276"/>
                </a:lnTo>
                <a:lnTo>
                  <a:pt x="60" y="284"/>
                </a:lnTo>
                <a:lnTo>
                  <a:pt x="60" y="284"/>
                </a:lnTo>
                <a:lnTo>
                  <a:pt x="58" y="288"/>
                </a:lnTo>
                <a:lnTo>
                  <a:pt x="58" y="288"/>
                </a:lnTo>
                <a:lnTo>
                  <a:pt x="58" y="292"/>
                </a:lnTo>
                <a:lnTo>
                  <a:pt x="58" y="292"/>
                </a:lnTo>
                <a:lnTo>
                  <a:pt x="58" y="296"/>
                </a:lnTo>
                <a:lnTo>
                  <a:pt x="58" y="296"/>
                </a:lnTo>
                <a:lnTo>
                  <a:pt x="58" y="300"/>
                </a:lnTo>
                <a:lnTo>
                  <a:pt x="58" y="300"/>
                </a:lnTo>
                <a:lnTo>
                  <a:pt x="56" y="306"/>
                </a:lnTo>
                <a:lnTo>
                  <a:pt x="56" y="306"/>
                </a:lnTo>
                <a:lnTo>
                  <a:pt x="56" y="314"/>
                </a:lnTo>
                <a:lnTo>
                  <a:pt x="56" y="314"/>
                </a:lnTo>
                <a:lnTo>
                  <a:pt x="56" y="314"/>
                </a:lnTo>
                <a:lnTo>
                  <a:pt x="56" y="314"/>
                </a:lnTo>
                <a:lnTo>
                  <a:pt x="54" y="312"/>
                </a:lnTo>
                <a:lnTo>
                  <a:pt x="54" y="312"/>
                </a:lnTo>
                <a:lnTo>
                  <a:pt x="54" y="308"/>
                </a:lnTo>
                <a:lnTo>
                  <a:pt x="54" y="308"/>
                </a:lnTo>
                <a:lnTo>
                  <a:pt x="52" y="304"/>
                </a:lnTo>
                <a:lnTo>
                  <a:pt x="52" y="304"/>
                </a:lnTo>
                <a:lnTo>
                  <a:pt x="52" y="302"/>
                </a:lnTo>
                <a:lnTo>
                  <a:pt x="52" y="302"/>
                </a:lnTo>
                <a:lnTo>
                  <a:pt x="52" y="298"/>
                </a:lnTo>
                <a:lnTo>
                  <a:pt x="52" y="298"/>
                </a:lnTo>
                <a:lnTo>
                  <a:pt x="52" y="296"/>
                </a:lnTo>
                <a:lnTo>
                  <a:pt x="52" y="296"/>
                </a:lnTo>
                <a:lnTo>
                  <a:pt x="52" y="294"/>
                </a:lnTo>
                <a:lnTo>
                  <a:pt x="52" y="294"/>
                </a:lnTo>
                <a:lnTo>
                  <a:pt x="52" y="294"/>
                </a:lnTo>
                <a:lnTo>
                  <a:pt x="52" y="294"/>
                </a:lnTo>
                <a:lnTo>
                  <a:pt x="52" y="292"/>
                </a:lnTo>
                <a:lnTo>
                  <a:pt x="52" y="292"/>
                </a:lnTo>
                <a:lnTo>
                  <a:pt x="52" y="290"/>
                </a:lnTo>
                <a:lnTo>
                  <a:pt x="52" y="290"/>
                </a:lnTo>
                <a:lnTo>
                  <a:pt x="54" y="290"/>
                </a:lnTo>
                <a:lnTo>
                  <a:pt x="54" y="290"/>
                </a:lnTo>
                <a:lnTo>
                  <a:pt x="54" y="290"/>
                </a:lnTo>
                <a:lnTo>
                  <a:pt x="54" y="290"/>
                </a:lnTo>
                <a:lnTo>
                  <a:pt x="56" y="286"/>
                </a:lnTo>
                <a:lnTo>
                  <a:pt x="56" y="286"/>
                </a:lnTo>
                <a:lnTo>
                  <a:pt x="56" y="282"/>
                </a:lnTo>
                <a:lnTo>
                  <a:pt x="56" y="282"/>
                </a:lnTo>
                <a:lnTo>
                  <a:pt x="58" y="276"/>
                </a:lnTo>
                <a:lnTo>
                  <a:pt x="58" y="276"/>
                </a:lnTo>
                <a:lnTo>
                  <a:pt x="60" y="270"/>
                </a:lnTo>
                <a:lnTo>
                  <a:pt x="60" y="270"/>
                </a:lnTo>
                <a:lnTo>
                  <a:pt x="62" y="264"/>
                </a:lnTo>
                <a:lnTo>
                  <a:pt x="62" y="264"/>
                </a:lnTo>
                <a:lnTo>
                  <a:pt x="62" y="266"/>
                </a:lnTo>
                <a:lnTo>
                  <a:pt x="62" y="266"/>
                </a:lnTo>
                <a:lnTo>
                  <a:pt x="62" y="268"/>
                </a:lnTo>
                <a:lnTo>
                  <a:pt x="62" y="268"/>
                </a:lnTo>
                <a:close/>
                <a:moveTo>
                  <a:pt x="116" y="100"/>
                </a:moveTo>
                <a:lnTo>
                  <a:pt x="116" y="100"/>
                </a:lnTo>
                <a:lnTo>
                  <a:pt x="116" y="104"/>
                </a:lnTo>
                <a:lnTo>
                  <a:pt x="116" y="104"/>
                </a:lnTo>
                <a:lnTo>
                  <a:pt x="110" y="112"/>
                </a:lnTo>
                <a:lnTo>
                  <a:pt x="110" y="112"/>
                </a:lnTo>
                <a:lnTo>
                  <a:pt x="106" y="128"/>
                </a:lnTo>
                <a:lnTo>
                  <a:pt x="106" y="128"/>
                </a:lnTo>
                <a:lnTo>
                  <a:pt x="104" y="124"/>
                </a:lnTo>
                <a:lnTo>
                  <a:pt x="102" y="114"/>
                </a:lnTo>
                <a:lnTo>
                  <a:pt x="102" y="114"/>
                </a:lnTo>
                <a:lnTo>
                  <a:pt x="102" y="100"/>
                </a:lnTo>
                <a:lnTo>
                  <a:pt x="102" y="100"/>
                </a:lnTo>
                <a:lnTo>
                  <a:pt x="102" y="92"/>
                </a:lnTo>
                <a:lnTo>
                  <a:pt x="102" y="92"/>
                </a:lnTo>
                <a:lnTo>
                  <a:pt x="102" y="96"/>
                </a:lnTo>
                <a:lnTo>
                  <a:pt x="106" y="100"/>
                </a:lnTo>
                <a:lnTo>
                  <a:pt x="106" y="100"/>
                </a:lnTo>
                <a:lnTo>
                  <a:pt x="110" y="106"/>
                </a:lnTo>
                <a:lnTo>
                  <a:pt x="110" y="106"/>
                </a:lnTo>
                <a:lnTo>
                  <a:pt x="114" y="102"/>
                </a:lnTo>
                <a:lnTo>
                  <a:pt x="114" y="102"/>
                </a:lnTo>
                <a:lnTo>
                  <a:pt x="116" y="96"/>
                </a:lnTo>
                <a:lnTo>
                  <a:pt x="116" y="96"/>
                </a:lnTo>
                <a:lnTo>
                  <a:pt x="116" y="96"/>
                </a:lnTo>
                <a:lnTo>
                  <a:pt x="116" y="96"/>
                </a:lnTo>
                <a:lnTo>
                  <a:pt x="118" y="98"/>
                </a:lnTo>
                <a:lnTo>
                  <a:pt x="118" y="98"/>
                </a:lnTo>
                <a:lnTo>
                  <a:pt x="116" y="100"/>
                </a:lnTo>
                <a:lnTo>
                  <a:pt x="116" y="100"/>
                </a:lnTo>
                <a:close/>
                <a:moveTo>
                  <a:pt x="116" y="94"/>
                </a:moveTo>
                <a:lnTo>
                  <a:pt x="116" y="94"/>
                </a:lnTo>
                <a:lnTo>
                  <a:pt x="114" y="100"/>
                </a:lnTo>
                <a:lnTo>
                  <a:pt x="110" y="106"/>
                </a:lnTo>
                <a:lnTo>
                  <a:pt x="110" y="106"/>
                </a:lnTo>
                <a:lnTo>
                  <a:pt x="106" y="100"/>
                </a:lnTo>
                <a:lnTo>
                  <a:pt x="102" y="92"/>
                </a:lnTo>
                <a:lnTo>
                  <a:pt x="102" y="92"/>
                </a:lnTo>
                <a:lnTo>
                  <a:pt x="102" y="84"/>
                </a:lnTo>
                <a:lnTo>
                  <a:pt x="104" y="78"/>
                </a:lnTo>
                <a:lnTo>
                  <a:pt x="104" y="78"/>
                </a:lnTo>
                <a:lnTo>
                  <a:pt x="110" y="82"/>
                </a:lnTo>
                <a:lnTo>
                  <a:pt x="110" y="82"/>
                </a:lnTo>
                <a:lnTo>
                  <a:pt x="120" y="88"/>
                </a:lnTo>
                <a:lnTo>
                  <a:pt x="120" y="88"/>
                </a:lnTo>
                <a:lnTo>
                  <a:pt x="118" y="90"/>
                </a:lnTo>
                <a:lnTo>
                  <a:pt x="116" y="94"/>
                </a:lnTo>
                <a:lnTo>
                  <a:pt x="116" y="94"/>
                </a:lnTo>
                <a:close/>
                <a:moveTo>
                  <a:pt x="134" y="110"/>
                </a:moveTo>
                <a:lnTo>
                  <a:pt x="134" y="110"/>
                </a:lnTo>
                <a:lnTo>
                  <a:pt x="126" y="128"/>
                </a:lnTo>
                <a:lnTo>
                  <a:pt x="126" y="128"/>
                </a:lnTo>
                <a:lnTo>
                  <a:pt x="126" y="112"/>
                </a:lnTo>
                <a:lnTo>
                  <a:pt x="126" y="112"/>
                </a:lnTo>
                <a:lnTo>
                  <a:pt x="124" y="102"/>
                </a:lnTo>
                <a:lnTo>
                  <a:pt x="122" y="98"/>
                </a:lnTo>
                <a:lnTo>
                  <a:pt x="122" y="98"/>
                </a:lnTo>
                <a:lnTo>
                  <a:pt x="124" y="96"/>
                </a:lnTo>
                <a:lnTo>
                  <a:pt x="124" y="96"/>
                </a:lnTo>
                <a:lnTo>
                  <a:pt x="124" y="96"/>
                </a:lnTo>
                <a:lnTo>
                  <a:pt x="124" y="96"/>
                </a:lnTo>
                <a:lnTo>
                  <a:pt x="128" y="102"/>
                </a:lnTo>
                <a:lnTo>
                  <a:pt x="128" y="102"/>
                </a:lnTo>
                <a:lnTo>
                  <a:pt x="130" y="106"/>
                </a:lnTo>
                <a:lnTo>
                  <a:pt x="130" y="106"/>
                </a:lnTo>
                <a:lnTo>
                  <a:pt x="132" y="104"/>
                </a:lnTo>
                <a:lnTo>
                  <a:pt x="132" y="104"/>
                </a:lnTo>
                <a:lnTo>
                  <a:pt x="136" y="100"/>
                </a:lnTo>
                <a:lnTo>
                  <a:pt x="136" y="100"/>
                </a:lnTo>
                <a:lnTo>
                  <a:pt x="138" y="96"/>
                </a:lnTo>
                <a:lnTo>
                  <a:pt x="138" y="96"/>
                </a:lnTo>
                <a:lnTo>
                  <a:pt x="134" y="110"/>
                </a:lnTo>
                <a:lnTo>
                  <a:pt x="134" y="110"/>
                </a:lnTo>
                <a:close/>
                <a:moveTo>
                  <a:pt x="146" y="76"/>
                </a:moveTo>
                <a:lnTo>
                  <a:pt x="146" y="76"/>
                </a:lnTo>
                <a:lnTo>
                  <a:pt x="140" y="96"/>
                </a:lnTo>
                <a:lnTo>
                  <a:pt x="140" y="96"/>
                </a:lnTo>
                <a:lnTo>
                  <a:pt x="132" y="104"/>
                </a:lnTo>
                <a:lnTo>
                  <a:pt x="132" y="104"/>
                </a:lnTo>
                <a:lnTo>
                  <a:pt x="130" y="106"/>
                </a:lnTo>
                <a:lnTo>
                  <a:pt x="130" y="104"/>
                </a:lnTo>
                <a:lnTo>
                  <a:pt x="130" y="104"/>
                </a:lnTo>
                <a:lnTo>
                  <a:pt x="124" y="96"/>
                </a:lnTo>
                <a:lnTo>
                  <a:pt x="124" y="96"/>
                </a:lnTo>
                <a:lnTo>
                  <a:pt x="122" y="88"/>
                </a:lnTo>
                <a:lnTo>
                  <a:pt x="122" y="88"/>
                </a:lnTo>
                <a:lnTo>
                  <a:pt x="130" y="82"/>
                </a:lnTo>
                <a:lnTo>
                  <a:pt x="130" y="82"/>
                </a:lnTo>
                <a:lnTo>
                  <a:pt x="140" y="76"/>
                </a:lnTo>
                <a:lnTo>
                  <a:pt x="140" y="76"/>
                </a:lnTo>
                <a:lnTo>
                  <a:pt x="144" y="72"/>
                </a:lnTo>
                <a:lnTo>
                  <a:pt x="144" y="70"/>
                </a:lnTo>
                <a:lnTo>
                  <a:pt x="144" y="70"/>
                </a:lnTo>
                <a:lnTo>
                  <a:pt x="144" y="72"/>
                </a:lnTo>
                <a:lnTo>
                  <a:pt x="144" y="72"/>
                </a:lnTo>
                <a:lnTo>
                  <a:pt x="146" y="74"/>
                </a:lnTo>
                <a:lnTo>
                  <a:pt x="146" y="76"/>
                </a:lnTo>
                <a:lnTo>
                  <a:pt x="146" y="76"/>
                </a:lnTo>
                <a:close/>
                <a:moveTo>
                  <a:pt x="198" y="290"/>
                </a:moveTo>
                <a:lnTo>
                  <a:pt x="198" y="290"/>
                </a:lnTo>
                <a:lnTo>
                  <a:pt x="196" y="292"/>
                </a:lnTo>
                <a:lnTo>
                  <a:pt x="196" y="292"/>
                </a:lnTo>
                <a:lnTo>
                  <a:pt x="196" y="290"/>
                </a:lnTo>
                <a:lnTo>
                  <a:pt x="196" y="290"/>
                </a:lnTo>
                <a:lnTo>
                  <a:pt x="196" y="290"/>
                </a:lnTo>
                <a:lnTo>
                  <a:pt x="196" y="288"/>
                </a:lnTo>
                <a:lnTo>
                  <a:pt x="196" y="288"/>
                </a:lnTo>
                <a:lnTo>
                  <a:pt x="196" y="286"/>
                </a:lnTo>
                <a:lnTo>
                  <a:pt x="194" y="284"/>
                </a:lnTo>
                <a:lnTo>
                  <a:pt x="194" y="284"/>
                </a:lnTo>
                <a:lnTo>
                  <a:pt x="190" y="282"/>
                </a:lnTo>
                <a:lnTo>
                  <a:pt x="190" y="282"/>
                </a:lnTo>
                <a:lnTo>
                  <a:pt x="188" y="278"/>
                </a:lnTo>
                <a:lnTo>
                  <a:pt x="188" y="278"/>
                </a:lnTo>
                <a:lnTo>
                  <a:pt x="188" y="276"/>
                </a:lnTo>
                <a:lnTo>
                  <a:pt x="188" y="276"/>
                </a:lnTo>
                <a:lnTo>
                  <a:pt x="192" y="280"/>
                </a:lnTo>
                <a:lnTo>
                  <a:pt x="192" y="280"/>
                </a:lnTo>
                <a:lnTo>
                  <a:pt x="198" y="286"/>
                </a:lnTo>
                <a:lnTo>
                  <a:pt x="198" y="286"/>
                </a:lnTo>
                <a:lnTo>
                  <a:pt x="198" y="288"/>
                </a:lnTo>
                <a:lnTo>
                  <a:pt x="198" y="288"/>
                </a:lnTo>
                <a:lnTo>
                  <a:pt x="198" y="290"/>
                </a:lnTo>
                <a:lnTo>
                  <a:pt x="198" y="29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1591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04210" y="1459675"/>
            <a:ext cx="2209800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04210" y="2069760"/>
            <a:ext cx="2212848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04210" y="2738735"/>
            <a:ext cx="2212848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10668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16719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23577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5534985" y="123107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34985" y="184116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34985" y="251013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176" y="2514600"/>
            <a:ext cx="9144000" cy="1676400"/>
            <a:chOff x="0" y="2086"/>
            <a:chExt cx="5760" cy="1056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4" name="Rektangel 59"/>
          <p:cNvSpPr>
            <a:spLocks noChangeArrowheads="1"/>
          </p:cNvSpPr>
          <p:nvPr/>
        </p:nvSpPr>
        <p:spPr bwMode="auto">
          <a:xfrm rot="10800000" flipV="1">
            <a:off x="0" y="0"/>
            <a:ext cx="9149176" cy="2793111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5" name="Group 22"/>
          <p:cNvGrpSpPr>
            <a:grpSpLocks noChangeAspect="1"/>
          </p:cNvGrpSpPr>
          <p:nvPr/>
        </p:nvGrpSpPr>
        <p:grpSpPr>
          <a:xfrm>
            <a:off x="1367946" y="1325590"/>
            <a:ext cx="6172051" cy="6172051"/>
            <a:chOff x="4495800" y="1219200"/>
            <a:chExt cx="3733800" cy="3733800"/>
          </a:xfrm>
          <a:effectLst/>
          <a:scene3d>
            <a:camera prst="isometricOffAxis2Top"/>
            <a:lightRig rig="threePt" dir="t"/>
          </a:scene3d>
        </p:grpSpPr>
        <p:sp>
          <p:nvSpPr>
            <p:cNvPr id="16" name="Oval 15"/>
            <p:cNvSpPr/>
            <p:nvPr/>
          </p:nvSpPr>
          <p:spPr>
            <a:xfrm>
              <a:off x="4495800" y="1219200"/>
              <a:ext cx="3733800" cy="3733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9525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682490" y="1405890"/>
              <a:ext cx="3360420" cy="3360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9525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850511" y="1573911"/>
              <a:ext cx="3024378" cy="302437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9525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001730" y="1725130"/>
              <a:ext cx="2721940" cy="2721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9525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137827" y="1861227"/>
              <a:ext cx="2449746" cy="244974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9525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260315" y="1983715"/>
              <a:ext cx="2204771" cy="2204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9525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767412" y="2490812"/>
              <a:ext cx="1190576" cy="11905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9525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3581400" cy="2447290"/>
          </a:xfrm>
          <a:prstGeom prst="rect">
            <a:avLst/>
          </a:prstGeom>
          <a:effectLst>
            <a:outerShdw blurRad="76200" dist="190500" dir="18900000" sy="23000" kx="-1200000" algn="bl" rotWithShape="0">
              <a:prstClr val="black">
                <a:alpha val="20000"/>
              </a:prstClr>
            </a:outerShdw>
            <a:reflection blurRad="190500" stA="44000" endPos="59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leadership team</a:t>
            </a:r>
            <a:endParaRPr lang="en-US" dirty="0"/>
          </a:p>
        </p:txBody>
      </p:sp>
      <p:sp>
        <p:nvSpPr>
          <p:cNvPr id="24" name="TextBox 153"/>
          <p:cNvSpPr txBox="1">
            <a:spLocks noChangeArrowheads="1"/>
          </p:cNvSpPr>
          <p:nvPr/>
        </p:nvSpPr>
        <p:spPr bwMode="auto">
          <a:xfrm>
            <a:off x="76200" y="1642279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Calibri" pitchFamily="34" charset="0"/>
              </a:rPr>
              <a:t>You may enter </a:t>
            </a:r>
            <a:r>
              <a:rPr lang="en-US" sz="2400" dirty="0" smtClean="0">
                <a:latin typeface="Calibri" pitchFamily="34" charset="0"/>
              </a:rPr>
              <a:t>your text here</a:t>
            </a:r>
            <a:r>
              <a:rPr lang="en-US" sz="2400" dirty="0">
                <a:latin typeface="Calibri" pitchFamily="34" charset="0"/>
              </a:rPr>
              <a:t>. You may enter your text here.</a:t>
            </a:r>
          </a:p>
        </p:txBody>
      </p:sp>
      <p:sp>
        <p:nvSpPr>
          <p:cNvPr id="25" name="TextBox 153"/>
          <p:cNvSpPr txBox="1">
            <a:spLocks noChangeArrowheads="1"/>
          </p:cNvSpPr>
          <p:nvPr/>
        </p:nvSpPr>
        <p:spPr bwMode="auto">
          <a:xfrm>
            <a:off x="6400800" y="16764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 may enter </a:t>
            </a:r>
            <a:r>
              <a:rPr lang="en-US" sz="2400" dirty="0" smtClean="0">
                <a:latin typeface="Calibri" pitchFamily="34" charset="0"/>
              </a:rPr>
              <a:t>your text here</a:t>
            </a:r>
            <a:r>
              <a:rPr lang="en-US" sz="2400" dirty="0">
                <a:latin typeface="Calibri" pitchFamily="34" charset="0"/>
              </a:rPr>
              <a:t>. You may enter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4015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/>
          </p:cNvSpPr>
          <p:nvPr/>
        </p:nvSpPr>
        <p:spPr bwMode="auto">
          <a:xfrm>
            <a:off x="4876800" y="3962400"/>
            <a:ext cx="1735138" cy="2230438"/>
          </a:xfrm>
          <a:custGeom>
            <a:avLst/>
            <a:gdLst/>
            <a:ahLst/>
            <a:cxnLst>
              <a:cxn ang="0">
                <a:pos x="629" y="312"/>
              </a:cxn>
              <a:cxn ang="0">
                <a:pos x="629" y="251"/>
              </a:cxn>
              <a:cxn ang="0">
                <a:pos x="691" y="251"/>
              </a:cxn>
              <a:cxn ang="0">
                <a:pos x="547" y="0"/>
              </a:cxn>
              <a:cxn ang="0">
                <a:pos x="473" y="125"/>
              </a:cxn>
              <a:cxn ang="0">
                <a:pos x="402" y="251"/>
              </a:cxn>
              <a:cxn ang="0">
                <a:pos x="461" y="251"/>
              </a:cxn>
              <a:cxn ang="0">
                <a:pos x="461" y="312"/>
              </a:cxn>
              <a:cxn ang="0">
                <a:pos x="0" y="312"/>
              </a:cxn>
              <a:cxn ang="0">
                <a:pos x="0" y="783"/>
              </a:cxn>
              <a:cxn ang="0">
                <a:pos x="74" y="783"/>
              </a:cxn>
              <a:cxn ang="0">
                <a:pos x="74" y="724"/>
              </a:cxn>
              <a:cxn ang="0">
                <a:pos x="199" y="797"/>
              </a:cxn>
              <a:cxn ang="0">
                <a:pos x="322" y="868"/>
              </a:cxn>
              <a:cxn ang="0">
                <a:pos x="74" y="1013"/>
              </a:cxn>
              <a:cxn ang="0">
                <a:pos x="74" y="951"/>
              </a:cxn>
              <a:cxn ang="0">
                <a:pos x="0" y="951"/>
              </a:cxn>
              <a:cxn ang="0">
                <a:pos x="0" y="1405"/>
              </a:cxn>
              <a:cxn ang="0">
                <a:pos x="1093" y="1405"/>
              </a:cxn>
              <a:cxn ang="0">
                <a:pos x="1093" y="312"/>
              </a:cxn>
              <a:cxn ang="0">
                <a:pos x="629" y="312"/>
              </a:cxn>
            </a:cxnLst>
            <a:rect l="0" t="0" r="r" b="b"/>
            <a:pathLst>
              <a:path w="1093" h="1405">
                <a:moveTo>
                  <a:pt x="629" y="312"/>
                </a:moveTo>
                <a:lnTo>
                  <a:pt x="629" y="251"/>
                </a:lnTo>
                <a:lnTo>
                  <a:pt x="691" y="251"/>
                </a:lnTo>
                <a:lnTo>
                  <a:pt x="547" y="0"/>
                </a:lnTo>
                <a:lnTo>
                  <a:pt x="473" y="125"/>
                </a:lnTo>
                <a:lnTo>
                  <a:pt x="402" y="251"/>
                </a:lnTo>
                <a:lnTo>
                  <a:pt x="461" y="251"/>
                </a:lnTo>
                <a:lnTo>
                  <a:pt x="461" y="312"/>
                </a:lnTo>
                <a:lnTo>
                  <a:pt x="0" y="312"/>
                </a:lnTo>
                <a:lnTo>
                  <a:pt x="0" y="783"/>
                </a:lnTo>
                <a:lnTo>
                  <a:pt x="74" y="783"/>
                </a:lnTo>
                <a:lnTo>
                  <a:pt x="74" y="724"/>
                </a:lnTo>
                <a:lnTo>
                  <a:pt x="199" y="797"/>
                </a:lnTo>
                <a:lnTo>
                  <a:pt x="322" y="868"/>
                </a:lnTo>
                <a:lnTo>
                  <a:pt x="74" y="1013"/>
                </a:lnTo>
                <a:lnTo>
                  <a:pt x="74" y="951"/>
                </a:lnTo>
                <a:lnTo>
                  <a:pt x="0" y="951"/>
                </a:lnTo>
                <a:lnTo>
                  <a:pt x="0" y="1405"/>
                </a:lnTo>
                <a:lnTo>
                  <a:pt x="1093" y="1405"/>
                </a:lnTo>
                <a:lnTo>
                  <a:pt x="1093" y="312"/>
                </a:lnTo>
                <a:lnTo>
                  <a:pt x="629" y="31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 rot="16200000" flipV="1">
            <a:off x="2451894" y="3415506"/>
            <a:ext cx="1731963" cy="2216150"/>
          </a:xfrm>
          <a:custGeom>
            <a:avLst/>
            <a:gdLst/>
            <a:ahLst/>
            <a:cxnLst>
              <a:cxn ang="0">
                <a:pos x="1025" y="939"/>
              </a:cxn>
              <a:cxn ang="0">
                <a:pos x="1025" y="996"/>
              </a:cxn>
              <a:cxn ang="0">
                <a:pos x="899" y="925"/>
              </a:cxn>
              <a:cxn ang="0">
                <a:pos x="776" y="851"/>
              </a:cxn>
              <a:cxn ang="0">
                <a:pos x="1025" y="709"/>
              </a:cxn>
              <a:cxn ang="0">
                <a:pos x="1025" y="771"/>
              </a:cxn>
              <a:cxn ang="0">
                <a:pos x="1091" y="771"/>
              </a:cxn>
              <a:cxn ang="0">
                <a:pos x="1091" y="305"/>
              </a:cxn>
              <a:cxn ang="0">
                <a:pos x="627" y="305"/>
              </a:cxn>
              <a:cxn ang="0">
                <a:pos x="627" y="248"/>
              </a:cxn>
              <a:cxn ang="0">
                <a:pos x="689" y="248"/>
              </a:cxn>
              <a:cxn ang="0">
                <a:pos x="544" y="0"/>
              </a:cxn>
              <a:cxn ang="0">
                <a:pos x="473" y="123"/>
              </a:cxn>
              <a:cxn ang="0">
                <a:pos x="400" y="248"/>
              </a:cxn>
              <a:cxn ang="0">
                <a:pos x="459" y="248"/>
              </a:cxn>
              <a:cxn ang="0">
                <a:pos x="459" y="305"/>
              </a:cxn>
              <a:cxn ang="0">
                <a:pos x="0" y="305"/>
              </a:cxn>
              <a:cxn ang="0">
                <a:pos x="0" y="1396"/>
              </a:cxn>
              <a:cxn ang="0">
                <a:pos x="1091" y="1396"/>
              </a:cxn>
              <a:cxn ang="0">
                <a:pos x="1091" y="939"/>
              </a:cxn>
              <a:cxn ang="0">
                <a:pos x="1025" y="939"/>
              </a:cxn>
            </a:cxnLst>
            <a:rect l="0" t="0" r="r" b="b"/>
            <a:pathLst>
              <a:path w="1091" h="1396">
                <a:moveTo>
                  <a:pt x="1025" y="939"/>
                </a:moveTo>
                <a:lnTo>
                  <a:pt x="1025" y="996"/>
                </a:lnTo>
                <a:lnTo>
                  <a:pt x="899" y="925"/>
                </a:lnTo>
                <a:lnTo>
                  <a:pt x="776" y="851"/>
                </a:lnTo>
                <a:lnTo>
                  <a:pt x="1025" y="709"/>
                </a:lnTo>
                <a:lnTo>
                  <a:pt x="1025" y="771"/>
                </a:lnTo>
                <a:lnTo>
                  <a:pt x="1091" y="771"/>
                </a:lnTo>
                <a:lnTo>
                  <a:pt x="1091" y="305"/>
                </a:lnTo>
                <a:lnTo>
                  <a:pt x="627" y="305"/>
                </a:lnTo>
                <a:lnTo>
                  <a:pt x="627" y="248"/>
                </a:lnTo>
                <a:lnTo>
                  <a:pt x="689" y="248"/>
                </a:lnTo>
                <a:lnTo>
                  <a:pt x="544" y="0"/>
                </a:lnTo>
                <a:lnTo>
                  <a:pt x="473" y="123"/>
                </a:lnTo>
                <a:lnTo>
                  <a:pt x="400" y="248"/>
                </a:lnTo>
                <a:lnTo>
                  <a:pt x="459" y="248"/>
                </a:lnTo>
                <a:lnTo>
                  <a:pt x="459" y="305"/>
                </a:lnTo>
                <a:lnTo>
                  <a:pt x="0" y="305"/>
                </a:lnTo>
                <a:lnTo>
                  <a:pt x="0" y="1396"/>
                </a:lnTo>
                <a:lnTo>
                  <a:pt x="1091" y="1396"/>
                </a:lnTo>
                <a:lnTo>
                  <a:pt x="1091" y="939"/>
                </a:lnTo>
                <a:lnTo>
                  <a:pt x="1025" y="93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16200000">
            <a:off x="4613628" y="2038351"/>
            <a:ext cx="1735138" cy="2230438"/>
          </a:xfrm>
          <a:custGeom>
            <a:avLst/>
            <a:gdLst/>
            <a:ahLst/>
            <a:cxnLst>
              <a:cxn ang="0">
                <a:pos x="629" y="312"/>
              </a:cxn>
              <a:cxn ang="0">
                <a:pos x="629" y="251"/>
              </a:cxn>
              <a:cxn ang="0">
                <a:pos x="691" y="251"/>
              </a:cxn>
              <a:cxn ang="0">
                <a:pos x="547" y="0"/>
              </a:cxn>
              <a:cxn ang="0">
                <a:pos x="473" y="125"/>
              </a:cxn>
              <a:cxn ang="0">
                <a:pos x="402" y="251"/>
              </a:cxn>
              <a:cxn ang="0">
                <a:pos x="461" y="251"/>
              </a:cxn>
              <a:cxn ang="0">
                <a:pos x="461" y="312"/>
              </a:cxn>
              <a:cxn ang="0">
                <a:pos x="0" y="312"/>
              </a:cxn>
              <a:cxn ang="0">
                <a:pos x="0" y="783"/>
              </a:cxn>
              <a:cxn ang="0">
                <a:pos x="74" y="783"/>
              </a:cxn>
              <a:cxn ang="0">
                <a:pos x="74" y="724"/>
              </a:cxn>
              <a:cxn ang="0">
                <a:pos x="199" y="797"/>
              </a:cxn>
              <a:cxn ang="0">
                <a:pos x="322" y="868"/>
              </a:cxn>
              <a:cxn ang="0">
                <a:pos x="74" y="1013"/>
              </a:cxn>
              <a:cxn ang="0">
                <a:pos x="74" y="951"/>
              </a:cxn>
              <a:cxn ang="0">
                <a:pos x="0" y="951"/>
              </a:cxn>
              <a:cxn ang="0">
                <a:pos x="0" y="1405"/>
              </a:cxn>
              <a:cxn ang="0">
                <a:pos x="1093" y="1405"/>
              </a:cxn>
              <a:cxn ang="0">
                <a:pos x="1093" y="312"/>
              </a:cxn>
              <a:cxn ang="0">
                <a:pos x="629" y="312"/>
              </a:cxn>
            </a:cxnLst>
            <a:rect l="0" t="0" r="r" b="b"/>
            <a:pathLst>
              <a:path w="1093" h="1405">
                <a:moveTo>
                  <a:pt x="629" y="312"/>
                </a:moveTo>
                <a:lnTo>
                  <a:pt x="629" y="251"/>
                </a:lnTo>
                <a:lnTo>
                  <a:pt x="691" y="251"/>
                </a:lnTo>
                <a:lnTo>
                  <a:pt x="547" y="0"/>
                </a:lnTo>
                <a:lnTo>
                  <a:pt x="473" y="125"/>
                </a:lnTo>
                <a:lnTo>
                  <a:pt x="402" y="251"/>
                </a:lnTo>
                <a:lnTo>
                  <a:pt x="461" y="251"/>
                </a:lnTo>
                <a:lnTo>
                  <a:pt x="461" y="312"/>
                </a:lnTo>
                <a:lnTo>
                  <a:pt x="0" y="312"/>
                </a:lnTo>
                <a:lnTo>
                  <a:pt x="0" y="783"/>
                </a:lnTo>
                <a:lnTo>
                  <a:pt x="74" y="783"/>
                </a:lnTo>
                <a:lnTo>
                  <a:pt x="74" y="724"/>
                </a:lnTo>
                <a:lnTo>
                  <a:pt x="199" y="797"/>
                </a:lnTo>
                <a:lnTo>
                  <a:pt x="322" y="868"/>
                </a:lnTo>
                <a:lnTo>
                  <a:pt x="74" y="1013"/>
                </a:lnTo>
                <a:lnTo>
                  <a:pt x="74" y="951"/>
                </a:lnTo>
                <a:lnTo>
                  <a:pt x="0" y="951"/>
                </a:lnTo>
                <a:lnTo>
                  <a:pt x="0" y="1405"/>
                </a:lnTo>
                <a:lnTo>
                  <a:pt x="1093" y="1405"/>
                </a:lnTo>
                <a:lnTo>
                  <a:pt x="1093" y="312"/>
                </a:lnTo>
                <a:lnTo>
                  <a:pt x="629" y="31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10800000">
            <a:off x="2209800" y="1371600"/>
            <a:ext cx="1735138" cy="2230438"/>
          </a:xfrm>
          <a:custGeom>
            <a:avLst/>
            <a:gdLst/>
            <a:ahLst/>
            <a:cxnLst>
              <a:cxn ang="0">
                <a:pos x="629" y="312"/>
              </a:cxn>
              <a:cxn ang="0">
                <a:pos x="629" y="251"/>
              </a:cxn>
              <a:cxn ang="0">
                <a:pos x="691" y="251"/>
              </a:cxn>
              <a:cxn ang="0">
                <a:pos x="547" y="0"/>
              </a:cxn>
              <a:cxn ang="0">
                <a:pos x="473" y="125"/>
              </a:cxn>
              <a:cxn ang="0">
                <a:pos x="402" y="251"/>
              </a:cxn>
              <a:cxn ang="0">
                <a:pos x="461" y="251"/>
              </a:cxn>
              <a:cxn ang="0">
                <a:pos x="461" y="312"/>
              </a:cxn>
              <a:cxn ang="0">
                <a:pos x="0" y="312"/>
              </a:cxn>
              <a:cxn ang="0">
                <a:pos x="0" y="783"/>
              </a:cxn>
              <a:cxn ang="0">
                <a:pos x="74" y="783"/>
              </a:cxn>
              <a:cxn ang="0">
                <a:pos x="74" y="724"/>
              </a:cxn>
              <a:cxn ang="0">
                <a:pos x="199" y="797"/>
              </a:cxn>
              <a:cxn ang="0">
                <a:pos x="322" y="868"/>
              </a:cxn>
              <a:cxn ang="0">
                <a:pos x="74" y="1013"/>
              </a:cxn>
              <a:cxn ang="0">
                <a:pos x="74" y="951"/>
              </a:cxn>
              <a:cxn ang="0">
                <a:pos x="0" y="951"/>
              </a:cxn>
              <a:cxn ang="0">
                <a:pos x="0" y="1405"/>
              </a:cxn>
              <a:cxn ang="0">
                <a:pos x="1093" y="1405"/>
              </a:cxn>
              <a:cxn ang="0">
                <a:pos x="1093" y="312"/>
              </a:cxn>
              <a:cxn ang="0">
                <a:pos x="629" y="312"/>
              </a:cxn>
            </a:cxnLst>
            <a:rect l="0" t="0" r="r" b="b"/>
            <a:pathLst>
              <a:path w="1093" h="1405">
                <a:moveTo>
                  <a:pt x="629" y="312"/>
                </a:moveTo>
                <a:lnTo>
                  <a:pt x="629" y="251"/>
                </a:lnTo>
                <a:lnTo>
                  <a:pt x="691" y="251"/>
                </a:lnTo>
                <a:lnTo>
                  <a:pt x="547" y="0"/>
                </a:lnTo>
                <a:lnTo>
                  <a:pt x="473" y="125"/>
                </a:lnTo>
                <a:lnTo>
                  <a:pt x="402" y="251"/>
                </a:lnTo>
                <a:lnTo>
                  <a:pt x="461" y="251"/>
                </a:lnTo>
                <a:lnTo>
                  <a:pt x="461" y="312"/>
                </a:lnTo>
                <a:lnTo>
                  <a:pt x="0" y="312"/>
                </a:lnTo>
                <a:lnTo>
                  <a:pt x="0" y="783"/>
                </a:lnTo>
                <a:lnTo>
                  <a:pt x="74" y="783"/>
                </a:lnTo>
                <a:lnTo>
                  <a:pt x="74" y="724"/>
                </a:lnTo>
                <a:lnTo>
                  <a:pt x="199" y="797"/>
                </a:lnTo>
                <a:lnTo>
                  <a:pt x="322" y="868"/>
                </a:lnTo>
                <a:lnTo>
                  <a:pt x="74" y="1013"/>
                </a:lnTo>
                <a:lnTo>
                  <a:pt x="74" y="951"/>
                </a:lnTo>
                <a:lnTo>
                  <a:pt x="0" y="951"/>
                </a:lnTo>
                <a:lnTo>
                  <a:pt x="0" y="1405"/>
                </a:lnTo>
                <a:lnTo>
                  <a:pt x="1093" y="1405"/>
                </a:lnTo>
                <a:lnTo>
                  <a:pt x="1093" y="312"/>
                </a:lnTo>
                <a:lnTo>
                  <a:pt x="629" y="31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 descr="F:\Ramgopal\Some example templates\Silhouettes by ram\Hands\Card92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4600" y="4953000"/>
            <a:ext cx="2819400" cy="1295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2606" y="1"/>
            <a:ext cx="3281393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51054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F:\Ramgopal\Some example templates\Silhouettes by ram\Hands\Card9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1219200"/>
            <a:ext cx="2481072" cy="167640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Collective contribution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7744" y="2514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ctr"/>
            <a:r>
              <a:rPr lang="en-US" sz="2400" dirty="0" smtClean="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4724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ctr"/>
            <a:r>
              <a:rPr lang="en-US" sz="2400" dirty="0" smtClean="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6664" y="421829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ctr"/>
            <a:r>
              <a:rPr lang="en-US" sz="2400" dirty="0" smtClean="0"/>
              <a:t>Your text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1676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ctr"/>
            <a:r>
              <a:rPr lang="en-US" sz="2400" dirty="0" smtClean="0">
                <a:solidFill>
                  <a:schemeClr val="bg1"/>
                </a:solidFill>
              </a:rPr>
              <a:t>Your text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  <p:bldP spid="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76" y="2350824"/>
            <a:ext cx="9144000" cy="1676400"/>
            <a:chOff x="0" y="2086"/>
            <a:chExt cx="5760" cy="1056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4" name="Rektangel 59"/>
          <p:cNvSpPr>
            <a:spLocks noChangeArrowheads="1"/>
          </p:cNvSpPr>
          <p:nvPr/>
        </p:nvSpPr>
        <p:spPr bwMode="auto">
          <a:xfrm rot="10800000" flipV="1">
            <a:off x="0" y="1"/>
            <a:ext cx="9144000" cy="2709861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10" name="Picture 9" descr="chess isolated.JPG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0" y="3024484"/>
            <a:ext cx="4495800" cy="314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082"/>
            <a:ext cx="8229600" cy="1143000"/>
          </a:xfrm>
        </p:spPr>
        <p:txBody>
          <a:bodyPr/>
          <a:lstStyle/>
          <a:p>
            <a:r>
              <a:rPr lang="en-US" dirty="0" smtClean="0"/>
              <a:t>View from the top</a:t>
            </a:r>
            <a:endParaRPr lang="en-US" dirty="0"/>
          </a:p>
        </p:txBody>
      </p:sp>
      <p:grpSp>
        <p:nvGrpSpPr>
          <p:cNvPr id="8" name="Group 2"/>
          <p:cNvGrpSpPr/>
          <p:nvPr/>
        </p:nvGrpSpPr>
        <p:grpSpPr>
          <a:xfrm>
            <a:off x="4419600" y="3157869"/>
            <a:ext cx="4419600" cy="4419600"/>
            <a:chOff x="2971800" y="2209800"/>
            <a:chExt cx="4419600" cy="4419600"/>
          </a:xfrm>
          <a:solidFill>
            <a:schemeClr val="bg2">
              <a:lumMod val="50000"/>
            </a:schemeClr>
          </a:solidFill>
          <a:effectLst>
            <a:outerShdw blurRad="139700" dist="203200" dir="18900000" sx="76000" sy="76000" kx="-1200000" algn="bl" rotWithShape="0">
              <a:prstClr val="black">
                <a:alpha val="20000"/>
              </a:prstClr>
            </a:outerShdw>
          </a:effectLst>
          <a:scene3d>
            <a:camera prst="isometricOffAxis2Top"/>
            <a:lightRig rig="harsh" dir="t"/>
          </a:scene3d>
        </p:grpSpPr>
        <p:sp>
          <p:nvSpPr>
            <p:cNvPr id="4" name="Donut 3"/>
            <p:cNvSpPr/>
            <p:nvPr/>
          </p:nvSpPr>
          <p:spPr>
            <a:xfrm>
              <a:off x="2971800" y="2209800"/>
              <a:ext cx="4419600" cy="4419600"/>
            </a:xfrm>
            <a:prstGeom prst="donut">
              <a:avLst>
                <a:gd name="adj" fmla="val 4859"/>
              </a:avLst>
            </a:prstGeom>
            <a:grpFill/>
            <a:ln>
              <a:noFill/>
            </a:ln>
            <a:sp3d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>
              <a:spLocks noChangeAspect="1"/>
            </p:cNvSpPr>
            <p:nvPr/>
          </p:nvSpPr>
          <p:spPr>
            <a:xfrm>
              <a:off x="3413760" y="2651760"/>
              <a:ext cx="3535680" cy="3535680"/>
            </a:xfrm>
            <a:prstGeom prst="donut">
              <a:avLst>
                <a:gd name="adj" fmla="val 4859"/>
              </a:avLst>
            </a:prstGeom>
            <a:grpFill/>
            <a:ln>
              <a:noFill/>
            </a:ln>
            <a:sp3d z="273050"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3767328" y="3005328"/>
              <a:ext cx="2828544" cy="2828544"/>
            </a:xfrm>
            <a:prstGeom prst="donut">
              <a:avLst>
                <a:gd name="adj" fmla="val 4859"/>
              </a:avLst>
            </a:prstGeom>
            <a:grpFill/>
            <a:ln>
              <a:noFill/>
            </a:ln>
            <a:sp3d z="628650"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95800" y="3733800"/>
              <a:ext cx="1371600" cy="1371600"/>
            </a:xfrm>
            <a:prstGeom prst="ellipse">
              <a:avLst/>
            </a:prstGeom>
            <a:grpFill/>
            <a:ln>
              <a:noFill/>
            </a:ln>
            <a:sp3d z="1060450"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6076179" y="1828800"/>
            <a:ext cx="808222" cy="2665413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  <a:effectLst>
            <a:outerShdw blurRad="254000" dir="114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410200" y="1371600"/>
            <a:ext cx="0" cy="1076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62844" y="1371600"/>
            <a:ext cx="28473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1447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59"/>
          <p:cNvSpPr>
            <a:spLocks noChangeArrowheads="1"/>
          </p:cNvSpPr>
          <p:nvPr/>
        </p:nvSpPr>
        <p:spPr bwMode="auto">
          <a:xfrm rot="10800000" flipV="1">
            <a:off x="0" y="-327551"/>
            <a:ext cx="9144000" cy="6575951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152400"/>
            <a:ext cx="3985161" cy="6391072"/>
            <a:chOff x="2644239" y="152400"/>
            <a:chExt cx="3985161" cy="6391072"/>
          </a:xfrm>
          <a:effectLst>
            <a:outerShdw blurRad="2540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3678677" y="152400"/>
              <a:ext cx="927370" cy="96303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P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678677" y="1238007"/>
              <a:ext cx="927370" cy="96303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R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78677" y="2323614"/>
              <a:ext cx="927370" cy="96303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O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78677" y="3409220"/>
              <a:ext cx="927370" cy="96303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F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8677" y="4494827"/>
              <a:ext cx="927370" cy="96303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I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8677" y="5580434"/>
              <a:ext cx="927370" cy="96303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T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67000" y="2341123"/>
              <a:ext cx="927370" cy="96303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L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690353" y="2341123"/>
              <a:ext cx="927370" cy="96303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S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702030" y="2341123"/>
              <a:ext cx="927370" cy="96303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S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44239" y="4533118"/>
              <a:ext cx="927370" cy="96303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R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67592" y="4533118"/>
              <a:ext cx="927370" cy="96303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S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79269" y="4533118"/>
              <a:ext cx="927370" cy="96303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p3d extrusionH="254000" prstMaterial="softEdge">
              <a:bevelT w="114300" prst="hardEdge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K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895585" cy="2646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4876800" y="1219200"/>
            <a:ext cx="0" cy="1334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76800" y="12192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-27562"/>
            <a:ext cx="8229600" cy="1143000"/>
          </a:xfrm>
        </p:spPr>
        <p:txBody>
          <a:bodyPr/>
          <a:lstStyle/>
          <a:p>
            <a:r>
              <a:rPr lang="en-US" dirty="0" smtClean="0"/>
              <a:t>Evaluating decisions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295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9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191000"/>
            <a:ext cx="9144000" cy="1676400"/>
            <a:chOff x="0" y="2086"/>
            <a:chExt cx="5760" cy="1056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1676400" y="3314700"/>
            <a:ext cx="1350962" cy="1350962"/>
            <a:chOff x="2057400" y="3152775"/>
            <a:chExt cx="1350962" cy="1350962"/>
          </a:xfrm>
        </p:grpSpPr>
        <p:grpSp>
          <p:nvGrpSpPr>
            <p:cNvPr id="7" name="Group 12"/>
            <p:cNvGrpSpPr/>
            <p:nvPr/>
          </p:nvGrpSpPr>
          <p:grpSpPr>
            <a:xfrm>
              <a:off x="2057400" y="3152775"/>
              <a:ext cx="1350962" cy="1350962"/>
              <a:chOff x="2057400" y="3152775"/>
              <a:chExt cx="1350962" cy="1350962"/>
            </a:xfrm>
          </p:grpSpPr>
          <p:sp>
            <p:nvSpPr>
              <p:cNvPr id="6" name="Freeform 369"/>
              <p:cNvSpPr>
                <a:spLocks noEditPoints="1"/>
              </p:cNvSpPr>
              <p:nvPr/>
            </p:nvSpPr>
            <p:spPr bwMode="auto">
              <a:xfrm>
                <a:off x="2057400" y="3152775"/>
                <a:ext cx="1350962" cy="1350962"/>
              </a:xfrm>
              <a:custGeom>
                <a:avLst/>
                <a:gdLst/>
                <a:ahLst/>
                <a:cxnLst>
                  <a:cxn ang="0">
                    <a:pos x="310" y="186"/>
                  </a:cxn>
                  <a:cxn ang="0">
                    <a:pos x="312" y="164"/>
                  </a:cxn>
                  <a:cxn ang="0">
                    <a:pos x="278" y="134"/>
                  </a:cxn>
                  <a:cxn ang="0">
                    <a:pos x="274" y="114"/>
                  </a:cxn>
                  <a:cxn ang="0">
                    <a:pos x="298" y="90"/>
                  </a:cxn>
                  <a:cxn ang="0">
                    <a:pos x="274" y="54"/>
                  </a:cxn>
                  <a:cxn ang="0">
                    <a:pos x="242" y="66"/>
                  </a:cxn>
                  <a:cxn ang="0">
                    <a:pos x="232" y="18"/>
                  </a:cxn>
                  <a:cxn ang="0">
                    <a:pos x="212" y="10"/>
                  </a:cxn>
                  <a:cxn ang="0">
                    <a:pos x="172" y="32"/>
                  </a:cxn>
                  <a:cxn ang="0">
                    <a:pos x="162" y="32"/>
                  </a:cxn>
                  <a:cxn ang="0">
                    <a:pos x="152" y="32"/>
                  </a:cxn>
                  <a:cxn ang="0">
                    <a:pos x="136" y="0"/>
                  </a:cxn>
                  <a:cxn ang="0">
                    <a:pos x="94" y="12"/>
                  </a:cxn>
                  <a:cxn ang="0">
                    <a:pos x="96" y="46"/>
                  </a:cxn>
                  <a:cxn ang="0">
                    <a:pos x="48" y="42"/>
                  </a:cxn>
                  <a:cxn ang="0">
                    <a:pos x="34" y="58"/>
                  </a:cxn>
                  <a:cxn ang="0">
                    <a:pos x="44" y="102"/>
                  </a:cxn>
                  <a:cxn ang="0">
                    <a:pos x="36" y="120"/>
                  </a:cxn>
                  <a:cxn ang="0">
                    <a:pos x="2" y="126"/>
                  </a:cxn>
                  <a:cxn ang="0">
                    <a:pos x="0" y="148"/>
                  </a:cxn>
                  <a:cxn ang="0">
                    <a:pos x="34" y="178"/>
                  </a:cxn>
                  <a:cxn ang="0">
                    <a:pos x="38" y="198"/>
                  </a:cxn>
                  <a:cxn ang="0">
                    <a:pos x="14" y="222"/>
                  </a:cxn>
                  <a:cxn ang="0">
                    <a:pos x="38" y="258"/>
                  </a:cxn>
                  <a:cxn ang="0">
                    <a:pos x="70" y="246"/>
                  </a:cxn>
                  <a:cxn ang="0">
                    <a:pos x="80" y="294"/>
                  </a:cxn>
                  <a:cxn ang="0">
                    <a:pos x="100" y="302"/>
                  </a:cxn>
                  <a:cxn ang="0">
                    <a:pos x="140" y="280"/>
                  </a:cxn>
                  <a:cxn ang="0">
                    <a:pos x="150" y="280"/>
                  </a:cxn>
                  <a:cxn ang="0">
                    <a:pos x="160" y="280"/>
                  </a:cxn>
                  <a:cxn ang="0">
                    <a:pos x="176" y="312"/>
                  </a:cxn>
                  <a:cxn ang="0">
                    <a:pos x="216" y="300"/>
                  </a:cxn>
                  <a:cxn ang="0">
                    <a:pos x="216" y="266"/>
                  </a:cxn>
                  <a:cxn ang="0">
                    <a:pos x="264" y="270"/>
                  </a:cxn>
                  <a:cxn ang="0">
                    <a:pos x="278" y="254"/>
                  </a:cxn>
                  <a:cxn ang="0">
                    <a:pos x="268" y="210"/>
                  </a:cxn>
                  <a:cxn ang="0">
                    <a:pos x="276" y="192"/>
                  </a:cxn>
                  <a:cxn ang="0">
                    <a:pos x="152" y="224"/>
                  </a:cxn>
                  <a:cxn ang="0">
                    <a:pos x="138" y="222"/>
                  </a:cxn>
                  <a:cxn ang="0">
                    <a:pos x="116" y="210"/>
                  </a:cxn>
                  <a:cxn ang="0">
                    <a:pos x="98" y="190"/>
                  </a:cxn>
                  <a:cxn ang="0">
                    <a:pos x="90" y="166"/>
                  </a:cxn>
                  <a:cxn ang="0">
                    <a:pos x="88" y="152"/>
                  </a:cxn>
                  <a:cxn ang="0">
                    <a:pos x="96" y="126"/>
                  </a:cxn>
                  <a:cxn ang="0">
                    <a:pos x="110" y="106"/>
                  </a:cxn>
                  <a:cxn ang="0">
                    <a:pos x="132" y="92"/>
                  </a:cxn>
                  <a:cxn ang="0">
                    <a:pos x="160" y="88"/>
                  </a:cxn>
                  <a:cxn ang="0">
                    <a:pos x="172" y="90"/>
                  </a:cxn>
                  <a:cxn ang="0">
                    <a:pos x="196" y="102"/>
                  </a:cxn>
                  <a:cxn ang="0">
                    <a:pos x="214" y="122"/>
                  </a:cxn>
                  <a:cxn ang="0">
                    <a:pos x="222" y="146"/>
                  </a:cxn>
                  <a:cxn ang="0">
                    <a:pos x="224" y="160"/>
                  </a:cxn>
                  <a:cxn ang="0">
                    <a:pos x="216" y="186"/>
                  </a:cxn>
                  <a:cxn ang="0">
                    <a:pos x="200" y="206"/>
                  </a:cxn>
                  <a:cxn ang="0">
                    <a:pos x="178" y="220"/>
                  </a:cxn>
                  <a:cxn ang="0">
                    <a:pos x="152" y="224"/>
                  </a:cxn>
                </a:cxnLst>
                <a:rect l="0" t="0" r="r" b="b"/>
                <a:pathLst>
                  <a:path w="312" h="312">
                    <a:moveTo>
                      <a:pt x="310" y="186"/>
                    </a:moveTo>
                    <a:lnTo>
                      <a:pt x="310" y="186"/>
                    </a:lnTo>
                    <a:lnTo>
                      <a:pt x="312" y="164"/>
                    </a:lnTo>
                    <a:lnTo>
                      <a:pt x="312" y="164"/>
                    </a:lnTo>
                    <a:lnTo>
                      <a:pt x="312" y="142"/>
                    </a:lnTo>
                    <a:lnTo>
                      <a:pt x="278" y="134"/>
                    </a:lnTo>
                    <a:lnTo>
                      <a:pt x="278" y="134"/>
                    </a:lnTo>
                    <a:lnTo>
                      <a:pt x="274" y="114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288" y="70"/>
                    </a:lnTo>
                    <a:lnTo>
                      <a:pt x="274" y="54"/>
                    </a:lnTo>
                    <a:lnTo>
                      <a:pt x="242" y="66"/>
                    </a:lnTo>
                    <a:lnTo>
                      <a:pt x="242" y="66"/>
                    </a:lnTo>
                    <a:lnTo>
                      <a:pt x="226" y="54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12" y="10"/>
                    </a:lnTo>
                    <a:lnTo>
                      <a:pt x="192" y="4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52" y="3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4" y="4"/>
                    </a:lnTo>
                    <a:lnTo>
                      <a:pt x="94" y="12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80" y="5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58"/>
                    </a:lnTo>
                    <a:lnTo>
                      <a:pt x="22" y="74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36" y="120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70"/>
                    </a:lnTo>
                    <a:lnTo>
                      <a:pt x="34" y="178"/>
                    </a:lnTo>
                    <a:lnTo>
                      <a:pt x="34" y="178"/>
                    </a:lnTo>
                    <a:lnTo>
                      <a:pt x="38" y="198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24" y="242"/>
                    </a:lnTo>
                    <a:lnTo>
                      <a:pt x="38" y="258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86" y="258"/>
                    </a:lnTo>
                    <a:lnTo>
                      <a:pt x="80" y="294"/>
                    </a:lnTo>
                    <a:lnTo>
                      <a:pt x="80" y="294"/>
                    </a:lnTo>
                    <a:lnTo>
                      <a:pt x="100" y="302"/>
                    </a:lnTo>
                    <a:lnTo>
                      <a:pt x="120" y="308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50" y="280"/>
                    </a:lnTo>
                    <a:lnTo>
                      <a:pt x="150" y="280"/>
                    </a:lnTo>
                    <a:lnTo>
                      <a:pt x="160" y="280"/>
                    </a:lnTo>
                    <a:lnTo>
                      <a:pt x="176" y="312"/>
                    </a:lnTo>
                    <a:lnTo>
                      <a:pt x="176" y="312"/>
                    </a:lnTo>
                    <a:lnTo>
                      <a:pt x="196" y="308"/>
                    </a:lnTo>
                    <a:lnTo>
                      <a:pt x="216" y="300"/>
                    </a:lnTo>
                    <a:lnTo>
                      <a:pt x="216" y="266"/>
                    </a:lnTo>
                    <a:lnTo>
                      <a:pt x="216" y="266"/>
                    </a:lnTo>
                    <a:lnTo>
                      <a:pt x="232" y="254"/>
                    </a:lnTo>
                    <a:lnTo>
                      <a:pt x="264" y="270"/>
                    </a:lnTo>
                    <a:lnTo>
                      <a:pt x="264" y="270"/>
                    </a:lnTo>
                    <a:lnTo>
                      <a:pt x="278" y="254"/>
                    </a:lnTo>
                    <a:lnTo>
                      <a:pt x="290" y="238"/>
                    </a:lnTo>
                    <a:lnTo>
                      <a:pt x="268" y="210"/>
                    </a:lnTo>
                    <a:lnTo>
                      <a:pt x="268" y="210"/>
                    </a:lnTo>
                    <a:lnTo>
                      <a:pt x="276" y="192"/>
                    </a:lnTo>
                    <a:lnTo>
                      <a:pt x="310" y="186"/>
                    </a:lnTo>
                    <a:close/>
                    <a:moveTo>
                      <a:pt x="152" y="224"/>
                    </a:moveTo>
                    <a:lnTo>
                      <a:pt x="152" y="224"/>
                    </a:lnTo>
                    <a:lnTo>
                      <a:pt x="138" y="222"/>
                    </a:lnTo>
                    <a:lnTo>
                      <a:pt x="126" y="216"/>
                    </a:lnTo>
                    <a:lnTo>
                      <a:pt x="116" y="210"/>
                    </a:lnTo>
                    <a:lnTo>
                      <a:pt x="106" y="202"/>
                    </a:lnTo>
                    <a:lnTo>
                      <a:pt x="98" y="190"/>
                    </a:lnTo>
                    <a:lnTo>
                      <a:pt x="92" y="180"/>
                    </a:lnTo>
                    <a:lnTo>
                      <a:pt x="90" y="166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90" y="140"/>
                    </a:lnTo>
                    <a:lnTo>
                      <a:pt x="96" y="126"/>
                    </a:lnTo>
                    <a:lnTo>
                      <a:pt x="102" y="116"/>
                    </a:lnTo>
                    <a:lnTo>
                      <a:pt x="110" y="106"/>
                    </a:lnTo>
                    <a:lnTo>
                      <a:pt x="122" y="98"/>
                    </a:lnTo>
                    <a:lnTo>
                      <a:pt x="132" y="92"/>
                    </a:lnTo>
                    <a:lnTo>
                      <a:pt x="146" y="90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72" y="90"/>
                    </a:lnTo>
                    <a:lnTo>
                      <a:pt x="186" y="96"/>
                    </a:lnTo>
                    <a:lnTo>
                      <a:pt x="196" y="102"/>
                    </a:lnTo>
                    <a:lnTo>
                      <a:pt x="206" y="110"/>
                    </a:lnTo>
                    <a:lnTo>
                      <a:pt x="214" y="122"/>
                    </a:lnTo>
                    <a:lnTo>
                      <a:pt x="220" y="134"/>
                    </a:lnTo>
                    <a:lnTo>
                      <a:pt x="222" y="146"/>
                    </a:lnTo>
                    <a:lnTo>
                      <a:pt x="224" y="160"/>
                    </a:lnTo>
                    <a:lnTo>
                      <a:pt x="224" y="160"/>
                    </a:lnTo>
                    <a:lnTo>
                      <a:pt x="222" y="174"/>
                    </a:lnTo>
                    <a:lnTo>
                      <a:pt x="216" y="186"/>
                    </a:lnTo>
                    <a:lnTo>
                      <a:pt x="210" y="196"/>
                    </a:lnTo>
                    <a:lnTo>
                      <a:pt x="200" y="206"/>
                    </a:lnTo>
                    <a:lnTo>
                      <a:pt x="190" y="214"/>
                    </a:lnTo>
                    <a:lnTo>
                      <a:pt x="178" y="220"/>
                    </a:lnTo>
                    <a:lnTo>
                      <a:pt x="166" y="222"/>
                    </a:lnTo>
                    <a:lnTo>
                      <a:pt x="152" y="224"/>
                    </a:lnTo>
                    <a:lnTo>
                      <a:pt x="152" y="2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89981" y="3485356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542381" y="3637756"/>
              <a:ext cx="381000" cy="381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838200" y="2371725"/>
            <a:ext cx="1350962" cy="1350962"/>
            <a:chOff x="1219200" y="2209800"/>
            <a:chExt cx="1350962" cy="1350962"/>
          </a:xfrm>
        </p:grpSpPr>
        <p:grpSp>
          <p:nvGrpSpPr>
            <p:cNvPr id="11" name="Group 11"/>
            <p:cNvGrpSpPr/>
            <p:nvPr/>
          </p:nvGrpSpPr>
          <p:grpSpPr>
            <a:xfrm>
              <a:off x="1219200" y="2209800"/>
              <a:ext cx="1350962" cy="1350962"/>
              <a:chOff x="1219200" y="2209800"/>
              <a:chExt cx="1350962" cy="1350962"/>
            </a:xfrm>
          </p:grpSpPr>
          <p:sp>
            <p:nvSpPr>
              <p:cNvPr id="4" name="Freeform 369"/>
              <p:cNvSpPr>
                <a:spLocks noEditPoints="1"/>
              </p:cNvSpPr>
              <p:nvPr/>
            </p:nvSpPr>
            <p:spPr bwMode="auto">
              <a:xfrm>
                <a:off x="1219200" y="2209800"/>
                <a:ext cx="1350962" cy="1350962"/>
              </a:xfrm>
              <a:custGeom>
                <a:avLst/>
                <a:gdLst/>
                <a:ahLst/>
                <a:cxnLst>
                  <a:cxn ang="0">
                    <a:pos x="310" y="186"/>
                  </a:cxn>
                  <a:cxn ang="0">
                    <a:pos x="312" y="164"/>
                  </a:cxn>
                  <a:cxn ang="0">
                    <a:pos x="278" y="134"/>
                  </a:cxn>
                  <a:cxn ang="0">
                    <a:pos x="274" y="114"/>
                  </a:cxn>
                  <a:cxn ang="0">
                    <a:pos x="298" y="90"/>
                  </a:cxn>
                  <a:cxn ang="0">
                    <a:pos x="274" y="54"/>
                  </a:cxn>
                  <a:cxn ang="0">
                    <a:pos x="242" y="66"/>
                  </a:cxn>
                  <a:cxn ang="0">
                    <a:pos x="232" y="18"/>
                  </a:cxn>
                  <a:cxn ang="0">
                    <a:pos x="212" y="10"/>
                  </a:cxn>
                  <a:cxn ang="0">
                    <a:pos x="172" y="32"/>
                  </a:cxn>
                  <a:cxn ang="0">
                    <a:pos x="162" y="32"/>
                  </a:cxn>
                  <a:cxn ang="0">
                    <a:pos x="152" y="32"/>
                  </a:cxn>
                  <a:cxn ang="0">
                    <a:pos x="136" y="0"/>
                  </a:cxn>
                  <a:cxn ang="0">
                    <a:pos x="94" y="12"/>
                  </a:cxn>
                  <a:cxn ang="0">
                    <a:pos x="96" y="46"/>
                  </a:cxn>
                  <a:cxn ang="0">
                    <a:pos x="48" y="42"/>
                  </a:cxn>
                  <a:cxn ang="0">
                    <a:pos x="34" y="58"/>
                  </a:cxn>
                  <a:cxn ang="0">
                    <a:pos x="44" y="102"/>
                  </a:cxn>
                  <a:cxn ang="0">
                    <a:pos x="36" y="120"/>
                  </a:cxn>
                  <a:cxn ang="0">
                    <a:pos x="2" y="126"/>
                  </a:cxn>
                  <a:cxn ang="0">
                    <a:pos x="0" y="148"/>
                  </a:cxn>
                  <a:cxn ang="0">
                    <a:pos x="34" y="178"/>
                  </a:cxn>
                  <a:cxn ang="0">
                    <a:pos x="38" y="198"/>
                  </a:cxn>
                  <a:cxn ang="0">
                    <a:pos x="14" y="222"/>
                  </a:cxn>
                  <a:cxn ang="0">
                    <a:pos x="38" y="258"/>
                  </a:cxn>
                  <a:cxn ang="0">
                    <a:pos x="70" y="246"/>
                  </a:cxn>
                  <a:cxn ang="0">
                    <a:pos x="80" y="294"/>
                  </a:cxn>
                  <a:cxn ang="0">
                    <a:pos x="100" y="302"/>
                  </a:cxn>
                  <a:cxn ang="0">
                    <a:pos x="140" y="280"/>
                  </a:cxn>
                  <a:cxn ang="0">
                    <a:pos x="150" y="280"/>
                  </a:cxn>
                  <a:cxn ang="0">
                    <a:pos x="160" y="280"/>
                  </a:cxn>
                  <a:cxn ang="0">
                    <a:pos x="176" y="312"/>
                  </a:cxn>
                  <a:cxn ang="0">
                    <a:pos x="216" y="300"/>
                  </a:cxn>
                  <a:cxn ang="0">
                    <a:pos x="216" y="266"/>
                  </a:cxn>
                  <a:cxn ang="0">
                    <a:pos x="264" y="270"/>
                  </a:cxn>
                  <a:cxn ang="0">
                    <a:pos x="278" y="254"/>
                  </a:cxn>
                  <a:cxn ang="0">
                    <a:pos x="268" y="210"/>
                  </a:cxn>
                  <a:cxn ang="0">
                    <a:pos x="276" y="192"/>
                  </a:cxn>
                  <a:cxn ang="0">
                    <a:pos x="152" y="224"/>
                  </a:cxn>
                  <a:cxn ang="0">
                    <a:pos x="138" y="222"/>
                  </a:cxn>
                  <a:cxn ang="0">
                    <a:pos x="116" y="210"/>
                  </a:cxn>
                  <a:cxn ang="0">
                    <a:pos x="98" y="190"/>
                  </a:cxn>
                  <a:cxn ang="0">
                    <a:pos x="90" y="166"/>
                  </a:cxn>
                  <a:cxn ang="0">
                    <a:pos x="88" y="152"/>
                  </a:cxn>
                  <a:cxn ang="0">
                    <a:pos x="96" y="126"/>
                  </a:cxn>
                  <a:cxn ang="0">
                    <a:pos x="110" y="106"/>
                  </a:cxn>
                  <a:cxn ang="0">
                    <a:pos x="132" y="92"/>
                  </a:cxn>
                  <a:cxn ang="0">
                    <a:pos x="160" y="88"/>
                  </a:cxn>
                  <a:cxn ang="0">
                    <a:pos x="172" y="90"/>
                  </a:cxn>
                  <a:cxn ang="0">
                    <a:pos x="196" y="102"/>
                  </a:cxn>
                  <a:cxn ang="0">
                    <a:pos x="214" y="122"/>
                  </a:cxn>
                  <a:cxn ang="0">
                    <a:pos x="222" y="146"/>
                  </a:cxn>
                  <a:cxn ang="0">
                    <a:pos x="224" y="160"/>
                  </a:cxn>
                  <a:cxn ang="0">
                    <a:pos x="216" y="186"/>
                  </a:cxn>
                  <a:cxn ang="0">
                    <a:pos x="200" y="206"/>
                  </a:cxn>
                  <a:cxn ang="0">
                    <a:pos x="178" y="220"/>
                  </a:cxn>
                  <a:cxn ang="0">
                    <a:pos x="152" y="224"/>
                  </a:cxn>
                </a:cxnLst>
                <a:rect l="0" t="0" r="r" b="b"/>
                <a:pathLst>
                  <a:path w="312" h="312">
                    <a:moveTo>
                      <a:pt x="310" y="186"/>
                    </a:moveTo>
                    <a:lnTo>
                      <a:pt x="310" y="186"/>
                    </a:lnTo>
                    <a:lnTo>
                      <a:pt x="312" y="164"/>
                    </a:lnTo>
                    <a:lnTo>
                      <a:pt x="312" y="164"/>
                    </a:lnTo>
                    <a:lnTo>
                      <a:pt x="312" y="142"/>
                    </a:lnTo>
                    <a:lnTo>
                      <a:pt x="278" y="134"/>
                    </a:lnTo>
                    <a:lnTo>
                      <a:pt x="278" y="134"/>
                    </a:lnTo>
                    <a:lnTo>
                      <a:pt x="274" y="114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288" y="70"/>
                    </a:lnTo>
                    <a:lnTo>
                      <a:pt x="274" y="54"/>
                    </a:lnTo>
                    <a:lnTo>
                      <a:pt x="242" y="66"/>
                    </a:lnTo>
                    <a:lnTo>
                      <a:pt x="242" y="66"/>
                    </a:lnTo>
                    <a:lnTo>
                      <a:pt x="226" y="54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12" y="10"/>
                    </a:lnTo>
                    <a:lnTo>
                      <a:pt x="192" y="4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52" y="3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4" y="4"/>
                    </a:lnTo>
                    <a:lnTo>
                      <a:pt x="94" y="12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80" y="5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58"/>
                    </a:lnTo>
                    <a:lnTo>
                      <a:pt x="22" y="74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36" y="120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70"/>
                    </a:lnTo>
                    <a:lnTo>
                      <a:pt x="34" y="178"/>
                    </a:lnTo>
                    <a:lnTo>
                      <a:pt x="34" y="178"/>
                    </a:lnTo>
                    <a:lnTo>
                      <a:pt x="38" y="198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24" y="242"/>
                    </a:lnTo>
                    <a:lnTo>
                      <a:pt x="38" y="258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86" y="258"/>
                    </a:lnTo>
                    <a:lnTo>
                      <a:pt x="80" y="294"/>
                    </a:lnTo>
                    <a:lnTo>
                      <a:pt x="80" y="294"/>
                    </a:lnTo>
                    <a:lnTo>
                      <a:pt x="100" y="302"/>
                    </a:lnTo>
                    <a:lnTo>
                      <a:pt x="120" y="308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50" y="280"/>
                    </a:lnTo>
                    <a:lnTo>
                      <a:pt x="150" y="280"/>
                    </a:lnTo>
                    <a:lnTo>
                      <a:pt x="160" y="280"/>
                    </a:lnTo>
                    <a:lnTo>
                      <a:pt x="176" y="312"/>
                    </a:lnTo>
                    <a:lnTo>
                      <a:pt x="176" y="312"/>
                    </a:lnTo>
                    <a:lnTo>
                      <a:pt x="196" y="308"/>
                    </a:lnTo>
                    <a:lnTo>
                      <a:pt x="216" y="300"/>
                    </a:lnTo>
                    <a:lnTo>
                      <a:pt x="216" y="266"/>
                    </a:lnTo>
                    <a:lnTo>
                      <a:pt x="216" y="266"/>
                    </a:lnTo>
                    <a:lnTo>
                      <a:pt x="232" y="254"/>
                    </a:lnTo>
                    <a:lnTo>
                      <a:pt x="264" y="270"/>
                    </a:lnTo>
                    <a:lnTo>
                      <a:pt x="264" y="270"/>
                    </a:lnTo>
                    <a:lnTo>
                      <a:pt x="278" y="254"/>
                    </a:lnTo>
                    <a:lnTo>
                      <a:pt x="290" y="238"/>
                    </a:lnTo>
                    <a:lnTo>
                      <a:pt x="268" y="210"/>
                    </a:lnTo>
                    <a:lnTo>
                      <a:pt x="268" y="210"/>
                    </a:lnTo>
                    <a:lnTo>
                      <a:pt x="276" y="192"/>
                    </a:lnTo>
                    <a:lnTo>
                      <a:pt x="310" y="186"/>
                    </a:lnTo>
                    <a:close/>
                    <a:moveTo>
                      <a:pt x="152" y="224"/>
                    </a:moveTo>
                    <a:lnTo>
                      <a:pt x="152" y="224"/>
                    </a:lnTo>
                    <a:lnTo>
                      <a:pt x="138" y="222"/>
                    </a:lnTo>
                    <a:lnTo>
                      <a:pt x="126" y="216"/>
                    </a:lnTo>
                    <a:lnTo>
                      <a:pt x="116" y="210"/>
                    </a:lnTo>
                    <a:lnTo>
                      <a:pt x="106" y="202"/>
                    </a:lnTo>
                    <a:lnTo>
                      <a:pt x="98" y="190"/>
                    </a:lnTo>
                    <a:lnTo>
                      <a:pt x="92" y="180"/>
                    </a:lnTo>
                    <a:lnTo>
                      <a:pt x="90" y="166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90" y="140"/>
                    </a:lnTo>
                    <a:lnTo>
                      <a:pt x="96" y="126"/>
                    </a:lnTo>
                    <a:lnTo>
                      <a:pt x="102" y="116"/>
                    </a:lnTo>
                    <a:lnTo>
                      <a:pt x="110" y="106"/>
                    </a:lnTo>
                    <a:lnTo>
                      <a:pt x="122" y="98"/>
                    </a:lnTo>
                    <a:lnTo>
                      <a:pt x="132" y="92"/>
                    </a:lnTo>
                    <a:lnTo>
                      <a:pt x="146" y="90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72" y="90"/>
                    </a:lnTo>
                    <a:lnTo>
                      <a:pt x="186" y="96"/>
                    </a:lnTo>
                    <a:lnTo>
                      <a:pt x="196" y="102"/>
                    </a:lnTo>
                    <a:lnTo>
                      <a:pt x="206" y="110"/>
                    </a:lnTo>
                    <a:lnTo>
                      <a:pt x="214" y="122"/>
                    </a:lnTo>
                    <a:lnTo>
                      <a:pt x="220" y="134"/>
                    </a:lnTo>
                    <a:lnTo>
                      <a:pt x="222" y="146"/>
                    </a:lnTo>
                    <a:lnTo>
                      <a:pt x="224" y="160"/>
                    </a:lnTo>
                    <a:lnTo>
                      <a:pt x="224" y="160"/>
                    </a:lnTo>
                    <a:lnTo>
                      <a:pt x="222" y="174"/>
                    </a:lnTo>
                    <a:lnTo>
                      <a:pt x="216" y="186"/>
                    </a:lnTo>
                    <a:lnTo>
                      <a:pt x="210" y="196"/>
                    </a:lnTo>
                    <a:lnTo>
                      <a:pt x="200" y="206"/>
                    </a:lnTo>
                    <a:lnTo>
                      <a:pt x="190" y="214"/>
                    </a:lnTo>
                    <a:lnTo>
                      <a:pt x="178" y="220"/>
                    </a:lnTo>
                    <a:lnTo>
                      <a:pt x="166" y="222"/>
                    </a:lnTo>
                    <a:lnTo>
                      <a:pt x="152" y="224"/>
                    </a:lnTo>
                    <a:lnTo>
                      <a:pt x="152" y="2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51781" y="2542381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1704181" y="2694781"/>
              <a:ext cx="381000" cy="381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1485900" y="1295400"/>
            <a:ext cx="1350962" cy="1350962"/>
            <a:chOff x="1219200" y="2209800"/>
            <a:chExt cx="1350962" cy="1350962"/>
          </a:xfrm>
        </p:grpSpPr>
        <p:grpSp>
          <p:nvGrpSpPr>
            <p:cNvPr id="13" name="Group 18"/>
            <p:cNvGrpSpPr/>
            <p:nvPr/>
          </p:nvGrpSpPr>
          <p:grpSpPr>
            <a:xfrm>
              <a:off x="1219200" y="2209800"/>
              <a:ext cx="1350962" cy="1350962"/>
              <a:chOff x="1219200" y="2209800"/>
              <a:chExt cx="1350962" cy="1350962"/>
            </a:xfrm>
          </p:grpSpPr>
          <p:sp>
            <p:nvSpPr>
              <p:cNvPr id="21" name="Freeform 369"/>
              <p:cNvSpPr>
                <a:spLocks noEditPoints="1"/>
              </p:cNvSpPr>
              <p:nvPr/>
            </p:nvSpPr>
            <p:spPr bwMode="auto">
              <a:xfrm>
                <a:off x="1219200" y="2209800"/>
                <a:ext cx="1350962" cy="1350962"/>
              </a:xfrm>
              <a:custGeom>
                <a:avLst/>
                <a:gdLst/>
                <a:ahLst/>
                <a:cxnLst>
                  <a:cxn ang="0">
                    <a:pos x="310" y="186"/>
                  </a:cxn>
                  <a:cxn ang="0">
                    <a:pos x="312" y="164"/>
                  </a:cxn>
                  <a:cxn ang="0">
                    <a:pos x="278" y="134"/>
                  </a:cxn>
                  <a:cxn ang="0">
                    <a:pos x="274" y="114"/>
                  </a:cxn>
                  <a:cxn ang="0">
                    <a:pos x="298" y="90"/>
                  </a:cxn>
                  <a:cxn ang="0">
                    <a:pos x="274" y="54"/>
                  </a:cxn>
                  <a:cxn ang="0">
                    <a:pos x="242" y="66"/>
                  </a:cxn>
                  <a:cxn ang="0">
                    <a:pos x="232" y="18"/>
                  </a:cxn>
                  <a:cxn ang="0">
                    <a:pos x="212" y="10"/>
                  </a:cxn>
                  <a:cxn ang="0">
                    <a:pos x="172" y="32"/>
                  </a:cxn>
                  <a:cxn ang="0">
                    <a:pos x="162" y="32"/>
                  </a:cxn>
                  <a:cxn ang="0">
                    <a:pos x="152" y="32"/>
                  </a:cxn>
                  <a:cxn ang="0">
                    <a:pos x="136" y="0"/>
                  </a:cxn>
                  <a:cxn ang="0">
                    <a:pos x="94" y="12"/>
                  </a:cxn>
                  <a:cxn ang="0">
                    <a:pos x="96" y="46"/>
                  </a:cxn>
                  <a:cxn ang="0">
                    <a:pos x="48" y="42"/>
                  </a:cxn>
                  <a:cxn ang="0">
                    <a:pos x="34" y="58"/>
                  </a:cxn>
                  <a:cxn ang="0">
                    <a:pos x="44" y="102"/>
                  </a:cxn>
                  <a:cxn ang="0">
                    <a:pos x="36" y="120"/>
                  </a:cxn>
                  <a:cxn ang="0">
                    <a:pos x="2" y="126"/>
                  </a:cxn>
                  <a:cxn ang="0">
                    <a:pos x="0" y="148"/>
                  </a:cxn>
                  <a:cxn ang="0">
                    <a:pos x="34" y="178"/>
                  </a:cxn>
                  <a:cxn ang="0">
                    <a:pos x="38" y="198"/>
                  </a:cxn>
                  <a:cxn ang="0">
                    <a:pos x="14" y="222"/>
                  </a:cxn>
                  <a:cxn ang="0">
                    <a:pos x="38" y="258"/>
                  </a:cxn>
                  <a:cxn ang="0">
                    <a:pos x="70" y="246"/>
                  </a:cxn>
                  <a:cxn ang="0">
                    <a:pos x="80" y="294"/>
                  </a:cxn>
                  <a:cxn ang="0">
                    <a:pos x="100" y="302"/>
                  </a:cxn>
                  <a:cxn ang="0">
                    <a:pos x="140" y="280"/>
                  </a:cxn>
                  <a:cxn ang="0">
                    <a:pos x="150" y="280"/>
                  </a:cxn>
                  <a:cxn ang="0">
                    <a:pos x="160" y="280"/>
                  </a:cxn>
                  <a:cxn ang="0">
                    <a:pos x="176" y="312"/>
                  </a:cxn>
                  <a:cxn ang="0">
                    <a:pos x="216" y="300"/>
                  </a:cxn>
                  <a:cxn ang="0">
                    <a:pos x="216" y="266"/>
                  </a:cxn>
                  <a:cxn ang="0">
                    <a:pos x="264" y="270"/>
                  </a:cxn>
                  <a:cxn ang="0">
                    <a:pos x="278" y="254"/>
                  </a:cxn>
                  <a:cxn ang="0">
                    <a:pos x="268" y="210"/>
                  </a:cxn>
                  <a:cxn ang="0">
                    <a:pos x="276" y="192"/>
                  </a:cxn>
                  <a:cxn ang="0">
                    <a:pos x="152" y="224"/>
                  </a:cxn>
                  <a:cxn ang="0">
                    <a:pos x="138" y="222"/>
                  </a:cxn>
                  <a:cxn ang="0">
                    <a:pos x="116" y="210"/>
                  </a:cxn>
                  <a:cxn ang="0">
                    <a:pos x="98" y="190"/>
                  </a:cxn>
                  <a:cxn ang="0">
                    <a:pos x="90" y="166"/>
                  </a:cxn>
                  <a:cxn ang="0">
                    <a:pos x="88" y="152"/>
                  </a:cxn>
                  <a:cxn ang="0">
                    <a:pos x="96" y="126"/>
                  </a:cxn>
                  <a:cxn ang="0">
                    <a:pos x="110" y="106"/>
                  </a:cxn>
                  <a:cxn ang="0">
                    <a:pos x="132" y="92"/>
                  </a:cxn>
                  <a:cxn ang="0">
                    <a:pos x="160" y="88"/>
                  </a:cxn>
                  <a:cxn ang="0">
                    <a:pos x="172" y="90"/>
                  </a:cxn>
                  <a:cxn ang="0">
                    <a:pos x="196" y="102"/>
                  </a:cxn>
                  <a:cxn ang="0">
                    <a:pos x="214" y="122"/>
                  </a:cxn>
                  <a:cxn ang="0">
                    <a:pos x="222" y="146"/>
                  </a:cxn>
                  <a:cxn ang="0">
                    <a:pos x="224" y="160"/>
                  </a:cxn>
                  <a:cxn ang="0">
                    <a:pos x="216" y="186"/>
                  </a:cxn>
                  <a:cxn ang="0">
                    <a:pos x="200" y="206"/>
                  </a:cxn>
                  <a:cxn ang="0">
                    <a:pos x="178" y="220"/>
                  </a:cxn>
                  <a:cxn ang="0">
                    <a:pos x="152" y="224"/>
                  </a:cxn>
                </a:cxnLst>
                <a:rect l="0" t="0" r="r" b="b"/>
                <a:pathLst>
                  <a:path w="312" h="312">
                    <a:moveTo>
                      <a:pt x="310" y="186"/>
                    </a:moveTo>
                    <a:lnTo>
                      <a:pt x="310" y="186"/>
                    </a:lnTo>
                    <a:lnTo>
                      <a:pt x="312" y="164"/>
                    </a:lnTo>
                    <a:lnTo>
                      <a:pt x="312" y="164"/>
                    </a:lnTo>
                    <a:lnTo>
                      <a:pt x="312" y="142"/>
                    </a:lnTo>
                    <a:lnTo>
                      <a:pt x="278" y="134"/>
                    </a:lnTo>
                    <a:lnTo>
                      <a:pt x="278" y="134"/>
                    </a:lnTo>
                    <a:lnTo>
                      <a:pt x="274" y="114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288" y="70"/>
                    </a:lnTo>
                    <a:lnTo>
                      <a:pt x="274" y="54"/>
                    </a:lnTo>
                    <a:lnTo>
                      <a:pt x="242" y="66"/>
                    </a:lnTo>
                    <a:lnTo>
                      <a:pt x="242" y="66"/>
                    </a:lnTo>
                    <a:lnTo>
                      <a:pt x="226" y="54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12" y="10"/>
                    </a:lnTo>
                    <a:lnTo>
                      <a:pt x="192" y="4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52" y="3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4" y="4"/>
                    </a:lnTo>
                    <a:lnTo>
                      <a:pt x="94" y="12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80" y="5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58"/>
                    </a:lnTo>
                    <a:lnTo>
                      <a:pt x="22" y="74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36" y="120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70"/>
                    </a:lnTo>
                    <a:lnTo>
                      <a:pt x="34" y="178"/>
                    </a:lnTo>
                    <a:lnTo>
                      <a:pt x="34" y="178"/>
                    </a:lnTo>
                    <a:lnTo>
                      <a:pt x="38" y="198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24" y="242"/>
                    </a:lnTo>
                    <a:lnTo>
                      <a:pt x="38" y="258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86" y="258"/>
                    </a:lnTo>
                    <a:lnTo>
                      <a:pt x="80" y="294"/>
                    </a:lnTo>
                    <a:lnTo>
                      <a:pt x="80" y="294"/>
                    </a:lnTo>
                    <a:lnTo>
                      <a:pt x="100" y="302"/>
                    </a:lnTo>
                    <a:lnTo>
                      <a:pt x="120" y="308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50" y="280"/>
                    </a:lnTo>
                    <a:lnTo>
                      <a:pt x="150" y="280"/>
                    </a:lnTo>
                    <a:lnTo>
                      <a:pt x="160" y="280"/>
                    </a:lnTo>
                    <a:lnTo>
                      <a:pt x="176" y="312"/>
                    </a:lnTo>
                    <a:lnTo>
                      <a:pt x="176" y="312"/>
                    </a:lnTo>
                    <a:lnTo>
                      <a:pt x="196" y="308"/>
                    </a:lnTo>
                    <a:lnTo>
                      <a:pt x="216" y="300"/>
                    </a:lnTo>
                    <a:lnTo>
                      <a:pt x="216" y="266"/>
                    </a:lnTo>
                    <a:lnTo>
                      <a:pt x="216" y="266"/>
                    </a:lnTo>
                    <a:lnTo>
                      <a:pt x="232" y="254"/>
                    </a:lnTo>
                    <a:lnTo>
                      <a:pt x="264" y="270"/>
                    </a:lnTo>
                    <a:lnTo>
                      <a:pt x="264" y="270"/>
                    </a:lnTo>
                    <a:lnTo>
                      <a:pt x="278" y="254"/>
                    </a:lnTo>
                    <a:lnTo>
                      <a:pt x="290" y="238"/>
                    </a:lnTo>
                    <a:lnTo>
                      <a:pt x="268" y="210"/>
                    </a:lnTo>
                    <a:lnTo>
                      <a:pt x="268" y="210"/>
                    </a:lnTo>
                    <a:lnTo>
                      <a:pt x="276" y="192"/>
                    </a:lnTo>
                    <a:lnTo>
                      <a:pt x="310" y="186"/>
                    </a:lnTo>
                    <a:close/>
                    <a:moveTo>
                      <a:pt x="152" y="224"/>
                    </a:moveTo>
                    <a:lnTo>
                      <a:pt x="152" y="224"/>
                    </a:lnTo>
                    <a:lnTo>
                      <a:pt x="138" y="222"/>
                    </a:lnTo>
                    <a:lnTo>
                      <a:pt x="126" y="216"/>
                    </a:lnTo>
                    <a:lnTo>
                      <a:pt x="116" y="210"/>
                    </a:lnTo>
                    <a:lnTo>
                      <a:pt x="106" y="202"/>
                    </a:lnTo>
                    <a:lnTo>
                      <a:pt x="98" y="190"/>
                    </a:lnTo>
                    <a:lnTo>
                      <a:pt x="92" y="180"/>
                    </a:lnTo>
                    <a:lnTo>
                      <a:pt x="90" y="166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90" y="140"/>
                    </a:lnTo>
                    <a:lnTo>
                      <a:pt x="96" y="126"/>
                    </a:lnTo>
                    <a:lnTo>
                      <a:pt x="102" y="116"/>
                    </a:lnTo>
                    <a:lnTo>
                      <a:pt x="110" y="106"/>
                    </a:lnTo>
                    <a:lnTo>
                      <a:pt x="122" y="98"/>
                    </a:lnTo>
                    <a:lnTo>
                      <a:pt x="132" y="92"/>
                    </a:lnTo>
                    <a:lnTo>
                      <a:pt x="146" y="90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72" y="90"/>
                    </a:lnTo>
                    <a:lnTo>
                      <a:pt x="186" y="96"/>
                    </a:lnTo>
                    <a:lnTo>
                      <a:pt x="196" y="102"/>
                    </a:lnTo>
                    <a:lnTo>
                      <a:pt x="206" y="110"/>
                    </a:lnTo>
                    <a:lnTo>
                      <a:pt x="214" y="122"/>
                    </a:lnTo>
                    <a:lnTo>
                      <a:pt x="220" y="134"/>
                    </a:lnTo>
                    <a:lnTo>
                      <a:pt x="222" y="146"/>
                    </a:lnTo>
                    <a:lnTo>
                      <a:pt x="224" y="160"/>
                    </a:lnTo>
                    <a:lnTo>
                      <a:pt x="224" y="160"/>
                    </a:lnTo>
                    <a:lnTo>
                      <a:pt x="222" y="174"/>
                    </a:lnTo>
                    <a:lnTo>
                      <a:pt x="216" y="186"/>
                    </a:lnTo>
                    <a:lnTo>
                      <a:pt x="210" y="196"/>
                    </a:lnTo>
                    <a:lnTo>
                      <a:pt x="200" y="206"/>
                    </a:lnTo>
                    <a:lnTo>
                      <a:pt x="190" y="214"/>
                    </a:lnTo>
                    <a:lnTo>
                      <a:pt x="178" y="220"/>
                    </a:lnTo>
                    <a:lnTo>
                      <a:pt x="166" y="222"/>
                    </a:lnTo>
                    <a:lnTo>
                      <a:pt x="152" y="224"/>
                    </a:lnTo>
                    <a:lnTo>
                      <a:pt x="152" y="2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51781" y="2542381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1704181" y="2694781"/>
              <a:ext cx="381000" cy="381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1038225" y="4400550"/>
            <a:ext cx="1350962" cy="1350962"/>
            <a:chOff x="2057400" y="3152775"/>
            <a:chExt cx="1350962" cy="1350962"/>
          </a:xfrm>
          <a:effectLst/>
        </p:grpSpPr>
        <p:grpSp>
          <p:nvGrpSpPr>
            <p:cNvPr id="17" name="Group 23"/>
            <p:cNvGrpSpPr/>
            <p:nvPr/>
          </p:nvGrpSpPr>
          <p:grpSpPr>
            <a:xfrm>
              <a:off x="2057400" y="3152775"/>
              <a:ext cx="1350962" cy="1350962"/>
              <a:chOff x="2057400" y="3152775"/>
              <a:chExt cx="1350962" cy="1350962"/>
            </a:xfrm>
          </p:grpSpPr>
          <p:sp>
            <p:nvSpPr>
              <p:cNvPr id="26" name="Freeform 369"/>
              <p:cNvSpPr>
                <a:spLocks noEditPoints="1"/>
              </p:cNvSpPr>
              <p:nvPr/>
            </p:nvSpPr>
            <p:spPr bwMode="auto">
              <a:xfrm>
                <a:off x="2057400" y="3152775"/>
                <a:ext cx="1350962" cy="1350962"/>
              </a:xfrm>
              <a:custGeom>
                <a:avLst/>
                <a:gdLst/>
                <a:ahLst/>
                <a:cxnLst>
                  <a:cxn ang="0">
                    <a:pos x="310" y="186"/>
                  </a:cxn>
                  <a:cxn ang="0">
                    <a:pos x="312" y="164"/>
                  </a:cxn>
                  <a:cxn ang="0">
                    <a:pos x="278" y="134"/>
                  </a:cxn>
                  <a:cxn ang="0">
                    <a:pos x="274" y="114"/>
                  </a:cxn>
                  <a:cxn ang="0">
                    <a:pos x="298" y="90"/>
                  </a:cxn>
                  <a:cxn ang="0">
                    <a:pos x="274" y="54"/>
                  </a:cxn>
                  <a:cxn ang="0">
                    <a:pos x="242" y="66"/>
                  </a:cxn>
                  <a:cxn ang="0">
                    <a:pos x="232" y="18"/>
                  </a:cxn>
                  <a:cxn ang="0">
                    <a:pos x="212" y="10"/>
                  </a:cxn>
                  <a:cxn ang="0">
                    <a:pos x="172" y="32"/>
                  </a:cxn>
                  <a:cxn ang="0">
                    <a:pos x="162" y="32"/>
                  </a:cxn>
                  <a:cxn ang="0">
                    <a:pos x="152" y="32"/>
                  </a:cxn>
                  <a:cxn ang="0">
                    <a:pos x="136" y="0"/>
                  </a:cxn>
                  <a:cxn ang="0">
                    <a:pos x="94" y="12"/>
                  </a:cxn>
                  <a:cxn ang="0">
                    <a:pos x="96" y="46"/>
                  </a:cxn>
                  <a:cxn ang="0">
                    <a:pos x="48" y="42"/>
                  </a:cxn>
                  <a:cxn ang="0">
                    <a:pos x="34" y="58"/>
                  </a:cxn>
                  <a:cxn ang="0">
                    <a:pos x="44" y="102"/>
                  </a:cxn>
                  <a:cxn ang="0">
                    <a:pos x="36" y="120"/>
                  </a:cxn>
                  <a:cxn ang="0">
                    <a:pos x="2" y="126"/>
                  </a:cxn>
                  <a:cxn ang="0">
                    <a:pos x="0" y="148"/>
                  </a:cxn>
                  <a:cxn ang="0">
                    <a:pos x="34" y="178"/>
                  </a:cxn>
                  <a:cxn ang="0">
                    <a:pos x="38" y="198"/>
                  </a:cxn>
                  <a:cxn ang="0">
                    <a:pos x="14" y="222"/>
                  </a:cxn>
                  <a:cxn ang="0">
                    <a:pos x="38" y="258"/>
                  </a:cxn>
                  <a:cxn ang="0">
                    <a:pos x="70" y="246"/>
                  </a:cxn>
                  <a:cxn ang="0">
                    <a:pos x="80" y="294"/>
                  </a:cxn>
                  <a:cxn ang="0">
                    <a:pos x="100" y="302"/>
                  </a:cxn>
                  <a:cxn ang="0">
                    <a:pos x="140" y="280"/>
                  </a:cxn>
                  <a:cxn ang="0">
                    <a:pos x="150" y="280"/>
                  </a:cxn>
                  <a:cxn ang="0">
                    <a:pos x="160" y="280"/>
                  </a:cxn>
                  <a:cxn ang="0">
                    <a:pos x="176" y="312"/>
                  </a:cxn>
                  <a:cxn ang="0">
                    <a:pos x="216" y="300"/>
                  </a:cxn>
                  <a:cxn ang="0">
                    <a:pos x="216" y="266"/>
                  </a:cxn>
                  <a:cxn ang="0">
                    <a:pos x="264" y="270"/>
                  </a:cxn>
                  <a:cxn ang="0">
                    <a:pos x="278" y="254"/>
                  </a:cxn>
                  <a:cxn ang="0">
                    <a:pos x="268" y="210"/>
                  </a:cxn>
                  <a:cxn ang="0">
                    <a:pos x="276" y="192"/>
                  </a:cxn>
                  <a:cxn ang="0">
                    <a:pos x="152" y="224"/>
                  </a:cxn>
                  <a:cxn ang="0">
                    <a:pos x="138" y="222"/>
                  </a:cxn>
                  <a:cxn ang="0">
                    <a:pos x="116" y="210"/>
                  </a:cxn>
                  <a:cxn ang="0">
                    <a:pos x="98" y="190"/>
                  </a:cxn>
                  <a:cxn ang="0">
                    <a:pos x="90" y="166"/>
                  </a:cxn>
                  <a:cxn ang="0">
                    <a:pos x="88" y="152"/>
                  </a:cxn>
                  <a:cxn ang="0">
                    <a:pos x="96" y="126"/>
                  </a:cxn>
                  <a:cxn ang="0">
                    <a:pos x="110" y="106"/>
                  </a:cxn>
                  <a:cxn ang="0">
                    <a:pos x="132" y="92"/>
                  </a:cxn>
                  <a:cxn ang="0">
                    <a:pos x="160" y="88"/>
                  </a:cxn>
                  <a:cxn ang="0">
                    <a:pos x="172" y="90"/>
                  </a:cxn>
                  <a:cxn ang="0">
                    <a:pos x="196" y="102"/>
                  </a:cxn>
                  <a:cxn ang="0">
                    <a:pos x="214" y="122"/>
                  </a:cxn>
                  <a:cxn ang="0">
                    <a:pos x="222" y="146"/>
                  </a:cxn>
                  <a:cxn ang="0">
                    <a:pos x="224" y="160"/>
                  </a:cxn>
                  <a:cxn ang="0">
                    <a:pos x="216" y="186"/>
                  </a:cxn>
                  <a:cxn ang="0">
                    <a:pos x="200" y="206"/>
                  </a:cxn>
                  <a:cxn ang="0">
                    <a:pos x="178" y="220"/>
                  </a:cxn>
                  <a:cxn ang="0">
                    <a:pos x="152" y="224"/>
                  </a:cxn>
                </a:cxnLst>
                <a:rect l="0" t="0" r="r" b="b"/>
                <a:pathLst>
                  <a:path w="312" h="312">
                    <a:moveTo>
                      <a:pt x="310" y="186"/>
                    </a:moveTo>
                    <a:lnTo>
                      <a:pt x="310" y="186"/>
                    </a:lnTo>
                    <a:lnTo>
                      <a:pt x="312" y="164"/>
                    </a:lnTo>
                    <a:lnTo>
                      <a:pt x="312" y="164"/>
                    </a:lnTo>
                    <a:lnTo>
                      <a:pt x="312" y="142"/>
                    </a:lnTo>
                    <a:lnTo>
                      <a:pt x="278" y="134"/>
                    </a:lnTo>
                    <a:lnTo>
                      <a:pt x="278" y="134"/>
                    </a:lnTo>
                    <a:lnTo>
                      <a:pt x="274" y="114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288" y="70"/>
                    </a:lnTo>
                    <a:lnTo>
                      <a:pt x="274" y="54"/>
                    </a:lnTo>
                    <a:lnTo>
                      <a:pt x="242" y="66"/>
                    </a:lnTo>
                    <a:lnTo>
                      <a:pt x="242" y="66"/>
                    </a:lnTo>
                    <a:lnTo>
                      <a:pt x="226" y="54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12" y="10"/>
                    </a:lnTo>
                    <a:lnTo>
                      <a:pt x="192" y="4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52" y="3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4" y="4"/>
                    </a:lnTo>
                    <a:lnTo>
                      <a:pt x="94" y="12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80" y="5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58"/>
                    </a:lnTo>
                    <a:lnTo>
                      <a:pt x="22" y="74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36" y="120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70"/>
                    </a:lnTo>
                    <a:lnTo>
                      <a:pt x="34" y="178"/>
                    </a:lnTo>
                    <a:lnTo>
                      <a:pt x="34" y="178"/>
                    </a:lnTo>
                    <a:lnTo>
                      <a:pt x="38" y="198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24" y="242"/>
                    </a:lnTo>
                    <a:lnTo>
                      <a:pt x="38" y="258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86" y="258"/>
                    </a:lnTo>
                    <a:lnTo>
                      <a:pt x="80" y="294"/>
                    </a:lnTo>
                    <a:lnTo>
                      <a:pt x="80" y="294"/>
                    </a:lnTo>
                    <a:lnTo>
                      <a:pt x="100" y="302"/>
                    </a:lnTo>
                    <a:lnTo>
                      <a:pt x="120" y="308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50" y="280"/>
                    </a:lnTo>
                    <a:lnTo>
                      <a:pt x="150" y="280"/>
                    </a:lnTo>
                    <a:lnTo>
                      <a:pt x="160" y="280"/>
                    </a:lnTo>
                    <a:lnTo>
                      <a:pt x="176" y="312"/>
                    </a:lnTo>
                    <a:lnTo>
                      <a:pt x="176" y="312"/>
                    </a:lnTo>
                    <a:lnTo>
                      <a:pt x="196" y="308"/>
                    </a:lnTo>
                    <a:lnTo>
                      <a:pt x="216" y="300"/>
                    </a:lnTo>
                    <a:lnTo>
                      <a:pt x="216" y="266"/>
                    </a:lnTo>
                    <a:lnTo>
                      <a:pt x="216" y="266"/>
                    </a:lnTo>
                    <a:lnTo>
                      <a:pt x="232" y="254"/>
                    </a:lnTo>
                    <a:lnTo>
                      <a:pt x="264" y="270"/>
                    </a:lnTo>
                    <a:lnTo>
                      <a:pt x="264" y="270"/>
                    </a:lnTo>
                    <a:lnTo>
                      <a:pt x="278" y="254"/>
                    </a:lnTo>
                    <a:lnTo>
                      <a:pt x="290" y="238"/>
                    </a:lnTo>
                    <a:lnTo>
                      <a:pt x="268" y="210"/>
                    </a:lnTo>
                    <a:lnTo>
                      <a:pt x="268" y="210"/>
                    </a:lnTo>
                    <a:lnTo>
                      <a:pt x="276" y="192"/>
                    </a:lnTo>
                    <a:lnTo>
                      <a:pt x="310" y="186"/>
                    </a:lnTo>
                    <a:close/>
                    <a:moveTo>
                      <a:pt x="152" y="224"/>
                    </a:moveTo>
                    <a:lnTo>
                      <a:pt x="152" y="224"/>
                    </a:lnTo>
                    <a:lnTo>
                      <a:pt x="138" y="222"/>
                    </a:lnTo>
                    <a:lnTo>
                      <a:pt x="126" y="216"/>
                    </a:lnTo>
                    <a:lnTo>
                      <a:pt x="116" y="210"/>
                    </a:lnTo>
                    <a:lnTo>
                      <a:pt x="106" y="202"/>
                    </a:lnTo>
                    <a:lnTo>
                      <a:pt x="98" y="190"/>
                    </a:lnTo>
                    <a:lnTo>
                      <a:pt x="92" y="180"/>
                    </a:lnTo>
                    <a:lnTo>
                      <a:pt x="90" y="166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90" y="140"/>
                    </a:lnTo>
                    <a:lnTo>
                      <a:pt x="96" y="126"/>
                    </a:lnTo>
                    <a:lnTo>
                      <a:pt x="102" y="116"/>
                    </a:lnTo>
                    <a:lnTo>
                      <a:pt x="110" y="106"/>
                    </a:lnTo>
                    <a:lnTo>
                      <a:pt x="122" y="98"/>
                    </a:lnTo>
                    <a:lnTo>
                      <a:pt x="132" y="92"/>
                    </a:lnTo>
                    <a:lnTo>
                      <a:pt x="146" y="90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72" y="90"/>
                    </a:lnTo>
                    <a:lnTo>
                      <a:pt x="186" y="96"/>
                    </a:lnTo>
                    <a:lnTo>
                      <a:pt x="196" y="102"/>
                    </a:lnTo>
                    <a:lnTo>
                      <a:pt x="206" y="110"/>
                    </a:lnTo>
                    <a:lnTo>
                      <a:pt x="214" y="122"/>
                    </a:lnTo>
                    <a:lnTo>
                      <a:pt x="220" y="134"/>
                    </a:lnTo>
                    <a:lnTo>
                      <a:pt x="222" y="146"/>
                    </a:lnTo>
                    <a:lnTo>
                      <a:pt x="224" y="160"/>
                    </a:lnTo>
                    <a:lnTo>
                      <a:pt x="224" y="160"/>
                    </a:lnTo>
                    <a:lnTo>
                      <a:pt x="222" y="174"/>
                    </a:lnTo>
                    <a:lnTo>
                      <a:pt x="216" y="186"/>
                    </a:lnTo>
                    <a:lnTo>
                      <a:pt x="210" y="196"/>
                    </a:lnTo>
                    <a:lnTo>
                      <a:pt x="200" y="206"/>
                    </a:lnTo>
                    <a:lnTo>
                      <a:pt x="190" y="214"/>
                    </a:lnTo>
                    <a:lnTo>
                      <a:pt x="178" y="220"/>
                    </a:lnTo>
                    <a:lnTo>
                      <a:pt x="166" y="222"/>
                    </a:lnTo>
                    <a:lnTo>
                      <a:pt x="152" y="224"/>
                    </a:lnTo>
                    <a:lnTo>
                      <a:pt x="152" y="2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89981" y="3485356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2542381" y="3637756"/>
              <a:ext cx="381000" cy="381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2362200" y="4886325"/>
            <a:ext cx="685800" cy="1187450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88" y="170"/>
              </a:cxn>
              <a:cxn ang="0">
                <a:pos x="42" y="166"/>
              </a:cxn>
              <a:cxn ang="0">
                <a:pos x="22" y="136"/>
              </a:cxn>
              <a:cxn ang="0">
                <a:pos x="132" y="68"/>
              </a:cxn>
              <a:cxn ang="0">
                <a:pos x="138" y="70"/>
              </a:cxn>
              <a:cxn ang="0">
                <a:pos x="194" y="54"/>
              </a:cxn>
              <a:cxn ang="0">
                <a:pos x="194" y="62"/>
              </a:cxn>
              <a:cxn ang="0">
                <a:pos x="212" y="76"/>
              </a:cxn>
              <a:cxn ang="0">
                <a:pos x="244" y="178"/>
              </a:cxn>
              <a:cxn ang="0">
                <a:pos x="228" y="232"/>
              </a:cxn>
              <a:cxn ang="0">
                <a:pos x="236" y="254"/>
              </a:cxn>
              <a:cxn ang="0">
                <a:pos x="254" y="316"/>
              </a:cxn>
              <a:cxn ang="0">
                <a:pos x="270" y="378"/>
              </a:cxn>
              <a:cxn ang="0">
                <a:pos x="304" y="458"/>
              </a:cxn>
              <a:cxn ang="0">
                <a:pos x="312" y="562"/>
              </a:cxn>
              <a:cxn ang="0">
                <a:pos x="310" y="588"/>
              </a:cxn>
              <a:cxn ang="0">
                <a:pos x="288" y="596"/>
              </a:cxn>
              <a:cxn ang="0">
                <a:pos x="278" y="600"/>
              </a:cxn>
              <a:cxn ang="0">
                <a:pos x="268" y="600"/>
              </a:cxn>
              <a:cxn ang="0">
                <a:pos x="254" y="600"/>
              </a:cxn>
              <a:cxn ang="0">
                <a:pos x="240" y="596"/>
              </a:cxn>
              <a:cxn ang="0">
                <a:pos x="248" y="578"/>
              </a:cxn>
              <a:cxn ang="0">
                <a:pos x="272" y="554"/>
              </a:cxn>
              <a:cxn ang="0">
                <a:pos x="270" y="512"/>
              </a:cxn>
              <a:cxn ang="0">
                <a:pos x="246" y="442"/>
              </a:cxn>
              <a:cxn ang="0">
                <a:pos x="182" y="346"/>
              </a:cxn>
              <a:cxn ang="0">
                <a:pos x="154" y="370"/>
              </a:cxn>
              <a:cxn ang="0">
                <a:pos x="130" y="432"/>
              </a:cxn>
              <a:cxn ang="0">
                <a:pos x="136" y="532"/>
              </a:cxn>
              <a:cxn ang="0">
                <a:pos x="136" y="580"/>
              </a:cxn>
              <a:cxn ang="0">
                <a:pos x="128" y="598"/>
              </a:cxn>
              <a:cxn ang="0">
                <a:pos x="114" y="600"/>
              </a:cxn>
              <a:cxn ang="0">
                <a:pos x="94" y="596"/>
              </a:cxn>
              <a:cxn ang="0">
                <a:pos x="86" y="602"/>
              </a:cxn>
              <a:cxn ang="0">
                <a:pos x="74" y="604"/>
              </a:cxn>
              <a:cxn ang="0">
                <a:pos x="62" y="604"/>
              </a:cxn>
              <a:cxn ang="0">
                <a:pos x="50" y="604"/>
              </a:cxn>
              <a:cxn ang="0">
                <a:pos x="42" y="600"/>
              </a:cxn>
              <a:cxn ang="0">
                <a:pos x="48" y="582"/>
              </a:cxn>
              <a:cxn ang="0">
                <a:pos x="86" y="558"/>
              </a:cxn>
              <a:cxn ang="0">
                <a:pos x="84" y="512"/>
              </a:cxn>
              <a:cxn ang="0">
                <a:pos x="72" y="396"/>
              </a:cxn>
              <a:cxn ang="0">
                <a:pos x="112" y="306"/>
              </a:cxn>
              <a:cxn ang="0">
                <a:pos x="122" y="284"/>
              </a:cxn>
              <a:cxn ang="0">
                <a:pos x="132" y="260"/>
              </a:cxn>
              <a:cxn ang="0">
                <a:pos x="138" y="242"/>
              </a:cxn>
              <a:cxn ang="0">
                <a:pos x="124" y="214"/>
              </a:cxn>
              <a:cxn ang="0">
                <a:pos x="98" y="204"/>
              </a:cxn>
              <a:cxn ang="0">
                <a:pos x="72" y="204"/>
              </a:cxn>
              <a:cxn ang="0">
                <a:pos x="22" y="174"/>
              </a:cxn>
              <a:cxn ang="0">
                <a:pos x="8" y="122"/>
              </a:cxn>
              <a:cxn ang="0">
                <a:pos x="0" y="70"/>
              </a:cxn>
              <a:cxn ang="0">
                <a:pos x="14" y="88"/>
              </a:cxn>
              <a:cxn ang="0">
                <a:pos x="48" y="124"/>
              </a:cxn>
              <a:cxn ang="0">
                <a:pos x="116" y="120"/>
              </a:cxn>
              <a:cxn ang="0">
                <a:pos x="160" y="92"/>
              </a:cxn>
              <a:cxn ang="0">
                <a:pos x="132" y="68"/>
              </a:cxn>
              <a:cxn ang="0">
                <a:pos x="130" y="68"/>
              </a:cxn>
              <a:cxn ang="0">
                <a:pos x="132" y="56"/>
              </a:cxn>
              <a:cxn ang="0">
                <a:pos x="122" y="32"/>
              </a:cxn>
              <a:cxn ang="0">
                <a:pos x="138" y="0"/>
              </a:cxn>
              <a:cxn ang="0">
                <a:pos x="192" y="30"/>
              </a:cxn>
            </a:cxnLst>
            <a:rect l="0" t="0" r="r" b="b"/>
            <a:pathLst>
              <a:path w="316" h="604">
                <a:moveTo>
                  <a:pt x="22" y="136"/>
                </a:moveTo>
                <a:lnTo>
                  <a:pt x="28" y="138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32" y="144"/>
                </a:lnTo>
                <a:lnTo>
                  <a:pt x="32" y="144"/>
                </a:lnTo>
                <a:lnTo>
                  <a:pt x="34" y="144"/>
                </a:lnTo>
                <a:lnTo>
                  <a:pt x="34" y="144"/>
                </a:lnTo>
                <a:lnTo>
                  <a:pt x="34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2"/>
                </a:lnTo>
                <a:lnTo>
                  <a:pt x="36" y="142"/>
                </a:lnTo>
                <a:lnTo>
                  <a:pt x="46" y="146"/>
                </a:lnTo>
                <a:lnTo>
                  <a:pt x="46" y="146"/>
                </a:lnTo>
                <a:lnTo>
                  <a:pt x="62" y="152"/>
                </a:lnTo>
                <a:lnTo>
                  <a:pt x="62" y="152"/>
                </a:lnTo>
                <a:lnTo>
                  <a:pt x="74" y="156"/>
                </a:lnTo>
                <a:lnTo>
                  <a:pt x="74" y="156"/>
                </a:lnTo>
                <a:lnTo>
                  <a:pt x="86" y="160"/>
                </a:lnTo>
                <a:lnTo>
                  <a:pt x="86" y="160"/>
                </a:lnTo>
                <a:lnTo>
                  <a:pt x="94" y="160"/>
                </a:lnTo>
                <a:lnTo>
                  <a:pt x="94" y="160"/>
                </a:lnTo>
                <a:lnTo>
                  <a:pt x="96" y="162"/>
                </a:lnTo>
                <a:lnTo>
                  <a:pt x="96" y="162"/>
                </a:lnTo>
                <a:lnTo>
                  <a:pt x="94" y="162"/>
                </a:lnTo>
                <a:lnTo>
                  <a:pt x="94" y="162"/>
                </a:lnTo>
                <a:lnTo>
                  <a:pt x="94" y="164"/>
                </a:lnTo>
                <a:lnTo>
                  <a:pt x="94" y="164"/>
                </a:lnTo>
                <a:lnTo>
                  <a:pt x="92" y="166"/>
                </a:lnTo>
                <a:lnTo>
                  <a:pt x="92" y="166"/>
                </a:lnTo>
                <a:lnTo>
                  <a:pt x="90" y="168"/>
                </a:lnTo>
                <a:lnTo>
                  <a:pt x="90" y="168"/>
                </a:lnTo>
                <a:lnTo>
                  <a:pt x="90" y="170"/>
                </a:lnTo>
                <a:lnTo>
                  <a:pt x="90" y="170"/>
                </a:lnTo>
                <a:lnTo>
                  <a:pt x="90" y="170"/>
                </a:lnTo>
                <a:lnTo>
                  <a:pt x="88" y="170"/>
                </a:lnTo>
                <a:lnTo>
                  <a:pt x="88" y="170"/>
                </a:lnTo>
                <a:lnTo>
                  <a:pt x="84" y="170"/>
                </a:lnTo>
                <a:lnTo>
                  <a:pt x="84" y="170"/>
                </a:lnTo>
                <a:lnTo>
                  <a:pt x="80" y="168"/>
                </a:lnTo>
                <a:lnTo>
                  <a:pt x="80" y="168"/>
                </a:lnTo>
                <a:lnTo>
                  <a:pt x="74" y="168"/>
                </a:lnTo>
                <a:lnTo>
                  <a:pt x="74" y="168"/>
                </a:lnTo>
                <a:lnTo>
                  <a:pt x="70" y="168"/>
                </a:lnTo>
                <a:lnTo>
                  <a:pt x="70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6" y="170"/>
                </a:lnTo>
                <a:lnTo>
                  <a:pt x="66" y="170"/>
                </a:lnTo>
                <a:lnTo>
                  <a:pt x="58" y="168"/>
                </a:lnTo>
                <a:lnTo>
                  <a:pt x="58" y="168"/>
                </a:lnTo>
                <a:lnTo>
                  <a:pt x="48" y="166"/>
                </a:lnTo>
                <a:lnTo>
                  <a:pt x="48" y="166"/>
                </a:lnTo>
                <a:lnTo>
                  <a:pt x="42" y="166"/>
                </a:lnTo>
                <a:lnTo>
                  <a:pt x="42" y="166"/>
                </a:lnTo>
                <a:lnTo>
                  <a:pt x="38" y="164"/>
                </a:lnTo>
                <a:lnTo>
                  <a:pt x="38" y="164"/>
                </a:lnTo>
                <a:lnTo>
                  <a:pt x="34" y="164"/>
                </a:lnTo>
                <a:lnTo>
                  <a:pt x="34" y="164"/>
                </a:lnTo>
                <a:lnTo>
                  <a:pt x="34" y="162"/>
                </a:lnTo>
                <a:lnTo>
                  <a:pt x="34" y="162"/>
                </a:lnTo>
                <a:lnTo>
                  <a:pt x="32" y="160"/>
                </a:lnTo>
                <a:lnTo>
                  <a:pt x="32" y="160"/>
                </a:lnTo>
                <a:lnTo>
                  <a:pt x="32" y="160"/>
                </a:lnTo>
                <a:lnTo>
                  <a:pt x="30" y="160"/>
                </a:lnTo>
                <a:lnTo>
                  <a:pt x="30" y="160"/>
                </a:lnTo>
                <a:lnTo>
                  <a:pt x="26" y="152"/>
                </a:lnTo>
                <a:lnTo>
                  <a:pt x="26" y="152"/>
                </a:lnTo>
                <a:lnTo>
                  <a:pt x="24" y="144"/>
                </a:lnTo>
                <a:lnTo>
                  <a:pt x="24" y="144"/>
                </a:lnTo>
                <a:lnTo>
                  <a:pt x="22" y="138"/>
                </a:lnTo>
                <a:lnTo>
                  <a:pt x="22" y="138"/>
                </a:lnTo>
                <a:lnTo>
                  <a:pt x="22" y="136"/>
                </a:lnTo>
                <a:lnTo>
                  <a:pt x="22" y="136"/>
                </a:lnTo>
                <a:lnTo>
                  <a:pt x="22" y="136"/>
                </a:lnTo>
                <a:lnTo>
                  <a:pt x="22" y="136"/>
                </a:lnTo>
                <a:close/>
                <a:moveTo>
                  <a:pt x="132" y="68"/>
                </a:moveTo>
                <a:lnTo>
                  <a:pt x="132" y="68"/>
                </a:lnTo>
                <a:lnTo>
                  <a:pt x="132" y="68"/>
                </a:lnTo>
                <a:lnTo>
                  <a:pt x="132" y="68"/>
                </a:lnTo>
                <a:lnTo>
                  <a:pt x="132" y="68"/>
                </a:lnTo>
                <a:lnTo>
                  <a:pt x="132" y="68"/>
                </a:lnTo>
                <a:lnTo>
                  <a:pt x="132" y="70"/>
                </a:lnTo>
                <a:lnTo>
                  <a:pt x="132" y="70"/>
                </a:lnTo>
                <a:lnTo>
                  <a:pt x="134" y="70"/>
                </a:lnTo>
                <a:lnTo>
                  <a:pt x="134" y="70"/>
                </a:lnTo>
                <a:lnTo>
                  <a:pt x="134" y="70"/>
                </a:lnTo>
                <a:lnTo>
                  <a:pt x="134" y="70"/>
                </a:lnTo>
                <a:lnTo>
                  <a:pt x="134" y="70"/>
                </a:lnTo>
                <a:lnTo>
                  <a:pt x="134" y="70"/>
                </a:lnTo>
                <a:lnTo>
                  <a:pt x="132" y="70"/>
                </a:lnTo>
                <a:lnTo>
                  <a:pt x="132" y="70"/>
                </a:lnTo>
                <a:lnTo>
                  <a:pt x="132" y="68"/>
                </a:lnTo>
                <a:lnTo>
                  <a:pt x="132" y="68"/>
                </a:lnTo>
                <a:lnTo>
                  <a:pt x="132" y="68"/>
                </a:lnTo>
                <a:lnTo>
                  <a:pt x="132" y="68"/>
                </a:lnTo>
                <a:lnTo>
                  <a:pt x="132" y="68"/>
                </a:lnTo>
                <a:close/>
                <a:moveTo>
                  <a:pt x="136" y="66"/>
                </a:moveTo>
                <a:lnTo>
                  <a:pt x="136" y="66"/>
                </a:lnTo>
                <a:lnTo>
                  <a:pt x="136" y="68"/>
                </a:lnTo>
                <a:lnTo>
                  <a:pt x="136" y="68"/>
                </a:lnTo>
                <a:lnTo>
                  <a:pt x="134" y="68"/>
                </a:lnTo>
                <a:lnTo>
                  <a:pt x="134" y="68"/>
                </a:lnTo>
                <a:lnTo>
                  <a:pt x="134" y="68"/>
                </a:lnTo>
                <a:lnTo>
                  <a:pt x="134" y="68"/>
                </a:lnTo>
                <a:lnTo>
                  <a:pt x="134" y="70"/>
                </a:lnTo>
                <a:lnTo>
                  <a:pt x="134" y="70"/>
                </a:lnTo>
                <a:lnTo>
                  <a:pt x="136" y="70"/>
                </a:lnTo>
                <a:lnTo>
                  <a:pt x="136" y="70"/>
                </a:lnTo>
                <a:lnTo>
                  <a:pt x="138" y="70"/>
                </a:lnTo>
                <a:lnTo>
                  <a:pt x="138" y="70"/>
                </a:lnTo>
                <a:lnTo>
                  <a:pt x="138" y="70"/>
                </a:lnTo>
                <a:lnTo>
                  <a:pt x="138" y="70"/>
                </a:lnTo>
                <a:lnTo>
                  <a:pt x="138" y="70"/>
                </a:lnTo>
                <a:lnTo>
                  <a:pt x="138" y="70"/>
                </a:lnTo>
                <a:lnTo>
                  <a:pt x="136" y="68"/>
                </a:lnTo>
                <a:lnTo>
                  <a:pt x="136" y="68"/>
                </a:lnTo>
                <a:lnTo>
                  <a:pt x="136" y="66"/>
                </a:lnTo>
                <a:lnTo>
                  <a:pt x="136" y="66"/>
                </a:lnTo>
                <a:close/>
                <a:moveTo>
                  <a:pt x="140" y="240"/>
                </a:moveTo>
                <a:lnTo>
                  <a:pt x="140" y="240"/>
                </a:lnTo>
                <a:lnTo>
                  <a:pt x="138" y="242"/>
                </a:lnTo>
                <a:lnTo>
                  <a:pt x="138" y="242"/>
                </a:lnTo>
                <a:lnTo>
                  <a:pt x="140" y="246"/>
                </a:lnTo>
                <a:lnTo>
                  <a:pt x="140" y="246"/>
                </a:lnTo>
                <a:lnTo>
                  <a:pt x="140" y="244"/>
                </a:lnTo>
                <a:lnTo>
                  <a:pt x="140" y="244"/>
                </a:lnTo>
                <a:lnTo>
                  <a:pt x="140" y="242"/>
                </a:lnTo>
                <a:lnTo>
                  <a:pt x="140" y="242"/>
                </a:lnTo>
                <a:lnTo>
                  <a:pt x="140" y="240"/>
                </a:lnTo>
                <a:lnTo>
                  <a:pt x="140" y="240"/>
                </a:lnTo>
                <a:lnTo>
                  <a:pt x="140" y="240"/>
                </a:lnTo>
                <a:close/>
                <a:moveTo>
                  <a:pt x="194" y="52"/>
                </a:moveTo>
                <a:lnTo>
                  <a:pt x="194" y="52"/>
                </a:lnTo>
                <a:lnTo>
                  <a:pt x="194" y="54"/>
                </a:lnTo>
                <a:lnTo>
                  <a:pt x="194" y="54"/>
                </a:lnTo>
                <a:lnTo>
                  <a:pt x="194" y="54"/>
                </a:lnTo>
                <a:lnTo>
                  <a:pt x="192" y="54"/>
                </a:lnTo>
                <a:lnTo>
                  <a:pt x="192" y="54"/>
                </a:lnTo>
                <a:lnTo>
                  <a:pt x="192" y="54"/>
                </a:lnTo>
                <a:lnTo>
                  <a:pt x="192" y="54"/>
                </a:lnTo>
                <a:lnTo>
                  <a:pt x="190" y="56"/>
                </a:lnTo>
                <a:lnTo>
                  <a:pt x="190" y="56"/>
                </a:lnTo>
                <a:lnTo>
                  <a:pt x="188" y="56"/>
                </a:lnTo>
                <a:lnTo>
                  <a:pt x="188" y="56"/>
                </a:lnTo>
                <a:lnTo>
                  <a:pt x="188" y="58"/>
                </a:lnTo>
                <a:lnTo>
                  <a:pt x="188" y="58"/>
                </a:lnTo>
                <a:lnTo>
                  <a:pt x="188" y="60"/>
                </a:lnTo>
                <a:lnTo>
                  <a:pt x="188" y="60"/>
                </a:lnTo>
                <a:lnTo>
                  <a:pt x="190" y="64"/>
                </a:lnTo>
                <a:lnTo>
                  <a:pt x="190" y="64"/>
                </a:lnTo>
                <a:lnTo>
                  <a:pt x="192" y="64"/>
                </a:lnTo>
                <a:lnTo>
                  <a:pt x="192" y="64"/>
                </a:lnTo>
                <a:lnTo>
                  <a:pt x="194" y="62"/>
                </a:lnTo>
                <a:lnTo>
                  <a:pt x="194" y="62"/>
                </a:lnTo>
                <a:lnTo>
                  <a:pt x="196" y="60"/>
                </a:lnTo>
                <a:lnTo>
                  <a:pt x="196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2"/>
                </a:lnTo>
                <a:lnTo>
                  <a:pt x="198" y="62"/>
                </a:lnTo>
                <a:lnTo>
                  <a:pt x="200" y="66"/>
                </a:lnTo>
                <a:lnTo>
                  <a:pt x="200" y="66"/>
                </a:lnTo>
                <a:lnTo>
                  <a:pt x="202" y="68"/>
                </a:lnTo>
                <a:lnTo>
                  <a:pt x="202" y="68"/>
                </a:lnTo>
                <a:lnTo>
                  <a:pt x="202" y="70"/>
                </a:lnTo>
                <a:lnTo>
                  <a:pt x="202" y="70"/>
                </a:lnTo>
                <a:lnTo>
                  <a:pt x="202" y="72"/>
                </a:lnTo>
                <a:lnTo>
                  <a:pt x="202" y="72"/>
                </a:lnTo>
                <a:lnTo>
                  <a:pt x="206" y="72"/>
                </a:lnTo>
                <a:lnTo>
                  <a:pt x="206" y="72"/>
                </a:lnTo>
                <a:lnTo>
                  <a:pt x="208" y="74"/>
                </a:lnTo>
                <a:lnTo>
                  <a:pt x="208" y="74"/>
                </a:lnTo>
                <a:lnTo>
                  <a:pt x="212" y="76"/>
                </a:lnTo>
                <a:lnTo>
                  <a:pt x="212" y="76"/>
                </a:lnTo>
                <a:lnTo>
                  <a:pt x="222" y="82"/>
                </a:lnTo>
                <a:lnTo>
                  <a:pt x="222" y="82"/>
                </a:lnTo>
                <a:lnTo>
                  <a:pt x="228" y="86"/>
                </a:lnTo>
                <a:lnTo>
                  <a:pt x="228" y="86"/>
                </a:lnTo>
                <a:lnTo>
                  <a:pt x="232" y="90"/>
                </a:lnTo>
                <a:lnTo>
                  <a:pt x="236" y="96"/>
                </a:lnTo>
                <a:lnTo>
                  <a:pt x="236" y="96"/>
                </a:lnTo>
                <a:lnTo>
                  <a:pt x="240" y="108"/>
                </a:lnTo>
                <a:lnTo>
                  <a:pt x="240" y="108"/>
                </a:lnTo>
                <a:lnTo>
                  <a:pt x="242" y="116"/>
                </a:lnTo>
                <a:lnTo>
                  <a:pt x="242" y="124"/>
                </a:lnTo>
                <a:lnTo>
                  <a:pt x="242" y="124"/>
                </a:lnTo>
                <a:lnTo>
                  <a:pt x="242" y="138"/>
                </a:lnTo>
                <a:lnTo>
                  <a:pt x="242" y="138"/>
                </a:lnTo>
                <a:lnTo>
                  <a:pt x="244" y="150"/>
                </a:lnTo>
                <a:lnTo>
                  <a:pt x="244" y="150"/>
                </a:lnTo>
                <a:lnTo>
                  <a:pt x="244" y="164"/>
                </a:lnTo>
                <a:lnTo>
                  <a:pt x="244" y="164"/>
                </a:lnTo>
                <a:lnTo>
                  <a:pt x="244" y="178"/>
                </a:lnTo>
                <a:lnTo>
                  <a:pt x="244" y="178"/>
                </a:lnTo>
                <a:lnTo>
                  <a:pt x="244" y="186"/>
                </a:lnTo>
                <a:lnTo>
                  <a:pt x="244" y="186"/>
                </a:lnTo>
                <a:lnTo>
                  <a:pt x="242" y="198"/>
                </a:lnTo>
                <a:lnTo>
                  <a:pt x="242" y="198"/>
                </a:lnTo>
                <a:lnTo>
                  <a:pt x="242" y="206"/>
                </a:lnTo>
                <a:lnTo>
                  <a:pt x="242" y="206"/>
                </a:lnTo>
                <a:lnTo>
                  <a:pt x="240" y="216"/>
                </a:lnTo>
                <a:lnTo>
                  <a:pt x="240" y="216"/>
                </a:lnTo>
                <a:lnTo>
                  <a:pt x="238" y="220"/>
                </a:lnTo>
                <a:lnTo>
                  <a:pt x="238" y="220"/>
                </a:lnTo>
                <a:lnTo>
                  <a:pt x="238" y="224"/>
                </a:lnTo>
                <a:lnTo>
                  <a:pt x="238" y="224"/>
                </a:lnTo>
                <a:lnTo>
                  <a:pt x="236" y="226"/>
                </a:lnTo>
                <a:lnTo>
                  <a:pt x="236" y="226"/>
                </a:lnTo>
                <a:lnTo>
                  <a:pt x="234" y="230"/>
                </a:lnTo>
                <a:lnTo>
                  <a:pt x="234" y="230"/>
                </a:lnTo>
                <a:lnTo>
                  <a:pt x="232" y="230"/>
                </a:lnTo>
                <a:lnTo>
                  <a:pt x="230" y="232"/>
                </a:lnTo>
                <a:lnTo>
                  <a:pt x="230" y="232"/>
                </a:lnTo>
                <a:lnTo>
                  <a:pt x="228" y="232"/>
                </a:lnTo>
                <a:lnTo>
                  <a:pt x="228" y="232"/>
                </a:lnTo>
                <a:lnTo>
                  <a:pt x="228" y="232"/>
                </a:lnTo>
                <a:lnTo>
                  <a:pt x="232" y="234"/>
                </a:lnTo>
                <a:lnTo>
                  <a:pt x="232" y="234"/>
                </a:lnTo>
                <a:lnTo>
                  <a:pt x="232" y="236"/>
                </a:lnTo>
                <a:lnTo>
                  <a:pt x="230" y="240"/>
                </a:lnTo>
                <a:lnTo>
                  <a:pt x="230" y="240"/>
                </a:lnTo>
                <a:lnTo>
                  <a:pt x="230" y="242"/>
                </a:lnTo>
                <a:lnTo>
                  <a:pt x="230" y="242"/>
                </a:lnTo>
                <a:lnTo>
                  <a:pt x="230" y="242"/>
                </a:lnTo>
                <a:lnTo>
                  <a:pt x="230" y="244"/>
                </a:lnTo>
                <a:lnTo>
                  <a:pt x="230" y="244"/>
                </a:lnTo>
                <a:lnTo>
                  <a:pt x="232" y="244"/>
                </a:lnTo>
                <a:lnTo>
                  <a:pt x="232" y="244"/>
                </a:lnTo>
                <a:lnTo>
                  <a:pt x="232" y="246"/>
                </a:lnTo>
                <a:lnTo>
                  <a:pt x="232" y="246"/>
                </a:lnTo>
                <a:lnTo>
                  <a:pt x="232" y="248"/>
                </a:lnTo>
                <a:lnTo>
                  <a:pt x="232" y="248"/>
                </a:lnTo>
                <a:lnTo>
                  <a:pt x="236" y="254"/>
                </a:lnTo>
                <a:lnTo>
                  <a:pt x="236" y="254"/>
                </a:lnTo>
                <a:lnTo>
                  <a:pt x="238" y="258"/>
                </a:lnTo>
                <a:lnTo>
                  <a:pt x="238" y="258"/>
                </a:lnTo>
                <a:lnTo>
                  <a:pt x="240" y="258"/>
                </a:lnTo>
                <a:lnTo>
                  <a:pt x="240" y="258"/>
                </a:lnTo>
                <a:lnTo>
                  <a:pt x="240" y="260"/>
                </a:lnTo>
                <a:lnTo>
                  <a:pt x="240" y="260"/>
                </a:lnTo>
                <a:lnTo>
                  <a:pt x="242" y="262"/>
                </a:lnTo>
                <a:lnTo>
                  <a:pt x="242" y="262"/>
                </a:lnTo>
                <a:lnTo>
                  <a:pt x="244" y="270"/>
                </a:lnTo>
                <a:lnTo>
                  <a:pt x="244" y="270"/>
                </a:lnTo>
                <a:lnTo>
                  <a:pt x="248" y="282"/>
                </a:lnTo>
                <a:lnTo>
                  <a:pt x="248" y="282"/>
                </a:lnTo>
                <a:lnTo>
                  <a:pt x="252" y="298"/>
                </a:lnTo>
                <a:lnTo>
                  <a:pt x="252" y="298"/>
                </a:lnTo>
                <a:lnTo>
                  <a:pt x="254" y="310"/>
                </a:lnTo>
                <a:lnTo>
                  <a:pt x="254" y="310"/>
                </a:lnTo>
                <a:lnTo>
                  <a:pt x="254" y="314"/>
                </a:lnTo>
                <a:lnTo>
                  <a:pt x="254" y="314"/>
                </a:lnTo>
                <a:lnTo>
                  <a:pt x="256" y="316"/>
                </a:lnTo>
                <a:lnTo>
                  <a:pt x="254" y="316"/>
                </a:lnTo>
                <a:lnTo>
                  <a:pt x="254" y="316"/>
                </a:lnTo>
                <a:lnTo>
                  <a:pt x="252" y="316"/>
                </a:lnTo>
                <a:lnTo>
                  <a:pt x="252" y="318"/>
                </a:lnTo>
                <a:lnTo>
                  <a:pt x="252" y="318"/>
                </a:lnTo>
                <a:lnTo>
                  <a:pt x="254" y="322"/>
                </a:lnTo>
                <a:lnTo>
                  <a:pt x="254" y="322"/>
                </a:lnTo>
                <a:lnTo>
                  <a:pt x="258" y="326"/>
                </a:lnTo>
                <a:lnTo>
                  <a:pt x="258" y="326"/>
                </a:lnTo>
                <a:lnTo>
                  <a:pt x="258" y="326"/>
                </a:lnTo>
                <a:lnTo>
                  <a:pt x="258" y="330"/>
                </a:lnTo>
                <a:lnTo>
                  <a:pt x="258" y="330"/>
                </a:lnTo>
                <a:lnTo>
                  <a:pt x="260" y="336"/>
                </a:lnTo>
                <a:lnTo>
                  <a:pt x="260" y="336"/>
                </a:lnTo>
                <a:lnTo>
                  <a:pt x="260" y="340"/>
                </a:lnTo>
                <a:lnTo>
                  <a:pt x="262" y="346"/>
                </a:lnTo>
                <a:lnTo>
                  <a:pt x="262" y="346"/>
                </a:lnTo>
                <a:lnTo>
                  <a:pt x="266" y="364"/>
                </a:lnTo>
                <a:lnTo>
                  <a:pt x="266" y="364"/>
                </a:lnTo>
                <a:lnTo>
                  <a:pt x="270" y="378"/>
                </a:lnTo>
                <a:lnTo>
                  <a:pt x="270" y="378"/>
                </a:lnTo>
                <a:lnTo>
                  <a:pt x="272" y="382"/>
                </a:lnTo>
                <a:lnTo>
                  <a:pt x="274" y="386"/>
                </a:lnTo>
                <a:lnTo>
                  <a:pt x="274" y="386"/>
                </a:lnTo>
                <a:lnTo>
                  <a:pt x="276" y="394"/>
                </a:lnTo>
                <a:lnTo>
                  <a:pt x="276" y="394"/>
                </a:lnTo>
                <a:lnTo>
                  <a:pt x="276" y="396"/>
                </a:lnTo>
                <a:lnTo>
                  <a:pt x="278" y="398"/>
                </a:lnTo>
                <a:lnTo>
                  <a:pt x="278" y="398"/>
                </a:lnTo>
                <a:lnTo>
                  <a:pt x="286" y="412"/>
                </a:lnTo>
                <a:lnTo>
                  <a:pt x="286" y="412"/>
                </a:lnTo>
                <a:lnTo>
                  <a:pt x="290" y="420"/>
                </a:lnTo>
                <a:lnTo>
                  <a:pt x="290" y="420"/>
                </a:lnTo>
                <a:lnTo>
                  <a:pt x="294" y="428"/>
                </a:lnTo>
                <a:lnTo>
                  <a:pt x="294" y="428"/>
                </a:lnTo>
                <a:lnTo>
                  <a:pt x="298" y="438"/>
                </a:lnTo>
                <a:lnTo>
                  <a:pt x="298" y="438"/>
                </a:lnTo>
                <a:lnTo>
                  <a:pt x="300" y="446"/>
                </a:lnTo>
                <a:lnTo>
                  <a:pt x="300" y="446"/>
                </a:lnTo>
                <a:lnTo>
                  <a:pt x="304" y="458"/>
                </a:lnTo>
                <a:lnTo>
                  <a:pt x="304" y="458"/>
                </a:lnTo>
                <a:lnTo>
                  <a:pt x="308" y="468"/>
                </a:lnTo>
                <a:lnTo>
                  <a:pt x="308" y="468"/>
                </a:lnTo>
                <a:lnTo>
                  <a:pt x="312" y="482"/>
                </a:lnTo>
                <a:lnTo>
                  <a:pt x="312" y="482"/>
                </a:lnTo>
                <a:lnTo>
                  <a:pt x="314" y="492"/>
                </a:lnTo>
                <a:lnTo>
                  <a:pt x="314" y="492"/>
                </a:lnTo>
                <a:lnTo>
                  <a:pt x="316" y="510"/>
                </a:lnTo>
                <a:lnTo>
                  <a:pt x="316" y="510"/>
                </a:lnTo>
                <a:lnTo>
                  <a:pt x="316" y="524"/>
                </a:lnTo>
                <a:lnTo>
                  <a:pt x="316" y="524"/>
                </a:lnTo>
                <a:lnTo>
                  <a:pt x="314" y="540"/>
                </a:lnTo>
                <a:lnTo>
                  <a:pt x="314" y="540"/>
                </a:lnTo>
                <a:lnTo>
                  <a:pt x="314" y="550"/>
                </a:lnTo>
                <a:lnTo>
                  <a:pt x="314" y="550"/>
                </a:lnTo>
                <a:lnTo>
                  <a:pt x="314" y="556"/>
                </a:lnTo>
                <a:lnTo>
                  <a:pt x="314" y="556"/>
                </a:lnTo>
                <a:lnTo>
                  <a:pt x="312" y="560"/>
                </a:lnTo>
                <a:lnTo>
                  <a:pt x="312" y="560"/>
                </a:lnTo>
                <a:lnTo>
                  <a:pt x="312" y="562"/>
                </a:lnTo>
                <a:lnTo>
                  <a:pt x="312" y="562"/>
                </a:lnTo>
                <a:lnTo>
                  <a:pt x="312" y="570"/>
                </a:lnTo>
                <a:lnTo>
                  <a:pt x="312" y="570"/>
                </a:lnTo>
                <a:lnTo>
                  <a:pt x="312" y="574"/>
                </a:lnTo>
                <a:lnTo>
                  <a:pt x="312" y="574"/>
                </a:lnTo>
                <a:lnTo>
                  <a:pt x="312" y="574"/>
                </a:lnTo>
                <a:lnTo>
                  <a:pt x="312" y="574"/>
                </a:lnTo>
                <a:lnTo>
                  <a:pt x="310" y="576"/>
                </a:lnTo>
                <a:lnTo>
                  <a:pt x="310" y="576"/>
                </a:lnTo>
                <a:lnTo>
                  <a:pt x="310" y="578"/>
                </a:lnTo>
                <a:lnTo>
                  <a:pt x="310" y="578"/>
                </a:lnTo>
                <a:lnTo>
                  <a:pt x="310" y="582"/>
                </a:lnTo>
                <a:lnTo>
                  <a:pt x="310" y="582"/>
                </a:lnTo>
                <a:lnTo>
                  <a:pt x="310" y="584"/>
                </a:lnTo>
                <a:lnTo>
                  <a:pt x="310" y="584"/>
                </a:lnTo>
                <a:lnTo>
                  <a:pt x="310" y="586"/>
                </a:lnTo>
                <a:lnTo>
                  <a:pt x="310" y="586"/>
                </a:lnTo>
                <a:lnTo>
                  <a:pt x="310" y="586"/>
                </a:lnTo>
                <a:lnTo>
                  <a:pt x="310" y="586"/>
                </a:lnTo>
                <a:lnTo>
                  <a:pt x="310" y="588"/>
                </a:lnTo>
                <a:lnTo>
                  <a:pt x="310" y="588"/>
                </a:lnTo>
                <a:lnTo>
                  <a:pt x="308" y="588"/>
                </a:lnTo>
                <a:lnTo>
                  <a:pt x="308" y="588"/>
                </a:lnTo>
                <a:lnTo>
                  <a:pt x="308" y="588"/>
                </a:lnTo>
                <a:lnTo>
                  <a:pt x="308" y="588"/>
                </a:lnTo>
                <a:lnTo>
                  <a:pt x="306" y="590"/>
                </a:lnTo>
                <a:lnTo>
                  <a:pt x="306" y="590"/>
                </a:lnTo>
                <a:lnTo>
                  <a:pt x="306" y="590"/>
                </a:lnTo>
                <a:lnTo>
                  <a:pt x="306" y="590"/>
                </a:lnTo>
                <a:lnTo>
                  <a:pt x="304" y="590"/>
                </a:lnTo>
                <a:lnTo>
                  <a:pt x="300" y="590"/>
                </a:lnTo>
                <a:lnTo>
                  <a:pt x="300" y="590"/>
                </a:lnTo>
                <a:lnTo>
                  <a:pt x="294" y="588"/>
                </a:lnTo>
                <a:lnTo>
                  <a:pt x="294" y="588"/>
                </a:lnTo>
                <a:lnTo>
                  <a:pt x="292" y="592"/>
                </a:lnTo>
                <a:lnTo>
                  <a:pt x="292" y="592"/>
                </a:lnTo>
                <a:lnTo>
                  <a:pt x="290" y="594"/>
                </a:lnTo>
                <a:lnTo>
                  <a:pt x="290" y="594"/>
                </a:lnTo>
                <a:lnTo>
                  <a:pt x="290" y="596"/>
                </a:lnTo>
                <a:lnTo>
                  <a:pt x="290" y="596"/>
                </a:lnTo>
                <a:lnTo>
                  <a:pt x="288" y="596"/>
                </a:lnTo>
                <a:lnTo>
                  <a:pt x="288" y="596"/>
                </a:lnTo>
                <a:lnTo>
                  <a:pt x="286" y="596"/>
                </a:lnTo>
                <a:lnTo>
                  <a:pt x="286" y="596"/>
                </a:lnTo>
                <a:lnTo>
                  <a:pt x="286" y="596"/>
                </a:lnTo>
                <a:lnTo>
                  <a:pt x="286" y="596"/>
                </a:lnTo>
                <a:lnTo>
                  <a:pt x="284" y="598"/>
                </a:lnTo>
                <a:lnTo>
                  <a:pt x="284" y="598"/>
                </a:lnTo>
                <a:lnTo>
                  <a:pt x="284" y="598"/>
                </a:lnTo>
                <a:lnTo>
                  <a:pt x="284" y="598"/>
                </a:lnTo>
                <a:lnTo>
                  <a:pt x="282" y="598"/>
                </a:lnTo>
                <a:lnTo>
                  <a:pt x="282" y="598"/>
                </a:lnTo>
                <a:lnTo>
                  <a:pt x="282" y="598"/>
                </a:lnTo>
                <a:lnTo>
                  <a:pt x="282" y="598"/>
                </a:lnTo>
                <a:lnTo>
                  <a:pt x="280" y="598"/>
                </a:lnTo>
                <a:lnTo>
                  <a:pt x="280" y="598"/>
                </a:lnTo>
                <a:lnTo>
                  <a:pt x="280" y="598"/>
                </a:lnTo>
                <a:lnTo>
                  <a:pt x="280" y="598"/>
                </a:lnTo>
                <a:lnTo>
                  <a:pt x="280" y="598"/>
                </a:lnTo>
                <a:lnTo>
                  <a:pt x="280" y="598"/>
                </a:lnTo>
                <a:lnTo>
                  <a:pt x="278" y="600"/>
                </a:lnTo>
                <a:lnTo>
                  <a:pt x="276" y="600"/>
                </a:lnTo>
                <a:lnTo>
                  <a:pt x="276" y="600"/>
                </a:lnTo>
                <a:lnTo>
                  <a:pt x="276" y="600"/>
                </a:lnTo>
                <a:lnTo>
                  <a:pt x="276" y="600"/>
                </a:lnTo>
                <a:lnTo>
                  <a:pt x="276" y="600"/>
                </a:lnTo>
                <a:lnTo>
                  <a:pt x="274" y="600"/>
                </a:lnTo>
                <a:lnTo>
                  <a:pt x="274" y="600"/>
                </a:lnTo>
                <a:lnTo>
                  <a:pt x="272" y="600"/>
                </a:lnTo>
                <a:lnTo>
                  <a:pt x="272" y="600"/>
                </a:lnTo>
                <a:lnTo>
                  <a:pt x="272" y="600"/>
                </a:lnTo>
                <a:lnTo>
                  <a:pt x="272" y="600"/>
                </a:lnTo>
                <a:lnTo>
                  <a:pt x="270" y="600"/>
                </a:lnTo>
                <a:lnTo>
                  <a:pt x="270" y="600"/>
                </a:lnTo>
                <a:lnTo>
                  <a:pt x="270" y="600"/>
                </a:lnTo>
                <a:lnTo>
                  <a:pt x="270" y="600"/>
                </a:lnTo>
                <a:lnTo>
                  <a:pt x="268" y="600"/>
                </a:lnTo>
                <a:lnTo>
                  <a:pt x="268" y="600"/>
                </a:lnTo>
                <a:lnTo>
                  <a:pt x="268" y="600"/>
                </a:lnTo>
                <a:lnTo>
                  <a:pt x="268" y="600"/>
                </a:lnTo>
                <a:lnTo>
                  <a:pt x="268" y="600"/>
                </a:lnTo>
                <a:lnTo>
                  <a:pt x="266" y="600"/>
                </a:lnTo>
                <a:lnTo>
                  <a:pt x="266" y="600"/>
                </a:lnTo>
                <a:lnTo>
                  <a:pt x="264" y="602"/>
                </a:lnTo>
                <a:lnTo>
                  <a:pt x="264" y="602"/>
                </a:lnTo>
                <a:lnTo>
                  <a:pt x="262" y="600"/>
                </a:lnTo>
                <a:lnTo>
                  <a:pt x="262" y="600"/>
                </a:lnTo>
                <a:lnTo>
                  <a:pt x="262" y="600"/>
                </a:lnTo>
                <a:lnTo>
                  <a:pt x="262" y="600"/>
                </a:lnTo>
                <a:lnTo>
                  <a:pt x="262" y="600"/>
                </a:lnTo>
                <a:lnTo>
                  <a:pt x="262" y="600"/>
                </a:lnTo>
                <a:lnTo>
                  <a:pt x="260" y="602"/>
                </a:lnTo>
                <a:lnTo>
                  <a:pt x="260" y="602"/>
                </a:lnTo>
                <a:lnTo>
                  <a:pt x="258" y="600"/>
                </a:lnTo>
                <a:lnTo>
                  <a:pt x="258" y="600"/>
                </a:lnTo>
                <a:lnTo>
                  <a:pt x="256" y="600"/>
                </a:lnTo>
                <a:lnTo>
                  <a:pt x="256" y="600"/>
                </a:lnTo>
                <a:lnTo>
                  <a:pt x="254" y="600"/>
                </a:lnTo>
                <a:lnTo>
                  <a:pt x="254" y="600"/>
                </a:lnTo>
                <a:lnTo>
                  <a:pt x="254" y="600"/>
                </a:lnTo>
                <a:lnTo>
                  <a:pt x="254" y="600"/>
                </a:lnTo>
                <a:lnTo>
                  <a:pt x="252" y="600"/>
                </a:lnTo>
                <a:lnTo>
                  <a:pt x="252" y="600"/>
                </a:lnTo>
                <a:lnTo>
                  <a:pt x="250" y="600"/>
                </a:lnTo>
                <a:lnTo>
                  <a:pt x="250" y="600"/>
                </a:lnTo>
                <a:lnTo>
                  <a:pt x="248" y="600"/>
                </a:lnTo>
                <a:lnTo>
                  <a:pt x="248" y="600"/>
                </a:lnTo>
                <a:lnTo>
                  <a:pt x="246" y="600"/>
                </a:lnTo>
                <a:lnTo>
                  <a:pt x="246" y="598"/>
                </a:lnTo>
                <a:lnTo>
                  <a:pt x="246" y="598"/>
                </a:lnTo>
                <a:lnTo>
                  <a:pt x="246" y="598"/>
                </a:lnTo>
                <a:lnTo>
                  <a:pt x="244" y="598"/>
                </a:lnTo>
                <a:lnTo>
                  <a:pt x="244" y="598"/>
                </a:lnTo>
                <a:lnTo>
                  <a:pt x="242" y="598"/>
                </a:lnTo>
                <a:lnTo>
                  <a:pt x="242" y="598"/>
                </a:lnTo>
                <a:lnTo>
                  <a:pt x="242" y="598"/>
                </a:lnTo>
                <a:lnTo>
                  <a:pt x="242" y="598"/>
                </a:lnTo>
                <a:lnTo>
                  <a:pt x="242" y="596"/>
                </a:lnTo>
                <a:lnTo>
                  <a:pt x="242" y="596"/>
                </a:lnTo>
                <a:lnTo>
                  <a:pt x="240" y="596"/>
                </a:lnTo>
                <a:lnTo>
                  <a:pt x="240" y="596"/>
                </a:lnTo>
                <a:lnTo>
                  <a:pt x="240" y="596"/>
                </a:lnTo>
                <a:lnTo>
                  <a:pt x="240" y="596"/>
                </a:lnTo>
                <a:lnTo>
                  <a:pt x="240" y="594"/>
                </a:lnTo>
                <a:lnTo>
                  <a:pt x="240" y="594"/>
                </a:lnTo>
                <a:lnTo>
                  <a:pt x="240" y="592"/>
                </a:lnTo>
                <a:lnTo>
                  <a:pt x="240" y="592"/>
                </a:lnTo>
                <a:lnTo>
                  <a:pt x="240" y="590"/>
                </a:lnTo>
                <a:lnTo>
                  <a:pt x="240" y="590"/>
                </a:lnTo>
                <a:lnTo>
                  <a:pt x="240" y="590"/>
                </a:lnTo>
                <a:lnTo>
                  <a:pt x="240" y="590"/>
                </a:lnTo>
                <a:lnTo>
                  <a:pt x="240" y="590"/>
                </a:lnTo>
                <a:lnTo>
                  <a:pt x="240" y="590"/>
                </a:lnTo>
                <a:lnTo>
                  <a:pt x="242" y="588"/>
                </a:lnTo>
                <a:lnTo>
                  <a:pt x="242" y="588"/>
                </a:lnTo>
                <a:lnTo>
                  <a:pt x="240" y="586"/>
                </a:lnTo>
                <a:lnTo>
                  <a:pt x="240" y="586"/>
                </a:lnTo>
                <a:lnTo>
                  <a:pt x="242" y="582"/>
                </a:lnTo>
                <a:lnTo>
                  <a:pt x="242" y="580"/>
                </a:lnTo>
                <a:lnTo>
                  <a:pt x="242" y="580"/>
                </a:lnTo>
                <a:lnTo>
                  <a:pt x="248" y="578"/>
                </a:lnTo>
                <a:lnTo>
                  <a:pt x="248" y="578"/>
                </a:lnTo>
                <a:lnTo>
                  <a:pt x="254" y="576"/>
                </a:lnTo>
                <a:lnTo>
                  <a:pt x="254" y="576"/>
                </a:lnTo>
                <a:lnTo>
                  <a:pt x="258" y="572"/>
                </a:lnTo>
                <a:lnTo>
                  <a:pt x="258" y="572"/>
                </a:lnTo>
                <a:lnTo>
                  <a:pt x="260" y="570"/>
                </a:lnTo>
                <a:lnTo>
                  <a:pt x="260" y="570"/>
                </a:lnTo>
                <a:lnTo>
                  <a:pt x="264" y="566"/>
                </a:lnTo>
                <a:lnTo>
                  <a:pt x="264" y="566"/>
                </a:lnTo>
                <a:lnTo>
                  <a:pt x="268" y="562"/>
                </a:lnTo>
                <a:lnTo>
                  <a:pt x="268" y="562"/>
                </a:lnTo>
                <a:lnTo>
                  <a:pt x="270" y="560"/>
                </a:lnTo>
                <a:lnTo>
                  <a:pt x="270" y="560"/>
                </a:lnTo>
                <a:lnTo>
                  <a:pt x="270" y="560"/>
                </a:lnTo>
                <a:lnTo>
                  <a:pt x="270" y="560"/>
                </a:lnTo>
                <a:lnTo>
                  <a:pt x="270" y="558"/>
                </a:lnTo>
                <a:lnTo>
                  <a:pt x="270" y="558"/>
                </a:lnTo>
                <a:lnTo>
                  <a:pt x="270" y="556"/>
                </a:lnTo>
                <a:lnTo>
                  <a:pt x="270" y="556"/>
                </a:lnTo>
                <a:lnTo>
                  <a:pt x="272" y="554"/>
                </a:lnTo>
                <a:lnTo>
                  <a:pt x="272" y="554"/>
                </a:lnTo>
                <a:lnTo>
                  <a:pt x="272" y="552"/>
                </a:lnTo>
                <a:lnTo>
                  <a:pt x="272" y="552"/>
                </a:lnTo>
                <a:lnTo>
                  <a:pt x="270" y="546"/>
                </a:lnTo>
                <a:lnTo>
                  <a:pt x="270" y="546"/>
                </a:lnTo>
                <a:lnTo>
                  <a:pt x="272" y="540"/>
                </a:lnTo>
                <a:lnTo>
                  <a:pt x="272" y="540"/>
                </a:lnTo>
                <a:lnTo>
                  <a:pt x="274" y="538"/>
                </a:lnTo>
                <a:lnTo>
                  <a:pt x="274" y="538"/>
                </a:lnTo>
                <a:lnTo>
                  <a:pt x="272" y="534"/>
                </a:lnTo>
                <a:lnTo>
                  <a:pt x="272" y="534"/>
                </a:lnTo>
                <a:lnTo>
                  <a:pt x="270" y="528"/>
                </a:lnTo>
                <a:lnTo>
                  <a:pt x="270" y="528"/>
                </a:lnTo>
                <a:lnTo>
                  <a:pt x="268" y="522"/>
                </a:lnTo>
                <a:lnTo>
                  <a:pt x="268" y="522"/>
                </a:lnTo>
                <a:lnTo>
                  <a:pt x="268" y="518"/>
                </a:lnTo>
                <a:lnTo>
                  <a:pt x="268" y="518"/>
                </a:lnTo>
                <a:lnTo>
                  <a:pt x="270" y="514"/>
                </a:lnTo>
                <a:lnTo>
                  <a:pt x="270" y="514"/>
                </a:lnTo>
                <a:lnTo>
                  <a:pt x="270" y="512"/>
                </a:lnTo>
                <a:lnTo>
                  <a:pt x="270" y="512"/>
                </a:lnTo>
                <a:lnTo>
                  <a:pt x="272" y="508"/>
                </a:lnTo>
                <a:lnTo>
                  <a:pt x="272" y="508"/>
                </a:lnTo>
                <a:lnTo>
                  <a:pt x="270" y="506"/>
                </a:lnTo>
                <a:lnTo>
                  <a:pt x="270" y="506"/>
                </a:lnTo>
                <a:lnTo>
                  <a:pt x="268" y="500"/>
                </a:lnTo>
                <a:lnTo>
                  <a:pt x="268" y="500"/>
                </a:lnTo>
                <a:lnTo>
                  <a:pt x="266" y="494"/>
                </a:lnTo>
                <a:lnTo>
                  <a:pt x="266" y="494"/>
                </a:lnTo>
                <a:lnTo>
                  <a:pt x="260" y="480"/>
                </a:lnTo>
                <a:lnTo>
                  <a:pt x="260" y="480"/>
                </a:lnTo>
                <a:lnTo>
                  <a:pt x="258" y="472"/>
                </a:lnTo>
                <a:lnTo>
                  <a:pt x="258" y="472"/>
                </a:lnTo>
                <a:lnTo>
                  <a:pt x="252" y="460"/>
                </a:lnTo>
                <a:lnTo>
                  <a:pt x="252" y="460"/>
                </a:lnTo>
                <a:lnTo>
                  <a:pt x="250" y="452"/>
                </a:lnTo>
                <a:lnTo>
                  <a:pt x="250" y="452"/>
                </a:lnTo>
                <a:lnTo>
                  <a:pt x="248" y="444"/>
                </a:lnTo>
                <a:lnTo>
                  <a:pt x="248" y="444"/>
                </a:lnTo>
                <a:lnTo>
                  <a:pt x="246" y="442"/>
                </a:lnTo>
                <a:lnTo>
                  <a:pt x="246" y="442"/>
                </a:lnTo>
                <a:lnTo>
                  <a:pt x="246" y="440"/>
                </a:lnTo>
                <a:lnTo>
                  <a:pt x="246" y="440"/>
                </a:lnTo>
                <a:lnTo>
                  <a:pt x="236" y="430"/>
                </a:lnTo>
                <a:lnTo>
                  <a:pt x="236" y="430"/>
                </a:lnTo>
                <a:lnTo>
                  <a:pt x="226" y="416"/>
                </a:lnTo>
                <a:lnTo>
                  <a:pt x="226" y="416"/>
                </a:lnTo>
                <a:lnTo>
                  <a:pt x="218" y="404"/>
                </a:lnTo>
                <a:lnTo>
                  <a:pt x="218" y="404"/>
                </a:lnTo>
                <a:lnTo>
                  <a:pt x="208" y="388"/>
                </a:lnTo>
                <a:lnTo>
                  <a:pt x="208" y="388"/>
                </a:lnTo>
                <a:lnTo>
                  <a:pt x="204" y="380"/>
                </a:lnTo>
                <a:lnTo>
                  <a:pt x="204" y="380"/>
                </a:lnTo>
                <a:lnTo>
                  <a:pt x="198" y="370"/>
                </a:lnTo>
                <a:lnTo>
                  <a:pt x="198" y="370"/>
                </a:lnTo>
                <a:lnTo>
                  <a:pt x="192" y="362"/>
                </a:lnTo>
                <a:lnTo>
                  <a:pt x="192" y="362"/>
                </a:lnTo>
                <a:lnTo>
                  <a:pt x="186" y="354"/>
                </a:lnTo>
                <a:lnTo>
                  <a:pt x="186" y="354"/>
                </a:lnTo>
                <a:lnTo>
                  <a:pt x="182" y="346"/>
                </a:lnTo>
                <a:lnTo>
                  <a:pt x="182" y="346"/>
                </a:lnTo>
                <a:lnTo>
                  <a:pt x="178" y="342"/>
                </a:lnTo>
                <a:lnTo>
                  <a:pt x="178" y="342"/>
                </a:lnTo>
                <a:lnTo>
                  <a:pt x="178" y="340"/>
                </a:lnTo>
                <a:lnTo>
                  <a:pt x="178" y="340"/>
                </a:lnTo>
                <a:lnTo>
                  <a:pt x="178" y="340"/>
                </a:lnTo>
                <a:lnTo>
                  <a:pt x="178" y="340"/>
                </a:lnTo>
                <a:lnTo>
                  <a:pt x="174" y="342"/>
                </a:lnTo>
                <a:lnTo>
                  <a:pt x="174" y="344"/>
                </a:lnTo>
                <a:lnTo>
                  <a:pt x="170" y="346"/>
                </a:lnTo>
                <a:lnTo>
                  <a:pt x="170" y="346"/>
                </a:lnTo>
                <a:lnTo>
                  <a:pt x="168" y="350"/>
                </a:lnTo>
                <a:lnTo>
                  <a:pt x="168" y="350"/>
                </a:lnTo>
                <a:lnTo>
                  <a:pt x="162" y="358"/>
                </a:lnTo>
                <a:lnTo>
                  <a:pt x="162" y="358"/>
                </a:lnTo>
                <a:lnTo>
                  <a:pt x="158" y="362"/>
                </a:lnTo>
                <a:lnTo>
                  <a:pt x="158" y="362"/>
                </a:lnTo>
                <a:lnTo>
                  <a:pt x="156" y="366"/>
                </a:lnTo>
                <a:lnTo>
                  <a:pt x="156" y="366"/>
                </a:lnTo>
                <a:lnTo>
                  <a:pt x="154" y="370"/>
                </a:lnTo>
                <a:lnTo>
                  <a:pt x="154" y="370"/>
                </a:lnTo>
                <a:lnTo>
                  <a:pt x="148" y="382"/>
                </a:lnTo>
                <a:lnTo>
                  <a:pt x="148" y="382"/>
                </a:lnTo>
                <a:lnTo>
                  <a:pt x="144" y="386"/>
                </a:lnTo>
                <a:lnTo>
                  <a:pt x="144" y="386"/>
                </a:lnTo>
                <a:lnTo>
                  <a:pt x="140" y="394"/>
                </a:lnTo>
                <a:lnTo>
                  <a:pt x="140" y="394"/>
                </a:lnTo>
                <a:lnTo>
                  <a:pt x="138" y="398"/>
                </a:lnTo>
                <a:lnTo>
                  <a:pt x="134" y="404"/>
                </a:lnTo>
                <a:lnTo>
                  <a:pt x="134" y="404"/>
                </a:lnTo>
                <a:lnTo>
                  <a:pt x="130" y="414"/>
                </a:lnTo>
                <a:lnTo>
                  <a:pt x="130" y="414"/>
                </a:lnTo>
                <a:lnTo>
                  <a:pt x="128" y="418"/>
                </a:lnTo>
                <a:lnTo>
                  <a:pt x="128" y="420"/>
                </a:lnTo>
                <a:lnTo>
                  <a:pt x="128" y="420"/>
                </a:lnTo>
                <a:lnTo>
                  <a:pt x="130" y="424"/>
                </a:lnTo>
                <a:lnTo>
                  <a:pt x="130" y="424"/>
                </a:lnTo>
                <a:lnTo>
                  <a:pt x="132" y="428"/>
                </a:lnTo>
                <a:lnTo>
                  <a:pt x="132" y="428"/>
                </a:lnTo>
                <a:lnTo>
                  <a:pt x="130" y="432"/>
                </a:lnTo>
                <a:lnTo>
                  <a:pt x="130" y="432"/>
                </a:lnTo>
                <a:lnTo>
                  <a:pt x="130" y="434"/>
                </a:lnTo>
                <a:lnTo>
                  <a:pt x="130" y="434"/>
                </a:lnTo>
                <a:lnTo>
                  <a:pt x="132" y="444"/>
                </a:lnTo>
                <a:lnTo>
                  <a:pt x="132" y="444"/>
                </a:lnTo>
                <a:lnTo>
                  <a:pt x="132" y="452"/>
                </a:lnTo>
                <a:lnTo>
                  <a:pt x="132" y="452"/>
                </a:lnTo>
                <a:lnTo>
                  <a:pt x="134" y="464"/>
                </a:lnTo>
                <a:lnTo>
                  <a:pt x="134" y="464"/>
                </a:lnTo>
                <a:lnTo>
                  <a:pt x="136" y="478"/>
                </a:lnTo>
                <a:lnTo>
                  <a:pt x="136" y="478"/>
                </a:lnTo>
                <a:lnTo>
                  <a:pt x="138" y="490"/>
                </a:lnTo>
                <a:lnTo>
                  <a:pt x="138" y="490"/>
                </a:lnTo>
                <a:lnTo>
                  <a:pt x="136" y="496"/>
                </a:lnTo>
                <a:lnTo>
                  <a:pt x="136" y="496"/>
                </a:lnTo>
                <a:lnTo>
                  <a:pt x="138" y="510"/>
                </a:lnTo>
                <a:lnTo>
                  <a:pt x="138" y="510"/>
                </a:lnTo>
                <a:lnTo>
                  <a:pt x="138" y="524"/>
                </a:lnTo>
                <a:lnTo>
                  <a:pt x="138" y="524"/>
                </a:lnTo>
                <a:lnTo>
                  <a:pt x="136" y="532"/>
                </a:lnTo>
                <a:lnTo>
                  <a:pt x="136" y="532"/>
                </a:lnTo>
                <a:lnTo>
                  <a:pt x="136" y="536"/>
                </a:lnTo>
                <a:lnTo>
                  <a:pt x="136" y="536"/>
                </a:lnTo>
                <a:lnTo>
                  <a:pt x="136" y="542"/>
                </a:lnTo>
                <a:lnTo>
                  <a:pt x="136" y="542"/>
                </a:lnTo>
                <a:lnTo>
                  <a:pt x="136" y="550"/>
                </a:lnTo>
                <a:lnTo>
                  <a:pt x="136" y="550"/>
                </a:lnTo>
                <a:lnTo>
                  <a:pt x="136" y="560"/>
                </a:lnTo>
                <a:lnTo>
                  <a:pt x="136" y="560"/>
                </a:lnTo>
                <a:lnTo>
                  <a:pt x="136" y="566"/>
                </a:lnTo>
                <a:lnTo>
                  <a:pt x="136" y="566"/>
                </a:lnTo>
                <a:lnTo>
                  <a:pt x="136" y="568"/>
                </a:lnTo>
                <a:lnTo>
                  <a:pt x="136" y="568"/>
                </a:lnTo>
                <a:lnTo>
                  <a:pt x="136" y="570"/>
                </a:lnTo>
                <a:lnTo>
                  <a:pt x="136" y="570"/>
                </a:lnTo>
                <a:lnTo>
                  <a:pt x="136" y="576"/>
                </a:lnTo>
                <a:lnTo>
                  <a:pt x="136" y="576"/>
                </a:lnTo>
                <a:lnTo>
                  <a:pt x="134" y="580"/>
                </a:lnTo>
                <a:lnTo>
                  <a:pt x="134" y="580"/>
                </a:lnTo>
                <a:lnTo>
                  <a:pt x="136" y="580"/>
                </a:lnTo>
                <a:lnTo>
                  <a:pt x="136" y="580"/>
                </a:lnTo>
                <a:lnTo>
                  <a:pt x="136" y="582"/>
                </a:lnTo>
                <a:lnTo>
                  <a:pt x="136" y="582"/>
                </a:lnTo>
                <a:lnTo>
                  <a:pt x="134" y="586"/>
                </a:lnTo>
                <a:lnTo>
                  <a:pt x="134" y="586"/>
                </a:lnTo>
                <a:lnTo>
                  <a:pt x="134" y="592"/>
                </a:lnTo>
                <a:lnTo>
                  <a:pt x="134" y="592"/>
                </a:lnTo>
                <a:lnTo>
                  <a:pt x="136" y="596"/>
                </a:lnTo>
                <a:lnTo>
                  <a:pt x="136" y="596"/>
                </a:lnTo>
                <a:lnTo>
                  <a:pt x="136" y="596"/>
                </a:lnTo>
                <a:lnTo>
                  <a:pt x="136" y="596"/>
                </a:lnTo>
                <a:lnTo>
                  <a:pt x="134" y="596"/>
                </a:lnTo>
                <a:lnTo>
                  <a:pt x="134" y="596"/>
                </a:lnTo>
                <a:lnTo>
                  <a:pt x="132" y="598"/>
                </a:lnTo>
                <a:lnTo>
                  <a:pt x="132" y="598"/>
                </a:lnTo>
                <a:lnTo>
                  <a:pt x="130" y="598"/>
                </a:lnTo>
                <a:lnTo>
                  <a:pt x="130" y="598"/>
                </a:lnTo>
                <a:lnTo>
                  <a:pt x="128" y="598"/>
                </a:lnTo>
                <a:lnTo>
                  <a:pt x="128" y="598"/>
                </a:lnTo>
                <a:lnTo>
                  <a:pt x="128" y="598"/>
                </a:lnTo>
                <a:lnTo>
                  <a:pt x="128" y="598"/>
                </a:lnTo>
                <a:lnTo>
                  <a:pt x="126" y="600"/>
                </a:lnTo>
                <a:lnTo>
                  <a:pt x="126" y="600"/>
                </a:lnTo>
                <a:lnTo>
                  <a:pt x="126" y="600"/>
                </a:lnTo>
                <a:lnTo>
                  <a:pt x="126" y="600"/>
                </a:lnTo>
                <a:lnTo>
                  <a:pt x="124" y="600"/>
                </a:lnTo>
                <a:lnTo>
                  <a:pt x="124" y="600"/>
                </a:lnTo>
                <a:lnTo>
                  <a:pt x="122" y="600"/>
                </a:lnTo>
                <a:lnTo>
                  <a:pt x="122" y="600"/>
                </a:lnTo>
                <a:lnTo>
                  <a:pt x="120" y="600"/>
                </a:lnTo>
                <a:lnTo>
                  <a:pt x="120" y="600"/>
                </a:lnTo>
                <a:lnTo>
                  <a:pt x="120" y="600"/>
                </a:lnTo>
                <a:lnTo>
                  <a:pt x="120" y="600"/>
                </a:lnTo>
                <a:lnTo>
                  <a:pt x="118" y="600"/>
                </a:lnTo>
                <a:lnTo>
                  <a:pt x="118" y="600"/>
                </a:lnTo>
                <a:lnTo>
                  <a:pt x="116" y="600"/>
                </a:lnTo>
                <a:lnTo>
                  <a:pt x="116" y="600"/>
                </a:lnTo>
                <a:lnTo>
                  <a:pt x="114" y="600"/>
                </a:lnTo>
                <a:lnTo>
                  <a:pt x="114" y="600"/>
                </a:lnTo>
                <a:lnTo>
                  <a:pt x="114" y="600"/>
                </a:lnTo>
                <a:lnTo>
                  <a:pt x="114" y="600"/>
                </a:lnTo>
                <a:lnTo>
                  <a:pt x="112" y="600"/>
                </a:lnTo>
                <a:lnTo>
                  <a:pt x="112" y="600"/>
                </a:lnTo>
                <a:lnTo>
                  <a:pt x="112" y="598"/>
                </a:lnTo>
                <a:lnTo>
                  <a:pt x="112" y="598"/>
                </a:lnTo>
                <a:lnTo>
                  <a:pt x="112" y="596"/>
                </a:lnTo>
                <a:lnTo>
                  <a:pt x="112" y="596"/>
                </a:lnTo>
                <a:lnTo>
                  <a:pt x="110" y="594"/>
                </a:lnTo>
                <a:lnTo>
                  <a:pt x="110" y="594"/>
                </a:lnTo>
                <a:lnTo>
                  <a:pt x="110" y="594"/>
                </a:lnTo>
                <a:lnTo>
                  <a:pt x="110" y="594"/>
                </a:lnTo>
                <a:lnTo>
                  <a:pt x="108" y="594"/>
                </a:lnTo>
                <a:lnTo>
                  <a:pt x="108" y="594"/>
                </a:lnTo>
                <a:lnTo>
                  <a:pt x="108" y="592"/>
                </a:lnTo>
                <a:lnTo>
                  <a:pt x="108" y="592"/>
                </a:lnTo>
                <a:lnTo>
                  <a:pt x="108" y="592"/>
                </a:lnTo>
                <a:lnTo>
                  <a:pt x="108" y="592"/>
                </a:lnTo>
                <a:lnTo>
                  <a:pt x="102" y="592"/>
                </a:lnTo>
                <a:lnTo>
                  <a:pt x="102" y="592"/>
                </a:lnTo>
                <a:lnTo>
                  <a:pt x="94" y="596"/>
                </a:lnTo>
                <a:lnTo>
                  <a:pt x="94" y="596"/>
                </a:lnTo>
                <a:lnTo>
                  <a:pt x="94" y="598"/>
                </a:lnTo>
                <a:lnTo>
                  <a:pt x="94" y="598"/>
                </a:lnTo>
                <a:lnTo>
                  <a:pt x="92" y="600"/>
                </a:lnTo>
                <a:lnTo>
                  <a:pt x="92" y="600"/>
                </a:lnTo>
                <a:lnTo>
                  <a:pt x="92" y="600"/>
                </a:lnTo>
                <a:lnTo>
                  <a:pt x="92" y="600"/>
                </a:lnTo>
                <a:lnTo>
                  <a:pt x="90" y="600"/>
                </a:lnTo>
                <a:lnTo>
                  <a:pt x="90" y="602"/>
                </a:lnTo>
                <a:lnTo>
                  <a:pt x="90" y="602"/>
                </a:lnTo>
                <a:lnTo>
                  <a:pt x="90" y="602"/>
                </a:lnTo>
                <a:lnTo>
                  <a:pt x="90" y="602"/>
                </a:lnTo>
                <a:lnTo>
                  <a:pt x="90" y="602"/>
                </a:lnTo>
                <a:lnTo>
                  <a:pt x="90" y="602"/>
                </a:lnTo>
                <a:lnTo>
                  <a:pt x="88" y="602"/>
                </a:lnTo>
                <a:lnTo>
                  <a:pt x="88" y="602"/>
                </a:lnTo>
                <a:lnTo>
                  <a:pt x="88" y="602"/>
                </a:lnTo>
                <a:lnTo>
                  <a:pt x="88" y="602"/>
                </a:lnTo>
                <a:lnTo>
                  <a:pt x="86" y="602"/>
                </a:lnTo>
                <a:lnTo>
                  <a:pt x="86" y="602"/>
                </a:lnTo>
                <a:lnTo>
                  <a:pt x="86" y="602"/>
                </a:lnTo>
                <a:lnTo>
                  <a:pt x="86" y="602"/>
                </a:lnTo>
                <a:lnTo>
                  <a:pt x="86" y="602"/>
                </a:lnTo>
                <a:lnTo>
                  <a:pt x="86" y="602"/>
                </a:lnTo>
                <a:lnTo>
                  <a:pt x="84" y="602"/>
                </a:lnTo>
                <a:lnTo>
                  <a:pt x="84" y="602"/>
                </a:lnTo>
                <a:lnTo>
                  <a:pt x="84" y="604"/>
                </a:lnTo>
                <a:lnTo>
                  <a:pt x="84" y="604"/>
                </a:lnTo>
                <a:lnTo>
                  <a:pt x="82" y="604"/>
                </a:lnTo>
                <a:lnTo>
                  <a:pt x="82" y="604"/>
                </a:lnTo>
                <a:lnTo>
                  <a:pt x="82" y="604"/>
                </a:lnTo>
                <a:lnTo>
                  <a:pt x="80" y="604"/>
                </a:lnTo>
                <a:lnTo>
                  <a:pt x="80" y="604"/>
                </a:lnTo>
                <a:lnTo>
                  <a:pt x="80" y="604"/>
                </a:lnTo>
                <a:lnTo>
                  <a:pt x="78" y="604"/>
                </a:lnTo>
                <a:lnTo>
                  <a:pt x="76" y="604"/>
                </a:lnTo>
                <a:lnTo>
                  <a:pt x="76" y="604"/>
                </a:lnTo>
                <a:lnTo>
                  <a:pt x="76" y="604"/>
                </a:lnTo>
                <a:lnTo>
                  <a:pt x="76" y="604"/>
                </a:lnTo>
                <a:lnTo>
                  <a:pt x="74" y="604"/>
                </a:lnTo>
                <a:lnTo>
                  <a:pt x="74" y="604"/>
                </a:lnTo>
                <a:lnTo>
                  <a:pt x="72" y="604"/>
                </a:lnTo>
                <a:lnTo>
                  <a:pt x="72" y="604"/>
                </a:lnTo>
                <a:lnTo>
                  <a:pt x="72" y="604"/>
                </a:lnTo>
                <a:lnTo>
                  <a:pt x="72" y="604"/>
                </a:lnTo>
                <a:lnTo>
                  <a:pt x="70" y="604"/>
                </a:lnTo>
                <a:lnTo>
                  <a:pt x="70" y="604"/>
                </a:lnTo>
                <a:lnTo>
                  <a:pt x="70" y="604"/>
                </a:lnTo>
                <a:lnTo>
                  <a:pt x="70" y="604"/>
                </a:lnTo>
                <a:lnTo>
                  <a:pt x="68" y="604"/>
                </a:lnTo>
                <a:lnTo>
                  <a:pt x="68" y="604"/>
                </a:lnTo>
                <a:lnTo>
                  <a:pt x="66" y="604"/>
                </a:lnTo>
                <a:lnTo>
                  <a:pt x="66" y="604"/>
                </a:lnTo>
                <a:lnTo>
                  <a:pt x="66" y="604"/>
                </a:lnTo>
                <a:lnTo>
                  <a:pt x="66" y="604"/>
                </a:lnTo>
                <a:lnTo>
                  <a:pt x="64" y="604"/>
                </a:lnTo>
                <a:lnTo>
                  <a:pt x="64" y="604"/>
                </a:lnTo>
                <a:lnTo>
                  <a:pt x="62" y="604"/>
                </a:lnTo>
                <a:lnTo>
                  <a:pt x="62" y="604"/>
                </a:lnTo>
                <a:lnTo>
                  <a:pt x="62" y="604"/>
                </a:lnTo>
                <a:lnTo>
                  <a:pt x="62" y="604"/>
                </a:lnTo>
                <a:lnTo>
                  <a:pt x="62" y="604"/>
                </a:lnTo>
                <a:lnTo>
                  <a:pt x="60" y="604"/>
                </a:lnTo>
                <a:lnTo>
                  <a:pt x="60" y="604"/>
                </a:lnTo>
                <a:lnTo>
                  <a:pt x="58" y="604"/>
                </a:lnTo>
                <a:lnTo>
                  <a:pt x="58" y="604"/>
                </a:lnTo>
                <a:lnTo>
                  <a:pt x="58" y="604"/>
                </a:lnTo>
                <a:lnTo>
                  <a:pt x="58" y="604"/>
                </a:lnTo>
                <a:lnTo>
                  <a:pt x="56" y="604"/>
                </a:lnTo>
                <a:lnTo>
                  <a:pt x="56" y="604"/>
                </a:lnTo>
                <a:lnTo>
                  <a:pt x="56" y="604"/>
                </a:lnTo>
                <a:lnTo>
                  <a:pt x="56" y="604"/>
                </a:lnTo>
                <a:lnTo>
                  <a:pt x="54" y="604"/>
                </a:lnTo>
                <a:lnTo>
                  <a:pt x="54" y="604"/>
                </a:lnTo>
                <a:lnTo>
                  <a:pt x="54" y="604"/>
                </a:lnTo>
                <a:lnTo>
                  <a:pt x="54" y="604"/>
                </a:lnTo>
                <a:lnTo>
                  <a:pt x="52" y="604"/>
                </a:lnTo>
                <a:lnTo>
                  <a:pt x="52" y="604"/>
                </a:lnTo>
                <a:lnTo>
                  <a:pt x="50" y="604"/>
                </a:lnTo>
                <a:lnTo>
                  <a:pt x="50" y="604"/>
                </a:lnTo>
                <a:lnTo>
                  <a:pt x="50" y="604"/>
                </a:lnTo>
                <a:lnTo>
                  <a:pt x="50" y="604"/>
                </a:lnTo>
                <a:lnTo>
                  <a:pt x="50" y="604"/>
                </a:lnTo>
                <a:lnTo>
                  <a:pt x="50" y="604"/>
                </a:lnTo>
                <a:lnTo>
                  <a:pt x="48" y="604"/>
                </a:lnTo>
                <a:lnTo>
                  <a:pt x="48" y="604"/>
                </a:lnTo>
                <a:lnTo>
                  <a:pt x="46" y="604"/>
                </a:lnTo>
                <a:lnTo>
                  <a:pt x="46" y="604"/>
                </a:lnTo>
                <a:lnTo>
                  <a:pt x="46" y="602"/>
                </a:lnTo>
                <a:lnTo>
                  <a:pt x="46" y="602"/>
                </a:lnTo>
                <a:lnTo>
                  <a:pt x="46" y="602"/>
                </a:lnTo>
                <a:lnTo>
                  <a:pt x="46" y="602"/>
                </a:lnTo>
                <a:lnTo>
                  <a:pt x="46" y="602"/>
                </a:lnTo>
                <a:lnTo>
                  <a:pt x="46" y="602"/>
                </a:lnTo>
                <a:lnTo>
                  <a:pt x="44" y="602"/>
                </a:lnTo>
                <a:lnTo>
                  <a:pt x="44" y="602"/>
                </a:lnTo>
                <a:lnTo>
                  <a:pt x="44" y="602"/>
                </a:lnTo>
                <a:lnTo>
                  <a:pt x="42" y="602"/>
                </a:lnTo>
                <a:lnTo>
                  <a:pt x="42" y="600"/>
                </a:lnTo>
                <a:lnTo>
                  <a:pt x="42" y="600"/>
                </a:lnTo>
                <a:lnTo>
                  <a:pt x="42" y="600"/>
                </a:lnTo>
                <a:lnTo>
                  <a:pt x="42" y="600"/>
                </a:lnTo>
                <a:lnTo>
                  <a:pt x="42" y="600"/>
                </a:lnTo>
                <a:lnTo>
                  <a:pt x="42" y="600"/>
                </a:lnTo>
                <a:lnTo>
                  <a:pt x="42" y="600"/>
                </a:lnTo>
                <a:lnTo>
                  <a:pt x="42" y="600"/>
                </a:lnTo>
                <a:lnTo>
                  <a:pt x="42" y="598"/>
                </a:lnTo>
                <a:lnTo>
                  <a:pt x="42" y="598"/>
                </a:lnTo>
                <a:lnTo>
                  <a:pt x="42" y="596"/>
                </a:lnTo>
                <a:lnTo>
                  <a:pt x="42" y="596"/>
                </a:lnTo>
                <a:lnTo>
                  <a:pt x="42" y="594"/>
                </a:lnTo>
                <a:lnTo>
                  <a:pt x="42" y="594"/>
                </a:lnTo>
                <a:lnTo>
                  <a:pt x="42" y="592"/>
                </a:lnTo>
                <a:lnTo>
                  <a:pt x="42" y="592"/>
                </a:lnTo>
                <a:lnTo>
                  <a:pt x="44" y="590"/>
                </a:lnTo>
                <a:lnTo>
                  <a:pt x="44" y="590"/>
                </a:lnTo>
                <a:lnTo>
                  <a:pt x="44" y="588"/>
                </a:lnTo>
                <a:lnTo>
                  <a:pt x="46" y="584"/>
                </a:lnTo>
                <a:lnTo>
                  <a:pt x="46" y="584"/>
                </a:lnTo>
                <a:lnTo>
                  <a:pt x="48" y="582"/>
                </a:lnTo>
                <a:lnTo>
                  <a:pt x="54" y="582"/>
                </a:lnTo>
                <a:lnTo>
                  <a:pt x="54" y="582"/>
                </a:lnTo>
                <a:lnTo>
                  <a:pt x="64" y="580"/>
                </a:lnTo>
                <a:lnTo>
                  <a:pt x="64" y="580"/>
                </a:lnTo>
                <a:lnTo>
                  <a:pt x="68" y="580"/>
                </a:lnTo>
                <a:lnTo>
                  <a:pt x="74" y="576"/>
                </a:lnTo>
                <a:lnTo>
                  <a:pt x="74" y="576"/>
                </a:lnTo>
                <a:lnTo>
                  <a:pt x="82" y="568"/>
                </a:lnTo>
                <a:lnTo>
                  <a:pt x="82" y="568"/>
                </a:lnTo>
                <a:lnTo>
                  <a:pt x="82" y="566"/>
                </a:lnTo>
                <a:lnTo>
                  <a:pt x="82" y="566"/>
                </a:lnTo>
                <a:lnTo>
                  <a:pt x="82" y="566"/>
                </a:lnTo>
                <a:lnTo>
                  <a:pt x="82" y="566"/>
                </a:lnTo>
                <a:lnTo>
                  <a:pt x="82" y="564"/>
                </a:lnTo>
                <a:lnTo>
                  <a:pt x="82" y="564"/>
                </a:lnTo>
                <a:lnTo>
                  <a:pt x="84" y="562"/>
                </a:lnTo>
                <a:lnTo>
                  <a:pt x="84" y="562"/>
                </a:lnTo>
                <a:lnTo>
                  <a:pt x="84" y="560"/>
                </a:lnTo>
                <a:lnTo>
                  <a:pt x="84" y="560"/>
                </a:lnTo>
                <a:lnTo>
                  <a:pt x="86" y="558"/>
                </a:lnTo>
                <a:lnTo>
                  <a:pt x="86" y="558"/>
                </a:lnTo>
                <a:lnTo>
                  <a:pt x="86" y="556"/>
                </a:lnTo>
                <a:lnTo>
                  <a:pt x="86" y="556"/>
                </a:lnTo>
                <a:lnTo>
                  <a:pt x="86" y="554"/>
                </a:lnTo>
                <a:lnTo>
                  <a:pt x="86" y="554"/>
                </a:lnTo>
                <a:lnTo>
                  <a:pt x="86" y="550"/>
                </a:lnTo>
                <a:lnTo>
                  <a:pt x="86" y="550"/>
                </a:lnTo>
                <a:lnTo>
                  <a:pt x="86" y="544"/>
                </a:lnTo>
                <a:lnTo>
                  <a:pt x="86" y="544"/>
                </a:lnTo>
                <a:lnTo>
                  <a:pt x="88" y="540"/>
                </a:lnTo>
                <a:lnTo>
                  <a:pt x="88" y="540"/>
                </a:lnTo>
                <a:lnTo>
                  <a:pt x="86" y="536"/>
                </a:lnTo>
                <a:lnTo>
                  <a:pt x="86" y="536"/>
                </a:lnTo>
                <a:lnTo>
                  <a:pt x="84" y="534"/>
                </a:lnTo>
                <a:lnTo>
                  <a:pt x="84" y="526"/>
                </a:lnTo>
                <a:lnTo>
                  <a:pt x="84" y="526"/>
                </a:lnTo>
                <a:lnTo>
                  <a:pt x="84" y="518"/>
                </a:lnTo>
                <a:lnTo>
                  <a:pt x="84" y="518"/>
                </a:lnTo>
                <a:lnTo>
                  <a:pt x="84" y="512"/>
                </a:lnTo>
                <a:lnTo>
                  <a:pt x="84" y="512"/>
                </a:lnTo>
                <a:lnTo>
                  <a:pt x="84" y="502"/>
                </a:lnTo>
                <a:lnTo>
                  <a:pt x="84" y="502"/>
                </a:lnTo>
                <a:lnTo>
                  <a:pt x="82" y="494"/>
                </a:lnTo>
                <a:lnTo>
                  <a:pt x="82" y="494"/>
                </a:lnTo>
                <a:lnTo>
                  <a:pt x="82" y="484"/>
                </a:lnTo>
                <a:lnTo>
                  <a:pt x="82" y="484"/>
                </a:lnTo>
                <a:lnTo>
                  <a:pt x="82" y="470"/>
                </a:lnTo>
                <a:lnTo>
                  <a:pt x="82" y="470"/>
                </a:lnTo>
                <a:lnTo>
                  <a:pt x="82" y="464"/>
                </a:lnTo>
                <a:lnTo>
                  <a:pt x="80" y="460"/>
                </a:lnTo>
                <a:lnTo>
                  <a:pt x="80" y="460"/>
                </a:lnTo>
                <a:lnTo>
                  <a:pt x="78" y="446"/>
                </a:lnTo>
                <a:lnTo>
                  <a:pt x="78" y="446"/>
                </a:lnTo>
                <a:lnTo>
                  <a:pt x="76" y="430"/>
                </a:lnTo>
                <a:lnTo>
                  <a:pt x="76" y="430"/>
                </a:lnTo>
                <a:lnTo>
                  <a:pt x="74" y="416"/>
                </a:lnTo>
                <a:lnTo>
                  <a:pt x="74" y="416"/>
                </a:lnTo>
                <a:lnTo>
                  <a:pt x="72" y="400"/>
                </a:lnTo>
                <a:lnTo>
                  <a:pt x="72" y="400"/>
                </a:lnTo>
                <a:lnTo>
                  <a:pt x="72" y="396"/>
                </a:lnTo>
                <a:lnTo>
                  <a:pt x="76" y="390"/>
                </a:lnTo>
                <a:lnTo>
                  <a:pt x="76" y="390"/>
                </a:lnTo>
                <a:lnTo>
                  <a:pt x="80" y="382"/>
                </a:lnTo>
                <a:lnTo>
                  <a:pt x="82" y="376"/>
                </a:lnTo>
                <a:lnTo>
                  <a:pt x="82" y="376"/>
                </a:lnTo>
                <a:lnTo>
                  <a:pt x="88" y="366"/>
                </a:lnTo>
                <a:lnTo>
                  <a:pt x="88" y="366"/>
                </a:lnTo>
                <a:lnTo>
                  <a:pt x="92" y="350"/>
                </a:lnTo>
                <a:lnTo>
                  <a:pt x="92" y="350"/>
                </a:lnTo>
                <a:lnTo>
                  <a:pt x="100" y="332"/>
                </a:lnTo>
                <a:lnTo>
                  <a:pt x="100" y="332"/>
                </a:lnTo>
                <a:lnTo>
                  <a:pt x="106" y="316"/>
                </a:lnTo>
                <a:lnTo>
                  <a:pt x="106" y="316"/>
                </a:lnTo>
                <a:lnTo>
                  <a:pt x="110" y="312"/>
                </a:lnTo>
                <a:lnTo>
                  <a:pt x="110" y="312"/>
                </a:lnTo>
                <a:lnTo>
                  <a:pt x="110" y="310"/>
                </a:lnTo>
                <a:lnTo>
                  <a:pt x="110" y="310"/>
                </a:lnTo>
                <a:lnTo>
                  <a:pt x="112" y="306"/>
                </a:lnTo>
                <a:lnTo>
                  <a:pt x="112" y="306"/>
                </a:lnTo>
                <a:lnTo>
                  <a:pt x="112" y="306"/>
                </a:lnTo>
                <a:lnTo>
                  <a:pt x="112" y="306"/>
                </a:lnTo>
                <a:lnTo>
                  <a:pt x="112" y="304"/>
                </a:lnTo>
                <a:lnTo>
                  <a:pt x="112" y="304"/>
                </a:lnTo>
                <a:lnTo>
                  <a:pt x="114" y="302"/>
                </a:lnTo>
                <a:lnTo>
                  <a:pt x="114" y="302"/>
                </a:lnTo>
                <a:lnTo>
                  <a:pt x="114" y="302"/>
                </a:lnTo>
                <a:lnTo>
                  <a:pt x="114" y="302"/>
                </a:lnTo>
                <a:lnTo>
                  <a:pt x="116" y="302"/>
                </a:lnTo>
                <a:lnTo>
                  <a:pt x="116" y="302"/>
                </a:lnTo>
                <a:lnTo>
                  <a:pt x="116" y="300"/>
                </a:lnTo>
                <a:lnTo>
                  <a:pt x="116" y="300"/>
                </a:lnTo>
                <a:lnTo>
                  <a:pt x="116" y="298"/>
                </a:lnTo>
                <a:lnTo>
                  <a:pt x="116" y="298"/>
                </a:lnTo>
                <a:lnTo>
                  <a:pt x="118" y="296"/>
                </a:lnTo>
                <a:lnTo>
                  <a:pt x="118" y="296"/>
                </a:lnTo>
                <a:lnTo>
                  <a:pt x="120" y="290"/>
                </a:lnTo>
                <a:lnTo>
                  <a:pt x="120" y="290"/>
                </a:lnTo>
                <a:lnTo>
                  <a:pt x="120" y="288"/>
                </a:lnTo>
                <a:lnTo>
                  <a:pt x="120" y="288"/>
                </a:lnTo>
                <a:lnTo>
                  <a:pt x="122" y="284"/>
                </a:lnTo>
                <a:lnTo>
                  <a:pt x="122" y="284"/>
                </a:lnTo>
                <a:lnTo>
                  <a:pt x="124" y="284"/>
                </a:lnTo>
                <a:lnTo>
                  <a:pt x="124" y="284"/>
                </a:lnTo>
                <a:lnTo>
                  <a:pt x="124" y="282"/>
                </a:lnTo>
                <a:lnTo>
                  <a:pt x="124" y="282"/>
                </a:lnTo>
                <a:lnTo>
                  <a:pt x="124" y="278"/>
                </a:lnTo>
                <a:lnTo>
                  <a:pt x="124" y="278"/>
                </a:lnTo>
                <a:lnTo>
                  <a:pt x="126" y="276"/>
                </a:lnTo>
                <a:lnTo>
                  <a:pt x="126" y="276"/>
                </a:lnTo>
                <a:lnTo>
                  <a:pt x="126" y="272"/>
                </a:lnTo>
                <a:lnTo>
                  <a:pt x="126" y="272"/>
                </a:lnTo>
                <a:lnTo>
                  <a:pt x="128" y="270"/>
                </a:lnTo>
                <a:lnTo>
                  <a:pt x="128" y="270"/>
                </a:lnTo>
                <a:lnTo>
                  <a:pt x="130" y="268"/>
                </a:lnTo>
                <a:lnTo>
                  <a:pt x="130" y="268"/>
                </a:lnTo>
                <a:lnTo>
                  <a:pt x="132" y="264"/>
                </a:lnTo>
                <a:lnTo>
                  <a:pt x="132" y="264"/>
                </a:lnTo>
                <a:lnTo>
                  <a:pt x="132" y="262"/>
                </a:lnTo>
                <a:lnTo>
                  <a:pt x="132" y="262"/>
                </a:lnTo>
                <a:lnTo>
                  <a:pt x="132" y="260"/>
                </a:lnTo>
                <a:lnTo>
                  <a:pt x="132" y="260"/>
                </a:lnTo>
                <a:lnTo>
                  <a:pt x="132" y="258"/>
                </a:lnTo>
                <a:lnTo>
                  <a:pt x="132" y="258"/>
                </a:lnTo>
                <a:lnTo>
                  <a:pt x="136" y="254"/>
                </a:lnTo>
                <a:lnTo>
                  <a:pt x="136" y="254"/>
                </a:lnTo>
                <a:lnTo>
                  <a:pt x="136" y="252"/>
                </a:lnTo>
                <a:lnTo>
                  <a:pt x="136" y="252"/>
                </a:lnTo>
                <a:lnTo>
                  <a:pt x="138" y="250"/>
                </a:lnTo>
                <a:lnTo>
                  <a:pt x="138" y="250"/>
                </a:lnTo>
                <a:lnTo>
                  <a:pt x="138" y="248"/>
                </a:lnTo>
                <a:lnTo>
                  <a:pt x="138" y="248"/>
                </a:lnTo>
                <a:lnTo>
                  <a:pt x="138" y="248"/>
                </a:lnTo>
                <a:lnTo>
                  <a:pt x="138" y="248"/>
                </a:lnTo>
                <a:lnTo>
                  <a:pt x="140" y="246"/>
                </a:lnTo>
                <a:lnTo>
                  <a:pt x="140" y="246"/>
                </a:lnTo>
                <a:lnTo>
                  <a:pt x="140" y="246"/>
                </a:lnTo>
                <a:lnTo>
                  <a:pt x="140" y="246"/>
                </a:lnTo>
                <a:lnTo>
                  <a:pt x="138" y="244"/>
                </a:lnTo>
                <a:lnTo>
                  <a:pt x="138" y="244"/>
                </a:lnTo>
                <a:lnTo>
                  <a:pt x="138" y="242"/>
                </a:lnTo>
                <a:lnTo>
                  <a:pt x="138" y="240"/>
                </a:lnTo>
                <a:lnTo>
                  <a:pt x="138" y="240"/>
                </a:lnTo>
                <a:lnTo>
                  <a:pt x="140" y="238"/>
                </a:lnTo>
                <a:lnTo>
                  <a:pt x="140" y="238"/>
                </a:lnTo>
                <a:lnTo>
                  <a:pt x="140" y="238"/>
                </a:lnTo>
                <a:lnTo>
                  <a:pt x="140" y="236"/>
                </a:lnTo>
                <a:lnTo>
                  <a:pt x="140" y="236"/>
                </a:lnTo>
                <a:lnTo>
                  <a:pt x="136" y="234"/>
                </a:lnTo>
                <a:lnTo>
                  <a:pt x="136" y="234"/>
                </a:lnTo>
                <a:lnTo>
                  <a:pt x="134" y="232"/>
                </a:lnTo>
                <a:lnTo>
                  <a:pt x="134" y="232"/>
                </a:lnTo>
                <a:lnTo>
                  <a:pt x="130" y="230"/>
                </a:lnTo>
                <a:lnTo>
                  <a:pt x="130" y="230"/>
                </a:lnTo>
                <a:lnTo>
                  <a:pt x="128" y="228"/>
                </a:lnTo>
                <a:lnTo>
                  <a:pt x="128" y="228"/>
                </a:lnTo>
                <a:lnTo>
                  <a:pt x="128" y="224"/>
                </a:lnTo>
                <a:lnTo>
                  <a:pt x="128" y="222"/>
                </a:lnTo>
                <a:lnTo>
                  <a:pt x="128" y="222"/>
                </a:lnTo>
                <a:lnTo>
                  <a:pt x="124" y="214"/>
                </a:lnTo>
                <a:lnTo>
                  <a:pt x="124" y="214"/>
                </a:lnTo>
                <a:lnTo>
                  <a:pt x="122" y="208"/>
                </a:lnTo>
                <a:lnTo>
                  <a:pt x="122" y="208"/>
                </a:lnTo>
                <a:lnTo>
                  <a:pt x="122" y="206"/>
                </a:lnTo>
                <a:lnTo>
                  <a:pt x="122" y="206"/>
                </a:lnTo>
                <a:lnTo>
                  <a:pt x="120" y="206"/>
                </a:lnTo>
                <a:lnTo>
                  <a:pt x="120" y="206"/>
                </a:lnTo>
                <a:lnTo>
                  <a:pt x="116" y="206"/>
                </a:lnTo>
                <a:lnTo>
                  <a:pt x="116" y="206"/>
                </a:lnTo>
                <a:lnTo>
                  <a:pt x="110" y="206"/>
                </a:lnTo>
                <a:lnTo>
                  <a:pt x="110" y="206"/>
                </a:lnTo>
                <a:lnTo>
                  <a:pt x="108" y="206"/>
                </a:lnTo>
                <a:lnTo>
                  <a:pt x="108" y="206"/>
                </a:lnTo>
                <a:lnTo>
                  <a:pt x="106" y="206"/>
                </a:lnTo>
                <a:lnTo>
                  <a:pt x="106" y="206"/>
                </a:lnTo>
                <a:lnTo>
                  <a:pt x="104" y="208"/>
                </a:lnTo>
                <a:lnTo>
                  <a:pt x="104" y="208"/>
                </a:lnTo>
                <a:lnTo>
                  <a:pt x="100" y="208"/>
                </a:lnTo>
                <a:lnTo>
                  <a:pt x="100" y="208"/>
                </a:lnTo>
                <a:lnTo>
                  <a:pt x="98" y="204"/>
                </a:lnTo>
                <a:lnTo>
                  <a:pt x="98" y="204"/>
                </a:lnTo>
                <a:lnTo>
                  <a:pt x="94" y="206"/>
                </a:lnTo>
                <a:lnTo>
                  <a:pt x="94" y="206"/>
                </a:lnTo>
                <a:lnTo>
                  <a:pt x="92" y="206"/>
                </a:lnTo>
                <a:lnTo>
                  <a:pt x="92" y="206"/>
                </a:lnTo>
                <a:lnTo>
                  <a:pt x="88" y="206"/>
                </a:lnTo>
                <a:lnTo>
                  <a:pt x="88" y="206"/>
                </a:lnTo>
                <a:lnTo>
                  <a:pt x="86" y="204"/>
                </a:lnTo>
                <a:lnTo>
                  <a:pt x="86" y="204"/>
                </a:lnTo>
                <a:lnTo>
                  <a:pt x="84" y="204"/>
                </a:lnTo>
                <a:lnTo>
                  <a:pt x="84" y="204"/>
                </a:lnTo>
                <a:lnTo>
                  <a:pt x="80" y="202"/>
                </a:lnTo>
                <a:lnTo>
                  <a:pt x="80" y="202"/>
                </a:lnTo>
                <a:lnTo>
                  <a:pt x="80" y="204"/>
                </a:lnTo>
                <a:lnTo>
                  <a:pt x="80" y="204"/>
                </a:lnTo>
                <a:lnTo>
                  <a:pt x="78" y="206"/>
                </a:lnTo>
                <a:lnTo>
                  <a:pt x="78" y="206"/>
                </a:lnTo>
                <a:lnTo>
                  <a:pt x="74" y="206"/>
                </a:lnTo>
                <a:lnTo>
                  <a:pt x="74" y="206"/>
                </a:lnTo>
                <a:lnTo>
                  <a:pt x="72" y="204"/>
                </a:lnTo>
                <a:lnTo>
                  <a:pt x="72" y="204"/>
                </a:lnTo>
                <a:lnTo>
                  <a:pt x="72" y="202"/>
                </a:lnTo>
                <a:lnTo>
                  <a:pt x="72" y="202"/>
                </a:lnTo>
                <a:lnTo>
                  <a:pt x="70" y="198"/>
                </a:lnTo>
                <a:lnTo>
                  <a:pt x="70" y="198"/>
                </a:lnTo>
                <a:lnTo>
                  <a:pt x="70" y="198"/>
                </a:lnTo>
                <a:lnTo>
                  <a:pt x="70" y="198"/>
                </a:lnTo>
                <a:lnTo>
                  <a:pt x="62" y="194"/>
                </a:lnTo>
                <a:lnTo>
                  <a:pt x="62" y="194"/>
                </a:lnTo>
                <a:lnTo>
                  <a:pt x="50" y="188"/>
                </a:lnTo>
                <a:lnTo>
                  <a:pt x="50" y="188"/>
                </a:lnTo>
                <a:lnTo>
                  <a:pt x="38" y="182"/>
                </a:lnTo>
                <a:lnTo>
                  <a:pt x="38" y="182"/>
                </a:lnTo>
                <a:lnTo>
                  <a:pt x="26" y="176"/>
                </a:lnTo>
                <a:lnTo>
                  <a:pt x="26" y="176"/>
                </a:lnTo>
                <a:lnTo>
                  <a:pt x="24" y="174"/>
                </a:lnTo>
                <a:lnTo>
                  <a:pt x="24" y="174"/>
                </a:lnTo>
                <a:lnTo>
                  <a:pt x="22" y="176"/>
                </a:lnTo>
                <a:lnTo>
                  <a:pt x="22" y="176"/>
                </a:lnTo>
                <a:lnTo>
                  <a:pt x="22" y="174"/>
                </a:lnTo>
                <a:lnTo>
                  <a:pt x="22" y="174"/>
                </a:lnTo>
                <a:lnTo>
                  <a:pt x="22" y="174"/>
                </a:lnTo>
                <a:lnTo>
                  <a:pt x="22" y="174"/>
                </a:lnTo>
                <a:lnTo>
                  <a:pt x="20" y="172"/>
                </a:lnTo>
                <a:lnTo>
                  <a:pt x="20" y="172"/>
                </a:lnTo>
                <a:lnTo>
                  <a:pt x="14" y="166"/>
                </a:lnTo>
                <a:lnTo>
                  <a:pt x="14" y="166"/>
                </a:lnTo>
                <a:lnTo>
                  <a:pt x="12" y="164"/>
                </a:lnTo>
                <a:lnTo>
                  <a:pt x="12" y="158"/>
                </a:lnTo>
                <a:lnTo>
                  <a:pt x="12" y="158"/>
                </a:lnTo>
                <a:lnTo>
                  <a:pt x="12" y="148"/>
                </a:lnTo>
                <a:lnTo>
                  <a:pt x="12" y="148"/>
                </a:lnTo>
                <a:lnTo>
                  <a:pt x="10" y="144"/>
                </a:lnTo>
                <a:lnTo>
                  <a:pt x="10" y="144"/>
                </a:lnTo>
                <a:lnTo>
                  <a:pt x="10" y="138"/>
                </a:lnTo>
                <a:lnTo>
                  <a:pt x="10" y="138"/>
                </a:lnTo>
                <a:lnTo>
                  <a:pt x="8" y="130"/>
                </a:lnTo>
                <a:lnTo>
                  <a:pt x="8" y="130"/>
                </a:lnTo>
                <a:lnTo>
                  <a:pt x="10" y="128"/>
                </a:lnTo>
                <a:lnTo>
                  <a:pt x="10" y="128"/>
                </a:lnTo>
                <a:lnTo>
                  <a:pt x="8" y="122"/>
                </a:lnTo>
                <a:lnTo>
                  <a:pt x="8" y="122"/>
                </a:lnTo>
                <a:lnTo>
                  <a:pt x="10" y="120"/>
                </a:lnTo>
                <a:lnTo>
                  <a:pt x="10" y="120"/>
                </a:lnTo>
                <a:lnTo>
                  <a:pt x="6" y="106"/>
                </a:lnTo>
                <a:lnTo>
                  <a:pt x="6" y="106"/>
                </a:lnTo>
                <a:lnTo>
                  <a:pt x="4" y="102"/>
                </a:lnTo>
                <a:lnTo>
                  <a:pt x="4" y="102"/>
                </a:lnTo>
                <a:lnTo>
                  <a:pt x="4" y="98"/>
                </a:lnTo>
                <a:lnTo>
                  <a:pt x="4" y="98"/>
                </a:lnTo>
                <a:lnTo>
                  <a:pt x="0" y="90"/>
                </a:lnTo>
                <a:lnTo>
                  <a:pt x="0" y="90"/>
                </a:lnTo>
                <a:lnTo>
                  <a:pt x="0" y="84"/>
                </a:lnTo>
                <a:lnTo>
                  <a:pt x="0" y="84"/>
                </a:lnTo>
                <a:lnTo>
                  <a:pt x="0" y="82"/>
                </a:lnTo>
                <a:lnTo>
                  <a:pt x="0" y="82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0" y="70"/>
                </a:lnTo>
                <a:lnTo>
                  <a:pt x="0" y="70"/>
                </a:lnTo>
                <a:lnTo>
                  <a:pt x="2" y="66"/>
                </a:lnTo>
                <a:lnTo>
                  <a:pt x="2" y="66"/>
                </a:lnTo>
                <a:lnTo>
                  <a:pt x="2" y="66"/>
                </a:lnTo>
                <a:lnTo>
                  <a:pt x="2" y="66"/>
                </a:lnTo>
                <a:lnTo>
                  <a:pt x="4" y="64"/>
                </a:lnTo>
                <a:lnTo>
                  <a:pt x="4" y="64"/>
                </a:lnTo>
                <a:lnTo>
                  <a:pt x="4" y="62"/>
                </a:lnTo>
                <a:lnTo>
                  <a:pt x="6" y="62"/>
                </a:lnTo>
                <a:lnTo>
                  <a:pt x="6" y="62"/>
                </a:lnTo>
                <a:lnTo>
                  <a:pt x="6" y="62"/>
                </a:lnTo>
                <a:lnTo>
                  <a:pt x="8" y="66"/>
                </a:lnTo>
                <a:lnTo>
                  <a:pt x="8" y="66"/>
                </a:lnTo>
                <a:lnTo>
                  <a:pt x="8" y="70"/>
                </a:lnTo>
                <a:lnTo>
                  <a:pt x="8" y="70"/>
                </a:lnTo>
                <a:lnTo>
                  <a:pt x="10" y="74"/>
                </a:lnTo>
                <a:lnTo>
                  <a:pt x="10" y="74"/>
                </a:lnTo>
                <a:lnTo>
                  <a:pt x="10" y="80"/>
                </a:lnTo>
                <a:lnTo>
                  <a:pt x="10" y="80"/>
                </a:lnTo>
                <a:lnTo>
                  <a:pt x="14" y="88"/>
                </a:lnTo>
                <a:lnTo>
                  <a:pt x="14" y="88"/>
                </a:lnTo>
                <a:lnTo>
                  <a:pt x="16" y="92"/>
                </a:lnTo>
                <a:lnTo>
                  <a:pt x="22" y="102"/>
                </a:lnTo>
                <a:lnTo>
                  <a:pt x="22" y="102"/>
                </a:lnTo>
                <a:lnTo>
                  <a:pt x="26" y="114"/>
                </a:lnTo>
                <a:lnTo>
                  <a:pt x="26" y="114"/>
                </a:lnTo>
                <a:lnTo>
                  <a:pt x="30" y="118"/>
                </a:lnTo>
                <a:lnTo>
                  <a:pt x="30" y="118"/>
                </a:lnTo>
                <a:lnTo>
                  <a:pt x="32" y="118"/>
                </a:lnTo>
                <a:lnTo>
                  <a:pt x="32" y="118"/>
                </a:lnTo>
                <a:lnTo>
                  <a:pt x="32" y="118"/>
                </a:lnTo>
                <a:lnTo>
                  <a:pt x="34" y="116"/>
                </a:lnTo>
                <a:lnTo>
                  <a:pt x="34" y="116"/>
                </a:lnTo>
                <a:lnTo>
                  <a:pt x="38" y="118"/>
                </a:lnTo>
                <a:lnTo>
                  <a:pt x="46" y="120"/>
                </a:lnTo>
                <a:lnTo>
                  <a:pt x="46" y="120"/>
                </a:lnTo>
                <a:lnTo>
                  <a:pt x="48" y="122"/>
                </a:lnTo>
                <a:lnTo>
                  <a:pt x="48" y="122"/>
                </a:lnTo>
                <a:lnTo>
                  <a:pt x="48" y="124"/>
                </a:lnTo>
                <a:lnTo>
                  <a:pt x="48" y="124"/>
                </a:lnTo>
                <a:lnTo>
                  <a:pt x="54" y="126"/>
                </a:lnTo>
                <a:lnTo>
                  <a:pt x="54" y="126"/>
                </a:lnTo>
                <a:lnTo>
                  <a:pt x="70" y="126"/>
                </a:lnTo>
                <a:lnTo>
                  <a:pt x="70" y="126"/>
                </a:lnTo>
                <a:lnTo>
                  <a:pt x="90" y="128"/>
                </a:lnTo>
                <a:lnTo>
                  <a:pt x="90" y="128"/>
                </a:lnTo>
                <a:lnTo>
                  <a:pt x="90" y="126"/>
                </a:lnTo>
                <a:lnTo>
                  <a:pt x="90" y="126"/>
                </a:lnTo>
                <a:lnTo>
                  <a:pt x="92" y="124"/>
                </a:lnTo>
                <a:lnTo>
                  <a:pt x="92" y="124"/>
                </a:lnTo>
                <a:lnTo>
                  <a:pt x="92" y="124"/>
                </a:lnTo>
                <a:lnTo>
                  <a:pt x="102" y="122"/>
                </a:lnTo>
                <a:lnTo>
                  <a:pt x="102" y="122"/>
                </a:lnTo>
                <a:lnTo>
                  <a:pt x="106" y="122"/>
                </a:lnTo>
                <a:lnTo>
                  <a:pt x="106" y="122"/>
                </a:lnTo>
                <a:lnTo>
                  <a:pt x="110" y="122"/>
                </a:lnTo>
                <a:lnTo>
                  <a:pt x="110" y="122"/>
                </a:lnTo>
                <a:lnTo>
                  <a:pt x="112" y="122"/>
                </a:lnTo>
                <a:lnTo>
                  <a:pt x="112" y="122"/>
                </a:lnTo>
                <a:lnTo>
                  <a:pt x="116" y="120"/>
                </a:lnTo>
                <a:lnTo>
                  <a:pt x="116" y="120"/>
                </a:lnTo>
                <a:lnTo>
                  <a:pt x="118" y="118"/>
                </a:lnTo>
                <a:lnTo>
                  <a:pt x="120" y="118"/>
                </a:lnTo>
                <a:lnTo>
                  <a:pt x="120" y="118"/>
                </a:lnTo>
                <a:lnTo>
                  <a:pt x="122" y="120"/>
                </a:lnTo>
                <a:lnTo>
                  <a:pt x="122" y="120"/>
                </a:lnTo>
                <a:lnTo>
                  <a:pt x="128" y="120"/>
                </a:lnTo>
                <a:lnTo>
                  <a:pt x="128" y="120"/>
                </a:lnTo>
                <a:lnTo>
                  <a:pt x="132" y="120"/>
                </a:lnTo>
                <a:lnTo>
                  <a:pt x="132" y="120"/>
                </a:lnTo>
                <a:lnTo>
                  <a:pt x="134" y="120"/>
                </a:lnTo>
                <a:lnTo>
                  <a:pt x="138" y="118"/>
                </a:lnTo>
                <a:lnTo>
                  <a:pt x="138" y="118"/>
                </a:lnTo>
                <a:lnTo>
                  <a:pt x="148" y="114"/>
                </a:lnTo>
                <a:lnTo>
                  <a:pt x="146" y="110"/>
                </a:lnTo>
                <a:lnTo>
                  <a:pt x="146" y="110"/>
                </a:lnTo>
                <a:lnTo>
                  <a:pt x="150" y="106"/>
                </a:lnTo>
                <a:lnTo>
                  <a:pt x="150" y="106"/>
                </a:lnTo>
                <a:lnTo>
                  <a:pt x="160" y="92"/>
                </a:lnTo>
                <a:lnTo>
                  <a:pt x="160" y="92"/>
                </a:lnTo>
                <a:lnTo>
                  <a:pt x="160" y="90"/>
                </a:lnTo>
                <a:lnTo>
                  <a:pt x="160" y="90"/>
                </a:lnTo>
                <a:lnTo>
                  <a:pt x="158" y="88"/>
                </a:lnTo>
                <a:lnTo>
                  <a:pt x="156" y="88"/>
                </a:lnTo>
                <a:lnTo>
                  <a:pt x="156" y="88"/>
                </a:lnTo>
                <a:lnTo>
                  <a:pt x="154" y="88"/>
                </a:lnTo>
                <a:lnTo>
                  <a:pt x="150" y="84"/>
                </a:lnTo>
                <a:lnTo>
                  <a:pt x="150" y="84"/>
                </a:lnTo>
                <a:lnTo>
                  <a:pt x="144" y="76"/>
                </a:lnTo>
                <a:lnTo>
                  <a:pt x="144" y="76"/>
                </a:lnTo>
                <a:lnTo>
                  <a:pt x="138" y="70"/>
                </a:lnTo>
                <a:lnTo>
                  <a:pt x="138" y="70"/>
                </a:lnTo>
                <a:lnTo>
                  <a:pt x="136" y="72"/>
                </a:lnTo>
                <a:lnTo>
                  <a:pt x="136" y="72"/>
                </a:lnTo>
                <a:lnTo>
                  <a:pt x="134" y="70"/>
                </a:lnTo>
                <a:lnTo>
                  <a:pt x="134" y="70"/>
                </a:lnTo>
                <a:lnTo>
                  <a:pt x="132" y="70"/>
                </a:lnTo>
                <a:lnTo>
                  <a:pt x="132" y="70"/>
                </a:lnTo>
                <a:lnTo>
                  <a:pt x="130" y="68"/>
                </a:lnTo>
                <a:lnTo>
                  <a:pt x="132" y="68"/>
                </a:lnTo>
                <a:lnTo>
                  <a:pt x="132" y="68"/>
                </a:lnTo>
                <a:lnTo>
                  <a:pt x="134" y="66"/>
                </a:lnTo>
                <a:lnTo>
                  <a:pt x="134" y="66"/>
                </a:lnTo>
                <a:lnTo>
                  <a:pt x="134" y="66"/>
                </a:lnTo>
                <a:lnTo>
                  <a:pt x="134" y="66"/>
                </a:lnTo>
                <a:lnTo>
                  <a:pt x="136" y="66"/>
                </a:lnTo>
                <a:lnTo>
                  <a:pt x="136" y="66"/>
                </a:lnTo>
                <a:lnTo>
                  <a:pt x="136" y="64"/>
                </a:lnTo>
                <a:lnTo>
                  <a:pt x="136" y="64"/>
                </a:lnTo>
                <a:lnTo>
                  <a:pt x="134" y="64"/>
                </a:lnTo>
                <a:lnTo>
                  <a:pt x="134" y="64"/>
                </a:lnTo>
                <a:lnTo>
                  <a:pt x="134" y="64"/>
                </a:lnTo>
                <a:lnTo>
                  <a:pt x="134" y="64"/>
                </a:lnTo>
                <a:lnTo>
                  <a:pt x="132" y="66"/>
                </a:lnTo>
                <a:lnTo>
                  <a:pt x="132" y="66"/>
                </a:lnTo>
                <a:lnTo>
                  <a:pt x="132" y="66"/>
                </a:lnTo>
                <a:lnTo>
                  <a:pt x="132" y="66"/>
                </a:lnTo>
                <a:lnTo>
                  <a:pt x="130" y="68"/>
                </a:lnTo>
                <a:lnTo>
                  <a:pt x="130" y="68"/>
                </a:lnTo>
                <a:lnTo>
                  <a:pt x="130" y="68"/>
                </a:lnTo>
                <a:lnTo>
                  <a:pt x="130" y="70"/>
                </a:lnTo>
                <a:lnTo>
                  <a:pt x="130" y="70"/>
                </a:lnTo>
                <a:lnTo>
                  <a:pt x="130" y="70"/>
                </a:lnTo>
                <a:lnTo>
                  <a:pt x="130" y="70"/>
                </a:lnTo>
                <a:lnTo>
                  <a:pt x="130" y="70"/>
                </a:lnTo>
                <a:lnTo>
                  <a:pt x="130" y="70"/>
                </a:lnTo>
                <a:lnTo>
                  <a:pt x="128" y="70"/>
                </a:lnTo>
                <a:lnTo>
                  <a:pt x="128" y="68"/>
                </a:lnTo>
                <a:lnTo>
                  <a:pt x="128" y="68"/>
                </a:lnTo>
                <a:lnTo>
                  <a:pt x="132" y="64"/>
                </a:lnTo>
                <a:lnTo>
                  <a:pt x="132" y="64"/>
                </a:lnTo>
                <a:lnTo>
                  <a:pt x="134" y="62"/>
                </a:lnTo>
                <a:lnTo>
                  <a:pt x="134" y="62"/>
                </a:lnTo>
                <a:lnTo>
                  <a:pt x="134" y="62"/>
                </a:lnTo>
                <a:lnTo>
                  <a:pt x="134" y="62"/>
                </a:lnTo>
                <a:lnTo>
                  <a:pt x="134" y="62"/>
                </a:lnTo>
                <a:lnTo>
                  <a:pt x="134" y="62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4"/>
                </a:lnTo>
                <a:lnTo>
                  <a:pt x="132" y="54"/>
                </a:lnTo>
                <a:lnTo>
                  <a:pt x="132" y="50"/>
                </a:lnTo>
                <a:lnTo>
                  <a:pt x="132" y="50"/>
                </a:lnTo>
                <a:lnTo>
                  <a:pt x="130" y="48"/>
                </a:lnTo>
                <a:lnTo>
                  <a:pt x="130" y="48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30" y="44"/>
                </a:lnTo>
                <a:lnTo>
                  <a:pt x="128" y="42"/>
                </a:lnTo>
                <a:lnTo>
                  <a:pt x="128" y="42"/>
                </a:lnTo>
                <a:lnTo>
                  <a:pt x="128" y="42"/>
                </a:lnTo>
                <a:lnTo>
                  <a:pt x="128" y="42"/>
                </a:lnTo>
                <a:lnTo>
                  <a:pt x="128" y="40"/>
                </a:lnTo>
                <a:lnTo>
                  <a:pt x="128" y="40"/>
                </a:lnTo>
                <a:lnTo>
                  <a:pt x="128" y="38"/>
                </a:lnTo>
                <a:lnTo>
                  <a:pt x="128" y="38"/>
                </a:lnTo>
                <a:lnTo>
                  <a:pt x="124" y="34"/>
                </a:lnTo>
                <a:lnTo>
                  <a:pt x="122" y="32"/>
                </a:lnTo>
                <a:lnTo>
                  <a:pt x="122" y="32"/>
                </a:lnTo>
                <a:lnTo>
                  <a:pt x="120" y="26"/>
                </a:lnTo>
                <a:lnTo>
                  <a:pt x="120" y="26"/>
                </a:lnTo>
                <a:lnTo>
                  <a:pt x="120" y="20"/>
                </a:lnTo>
                <a:lnTo>
                  <a:pt x="120" y="20"/>
                </a:lnTo>
                <a:lnTo>
                  <a:pt x="120" y="20"/>
                </a:lnTo>
                <a:lnTo>
                  <a:pt x="120" y="20"/>
                </a:lnTo>
                <a:lnTo>
                  <a:pt x="120" y="18"/>
                </a:lnTo>
                <a:lnTo>
                  <a:pt x="120" y="16"/>
                </a:lnTo>
                <a:lnTo>
                  <a:pt x="120" y="16"/>
                </a:lnTo>
                <a:lnTo>
                  <a:pt x="122" y="12"/>
                </a:lnTo>
                <a:lnTo>
                  <a:pt x="126" y="10"/>
                </a:lnTo>
                <a:lnTo>
                  <a:pt x="126" y="10"/>
                </a:lnTo>
                <a:lnTo>
                  <a:pt x="130" y="8"/>
                </a:lnTo>
                <a:lnTo>
                  <a:pt x="132" y="6"/>
                </a:lnTo>
                <a:lnTo>
                  <a:pt x="132" y="6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44" y="0"/>
                </a:lnTo>
                <a:lnTo>
                  <a:pt x="144" y="0"/>
                </a:lnTo>
                <a:lnTo>
                  <a:pt x="152" y="0"/>
                </a:lnTo>
                <a:lnTo>
                  <a:pt x="152" y="0"/>
                </a:lnTo>
                <a:lnTo>
                  <a:pt x="162" y="0"/>
                </a:lnTo>
                <a:lnTo>
                  <a:pt x="162" y="0"/>
                </a:lnTo>
                <a:lnTo>
                  <a:pt x="166" y="0"/>
                </a:lnTo>
                <a:lnTo>
                  <a:pt x="170" y="2"/>
                </a:lnTo>
                <a:lnTo>
                  <a:pt x="170" y="2"/>
                </a:lnTo>
                <a:lnTo>
                  <a:pt x="174" y="6"/>
                </a:lnTo>
                <a:lnTo>
                  <a:pt x="176" y="6"/>
                </a:lnTo>
                <a:lnTo>
                  <a:pt x="176" y="6"/>
                </a:lnTo>
                <a:lnTo>
                  <a:pt x="184" y="12"/>
                </a:lnTo>
                <a:lnTo>
                  <a:pt x="184" y="12"/>
                </a:lnTo>
                <a:lnTo>
                  <a:pt x="190" y="20"/>
                </a:lnTo>
                <a:lnTo>
                  <a:pt x="190" y="20"/>
                </a:lnTo>
                <a:lnTo>
                  <a:pt x="192" y="26"/>
                </a:lnTo>
                <a:lnTo>
                  <a:pt x="192" y="26"/>
                </a:lnTo>
                <a:lnTo>
                  <a:pt x="192" y="30"/>
                </a:lnTo>
                <a:lnTo>
                  <a:pt x="192" y="30"/>
                </a:lnTo>
                <a:lnTo>
                  <a:pt x="190" y="32"/>
                </a:lnTo>
                <a:lnTo>
                  <a:pt x="190" y="32"/>
                </a:lnTo>
                <a:lnTo>
                  <a:pt x="192" y="36"/>
                </a:lnTo>
                <a:lnTo>
                  <a:pt x="192" y="36"/>
                </a:lnTo>
                <a:lnTo>
                  <a:pt x="192" y="40"/>
                </a:lnTo>
                <a:lnTo>
                  <a:pt x="192" y="40"/>
                </a:lnTo>
                <a:lnTo>
                  <a:pt x="194" y="44"/>
                </a:lnTo>
                <a:lnTo>
                  <a:pt x="194" y="44"/>
                </a:lnTo>
                <a:lnTo>
                  <a:pt x="194" y="48"/>
                </a:lnTo>
                <a:lnTo>
                  <a:pt x="194" y="48"/>
                </a:lnTo>
                <a:lnTo>
                  <a:pt x="194" y="50"/>
                </a:lnTo>
                <a:lnTo>
                  <a:pt x="194" y="50"/>
                </a:lnTo>
                <a:lnTo>
                  <a:pt x="194" y="52"/>
                </a:lnTo>
                <a:lnTo>
                  <a:pt x="194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7"/>
          <p:cNvSpPr>
            <a:spLocks noEditPoints="1"/>
          </p:cNvSpPr>
          <p:nvPr/>
        </p:nvSpPr>
        <p:spPr bwMode="auto">
          <a:xfrm>
            <a:off x="714375" y="4705350"/>
            <a:ext cx="533400" cy="1066800"/>
          </a:xfrm>
          <a:custGeom>
            <a:avLst/>
            <a:gdLst/>
            <a:ahLst/>
            <a:cxnLst>
              <a:cxn ang="0">
                <a:pos x="184" y="306"/>
              </a:cxn>
              <a:cxn ang="0">
                <a:pos x="170" y="282"/>
              </a:cxn>
              <a:cxn ang="0">
                <a:pos x="38" y="250"/>
              </a:cxn>
              <a:cxn ang="0">
                <a:pos x="40" y="282"/>
              </a:cxn>
              <a:cxn ang="0">
                <a:pos x="76" y="30"/>
              </a:cxn>
              <a:cxn ang="0">
                <a:pos x="90" y="68"/>
              </a:cxn>
              <a:cxn ang="0">
                <a:pos x="108" y="68"/>
              </a:cxn>
              <a:cxn ang="0">
                <a:pos x="146" y="58"/>
              </a:cxn>
              <a:cxn ang="0">
                <a:pos x="186" y="46"/>
              </a:cxn>
              <a:cxn ang="0">
                <a:pos x="220" y="40"/>
              </a:cxn>
              <a:cxn ang="0">
                <a:pos x="254" y="34"/>
              </a:cxn>
              <a:cxn ang="0">
                <a:pos x="288" y="36"/>
              </a:cxn>
              <a:cxn ang="0">
                <a:pos x="278" y="58"/>
              </a:cxn>
              <a:cxn ang="0">
                <a:pos x="270" y="68"/>
              </a:cxn>
              <a:cxn ang="0">
                <a:pos x="226" y="80"/>
              </a:cxn>
              <a:cxn ang="0">
                <a:pos x="178" y="106"/>
              </a:cxn>
              <a:cxn ang="0">
                <a:pos x="152" y="144"/>
              </a:cxn>
              <a:cxn ang="0">
                <a:pos x="180" y="148"/>
              </a:cxn>
              <a:cxn ang="0">
                <a:pos x="178" y="168"/>
              </a:cxn>
              <a:cxn ang="0">
                <a:pos x="160" y="202"/>
              </a:cxn>
              <a:cxn ang="0">
                <a:pos x="168" y="238"/>
              </a:cxn>
              <a:cxn ang="0">
                <a:pos x="192" y="320"/>
              </a:cxn>
              <a:cxn ang="0">
                <a:pos x="208" y="372"/>
              </a:cxn>
              <a:cxn ang="0">
                <a:pos x="206" y="398"/>
              </a:cxn>
              <a:cxn ang="0">
                <a:pos x="208" y="440"/>
              </a:cxn>
              <a:cxn ang="0">
                <a:pos x="224" y="514"/>
              </a:cxn>
              <a:cxn ang="0">
                <a:pos x="222" y="542"/>
              </a:cxn>
              <a:cxn ang="0">
                <a:pos x="234" y="558"/>
              </a:cxn>
              <a:cxn ang="0">
                <a:pos x="258" y="590"/>
              </a:cxn>
              <a:cxn ang="0">
                <a:pos x="186" y="564"/>
              </a:cxn>
              <a:cxn ang="0">
                <a:pos x="180" y="530"/>
              </a:cxn>
              <a:cxn ang="0">
                <a:pos x="156" y="458"/>
              </a:cxn>
              <a:cxn ang="0">
                <a:pos x="160" y="440"/>
              </a:cxn>
              <a:cxn ang="0">
                <a:pos x="158" y="432"/>
              </a:cxn>
              <a:cxn ang="0">
                <a:pos x="142" y="390"/>
              </a:cxn>
              <a:cxn ang="0">
                <a:pos x="120" y="336"/>
              </a:cxn>
              <a:cxn ang="0">
                <a:pos x="112" y="350"/>
              </a:cxn>
              <a:cxn ang="0">
                <a:pos x="106" y="394"/>
              </a:cxn>
              <a:cxn ang="0">
                <a:pos x="96" y="428"/>
              </a:cxn>
              <a:cxn ang="0">
                <a:pos x="96" y="438"/>
              </a:cxn>
              <a:cxn ang="0">
                <a:pos x="92" y="456"/>
              </a:cxn>
              <a:cxn ang="0">
                <a:pos x="88" y="508"/>
              </a:cxn>
              <a:cxn ang="0">
                <a:pos x="90" y="552"/>
              </a:cxn>
              <a:cxn ang="0">
                <a:pos x="86" y="590"/>
              </a:cxn>
              <a:cxn ang="0">
                <a:pos x="52" y="596"/>
              </a:cxn>
              <a:cxn ang="0">
                <a:pos x="58" y="556"/>
              </a:cxn>
              <a:cxn ang="0">
                <a:pos x="46" y="530"/>
              </a:cxn>
              <a:cxn ang="0">
                <a:pos x="40" y="478"/>
              </a:cxn>
              <a:cxn ang="0">
                <a:pos x="46" y="430"/>
              </a:cxn>
              <a:cxn ang="0">
                <a:pos x="46" y="404"/>
              </a:cxn>
              <a:cxn ang="0">
                <a:pos x="52" y="342"/>
              </a:cxn>
              <a:cxn ang="0">
                <a:pos x="50" y="338"/>
              </a:cxn>
              <a:cxn ang="0">
                <a:pos x="44" y="312"/>
              </a:cxn>
              <a:cxn ang="0">
                <a:pos x="38" y="284"/>
              </a:cxn>
              <a:cxn ang="0">
                <a:pos x="36" y="256"/>
              </a:cxn>
              <a:cxn ang="0">
                <a:pos x="14" y="204"/>
              </a:cxn>
              <a:cxn ang="0">
                <a:pos x="4" y="144"/>
              </a:cxn>
              <a:cxn ang="0">
                <a:pos x="24" y="114"/>
              </a:cxn>
              <a:cxn ang="0">
                <a:pos x="28" y="76"/>
              </a:cxn>
              <a:cxn ang="0">
                <a:pos x="8" y="38"/>
              </a:cxn>
              <a:cxn ang="0">
                <a:pos x="48" y="2"/>
              </a:cxn>
              <a:cxn ang="0">
                <a:pos x="170" y="154"/>
              </a:cxn>
            </a:cxnLst>
            <a:rect l="0" t="0" r="r" b="b"/>
            <a:pathLst>
              <a:path w="288" h="612">
                <a:moveTo>
                  <a:pt x="164" y="248"/>
                </a:moveTo>
                <a:lnTo>
                  <a:pt x="164" y="248"/>
                </a:lnTo>
                <a:lnTo>
                  <a:pt x="164" y="248"/>
                </a:lnTo>
                <a:lnTo>
                  <a:pt x="166" y="248"/>
                </a:lnTo>
                <a:lnTo>
                  <a:pt x="166" y="248"/>
                </a:lnTo>
                <a:lnTo>
                  <a:pt x="168" y="256"/>
                </a:lnTo>
                <a:lnTo>
                  <a:pt x="168" y="256"/>
                </a:lnTo>
                <a:lnTo>
                  <a:pt x="170" y="262"/>
                </a:lnTo>
                <a:lnTo>
                  <a:pt x="170" y="262"/>
                </a:lnTo>
                <a:lnTo>
                  <a:pt x="174" y="270"/>
                </a:lnTo>
                <a:lnTo>
                  <a:pt x="174" y="270"/>
                </a:lnTo>
                <a:lnTo>
                  <a:pt x="176" y="276"/>
                </a:lnTo>
                <a:lnTo>
                  <a:pt x="176" y="276"/>
                </a:lnTo>
                <a:lnTo>
                  <a:pt x="178" y="282"/>
                </a:lnTo>
                <a:lnTo>
                  <a:pt x="178" y="282"/>
                </a:lnTo>
                <a:lnTo>
                  <a:pt x="180" y="290"/>
                </a:lnTo>
                <a:lnTo>
                  <a:pt x="180" y="290"/>
                </a:lnTo>
                <a:lnTo>
                  <a:pt x="182" y="294"/>
                </a:lnTo>
                <a:lnTo>
                  <a:pt x="182" y="294"/>
                </a:lnTo>
                <a:lnTo>
                  <a:pt x="182" y="300"/>
                </a:lnTo>
                <a:lnTo>
                  <a:pt x="182" y="300"/>
                </a:lnTo>
                <a:lnTo>
                  <a:pt x="184" y="306"/>
                </a:lnTo>
                <a:lnTo>
                  <a:pt x="184" y="306"/>
                </a:lnTo>
                <a:lnTo>
                  <a:pt x="184" y="312"/>
                </a:lnTo>
                <a:lnTo>
                  <a:pt x="184" y="312"/>
                </a:lnTo>
                <a:lnTo>
                  <a:pt x="184" y="316"/>
                </a:lnTo>
                <a:lnTo>
                  <a:pt x="184" y="316"/>
                </a:lnTo>
                <a:lnTo>
                  <a:pt x="184" y="318"/>
                </a:lnTo>
                <a:lnTo>
                  <a:pt x="184" y="318"/>
                </a:lnTo>
                <a:lnTo>
                  <a:pt x="184" y="316"/>
                </a:lnTo>
                <a:lnTo>
                  <a:pt x="184" y="316"/>
                </a:lnTo>
                <a:lnTo>
                  <a:pt x="182" y="310"/>
                </a:lnTo>
                <a:lnTo>
                  <a:pt x="182" y="310"/>
                </a:lnTo>
                <a:lnTo>
                  <a:pt x="180" y="308"/>
                </a:lnTo>
                <a:lnTo>
                  <a:pt x="180" y="308"/>
                </a:lnTo>
                <a:lnTo>
                  <a:pt x="178" y="300"/>
                </a:lnTo>
                <a:lnTo>
                  <a:pt x="178" y="300"/>
                </a:lnTo>
                <a:lnTo>
                  <a:pt x="178" y="298"/>
                </a:lnTo>
                <a:lnTo>
                  <a:pt x="178" y="298"/>
                </a:lnTo>
                <a:lnTo>
                  <a:pt x="176" y="298"/>
                </a:lnTo>
                <a:lnTo>
                  <a:pt x="174" y="294"/>
                </a:lnTo>
                <a:lnTo>
                  <a:pt x="172" y="286"/>
                </a:lnTo>
                <a:lnTo>
                  <a:pt x="170" y="282"/>
                </a:lnTo>
                <a:lnTo>
                  <a:pt x="170" y="282"/>
                </a:lnTo>
                <a:lnTo>
                  <a:pt x="168" y="278"/>
                </a:lnTo>
                <a:lnTo>
                  <a:pt x="168" y="278"/>
                </a:lnTo>
                <a:lnTo>
                  <a:pt x="166" y="272"/>
                </a:lnTo>
                <a:lnTo>
                  <a:pt x="166" y="272"/>
                </a:lnTo>
                <a:lnTo>
                  <a:pt x="166" y="268"/>
                </a:lnTo>
                <a:lnTo>
                  <a:pt x="166" y="268"/>
                </a:lnTo>
                <a:lnTo>
                  <a:pt x="164" y="262"/>
                </a:lnTo>
                <a:lnTo>
                  <a:pt x="164" y="262"/>
                </a:lnTo>
                <a:lnTo>
                  <a:pt x="164" y="258"/>
                </a:lnTo>
                <a:lnTo>
                  <a:pt x="164" y="258"/>
                </a:lnTo>
                <a:lnTo>
                  <a:pt x="164" y="256"/>
                </a:lnTo>
                <a:lnTo>
                  <a:pt x="164" y="256"/>
                </a:lnTo>
                <a:lnTo>
                  <a:pt x="164" y="252"/>
                </a:lnTo>
                <a:lnTo>
                  <a:pt x="164" y="252"/>
                </a:lnTo>
                <a:lnTo>
                  <a:pt x="162" y="250"/>
                </a:lnTo>
                <a:lnTo>
                  <a:pt x="162" y="250"/>
                </a:lnTo>
                <a:lnTo>
                  <a:pt x="164" y="248"/>
                </a:lnTo>
                <a:lnTo>
                  <a:pt x="164" y="248"/>
                </a:lnTo>
                <a:close/>
                <a:moveTo>
                  <a:pt x="38" y="246"/>
                </a:moveTo>
                <a:lnTo>
                  <a:pt x="38" y="246"/>
                </a:lnTo>
                <a:lnTo>
                  <a:pt x="38" y="250"/>
                </a:lnTo>
                <a:lnTo>
                  <a:pt x="38" y="250"/>
                </a:lnTo>
                <a:lnTo>
                  <a:pt x="40" y="252"/>
                </a:lnTo>
                <a:lnTo>
                  <a:pt x="40" y="252"/>
                </a:lnTo>
                <a:lnTo>
                  <a:pt x="40" y="252"/>
                </a:lnTo>
                <a:lnTo>
                  <a:pt x="40" y="252"/>
                </a:lnTo>
                <a:lnTo>
                  <a:pt x="42" y="252"/>
                </a:lnTo>
                <a:lnTo>
                  <a:pt x="42" y="252"/>
                </a:lnTo>
                <a:lnTo>
                  <a:pt x="40" y="250"/>
                </a:lnTo>
                <a:lnTo>
                  <a:pt x="40" y="250"/>
                </a:lnTo>
                <a:lnTo>
                  <a:pt x="40" y="248"/>
                </a:lnTo>
                <a:lnTo>
                  <a:pt x="40" y="248"/>
                </a:lnTo>
                <a:lnTo>
                  <a:pt x="40" y="246"/>
                </a:lnTo>
                <a:lnTo>
                  <a:pt x="40" y="246"/>
                </a:lnTo>
                <a:lnTo>
                  <a:pt x="40" y="246"/>
                </a:lnTo>
                <a:lnTo>
                  <a:pt x="38" y="246"/>
                </a:lnTo>
                <a:lnTo>
                  <a:pt x="38" y="246"/>
                </a:lnTo>
                <a:close/>
                <a:moveTo>
                  <a:pt x="40" y="280"/>
                </a:moveTo>
                <a:lnTo>
                  <a:pt x="40" y="280"/>
                </a:lnTo>
                <a:lnTo>
                  <a:pt x="38" y="284"/>
                </a:lnTo>
                <a:lnTo>
                  <a:pt x="38" y="284"/>
                </a:lnTo>
                <a:lnTo>
                  <a:pt x="40" y="286"/>
                </a:lnTo>
                <a:lnTo>
                  <a:pt x="40" y="286"/>
                </a:lnTo>
                <a:lnTo>
                  <a:pt x="40" y="282"/>
                </a:lnTo>
                <a:lnTo>
                  <a:pt x="40" y="282"/>
                </a:lnTo>
                <a:lnTo>
                  <a:pt x="40" y="280"/>
                </a:lnTo>
                <a:lnTo>
                  <a:pt x="42" y="280"/>
                </a:lnTo>
                <a:lnTo>
                  <a:pt x="40" y="278"/>
                </a:lnTo>
                <a:lnTo>
                  <a:pt x="40" y="280"/>
                </a:lnTo>
                <a:close/>
                <a:moveTo>
                  <a:pt x="50" y="334"/>
                </a:moveTo>
                <a:lnTo>
                  <a:pt x="50" y="334"/>
                </a:lnTo>
                <a:lnTo>
                  <a:pt x="50" y="336"/>
                </a:lnTo>
                <a:lnTo>
                  <a:pt x="50" y="336"/>
                </a:lnTo>
                <a:lnTo>
                  <a:pt x="52" y="338"/>
                </a:lnTo>
                <a:lnTo>
                  <a:pt x="52" y="338"/>
                </a:lnTo>
                <a:lnTo>
                  <a:pt x="52" y="334"/>
                </a:lnTo>
                <a:lnTo>
                  <a:pt x="52" y="334"/>
                </a:lnTo>
                <a:lnTo>
                  <a:pt x="50" y="334"/>
                </a:lnTo>
                <a:lnTo>
                  <a:pt x="50" y="334"/>
                </a:lnTo>
                <a:close/>
                <a:moveTo>
                  <a:pt x="74" y="16"/>
                </a:moveTo>
                <a:lnTo>
                  <a:pt x="74" y="16"/>
                </a:lnTo>
                <a:lnTo>
                  <a:pt x="74" y="20"/>
                </a:lnTo>
                <a:lnTo>
                  <a:pt x="76" y="22"/>
                </a:lnTo>
                <a:lnTo>
                  <a:pt x="76" y="22"/>
                </a:lnTo>
                <a:lnTo>
                  <a:pt x="76" y="30"/>
                </a:lnTo>
                <a:lnTo>
                  <a:pt x="76" y="30"/>
                </a:lnTo>
                <a:lnTo>
                  <a:pt x="78" y="34"/>
                </a:lnTo>
                <a:lnTo>
                  <a:pt x="78" y="34"/>
                </a:lnTo>
                <a:lnTo>
                  <a:pt x="80" y="36"/>
                </a:lnTo>
                <a:lnTo>
                  <a:pt x="80" y="36"/>
                </a:lnTo>
                <a:lnTo>
                  <a:pt x="82" y="36"/>
                </a:lnTo>
                <a:lnTo>
                  <a:pt x="82" y="40"/>
                </a:lnTo>
                <a:lnTo>
                  <a:pt x="82" y="40"/>
                </a:lnTo>
                <a:lnTo>
                  <a:pt x="82" y="44"/>
                </a:lnTo>
                <a:lnTo>
                  <a:pt x="82" y="44"/>
                </a:lnTo>
                <a:lnTo>
                  <a:pt x="84" y="48"/>
                </a:lnTo>
                <a:lnTo>
                  <a:pt x="84" y="48"/>
                </a:lnTo>
                <a:lnTo>
                  <a:pt x="86" y="56"/>
                </a:lnTo>
                <a:lnTo>
                  <a:pt x="86" y="56"/>
                </a:lnTo>
                <a:lnTo>
                  <a:pt x="88" y="58"/>
                </a:lnTo>
                <a:lnTo>
                  <a:pt x="90" y="60"/>
                </a:lnTo>
                <a:lnTo>
                  <a:pt x="90" y="60"/>
                </a:lnTo>
                <a:lnTo>
                  <a:pt x="90" y="62"/>
                </a:lnTo>
                <a:lnTo>
                  <a:pt x="90" y="64"/>
                </a:lnTo>
                <a:lnTo>
                  <a:pt x="90" y="64"/>
                </a:lnTo>
                <a:lnTo>
                  <a:pt x="88" y="66"/>
                </a:lnTo>
                <a:lnTo>
                  <a:pt x="88" y="66"/>
                </a:lnTo>
                <a:lnTo>
                  <a:pt x="90" y="68"/>
                </a:lnTo>
                <a:lnTo>
                  <a:pt x="90" y="68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6"/>
                </a:lnTo>
                <a:lnTo>
                  <a:pt x="90" y="76"/>
                </a:lnTo>
                <a:lnTo>
                  <a:pt x="92" y="76"/>
                </a:lnTo>
                <a:lnTo>
                  <a:pt x="92" y="76"/>
                </a:lnTo>
                <a:lnTo>
                  <a:pt x="94" y="76"/>
                </a:lnTo>
                <a:lnTo>
                  <a:pt x="94" y="76"/>
                </a:lnTo>
                <a:lnTo>
                  <a:pt x="98" y="74"/>
                </a:lnTo>
                <a:lnTo>
                  <a:pt x="98" y="74"/>
                </a:lnTo>
                <a:lnTo>
                  <a:pt x="100" y="74"/>
                </a:lnTo>
                <a:lnTo>
                  <a:pt x="100" y="74"/>
                </a:lnTo>
                <a:lnTo>
                  <a:pt x="102" y="72"/>
                </a:lnTo>
                <a:lnTo>
                  <a:pt x="102" y="72"/>
                </a:lnTo>
                <a:lnTo>
                  <a:pt x="104" y="72"/>
                </a:lnTo>
                <a:lnTo>
                  <a:pt x="104" y="72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0" y="66"/>
                </a:lnTo>
                <a:lnTo>
                  <a:pt x="110" y="66"/>
                </a:lnTo>
                <a:lnTo>
                  <a:pt x="114" y="66"/>
                </a:lnTo>
                <a:lnTo>
                  <a:pt x="114" y="66"/>
                </a:lnTo>
                <a:lnTo>
                  <a:pt x="116" y="66"/>
                </a:lnTo>
                <a:lnTo>
                  <a:pt x="118" y="64"/>
                </a:lnTo>
                <a:lnTo>
                  <a:pt x="118" y="64"/>
                </a:lnTo>
                <a:lnTo>
                  <a:pt x="116" y="64"/>
                </a:lnTo>
                <a:lnTo>
                  <a:pt x="116" y="64"/>
                </a:lnTo>
                <a:lnTo>
                  <a:pt x="118" y="62"/>
                </a:lnTo>
                <a:lnTo>
                  <a:pt x="118" y="62"/>
                </a:lnTo>
                <a:lnTo>
                  <a:pt x="126" y="62"/>
                </a:lnTo>
                <a:lnTo>
                  <a:pt x="126" y="62"/>
                </a:lnTo>
                <a:lnTo>
                  <a:pt x="134" y="60"/>
                </a:lnTo>
                <a:lnTo>
                  <a:pt x="134" y="60"/>
                </a:lnTo>
                <a:lnTo>
                  <a:pt x="144" y="58"/>
                </a:lnTo>
                <a:lnTo>
                  <a:pt x="144" y="58"/>
                </a:lnTo>
                <a:lnTo>
                  <a:pt x="144" y="58"/>
                </a:lnTo>
                <a:lnTo>
                  <a:pt x="144" y="58"/>
                </a:lnTo>
                <a:lnTo>
                  <a:pt x="146" y="58"/>
                </a:lnTo>
                <a:lnTo>
                  <a:pt x="146" y="58"/>
                </a:lnTo>
                <a:lnTo>
                  <a:pt x="150" y="58"/>
                </a:lnTo>
                <a:lnTo>
                  <a:pt x="150" y="58"/>
                </a:lnTo>
                <a:lnTo>
                  <a:pt x="150" y="58"/>
                </a:lnTo>
                <a:lnTo>
                  <a:pt x="150" y="60"/>
                </a:lnTo>
                <a:lnTo>
                  <a:pt x="150" y="60"/>
                </a:lnTo>
                <a:lnTo>
                  <a:pt x="152" y="60"/>
                </a:lnTo>
                <a:lnTo>
                  <a:pt x="152" y="60"/>
                </a:lnTo>
                <a:lnTo>
                  <a:pt x="154" y="60"/>
                </a:lnTo>
                <a:lnTo>
                  <a:pt x="154" y="60"/>
                </a:lnTo>
                <a:lnTo>
                  <a:pt x="154" y="58"/>
                </a:lnTo>
                <a:lnTo>
                  <a:pt x="154" y="58"/>
                </a:lnTo>
                <a:lnTo>
                  <a:pt x="160" y="54"/>
                </a:lnTo>
                <a:lnTo>
                  <a:pt x="160" y="54"/>
                </a:lnTo>
                <a:lnTo>
                  <a:pt x="164" y="54"/>
                </a:lnTo>
                <a:lnTo>
                  <a:pt x="164" y="54"/>
                </a:lnTo>
                <a:lnTo>
                  <a:pt x="168" y="54"/>
                </a:lnTo>
                <a:lnTo>
                  <a:pt x="168" y="54"/>
                </a:lnTo>
                <a:lnTo>
                  <a:pt x="174" y="50"/>
                </a:lnTo>
                <a:lnTo>
                  <a:pt x="174" y="50"/>
                </a:lnTo>
                <a:lnTo>
                  <a:pt x="182" y="48"/>
                </a:lnTo>
                <a:lnTo>
                  <a:pt x="182" y="48"/>
                </a:lnTo>
                <a:lnTo>
                  <a:pt x="186" y="46"/>
                </a:lnTo>
                <a:lnTo>
                  <a:pt x="186" y="46"/>
                </a:lnTo>
                <a:lnTo>
                  <a:pt x="192" y="46"/>
                </a:lnTo>
                <a:lnTo>
                  <a:pt x="192" y="46"/>
                </a:lnTo>
                <a:lnTo>
                  <a:pt x="194" y="46"/>
                </a:lnTo>
                <a:lnTo>
                  <a:pt x="194" y="46"/>
                </a:lnTo>
                <a:lnTo>
                  <a:pt x="196" y="46"/>
                </a:lnTo>
                <a:lnTo>
                  <a:pt x="196" y="46"/>
                </a:lnTo>
                <a:lnTo>
                  <a:pt x="196" y="44"/>
                </a:lnTo>
                <a:lnTo>
                  <a:pt x="200" y="42"/>
                </a:lnTo>
                <a:lnTo>
                  <a:pt x="200" y="42"/>
                </a:lnTo>
                <a:lnTo>
                  <a:pt x="204" y="42"/>
                </a:lnTo>
                <a:lnTo>
                  <a:pt x="204" y="44"/>
                </a:lnTo>
                <a:lnTo>
                  <a:pt x="204" y="44"/>
                </a:lnTo>
                <a:lnTo>
                  <a:pt x="204" y="44"/>
                </a:lnTo>
                <a:lnTo>
                  <a:pt x="206" y="44"/>
                </a:lnTo>
                <a:lnTo>
                  <a:pt x="206" y="44"/>
                </a:lnTo>
                <a:lnTo>
                  <a:pt x="208" y="42"/>
                </a:lnTo>
                <a:lnTo>
                  <a:pt x="214" y="40"/>
                </a:lnTo>
                <a:lnTo>
                  <a:pt x="214" y="40"/>
                </a:lnTo>
                <a:lnTo>
                  <a:pt x="218" y="38"/>
                </a:lnTo>
                <a:lnTo>
                  <a:pt x="220" y="40"/>
                </a:lnTo>
                <a:lnTo>
                  <a:pt x="220" y="40"/>
                </a:lnTo>
                <a:lnTo>
                  <a:pt x="220" y="40"/>
                </a:lnTo>
                <a:lnTo>
                  <a:pt x="222" y="40"/>
                </a:lnTo>
                <a:lnTo>
                  <a:pt x="222" y="40"/>
                </a:lnTo>
                <a:lnTo>
                  <a:pt x="226" y="38"/>
                </a:lnTo>
                <a:lnTo>
                  <a:pt x="226" y="38"/>
                </a:lnTo>
                <a:lnTo>
                  <a:pt x="226" y="38"/>
                </a:lnTo>
                <a:lnTo>
                  <a:pt x="228" y="38"/>
                </a:lnTo>
                <a:lnTo>
                  <a:pt x="230" y="36"/>
                </a:lnTo>
                <a:lnTo>
                  <a:pt x="230" y="36"/>
                </a:lnTo>
                <a:lnTo>
                  <a:pt x="234" y="36"/>
                </a:lnTo>
                <a:lnTo>
                  <a:pt x="234" y="36"/>
                </a:lnTo>
                <a:lnTo>
                  <a:pt x="236" y="34"/>
                </a:lnTo>
                <a:lnTo>
                  <a:pt x="240" y="36"/>
                </a:lnTo>
                <a:lnTo>
                  <a:pt x="240" y="36"/>
                </a:lnTo>
                <a:lnTo>
                  <a:pt x="244" y="38"/>
                </a:lnTo>
                <a:lnTo>
                  <a:pt x="244" y="38"/>
                </a:lnTo>
                <a:lnTo>
                  <a:pt x="248" y="38"/>
                </a:lnTo>
                <a:lnTo>
                  <a:pt x="248" y="38"/>
                </a:lnTo>
                <a:lnTo>
                  <a:pt x="250" y="38"/>
                </a:lnTo>
                <a:lnTo>
                  <a:pt x="250" y="38"/>
                </a:lnTo>
                <a:lnTo>
                  <a:pt x="254" y="34"/>
                </a:lnTo>
                <a:lnTo>
                  <a:pt x="254" y="34"/>
                </a:lnTo>
                <a:lnTo>
                  <a:pt x="258" y="34"/>
                </a:lnTo>
                <a:lnTo>
                  <a:pt x="258" y="34"/>
                </a:lnTo>
                <a:lnTo>
                  <a:pt x="262" y="34"/>
                </a:lnTo>
                <a:lnTo>
                  <a:pt x="262" y="34"/>
                </a:lnTo>
                <a:lnTo>
                  <a:pt x="266" y="34"/>
                </a:lnTo>
                <a:lnTo>
                  <a:pt x="266" y="34"/>
                </a:lnTo>
                <a:lnTo>
                  <a:pt x="270" y="34"/>
                </a:lnTo>
                <a:lnTo>
                  <a:pt x="270" y="34"/>
                </a:lnTo>
                <a:lnTo>
                  <a:pt x="274" y="32"/>
                </a:lnTo>
                <a:lnTo>
                  <a:pt x="274" y="32"/>
                </a:lnTo>
                <a:lnTo>
                  <a:pt x="278" y="32"/>
                </a:lnTo>
                <a:lnTo>
                  <a:pt x="278" y="32"/>
                </a:lnTo>
                <a:lnTo>
                  <a:pt x="280" y="30"/>
                </a:lnTo>
                <a:lnTo>
                  <a:pt x="284" y="30"/>
                </a:lnTo>
                <a:lnTo>
                  <a:pt x="284" y="30"/>
                </a:lnTo>
                <a:lnTo>
                  <a:pt x="284" y="32"/>
                </a:lnTo>
                <a:lnTo>
                  <a:pt x="284" y="32"/>
                </a:lnTo>
                <a:lnTo>
                  <a:pt x="284" y="32"/>
                </a:lnTo>
                <a:lnTo>
                  <a:pt x="284" y="34"/>
                </a:lnTo>
                <a:lnTo>
                  <a:pt x="284" y="34"/>
                </a:lnTo>
                <a:lnTo>
                  <a:pt x="288" y="36"/>
                </a:lnTo>
                <a:lnTo>
                  <a:pt x="288" y="36"/>
                </a:lnTo>
                <a:lnTo>
                  <a:pt x="286" y="38"/>
                </a:lnTo>
                <a:lnTo>
                  <a:pt x="286" y="40"/>
                </a:lnTo>
                <a:lnTo>
                  <a:pt x="286" y="40"/>
                </a:lnTo>
                <a:lnTo>
                  <a:pt x="286" y="40"/>
                </a:lnTo>
                <a:lnTo>
                  <a:pt x="286" y="40"/>
                </a:lnTo>
                <a:lnTo>
                  <a:pt x="288" y="42"/>
                </a:lnTo>
                <a:lnTo>
                  <a:pt x="288" y="42"/>
                </a:lnTo>
                <a:lnTo>
                  <a:pt x="288" y="44"/>
                </a:lnTo>
                <a:lnTo>
                  <a:pt x="286" y="46"/>
                </a:lnTo>
                <a:lnTo>
                  <a:pt x="286" y="46"/>
                </a:lnTo>
                <a:lnTo>
                  <a:pt x="284" y="46"/>
                </a:lnTo>
                <a:lnTo>
                  <a:pt x="284" y="46"/>
                </a:lnTo>
                <a:lnTo>
                  <a:pt x="284" y="46"/>
                </a:lnTo>
                <a:lnTo>
                  <a:pt x="286" y="48"/>
                </a:lnTo>
                <a:lnTo>
                  <a:pt x="286" y="50"/>
                </a:lnTo>
                <a:lnTo>
                  <a:pt x="286" y="50"/>
                </a:lnTo>
                <a:lnTo>
                  <a:pt x="284" y="54"/>
                </a:lnTo>
                <a:lnTo>
                  <a:pt x="284" y="54"/>
                </a:lnTo>
                <a:lnTo>
                  <a:pt x="280" y="56"/>
                </a:lnTo>
                <a:lnTo>
                  <a:pt x="280" y="56"/>
                </a:lnTo>
                <a:lnTo>
                  <a:pt x="278" y="58"/>
                </a:lnTo>
                <a:lnTo>
                  <a:pt x="278" y="58"/>
                </a:lnTo>
                <a:lnTo>
                  <a:pt x="276" y="62"/>
                </a:lnTo>
                <a:lnTo>
                  <a:pt x="276" y="62"/>
                </a:lnTo>
                <a:lnTo>
                  <a:pt x="276" y="64"/>
                </a:lnTo>
                <a:lnTo>
                  <a:pt x="276" y="64"/>
                </a:lnTo>
                <a:lnTo>
                  <a:pt x="280" y="66"/>
                </a:lnTo>
                <a:lnTo>
                  <a:pt x="280" y="66"/>
                </a:lnTo>
                <a:lnTo>
                  <a:pt x="284" y="68"/>
                </a:lnTo>
                <a:lnTo>
                  <a:pt x="284" y="68"/>
                </a:lnTo>
                <a:lnTo>
                  <a:pt x="286" y="70"/>
                </a:lnTo>
                <a:lnTo>
                  <a:pt x="284" y="72"/>
                </a:lnTo>
                <a:lnTo>
                  <a:pt x="284" y="72"/>
                </a:lnTo>
                <a:lnTo>
                  <a:pt x="282" y="74"/>
                </a:lnTo>
                <a:lnTo>
                  <a:pt x="282" y="74"/>
                </a:lnTo>
                <a:lnTo>
                  <a:pt x="282" y="74"/>
                </a:lnTo>
                <a:lnTo>
                  <a:pt x="280" y="74"/>
                </a:lnTo>
                <a:lnTo>
                  <a:pt x="280" y="74"/>
                </a:lnTo>
                <a:lnTo>
                  <a:pt x="276" y="74"/>
                </a:lnTo>
                <a:lnTo>
                  <a:pt x="276" y="74"/>
                </a:lnTo>
                <a:lnTo>
                  <a:pt x="272" y="70"/>
                </a:lnTo>
                <a:lnTo>
                  <a:pt x="272" y="70"/>
                </a:lnTo>
                <a:lnTo>
                  <a:pt x="270" y="68"/>
                </a:lnTo>
                <a:lnTo>
                  <a:pt x="270" y="68"/>
                </a:lnTo>
                <a:lnTo>
                  <a:pt x="268" y="66"/>
                </a:lnTo>
                <a:lnTo>
                  <a:pt x="268" y="66"/>
                </a:lnTo>
                <a:lnTo>
                  <a:pt x="262" y="66"/>
                </a:lnTo>
                <a:lnTo>
                  <a:pt x="262" y="66"/>
                </a:lnTo>
                <a:lnTo>
                  <a:pt x="258" y="68"/>
                </a:lnTo>
                <a:lnTo>
                  <a:pt x="258" y="68"/>
                </a:lnTo>
                <a:lnTo>
                  <a:pt x="252" y="70"/>
                </a:lnTo>
                <a:lnTo>
                  <a:pt x="252" y="70"/>
                </a:lnTo>
                <a:lnTo>
                  <a:pt x="248" y="70"/>
                </a:lnTo>
                <a:lnTo>
                  <a:pt x="248" y="70"/>
                </a:lnTo>
                <a:lnTo>
                  <a:pt x="246" y="72"/>
                </a:lnTo>
                <a:lnTo>
                  <a:pt x="246" y="72"/>
                </a:lnTo>
                <a:lnTo>
                  <a:pt x="242" y="76"/>
                </a:lnTo>
                <a:lnTo>
                  <a:pt x="242" y="76"/>
                </a:lnTo>
                <a:lnTo>
                  <a:pt x="234" y="76"/>
                </a:lnTo>
                <a:lnTo>
                  <a:pt x="234" y="76"/>
                </a:lnTo>
                <a:lnTo>
                  <a:pt x="234" y="78"/>
                </a:lnTo>
                <a:lnTo>
                  <a:pt x="234" y="78"/>
                </a:lnTo>
                <a:lnTo>
                  <a:pt x="230" y="80"/>
                </a:lnTo>
                <a:lnTo>
                  <a:pt x="230" y="80"/>
                </a:lnTo>
                <a:lnTo>
                  <a:pt x="226" y="80"/>
                </a:lnTo>
                <a:lnTo>
                  <a:pt x="226" y="80"/>
                </a:lnTo>
                <a:lnTo>
                  <a:pt x="224" y="82"/>
                </a:lnTo>
                <a:lnTo>
                  <a:pt x="224" y="82"/>
                </a:lnTo>
                <a:lnTo>
                  <a:pt x="222" y="82"/>
                </a:lnTo>
                <a:lnTo>
                  <a:pt x="222" y="82"/>
                </a:lnTo>
                <a:lnTo>
                  <a:pt x="220" y="84"/>
                </a:lnTo>
                <a:lnTo>
                  <a:pt x="218" y="86"/>
                </a:lnTo>
                <a:lnTo>
                  <a:pt x="218" y="86"/>
                </a:lnTo>
                <a:lnTo>
                  <a:pt x="212" y="86"/>
                </a:lnTo>
                <a:lnTo>
                  <a:pt x="212" y="86"/>
                </a:lnTo>
                <a:lnTo>
                  <a:pt x="210" y="86"/>
                </a:lnTo>
                <a:lnTo>
                  <a:pt x="210" y="88"/>
                </a:lnTo>
                <a:lnTo>
                  <a:pt x="210" y="88"/>
                </a:lnTo>
                <a:lnTo>
                  <a:pt x="206" y="90"/>
                </a:lnTo>
                <a:lnTo>
                  <a:pt x="206" y="90"/>
                </a:lnTo>
                <a:lnTo>
                  <a:pt x="204" y="92"/>
                </a:lnTo>
                <a:lnTo>
                  <a:pt x="204" y="92"/>
                </a:lnTo>
                <a:lnTo>
                  <a:pt x="202" y="94"/>
                </a:lnTo>
                <a:lnTo>
                  <a:pt x="200" y="98"/>
                </a:lnTo>
                <a:lnTo>
                  <a:pt x="200" y="98"/>
                </a:lnTo>
                <a:lnTo>
                  <a:pt x="188" y="102"/>
                </a:lnTo>
                <a:lnTo>
                  <a:pt x="188" y="102"/>
                </a:lnTo>
                <a:lnTo>
                  <a:pt x="178" y="106"/>
                </a:lnTo>
                <a:lnTo>
                  <a:pt x="178" y="106"/>
                </a:lnTo>
                <a:lnTo>
                  <a:pt x="170" y="110"/>
                </a:lnTo>
                <a:lnTo>
                  <a:pt x="170" y="110"/>
                </a:lnTo>
                <a:lnTo>
                  <a:pt x="166" y="112"/>
                </a:lnTo>
                <a:lnTo>
                  <a:pt x="166" y="112"/>
                </a:lnTo>
                <a:lnTo>
                  <a:pt x="156" y="120"/>
                </a:lnTo>
                <a:lnTo>
                  <a:pt x="156" y="120"/>
                </a:lnTo>
                <a:lnTo>
                  <a:pt x="152" y="122"/>
                </a:lnTo>
                <a:lnTo>
                  <a:pt x="152" y="122"/>
                </a:lnTo>
                <a:lnTo>
                  <a:pt x="148" y="126"/>
                </a:lnTo>
                <a:lnTo>
                  <a:pt x="148" y="126"/>
                </a:lnTo>
                <a:lnTo>
                  <a:pt x="146" y="130"/>
                </a:lnTo>
                <a:lnTo>
                  <a:pt x="146" y="130"/>
                </a:lnTo>
                <a:lnTo>
                  <a:pt x="146" y="134"/>
                </a:lnTo>
                <a:lnTo>
                  <a:pt x="146" y="134"/>
                </a:lnTo>
                <a:lnTo>
                  <a:pt x="148" y="140"/>
                </a:lnTo>
                <a:lnTo>
                  <a:pt x="148" y="140"/>
                </a:lnTo>
                <a:lnTo>
                  <a:pt x="150" y="142"/>
                </a:lnTo>
                <a:lnTo>
                  <a:pt x="150" y="144"/>
                </a:lnTo>
                <a:lnTo>
                  <a:pt x="150" y="144"/>
                </a:lnTo>
                <a:lnTo>
                  <a:pt x="152" y="144"/>
                </a:lnTo>
                <a:lnTo>
                  <a:pt x="152" y="144"/>
                </a:lnTo>
                <a:lnTo>
                  <a:pt x="156" y="146"/>
                </a:lnTo>
                <a:lnTo>
                  <a:pt x="156" y="146"/>
                </a:lnTo>
                <a:lnTo>
                  <a:pt x="158" y="146"/>
                </a:lnTo>
                <a:lnTo>
                  <a:pt x="158" y="146"/>
                </a:lnTo>
                <a:lnTo>
                  <a:pt x="160" y="148"/>
                </a:lnTo>
                <a:lnTo>
                  <a:pt x="160" y="148"/>
                </a:lnTo>
                <a:lnTo>
                  <a:pt x="158" y="150"/>
                </a:lnTo>
                <a:lnTo>
                  <a:pt x="158" y="150"/>
                </a:lnTo>
                <a:lnTo>
                  <a:pt x="158" y="152"/>
                </a:lnTo>
                <a:lnTo>
                  <a:pt x="158" y="152"/>
                </a:lnTo>
                <a:lnTo>
                  <a:pt x="164" y="150"/>
                </a:lnTo>
                <a:lnTo>
                  <a:pt x="164" y="150"/>
                </a:lnTo>
                <a:lnTo>
                  <a:pt x="168" y="148"/>
                </a:lnTo>
                <a:lnTo>
                  <a:pt x="168" y="148"/>
                </a:lnTo>
                <a:lnTo>
                  <a:pt x="172" y="146"/>
                </a:lnTo>
                <a:lnTo>
                  <a:pt x="172" y="146"/>
                </a:lnTo>
                <a:lnTo>
                  <a:pt x="174" y="146"/>
                </a:lnTo>
                <a:lnTo>
                  <a:pt x="176" y="146"/>
                </a:lnTo>
                <a:lnTo>
                  <a:pt x="176" y="146"/>
                </a:lnTo>
                <a:lnTo>
                  <a:pt x="176" y="150"/>
                </a:lnTo>
                <a:lnTo>
                  <a:pt x="176" y="150"/>
                </a:lnTo>
                <a:lnTo>
                  <a:pt x="180" y="148"/>
                </a:lnTo>
                <a:lnTo>
                  <a:pt x="180" y="148"/>
                </a:lnTo>
                <a:lnTo>
                  <a:pt x="180" y="148"/>
                </a:lnTo>
                <a:lnTo>
                  <a:pt x="182" y="148"/>
                </a:lnTo>
                <a:lnTo>
                  <a:pt x="182" y="148"/>
                </a:lnTo>
                <a:lnTo>
                  <a:pt x="182" y="150"/>
                </a:lnTo>
                <a:lnTo>
                  <a:pt x="182" y="152"/>
                </a:lnTo>
                <a:lnTo>
                  <a:pt x="182" y="152"/>
                </a:lnTo>
                <a:lnTo>
                  <a:pt x="180" y="156"/>
                </a:lnTo>
                <a:lnTo>
                  <a:pt x="180" y="156"/>
                </a:lnTo>
                <a:lnTo>
                  <a:pt x="180" y="156"/>
                </a:lnTo>
                <a:lnTo>
                  <a:pt x="182" y="156"/>
                </a:lnTo>
                <a:lnTo>
                  <a:pt x="182" y="156"/>
                </a:lnTo>
                <a:lnTo>
                  <a:pt x="182" y="158"/>
                </a:lnTo>
                <a:lnTo>
                  <a:pt x="180" y="160"/>
                </a:lnTo>
                <a:lnTo>
                  <a:pt x="180" y="160"/>
                </a:lnTo>
                <a:lnTo>
                  <a:pt x="176" y="164"/>
                </a:lnTo>
                <a:lnTo>
                  <a:pt x="176" y="164"/>
                </a:lnTo>
                <a:lnTo>
                  <a:pt x="176" y="166"/>
                </a:lnTo>
                <a:lnTo>
                  <a:pt x="176" y="166"/>
                </a:lnTo>
                <a:lnTo>
                  <a:pt x="178" y="166"/>
                </a:lnTo>
                <a:lnTo>
                  <a:pt x="178" y="166"/>
                </a:lnTo>
                <a:lnTo>
                  <a:pt x="178" y="168"/>
                </a:lnTo>
                <a:lnTo>
                  <a:pt x="178" y="168"/>
                </a:lnTo>
                <a:lnTo>
                  <a:pt x="178" y="168"/>
                </a:lnTo>
                <a:lnTo>
                  <a:pt x="178" y="170"/>
                </a:lnTo>
                <a:lnTo>
                  <a:pt x="178" y="170"/>
                </a:lnTo>
                <a:lnTo>
                  <a:pt x="174" y="176"/>
                </a:lnTo>
                <a:lnTo>
                  <a:pt x="174" y="176"/>
                </a:lnTo>
                <a:lnTo>
                  <a:pt x="168" y="180"/>
                </a:lnTo>
                <a:lnTo>
                  <a:pt x="168" y="180"/>
                </a:lnTo>
                <a:lnTo>
                  <a:pt x="162" y="186"/>
                </a:lnTo>
                <a:lnTo>
                  <a:pt x="162" y="186"/>
                </a:lnTo>
                <a:lnTo>
                  <a:pt x="160" y="188"/>
                </a:lnTo>
                <a:lnTo>
                  <a:pt x="160" y="188"/>
                </a:lnTo>
                <a:lnTo>
                  <a:pt x="160" y="194"/>
                </a:lnTo>
                <a:lnTo>
                  <a:pt x="160" y="194"/>
                </a:lnTo>
                <a:lnTo>
                  <a:pt x="160" y="196"/>
                </a:lnTo>
                <a:lnTo>
                  <a:pt x="160" y="196"/>
                </a:lnTo>
                <a:lnTo>
                  <a:pt x="160" y="198"/>
                </a:lnTo>
                <a:lnTo>
                  <a:pt x="160" y="198"/>
                </a:lnTo>
                <a:lnTo>
                  <a:pt x="160" y="200"/>
                </a:lnTo>
                <a:lnTo>
                  <a:pt x="160" y="200"/>
                </a:lnTo>
                <a:lnTo>
                  <a:pt x="160" y="202"/>
                </a:lnTo>
                <a:lnTo>
                  <a:pt x="160" y="202"/>
                </a:lnTo>
                <a:lnTo>
                  <a:pt x="160" y="206"/>
                </a:lnTo>
                <a:lnTo>
                  <a:pt x="160" y="206"/>
                </a:lnTo>
                <a:lnTo>
                  <a:pt x="160" y="210"/>
                </a:lnTo>
                <a:lnTo>
                  <a:pt x="160" y="210"/>
                </a:lnTo>
                <a:lnTo>
                  <a:pt x="160" y="212"/>
                </a:lnTo>
                <a:lnTo>
                  <a:pt x="160" y="212"/>
                </a:lnTo>
                <a:lnTo>
                  <a:pt x="160" y="214"/>
                </a:lnTo>
                <a:lnTo>
                  <a:pt x="160" y="214"/>
                </a:lnTo>
                <a:lnTo>
                  <a:pt x="160" y="220"/>
                </a:lnTo>
                <a:lnTo>
                  <a:pt x="160" y="220"/>
                </a:lnTo>
                <a:lnTo>
                  <a:pt x="162" y="222"/>
                </a:lnTo>
                <a:lnTo>
                  <a:pt x="162" y="222"/>
                </a:lnTo>
                <a:lnTo>
                  <a:pt x="162" y="224"/>
                </a:lnTo>
                <a:lnTo>
                  <a:pt x="162" y="224"/>
                </a:lnTo>
                <a:lnTo>
                  <a:pt x="162" y="228"/>
                </a:lnTo>
                <a:lnTo>
                  <a:pt x="162" y="228"/>
                </a:lnTo>
                <a:lnTo>
                  <a:pt x="162" y="232"/>
                </a:lnTo>
                <a:lnTo>
                  <a:pt x="162" y="232"/>
                </a:lnTo>
                <a:lnTo>
                  <a:pt x="162" y="234"/>
                </a:lnTo>
                <a:lnTo>
                  <a:pt x="164" y="234"/>
                </a:lnTo>
                <a:lnTo>
                  <a:pt x="164" y="234"/>
                </a:lnTo>
                <a:lnTo>
                  <a:pt x="168" y="238"/>
                </a:lnTo>
                <a:lnTo>
                  <a:pt x="168" y="238"/>
                </a:lnTo>
                <a:lnTo>
                  <a:pt x="170" y="240"/>
                </a:lnTo>
                <a:lnTo>
                  <a:pt x="170" y="240"/>
                </a:lnTo>
                <a:lnTo>
                  <a:pt x="170" y="242"/>
                </a:lnTo>
                <a:lnTo>
                  <a:pt x="174" y="248"/>
                </a:lnTo>
                <a:lnTo>
                  <a:pt x="174" y="248"/>
                </a:lnTo>
                <a:lnTo>
                  <a:pt x="178" y="256"/>
                </a:lnTo>
                <a:lnTo>
                  <a:pt x="178" y="256"/>
                </a:lnTo>
                <a:lnTo>
                  <a:pt x="182" y="268"/>
                </a:lnTo>
                <a:lnTo>
                  <a:pt x="182" y="268"/>
                </a:lnTo>
                <a:lnTo>
                  <a:pt x="184" y="272"/>
                </a:lnTo>
                <a:lnTo>
                  <a:pt x="184" y="272"/>
                </a:lnTo>
                <a:lnTo>
                  <a:pt x="186" y="278"/>
                </a:lnTo>
                <a:lnTo>
                  <a:pt x="186" y="278"/>
                </a:lnTo>
                <a:lnTo>
                  <a:pt x="188" y="288"/>
                </a:lnTo>
                <a:lnTo>
                  <a:pt x="188" y="288"/>
                </a:lnTo>
                <a:lnTo>
                  <a:pt x="190" y="304"/>
                </a:lnTo>
                <a:lnTo>
                  <a:pt x="190" y="304"/>
                </a:lnTo>
                <a:lnTo>
                  <a:pt x="192" y="312"/>
                </a:lnTo>
                <a:lnTo>
                  <a:pt x="192" y="312"/>
                </a:lnTo>
                <a:lnTo>
                  <a:pt x="192" y="320"/>
                </a:lnTo>
                <a:lnTo>
                  <a:pt x="192" y="320"/>
                </a:lnTo>
                <a:lnTo>
                  <a:pt x="194" y="324"/>
                </a:lnTo>
                <a:lnTo>
                  <a:pt x="194" y="324"/>
                </a:lnTo>
                <a:lnTo>
                  <a:pt x="196" y="328"/>
                </a:lnTo>
                <a:lnTo>
                  <a:pt x="198" y="332"/>
                </a:lnTo>
                <a:lnTo>
                  <a:pt x="198" y="332"/>
                </a:lnTo>
                <a:lnTo>
                  <a:pt x="200" y="340"/>
                </a:lnTo>
                <a:lnTo>
                  <a:pt x="200" y="340"/>
                </a:lnTo>
                <a:lnTo>
                  <a:pt x="202" y="348"/>
                </a:lnTo>
                <a:lnTo>
                  <a:pt x="202" y="348"/>
                </a:lnTo>
                <a:lnTo>
                  <a:pt x="206" y="354"/>
                </a:lnTo>
                <a:lnTo>
                  <a:pt x="206" y="354"/>
                </a:lnTo>
                <a:lnTo>
                  <a:pt x="206" y="358"/>
                </a:lnTo>
                <a:lnTo>
                  <a:pt x="206" y="358"/>
                </a:lnTo>
                <a:lnTo>
                  <a:pt x="206" y="360"/>
                </a:lnTo>
                <a:lnTo>
                  <a:pt x="206" y="360"/>
                </a:lnTo>
                <a:lnTo>
                  <a:pt x="208" y="362"/>
                </a:lnTo>
                <a:lnTo>
                  <a:pt x="208" y="362"/>
                </a:lnTo>
                <a:lnTo>
                  <a:pt x="208" y="366"/>
                </a:lnTo>
                <a:lnTo>
                  <a:pt x="208" y="368"/>
                </a:lnTo>
                <a:lnTo>
                  <a:pt x="208" y="372"/>
                </a:lnTo>
                <a:lnTo>
                  <a:pt x="208" y="372"/>
                </a:lnTo>
                <a:lnTo>
                  <a:pt x="208" y="372"/>
                </a:lnTo>
                <a:lnTo>
                  <a:pt x="206" y="372"/>
                </a:lnTo>
                <a:lnTo>
                  <a:pt x="206" y="372"/>
                </a:lnTo>
                <a:lnTo>
                  <a:pt x="204" y="374"/>
                </a:lnTo>
                <a:lnTo>
                  <a:pt x="204" y="374"/>
                </a:lnTo>
                <a:lnTo>
                  <a:pt x="204" y="372"/>
                </a:lnTo>
                <a:lnTo>
                  <a:pt x="204" y="372"/>
                </a:lnTo>
                <a:lnTo>
                  <a:pt x="204" y="372"/>
                </a:lnTo>
                <a:lnTo>
                  <a:pt x="202" y="374"/>
                </a:lnTo>
                <a:lnTo>
                  <a:pt x="204" y="374"/>
                </a:lnTo>
                <a:lnTo>
                  <a:pt x="204" y="374"/>
                </a:lnTo>
                <a:lnTo>
                  <a:pt x="206" y="378"/>
                </a:lnTo>
                <a:lnTo>
                  <a:pt x="206" y="378"/>
                </a:lnTo>
                <a:lnTo>
                  <a:pt x="208" y="384"/>
                </a:lnTo>
                <a:lnTo>
                  <a:pt x="208" y="384"/>
                </a:lnTo>
                <a:lnTo>
                  <a:pt x="210" y="386"/>
                </a:lnTo>
                <a:lnTo>
                  <a:pt x="210" y="390"/>
                </a:lnTo>
                <a:lnTo>
                  <a:pt x="210" y="390"/>
                </a:lnTo>
                <a:lnTo>
                  <a:pt x="208" y="394"/>
                </a:lnTo>
                <a:lnTo>
                  <a:pt x="208" y="394"/>
                </a:lnTo>
                <a:lnTo>
                  <a:pt x="208" y="396"/>
                </a:lnTo>
                <a:lnTo>
                  <a:pt x="208" y="396"/>
                </a:lnTo>
                <a:lnTo>
                  <a:pt x="206" y="398"/>
                </a:lnTo>
                <a:lnTo>
                  <a:pt x="206" y="398"/>
                </a:lnTo>
                <a:lnTo>
                  <a:pt x="208" y="402"/>
                </a:lnTo>
                <a:lnTo>
                  <a:pt x="208" y="402"/>
                </a:lnTo>
                <a:lnTo>
                  <a:pt x="208" y="406"/>
                </a:lnTo>
                <a:lnTo>
                  <a:pt x="208" y="406"/>
                </a:lnTo>
                <a:lnTo>
                  <a:pt x="206" y="412"/>
                </a:lnTo>
                <a:lnTo>
                  <a:pt x="206" y="412"/>
                </a:lnTo>
                <a:lnTo>
                  <a:pt x="204" y="412"/>
                </a:lnTo>
                <a:lnTo>
                  <a:pt x="204" y="412"/>
                </a:lnTo>
                <a:lnTo>
                  <a:pt x="204" y="416"/>
                </a:lnTo>
                <a:lnTo>
                  <a:pt x="204" y="416"/>
                </a:lnTo>
                <a:lnTo>
                  <a:pt x="202" y="416"/>
                </a:lnTo>
                <a:lnTo>
                  <a:pt x="202" y="416"/>
                </a:lnTo>
                <a:lnTo>
                  <a:pt x="202" y="420"/>
                </a:lnTo>
                <a:lnTo>
                  <a:pt x="202" y="420"/>
                </a:lnTo>
                <a:lnTo>
                  <a:pt x="204" y="422"/>
                </a:lnTo>
                <a:lnTo>
                  <a:pt x="204" y="422"/>
                </a:lnTo>
                <a:lnTo>
                  <a:pt x="204" y="426"/>
                </a:lnTo>
                <a:lnTo>
                  <a:pt x="204" y="426"/>
                </a:lnTo>
                <a:lnTo>
                  <a:pt x="206" y="432"/>
                </a:lnTo>
                <a:lnTo>
                  <a:pt x="206" y="432"/>
                </a:lnTo>
                <a:lnTo>
                  <a:pt x="208" y="440"/>
                </a:lnTo>
                <a:lnTo>
                  <a:pt x="208" y="440"/>
                </a:lnTo>
                <a:lnTo>
                  <a:pt x="210" y="446"/>
                </a:lnTo>
                <a:lnTo>
                  <a:pt x="210" y="448"/>
                </a:lnTo>
                <a:lnTo>
                  <a:pt x="210" y="448"/>
                </a:lnTo>
                <a:lnTo>
                  <a:pt x="212" y="452"/>
                </a:lnTo>
                <a:lnTo>
                  <a:pt x="212" y="452"/>
                </a:lnTo>
                <a:lnTo>
                  <a:pt x="212" y="456"/>
                </a:lnTo>
                <a:lnTo>
                  <a:pt x="212" y="456"/>
                </a:lnTo>
                <a:lnTo>
                  <a:pt x="212" y="460"/>
                </a:lnTo>
                <a:lnTo>
                  <a:pt x="212" y="460"/>
                </a:lnTo>
                <a:lnTo>
                  <a:pt x="214" y="466"/>
                </a:lnTo>
                <a:lnTo>
                  <a:pt x="214" y="466"/>
                </a:lnTo>
                <a:lnTo>
                  <a:pt x="218" y="476"/>
                </a:lnTo>
                <a:lnTo>
                  <a:pt x="218" y="476"/>
                </a:lnTo>
                <a:lnTo>
                  <a:pt x="224" y="492"/>
                </a:lnTo>
                <a:lnTo>
                  <a:pt x="224" y="492"/>
                </a:lnTo>
                <a:lnTo>
                  <a:pt x="226" y="502"/>
                </a:lnTo>
                <a:lnTo>
                  <a:pt x="226" y="502"/>
                </a:lnTo>
                <a:lnTo>
                  <a:pt x="226" y="512"/>
                </a:lnTo>
                <a:lnTo>
                  <a:pt x="226" y="512"/>
                </a:lnTo>
                <a:lnTo>
                  <a:pt x="224" y="514"/>
                </a:lnTo>
                <a:lnTo>
                  <a:pt x="224" y="514"/>
                </a:lnTo>
                <a:lnTo>
                  <a:pt x="226" y="516"/>
                </a:lnTo>
                <a:lnTo>
                  <a:pt x="226" y="516"/>
                </a:lnTo>
                <a:lnTo>
                  <a:pt x="224" y="522"/>
                </a:lnTo>
                <a:lnTo>
                  <a:pt x="224" y="522"/>
                </a:lnTo>
                <a:lnTo>
                  <a:pt x="224" y="526"/>
                </a:lnTo>
                <a:lnTo>
                  <a:pt x="224" y="526"/>
                </a:lnTo>
                <a:lnTo>
                  <a:pt x="222" y="528"/>
                </a:lnTo>
                <a:lnTo>
                  <a:pt x="222" y="528"/>
                </a:lnTo>
                <a:lnTo>
                  <a:pt x="222" y="530"/>
                </a:lnTo>
                <a:lnTo>
                  <a:pt x="222" y="530"/>
                </a:lnTo>
                <a:lnTo>
                  <a:pt x="222" y="532"/>
                </a:lnTo>
                <a:lnTo>
                  <a:pt x="222" y="532"/>
                </a:lnTo>
                <a:lnTo>
                  <a:pt x="222" y="534"/>
                </a:lnTo>
                <a:lnTo>
                  <a:pt x="222" y="534"/>
                </a:lnTo>
                <a:lnTo>
                  <a:pt x="220" y="536"/>
                </a:lnTo>
                <a:lnTo>
                  <a:pt x="220" y="536"/>
                </a:lnTo>
                <a:lnTo>
                  <a:pt x="220" y="538"/>
                </a:lnTo>
                <a:lnTo>
                  <a:pt x="220" y="538"/>
                </a:lnTo>
                <a:lnTo>
                  <a:pt x="222" y="540"/>
                </a:lnTo>
                <a:lnTo>
                  <a:pt x="222" y="540"/>
                </a:lnTo>
                <a:lnTo>
                  <a:pt x="222" y="542"/>
                </a:lnTo>
                <a:lnTo>
                  <a:pt x="222" y="542"/>
                </a:lnTo>
                <a:lnTo>
                  <a:pt x="224" y="544"/>
                </a:lnTo>
                <a:lnTo>
                  <a:pt x="224" y="544"/>
                </a:lnTo>
                <a:lnTo>
                  <a:pt x="224" y="544"/>
                </a:lnTo>
                <a:lnTo>
                  <a:pt x="224" y="544"/>
                </a:lnTo>
                <a:lnTo>
                  <a:pt x="226" y="546"/>
                </a:lnTo>
                <a:lnTo>
                  <a:pt x="226" y="546"/>
                </a:lnTo>
                <a:lnTo>
                  <a:pt x="226" y="546"/>
                </a:lnTo>
                <a:lnTo>
                  <a:pt x="226" y="546"/>
                </a:lnTo>
                <a:lnTo>
                  <a:pt x="228" y="548"/>
                </a:lnTo>
                <a:lnTo>
                  <a:pt x="228" y="550"/>
                </a:lnTo>
                <a:lnTo>
                  <a:pt x="230" y="550"/>
                </a:lnTo>
                <a:lnTo>
                  <a:pt x="230" y="550"/>
                </a:lnTo>
                <a:lnTo>
                  <a:pt x="230" y="552"/>
                </a:lnTo>
                <a:lnTo>
                  <a:pt x="230" y="552"/>
                </a:lnTo>
                <a:lnTo>
                  <a:pt x="232" y="552"/>
                </a:lnTo>
                <a:lnTo>
                  <a:pt x="232" y="552"/>
                </a:lnTo>
                <a:lnTo>
                  <a:pt x="232" y="554"/>
                </a:lnTo>
                <a:lnTo>
                  <a:pt x="232" y="554"/>
                </a:lnTo>
                <a:lnTo>
                  <a:pt x="232" y="556"/>
                </a:lnTo>
                <a:lnTo>
                  <a:pt x="232" y="556"/>
                </a:lnTo>
                <a:lnTo>
                  <a:pt x="234" y="558"/>
                </a:lnTo>
                <a:lnTo>
                  <a:pt x="234" y="558"/>
                </a:lnTo>
                <a:lnTo>
                  <a:pt x="236" y="560"/>
                </a:lnTo>
                <a:lnTo>
                  <a:pt x="236" y="560"/>
                </a:lnTo>
                <a:lnTo>
                  <a:pt x="238" y="562"/>
                </a:lnTo>
                <a:lnTo>
                  <a:pt x="238" y="562"/>
                </a:lnTo>
                <a:lnTo>
                  <a:pt x="240" y="564"/>
                </a:lnTo>
                <a:lnTo>
                  <a:pt x="240" y="564"/>
                </a:lnTo>
                <a:lnTo>
                  <a:pt x="250" y="568"/>
                </a:lnTo>
                <a:lnTo>
                  <a:pt x="250" y="568"/>
                </a:lnTo>
                <a:lnTo>
                  <a:pt x="254" y="572"/>
                </a:lnTo>
                <a:lnTo>
                  <a:pt x="254" y="572"/>
                </a:lnTo>
                <a:lnTo>
                  <a:pt x="256" y="574"/>
                </a:lnTo>
                <a:lnTo>
                  <a:pt x="260" y="578"/>
                </a:lnTo>
                <a:lnTo>
                  <a:pt x="260" y="578"/>
                </a:lnTo>
                <a:lnTo>
                  <a:pt x="262" y="582"/>
                </a:lnTo>
                <a:lnTo>
                  <a:pt x="262" y="584"/>
                </a:lnTo>
                <a:lnTo>
                  <a:pt x="262" y="584"/>
                </a:lnTo>
                <a:lnTo>
                  <a:pt x="264" y="584"/>
                </a:lnTo>
                <a:lnTo>
                  <a:pt x="264" y="584"/>
                </a:lnTo>
                <a:lnTo>
                  <a:pt x="262" y="588"/>
                </a:lnTo>
                <a:lnTo>
                  <a:pt x="262" y="588"/>
                </a:lnTo>
                <a:lnTo>
                  <a:pt x="258" y="590"/>
                </a:lnTo>
                <a:lnTo>
                  <a:pt x="258" y="590"/>
                </a:lnTo>
                <a:lnTo>
                  <a:pt x="254" y="592"/>
                </a:lnTo>
                <a:lnTo>
                  <a:pt x="242" y="592"/>
                </a:lnTo>
                <a:lnTo>
                  <a:pt x="242" y="592"/>
                </a:lnTo>
                <a:lnTo>
                  <a:pt x="232" y="590"/>
                </a:lnTo>
                <a:lnTo>
                  <a:pt x="224" y="588"/>
                </a:lnTo>
                <a:lnTo>
                  <a:pt x="224" y="588"/>
                </a:lnTo>
                <a:lnTo>
                  <a:pt x="220" y="584"/>
                </a:lnTo>
                <a:lnTo>
                  <a:pt x="216" y="580"/>
                </a:lnTo>
                <a:lnTo>
                  <a:pt x="216" y="580"/>
                </a:lnTo>
                <a:lnTo>
                  <a:pt x="210" y="578"/>
                </a:lnTo>
                <a:lnTo>
                  <a:pt x="204" y="576"/>
                </a:lnTo>
                <a:lnTo>
                  <a:pt x="204" y="576"/>
                </a:lnTo>
                <a:lnTo>
                  <a:pt x="202" y="576"/>
                </a:lnTo>
                <a:lnTo>
                  <a:pt x="202" y="576"/>
                </a:lnTo>
                <a:lnTo>
                  <a:pt x="200" y="576"/>
                </a:lnTo>
                <a:lnTo>
                  <a:pt x="200" y="576"/>
                </a:lnTo>
                <a:lnTo>
                  <a:pt x="190" y="574"/>
                </a:lnTo>
                <a:lnTo>
                  <a:pt x="190" y="574"/>
                </a:lnTo>
                <a:lnTo>
                  <a:pt x="188" y="572"/>
                </a:lnTo>
                <a:lnTo>
                  <a:pt x="186" y="568"/>
                </a:lnTo>
                <a:lnTo>
                  <a:pt x="186" y="568"/>
                </a:lnTo>
                <a:lnTo>
                  <a:pt x="186" y="564"/>
                </a:lnTo>
                <a:lnTo>
                  <a:pt x="186" y="564"/>
                </a:lnTo>
                <a:lnTo>
                  <a:pt x="186" y="562"/>
                </a:lnTo>
                <a:lnTo>
                  <a:pt x="186" y="562"/>
                </a:lnTo>
                <a:lnTo>
                  <a:pt x="184" y="560"/>
                </a:lnTo>
                <a:lnTo>
                  <a:pt x="184" y="560"/>
                </a:lnTo>
                <a:lnTo>
                  <a:pt x="186" y="554"/>
                </a:lnTo>
                <a:lnTo>
                  <a:pt x="186" y="554"/>
                </a:lnTo>
                <a:lnTo>
                  <a:pt x="188" y="542"/>
                </a:lnTo>
                <a:lnTo>
                  <a:pt x="188" y="542"/>
                </a:lnTo>
                <a:lnTo>
                  <a:pt x="188" y="538"/>
                </a:lnTo>
                <a:lnTo>
                  <a:pt x="188" y="538"/>
                </a:lnTo>
                <a:lnTo>
                  <a:pt x="188" y="534"/>
                </a:lnTo>
                <a:lnTo>
                  <a:pt x="186" y="534"/>
                </a:lnTo>
                <a:lnTo>
                  <a:pt x="184" y="536"/>
                </a:lnTo>
                <a:lnTo>
                  <a:pt x="184" y="536"/>
                </a:lnTo>
                <a:lnTo>
                  <a:pt x="184" y="534"/>
                </a:lnTo>
                <a:lnTo>
                  <a:pt x="184" y="534"/>
                </a:lnTo>
                <a:lnTo>
                  <a:pt x="186" y="530"/>
                </a:lnTo>
                <a:lnTo>
                  <a:pt x="186" y="530"/>
                </a:lnTo>
                <a:lnTo>
                  <a:pt x="184" y="530"/>
                </a:lnTo>
                <a:lnTo>
                  <a:pt x="184" y="530"/>
                </a:lnTo>
                <a:lnTo>
                  <a:pt x="180" y="530"/>
                </a:lnTo>
                <a:lnTo>
                  <a:pt x="180" y="528"/>
                </a:lnTo>
                <a:lnTo>
                  <a:pt x="180" y="528"/>
                </a:lnTo>
                <a:lnTo>
                  <a:pt x="178" y="522"/>
                </a:lnTo>
                <a:lnTo>
                  <a:pt x="178" y="522"/>
                </a:lnTo>
                <a:lnTo>
                  <a:pt x="176" y="516"/>
                </a:lnTo>
                <a:lnTo>
                  <a:pt x="176" y="516"/>
                </a:lnTo>
                <a:lnTo>
                  <a:pt x="172" y="508"/>
                </a:lnTo>
                <a:lnTo>
                  <a:pt x="172" y="508"/>
                </a:lnTo>
                <a:lnTo>
                  <a:pt x="164" y="490"/>
                </a:lnTo>
                <a:lnTo>
                  <a:pt x="164" y="490"/>
                </a:lnTo>
                <a:lnTo>
                  <a:pt x="164" y="484"/>
                </a:lnTo>
                <a:lnTo>
                  <a:pt x="164" y="484"/>
                </a:lnTo>
                <a:lnTo>
                  <a:pt x="160" y="474"/>
                </a:lnTo>
                <a:lnTo>
                  <a:pt x="160" y="474"/>
                </a:lnTo>
                <a:lnTo>
                  <a:pt x="158" y="472"/>
                </a:lnTo>
                <a:lnTo>
                  <a:pt x="158" y="472"/>
                </a:lnTo>
                <a:lnTo>
                  <a:pt x="158" y="466"/>
                </a:lnTo>
                <a:lnTo>
                  <a:pt x="158" y="466"/>
                </a:lnTo>
                <a:lnTo>
                  <a:pt x="158" y="462"/>
                </a:lnTo>
                <a:lnTo>
                  <a:pt x="158" y="462"/>
                </a:lnTo>
                <a:lnTo>
                  <a:pt x="156" y="458"/>
                </a:lnTo>
                <a:lnTo>
                  <a:pt x="156" y="458"/>
                </a:lnTo>
                <a:lnTo>
                  <a:pt x="156" y="452"/>
                </a:lnTo>
                <a:lnTo>
                  <a:pt x="156" y="452"/>
                </a:lnTo>
                <a:lnTo>
                  <a:pt x="152" y="448"/>
                </a:lnTo>
                <a:lnTo>
                  <a:pt x="152" y="448"/>
                </a:lnTo>
                <a:lnTo>
                  <a:pt x="152" y="446"/>
                </a:lnTo>
                <a:lnTo>
                  <a:pt x="152" y="446"/>
                </a:lnTo>
                <a:lnTo>
                  <a:pt x="154" y="446"/>
                </a:lnTo>
                <a:lnTo>
                  <a:pt x="154" y="446"/>
                </a:lnTo>
                <a:lnTo>
                  <a:pt x="156" y="446"/>
                </a:lnTo>
                <a:lnTo>
                  <a:pt x="156" y="446"/>
                </a:lnTo>
                <a:lnTo>
                  <a:pt x="156" y="446"/>
                </a:lnTo>
                <a:lnTo>
                  <a:pt x="156" y="446"/>
                </a:lnTo>
                <a:lnTo>
                  <a:pt x="156" y="444"/>
                </a:lnTo>
                <a:lnTo>
                  <a:pt x="156" y="444"/>
                </a:lnTo>
                <a:lnTo>
                  <a:pt x="158" y="442"/>
                </a:lnTo>
                <a:lnTo>
                  <a:pt x="158" y="442"/>
                </a:lnTo>
                <a:lnTo>
                  <a:pt x="158" y="442"/>
                </a:lnTo>
                <a:lnTo>
                  <a:pt x="158" y="442"/>
                </a:lnTo>
                <a:lnTo>
                  <a:pt x="160" y="442"/>
                </a:lnTo>
                <a:lnTo>
                  <a:pt x="160" y="442"/>
                </a:lnTo>
                <a:lnTo>
                  <a:pt x="160" y="442"/>
                </a:lnTo>
                <a:lnTo>
                  <a:pt x="160" y="440"/>
                </a:lnTo>
                <a:lnTo>
                  <a:pt x="160" y="440"/>
                </a:lnTo>
                <a:lnTo>
                  <a:pt x="160" y="438"/>
                </a:lnTo>
                <a:lnTo>
                  <a:pt x="160" y="438"/>
                </a:lnTo>
                <a:lnTo>
                  <a:pt x="162" y="438"/>
                </a:lnTo>
                <a:lnTo>
                  <a:pt x="162" y="438"/>
                </a:lnTo>
                <a:lnTo>
                  <a:pt x="164" y="438"/>
                </a:lnTo>
                <a:lnTo>
                  <a:pt x="164" y="438"/>
                </a:lnTo>
                <a:lnTo>
                  <a:pt x="164" y="436"/>
                </a:lnTo>
                <a:lnTo>
                  <a:pt x="164" y="436"/>
                </a:lnTo>
                <a:lnTo>
                  <a:pt x="162" y="436"/>
                </a:lnTo>
                <a:lnTo>
                  <a:pt x="162" y="436"/>
                </a:lnTo>
                <a:lnTo>
                  <a:pt x="162" y="432"/>
                </a:lnTo>
                <a:lnTo>
                  <a:pt x="162" y="432"/>
                </a:lnTo>
                <a:lnTo>
                  <a:pt x="162" y="430"/>
                </a:lnTo>
                <a:lnTo>
                  <a:pt x="162" y="430"/>
                </a:lnTo>
                <a:lnTo>
                  <a:pt x="160" y="430"/>
                </a:lnTo>
                <a:lnTo>
                  <a:pt x="160" y="430"/>
                </a:lnTo>
                <a:lnTo>
                  <a:pt x="158" y="434"/>
                </a:lnTo>
                <a:lnTo>
                  <a:pt x="158" y="434"/>
                </a:lnTo>
                <a:lnTo>
                  <a:pt x="158" y="434"/>
                </a:lnTo>
                <a:lnTo>
                  <a:pt x="158" y="434"/>
                </a:lnTo>
                <a:lnTo>
                  <a:pt x="158" y="432"/>
                </a:lnTo>
                <a:lnTo>
                  <a:pt x="158" y="432"/>
                </a:lnTo>
                <a:lnTo>
                  <a:pt x="160" y="430"/>
                </a:lnTo>
                <a:lnTo>
                  <a:pt x="160" y="428"/>
                </a:lnTo>
                <a:lnTo>
                  <a:pt x="160" y="428"/>
                </a:lnTo>
                <a:lnTo>
                  <a:pt x="158" y="424"/>
                </a:lnTo>
                <a:lnTo>
                  <a:pt x="158" y="424"/>
                </a:lnTo>
                <a:lnTo>
                  <a:pt x="158" y="422"/>
                </a:lnTo>
                <a:lnTo>
                  <a:pt x="158" y="418"/>
                </a:lnTo>
                <a:lnTo>
                  <a:pt x="158" y="418"/>
                </a:lnTo>
                <a:lnTo>
                  <a:pt x="156" y="416"/>
                </a:lnTo>
                <a:lnTo>
                  <a:pt x="156" y="416"/>
                </a:lnTo>
                <a:lnTo>
                  <a:pt x="156" y="416"/>
                </a:lnTo>
                <a:lnTo>
                  <a:pt x="152" y="412"/>
                </a:lnTo>
                <a:lnTo>
                  <a:pt x="152" y="412"/>
                </a:lnTo>
                <a:lnTo>
                  <a:pt x="150" y="410"/>
                </a:lnTo>
                <a:lnTo>
                  <a:pt x="148" y="406"/>
                </a:lnTo>
                <a:lnTo>
                  <a:pt x="148" y="406"/>
                </a:lnTo>
                <a:lnTo>
                  <a:pt x="148" y="402"/>
                </a:lnTo>
                <a:lnTo>
                  <a:pt x="148" y="402"/>
                </a:lnTo>
                <a:lnTo>
                  <a:pt x="148" y="400"/>
                </a:lnTo>
                <a:lnTo>
                  <a:pt x="148" y="400"/>
                </a:lnTo>
                <a:lnTo>
                  <a:pt x="142" y="390"/>
                </a:lnTo>
                <a:lnTo>
                  <a:pt x="142" y="390"/>
                </a:lnTo>
                <a:lnTo>
                  <a:pt x="136" y="378"/>
                </a:lnTo>
                <a:lnTo>
                  <a:pt x="136" y="378"/>
                </a:lnTo>
                <a:lnTo>
                  <a:pt x="130" y="366"/>
                </a:lnTo>
                <a:lnTo>
                  <a:pt x="130" y="366"/>
                </a:lnTo>
                <a:lnTo>
                  <a:pt x="128" y="358"/>
                </a:lnTo>
                <a:lnTo>
                  <a:pt x="128" y="358"/>
                </a:lnTo>
                <a:lnTo>
                  <a:pt x="126" y="354"/>
                </a:lnTo>
                <a:lnTo>
                  <a:pt x="126" y="354"/>
                </a:lnTo>
                <a:lnTo>
                  <a:pt x="124" y="352"/>
                </a:lnTo>
                <a:lnTo>
                  <a:pt x="124" y="352"/>
                </a:lnTo>
                <a:lnTo>
                  <a:pt x="126" y="350"/>
                </a:lnTo>
                <a:lnTo>
                  <a:pt x="126" y="350"/>
                </a:lnTo>
                <a:lnTo>
                  <a:pt x="126" y="348"/>
                </a:lnTo>
                <a:lnTo>
                  <a:pt x="126" y="348"/>
                </a:lnTo>
                <a:lnTo>
                  <a:pt x="124" y="348"/>
                </a:lnTo>
                <a:lnTo>
                  <a:pt x="124" y="348"/>
                </a:lnTo>
                <a:lnTo>
                  <a:pt x="122" y="342"/>
                </a:lnTo>
                <a:lnTo>
                  <a:pt x="122" y="342"/>
                </a:lnTo>
                <a:lnTo>
                  <a:pt x="120" y="338"/>
                </a:lnTo>
                <a:lnTo>
                  <a:pt x="120" y="338"/>
                </a:lnTo>
                <a:lnTo>
                  <a:pt x="120" y="336"/>
                </a:lnTo>
                <a:lnTo>
                  <a:pt x="120" y="336"/>
                </a:lnTo>
                <a:lnTo>
                  <a:pt x="118" y="332"/>
                </a:lnTo>
                <a:lnTo>
                  <a:pt x="118" y="332"/>
                </a:lnTo>
                <a:lnTo>
                  <a:pt x="116" y="328"/>
                </a:lnTo>
                <a:lnTo>
                  <a:pt x="116" y="328"/>
                </a:lnTo>
                <a:lnTo>
                  <a:pt x="114" y="330"/>
                </a:lnTo>
                <a:lnTo>
                  <a:pt x="114" y="330"/>
                </a:lnTo>
                <a:lnTo>
                  <a:pt x="114" y="332"/>
                </a:lnTo>
                <a:lnTo>
                  <a:pt x="114" y="332"/>
                </a:lnTo>
                <a:lnTo>
                  <a:pt x="114" y="334"/>
                </a:lnTo>
                <a:lnTo>
                  <a:pt x="114" y="334"/>
                </a:lnTo>
                <a:lnTo>
                  <a:pt x="114" y="336"/>
                </a:lnTo>
                <a:lnTo>
                  <a:pt x="114" y="336"/>
                </a:lnTo>
                <a:lnTo>
                  <a:pt x="112" y="340"/>
                </a:lnTo>
                <a:lnTo>
                  <a:pt x="112" y="340"/>
                </a:lnTo>
                <a:lnTo>
                  <a:pt x="110" y="344"/>
                </a:lnTo>
                <a:lnTo>
                  <a:pt x="110" y="344"/>
                </a:lnTo>
                <a:lnTo>
                  <a:pt x="110" y="346"/>
                </a:lnTo>
                <a:lnTo>
                  <a:pt x="110" y="346"/>
                </a:lnTo>
                <a:lnTo>
                  <a:pt x="112" y="350"/>
                </a:lnTo>
                <a:lnTo>
                  <a:pt x="112" y="350"/>
                </a:lnTo>
                <a:lnTo>
                  <a:pt x="112" y="350"/>
                </a:lnTo>
                <a:lnTo>
                  <a:pt x="112" y="350"/>
                </a:lnTo>
                <a:lnTo>
                  <a:pt x="114" y="352"/>
                </a:lnTo>
                <a:lnTo>
                  <a:pt x="114" y="354"/>
                </a:lnTo>
                <a:lnTo>
                  <a:pt x="114" y="354"/>
                </a:lnTo>
                <a:lnTo>
                  <a:pt x="112" y="362"/>
                </a:lnTo>
                <a:lnTo>
                  <a:pt x="112" y="362"/>
                </a:lnTo>
                <a:lnTo>
                  <a:pt x="112" y="366"/>
                </a:lnTo>
                <a:lnTo>
                  <a:pt x="112" y="366"/>
                </a:lnTo>
                <a:lnTo>
                  <a:pt x="110" y="368"/>
                </a:lnTo>
                <a:lnTo>
                  <a:pt x="110" y="368"/>
                </a:lnTo>
                <a:lnTo>
                  <a:pt x="112" y="370"/>
                </a:lnTo>
                <a:lnTo>
                  <a:pt x="112" y="370"/>
                </a:lnTo>
                <a:lnTo>
                  <a:pt x="110" y="374"/>
                </a:lnTo>
                <a:lnTo>
                  <a:pt x="110" y="374"/>
                </a:lnTo>
                <a:lnTo>
                  <a:pt x="108" y="380"/>
                </a:lnTo>
                <a:lnTo>
                  <a:pt x="108" y="380"/>
                </a:lnTo>
                <a:lnTo>
                  <a:pt x="106" y="384"/>
                </a:lnTo>
                <a:lnTo>
                  <a:pt x="106" y="384"/>
                </a:lnTo>
                <a:lnTo>
                  <a:pt x="108" y="386"/>
                </a:lnTo>
                <a:lnTo>
                  <a:pt x="108" y="386"/>
                </a:lnTo>
                <a:lnTo>
                  <a:pt x="106" y="394"/>
                </a:lnTo>
                <a:lnTo>
                  <a:pt x="106" y="394"/>
                </a:lnTo>
                <a:lnTo>
                  <a:pt x="104" y="398"/>
                </a:lnTo>
                <a:lnTo>
                  <a:pt x="104" y="398"/>
                </a:lnTo>
                <a:lnTo>
                  <a:pt x="102" y="400"/>
                </a:lnTo>
                <a:lnTo>
                  <a:pt x="102" y="400"/>
                </a:lnTo>
                <a:lnTo>
                  <a:pt x="104" y="402"/>
                </a:lnTo>
                <a:lnTo>
                  <a:pt x="104" y="402"/>
                </a:lnTo>
                <a:lnTo>
                  <a:pt x="102" y="410"/>
                </a:lnTo>
                <a:lnTo>
                  <a:pt x="102" y="410"/>
                </a:lnTo>
                <a:lnTo>
                  <a:pt x="100" y="414"/>
                </a:lnTo>
                <a:lnTo>
                  <a:pt x="100" y="414"/>
                </a:lnTo>
                <a:lnTo>
                  <a:pt x="100" y="418"/>
                </a:lnTo>
                <a:lnTo>
                  <a:pt x="100" y="418"/>
                </a:lnTo>
                <a:lnTo>
                  <a:pt x="100" y="420"/>
                </a:lnTo>
                <a:lnTo>
                  <a:pt x="98" y="422"/>
                </a:lnTo>
                <a:lnTo>
                  <a:pt x="98" y="422"/>
                </a:lnTo>
                <a:lnTo>
                  <a:pt x="96" y="426"/>
                </a:lnTo>
                <a:lnTo>
                  <a:pt x="96" y="426"/>
                </a:lnTo>
                <a:lnTo>
                  <a:pt x="98" y="428"/>
                </a:lnTo>
                <a:lnTo>
                  <a:pt x="98" y="428"/>
                </a:lnTo>
                <a:lnTo>
                  <a:pt x="96" y="428"/>
                </a:lnTo>
                <a:lnTo>
                  <a:pt x="96" y="428"/>
                </a:lnTo>
                <a:lnTo>
                  <a:pt x="96" y="428"/>
                </a:lnTo>
                <a:lnTo>
                  <a:pt x="96" y="428"/>
                </a:lnTo>
                <a:lnTo>
                  <a:pt x="96" y="432"/>
                </a:lnTo>
                <a:lnTo>
                  <a:pt x="96" y="432"/>
                </a:lnTo>
                <a:lnTo>
                  <a:pt x="96" y="436"/>
                </a:lnTo>
                <a:lnTo>
                  <a:pt x="96" y="436"/>
                </a:lnTo>
                <a:lnTo>
                  <a:pt x="96" y="438"/>
                </a:lnTo>
                <a:lnTo>
                  <a:pt x="96" y="438"/>
                </a:lnTo>
                <a:lnTo>
                  <a:pt x="96" y="440"/>
                </a:lnTo>
                <a:lnTo>
                  <a:pt x="96" y="440"/>
                </a:lnTo>
                <a:lnTo>
                  <a:pt x="96" y="444"/>
                </a:lnTo>
                <a:lnTo>
                  <a:pt x="96" y="448"/>
                </a:lnTo>
                <a:lnTo>
                  <a:pt x="96" y="448"/>
                </a:lnTo>
                <a:lnTo>
                  <a:pt x="98" y="454"/>
                </a:lnTo>
                <a:lnTo>
                  <a:pt x="98" y="454"/>
                </a:lnTo>
                <a:lnTo>
                  <a:pt x="98" y="456"/>
                </a:lnTo>
                <a:lnTo>
                  <a:pt x="96" y="456"/>
                </a:lnTo>
                <a:lnTo>
                  <a:pt x="96" y="456"/>
                </a:lnTo>
                <a:lnTo>
                  <a:pt x="96" y="448"/>
                </a:lnTo>
                <a:lnTo>
                  <a:pt x="96" y="448"/>
                </a:lnTo>
                <a:lnTo>
                  <a:pt x="96" y="440"/>
                </a:lnTo>
                <a:lnTo>
                  <a:pt x="96" y="440"/>
                </a:lnTo>
                <a:lnTo>
                  <a:pt x="96" y="438"/>
                </a:lnTo>
                <a:lnTo>
                  <a:pt x="96" y="438"/>
                </a:lnTo>
                <a:lnTo>
                  <a:pt x="96" y="438"/>
                </a:lnTo>
                <a:lnTo>
                  <a:pt x="96" y="430"/>
                </a:lnTo>
                <a:lnTo>
                  <a:pt x="96" y="430"/>
                </a:lnTo>
                <a:lnTo>
                  <a:pt x="94" y="430"/>
                </a:lnTo>
                <a:lnTo>
                  <a:pt x="94" y="430"/>
                </a:lnTo>
                <a:lnTo>
                  <a:pt x="92" y="430"/>
                </a:lnTo>
                <a:lnTo>
                  <a:pt x="92" y="430"/>
                </a:lnTo>
                <a:lnTo>
                  <a:pt x="90" y="430"/>
                </a:lnTo>
                <a:lnTo>
                  <a:pt x="90" y="430"/>
                </a:lnTo>
                <a:lnTo>
                  <a:pt x="90" y="432"/>
                </a:lnTo>
                <a:lnTo>
                  <a:pt x="90" y="432"/>
                </a:lnTo>
                <a:lnTo>
                  <a:pt x="90" y="434"/>
                </a:lnTo>
                <a:lnTo>
                  <a:pt x="90" y="434"/>
                </a:lnTo>
                <a:lnTo>
                  <a:pt x="90" y="438"/>
                </a:lnTo>
                <a:lnTo>
                  <a:pt x="90" y="438"/>
                </a:lnTo>
                <a:lnTo>
                  <a:pt x="90" y="442"/>
                </a:lnTo>
                <a:lnTo>
                  <a:pt x="90" y="442"/>
                </a:lnTo>
                <a:lnTo>
                  <a:pt x="90" y="450"/>
                </a:lnTo>
                <a:lnTo>
                  <a:pt x="90" y="450"/>
                </a:lnTo>
                <a:lnTo>
                  <a:pt x="90" y="452"/>
                </a:lnTo>
                <a:lnTo>
                  <a:pt x="92" y="456"/>
                </a:lnTo>
                <a:lnTo>
                  <a:pt x="92" y="456"/>
                </a:lnTo>
                <a:lnTo>
                  <a:pt x="92" y="466"/>
                </a:lnTo>
                <a:lnTo>
                  <a:pt x="92" y="466"/>
                </a:lnTo>
                <a:lnTo>
                  <a:pt x="92" y="472"/>
                </a:lnTo>
                <a:lnTo>
                  <a:pt x="92" y="472"/>
                </a:lnTo>
                <a:lnTo>
                  <a:pt x="92" y="478"/>
                </a:lnTo>
                <a:lnTo>
                  <a:pt x="92" y="478"/>
                </a:lnTo>
                <a:lnTo>
                  <a:pt x="92" y="486"/>
                </a:lnTo>
                <a:lnTo>
                  <a:pt x="92" y="486"/>
                </a:lnTo>
                <a:lnTo>
                  <a:pt x="90" y="494"/>
                </a:lnTo>
                <a:lnTo>
                  <a:pt x="90" y="494"/>
                </a:lnTo>
                <a:lnTo>
                  <a:pt x="90" y="496"/>
                </a:lnTo>
                <a:lnTo>
                  <a:pt x="90" y="496"/>
                </a:lnTo>
                <a:lnTo>
                  <a:pt x="90" y="498"/>
                </a:lnTo>
                <a:lnTo>
                  <a:pt x="90" y="498"/>
                </a:lnTo>
                <a:lnTo>
                  <a:pt x="90" y="502"/>
                </a:lnTo>
                <a:lnTo>
                  <a:pt x="90" y="502"/>
                </a:lnTo>
                <a:lnTo>
                  <a:pt x="90" y="504"/>
                </a:lnTo>
                <a:lnTo>
                  <a:pt x="90" y="504"/>
                </a:lnTo>
                <a:lnTo>
                  <a:pt x="90" y="506"/>
                </a:lnTo>
                <a:lnTo>
                  <a:pt x="90" y="506"/>
                </a:lnTo>
                <a:lnTo>
                  <a:pt x="88" y="508"/>
                </a:lnTo>
                <a:lnTo>
                  <a:pt x="88" y="508"/>
                </a:lnTo>
                <a:lnTo>
                  <a:pt x="90" y="512"/>
                </a:lnTo>
                <a:lnTo>
                  <a:pt x="90" y="512"/>
                </a:lnTo>
                <a:lnTo>
                  <a:pt x="90" y="520"/>
                </a:lnTo>
                <a:lnTo>
                  <a:pt x="90" y="520"/>
                </a:lnTo>
                <a:lnTo>
                  <a:pt x="90" y="528"/>
                </a:lnTo>
                <a:lnTo>
                  <a:pt x="90" y="528"/>
                </a:lnTo>
                <a:lnTo>
                  <a:pt x="90" y="534"/>
                </a:lnTo>
                <a:lnTo>
                  <a:pt x="90" y="534"/>
                </a:lnTo>
                <a:lnTo>
                  <a:pt x="88" y="540"/>
                </a:lnTo>
                <a:lnTo>
                  <a:pt x="90" y="542"/>
                </a:lnTo>
                <a:lnTo>
                  <a:pt x="90" y="542"/>
                </a:lnTo>
                <a:lnTo>
                  <a:pt x="90" y="542"/>
                </a:lnTo>
                <a:lnTo>
                  <a:pt x="90" y="542"/>
                </a:lnTo>
                <a:lnTo>
                  <a:pt x="90" y="546"/>
                </a:lnTo>
                <a:lnTo>
                  <a:pt x="90" y="548"/>
                </a:lnTo>
                <a:lnTo>
                  <a:pt x="92" y="552"/>
                </a:lnTo>
                <a:lnTo>
                  <a:pt x="92" y="552"/>
                </a:lnTo>
                <a:lnTo>
                  <a:pt x="92" y="554"/>
                </a:lnTo>
                <a:lnTo>
                  <a:pt x="92" y="554"/>
                </a:lnTo>
                <a:lnTo>
                  <a:pt x="90" y="552"/>
                </a:lnTo>
                <a:lnTo>
                  <a:pt x="90" y="552"/>
                </a:lnTo>
                <a:lnTo>
                  <a:pt x="90" y="552"/>
                </a:lnTo>
                <a:lnTo>
                  <a:pt x="90" y="552"/>
                </a:lnTo>
                <a:lnTo>
                  <a:pt x="88" y="554"/>
                </a:lnTo>
                <a:lnTo>
                  <a:pt x="88" y="554"/>
                </a:lnTo>
                <a:lnTo>
                  <a:pt x="88" y="558"/>
                </a:lnTo>
                <a:lnTo>
                  <a:pt x="88" y="558"/>
                </a:lnTo>
                <a:lnTo>
                  <a:pt x="88" y="558"/>
                </a:lnTo>
                <a:lnTo>
                  <a:pt x="88" y="560"/>
                </a:lnTo>
                <a:lnTo>
                  <a:pt x="88" y="560"/>
                </a:lnTo>
                <a:lnTo>
                  <a:pt x="88" y="564"/>
                </a:lnTo>
                <a:lnTo>
                  <a:pt x="88" y="568"/>
                </a:lnTo>
                <a:lnTo>
                  <a:pt x="88" y="568"/>
                </a:lnTo>
                <a:lnTo>
                  <a:pt x="88" y="574"/>
                </a:lnTo>
                <a:lnTo>
                  <a:pt x="88" y="574"/>
                </a:lnTo>
                <a:lnTo>
                  <a:pt x="88" y="580"/>
                </a:lnTo>
                <a:lnTo>
                  <a:pt x="88" y="580"/>
                </a:lnTo>
                <a:lnTo>
                  <a:pt x="86" y="584"/>
                </a:lnTo>
                <a:lnTo>
                  <a:pt x="86" y="584"/>
                </a:lnTo>
                <a:lnTo>
                  <a:pt x="86" y="588"/>
                </a:lnTo>
                <a:lnTo>
                  <a:pt x="86" y="588"/>
                </a:lnTo>
                <a:lnTo>
                  <a:pt x="86" y="588"/>
                </a:lnTo>
                <a:lnTo>
                  <a:pt x="86" y="590"/>
                </a:lnTo>
                <a:lnTo>
                  <a:pt x="86" y="592"/>
                </a:lnTo>
                <a:lnTo>
                  <a:pt x="86" y="592"/>
                </a:lnTo>
                <a:lnTo>
                  <a:pt x="88" y="594"/>
                </a:lnTo>
                <a:lnTo>
                  <a:pt x="86" y="596"/>
                </a:lnTo>
                <a:lnTo>
                  <a:pt x="86" y="596"/>
                </a:lnTo>
                <a:lnTo>
                  <a:pt x="86" y="598"/>
                </a:lnTo>
                <a:lnTo>
                  <a:pt x="86" y="598"/>
                </a:lnTo>
                <a:lnTo>
                  <a:pt x="88" y="600"/>
                </a:lnTo>
                <a:lnTo>
                  <a:pt x="88" y="600"/>
                </a:lnTo>
                <a:lnTo>
                  <a:pt x="86" y="604"/>
                </a:lnTo>
                <a:lnTo>
                  <a:pt x="82" y="608"/>
                </a:lnTo>
                <a:lnTo>
                  <a:pt x="82" y="608"/>
                </a:lnTo>
                <a:lnTo>
                  <a:pt x="74" y="610"/>
                </a:lnTo>
                <a:lnTo>
                  <a:pt x="68" y="612"/>
                </a:lnTo>
                <a:lnTo>
                  <a:pt x="68" y="612"/>
                </a:lnTo>
                <a:lnTo>
                  <a:pt x="64" y="610"/>
                </a:lnTo>
                <a:lnTo>
                  <a:pt x="56" y="608"/>
                </a:lnTo>
                <a:lnTo>
                  <a:pt x="56" y="608"/>
                </a:lnTo>
                <a:lnTo>
                  <a:pt x="54" y="604"/>
                </a:lnTo>
                <a:lnTo>
                  <a:pt x="52" y="602"/>
                </a:lnTo>
                <a:lnTo>
                  <a:pt x="52" y="602"/>
                </a:lnTo>
                <a:lnTo>
                  <a:pt x="52" y="596"/>
                </a:lnTo>
                <a:lnTo>
                  <a:pt x="52" y="596"/>
                </a:lnTo>
                <a:lnTo>
                  <a:pt x="52" y="594"/>
                </a:lnTo>
                <a:lnTo>
                  <a:pt x="52" y="594"/>
                </a:lnTo>
                <a:lnTo>
                  <a:pt x="52" y="588"/>
                </a:lnTo>
                <a:lnTo>
                  <a:pt x="52" y="588"/>
                </a:lnTo>
                <a:lnTo>
                  <a:pt x="54" y="584"/>
                </a:lnTo>
                <a:lnTo>
                  <a:pt x="54" y="58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4"/>
                </a:lnTo>
                <a:lnTo>
                  <a:pt x="58" y="570"/>
                </a:lnTo>
                <a:lnTo>
                  <a:pt x="58" y="570"/>
                </a:lnTo>
                <a:lnTo>
                  <a:pt x="58" y="566"/>
                </a:lnTo>
                <a:lnTo>
                  <a:pt x="58" y="564"/>
                </a:lnTo>
                <a:lnTo>
                  <a:pt x="58" y="564"/>
                </a:lnTo>
                <a:lnTo>
                  <a:pt x="60" y="562"/>
                </a:lnTo>
                <a:lnTo>
                  <a:pt x="60" y="562"/>
                </a:lnTo>
                <a:lnTo>
                  <a:pt x="62" y="558"/>
                </a:lnTo>
                <a:lnTo>
                  <a:pt x="62" y="558"/>
                </a:lnTo>
                <a:lnTo>
                  <a:pt x="58" y="556"/>
                </a:lnTo>
                <a:lnTo>
                  <a:pt x="58" y="556"/>
                </a:lnTo>
                <a:lnTo>
                  <a:pt x="56" y="554"/>
                </a:lnTo>
                <a:lnTo>
                  <a:pt x="56" y="554"/>
                </a:lnTo>
                <a:lnTo>
                  <a:pt x="54" y="552"/>
                </a:lnTo>
                <a:lnTo>
                  <a:pt x="54" y="552"/>
                </a:lnTo>
                <a:lnTo>
                  <a:pt x="54" y="550"/>
                </a:lnTo>
                <a:lnTo>
                  <a:pt x="54" y="550"/>
                </a:lnTo>
                <a:lnTo>
                  <a:pt x="50" y="548"/>
                </a:lnTo>
                <a:lnTo>
                  <a:pt x="50" y="548"/>
                </a:lnTo>
                <a:lnTo>
                  <a:pt x="48" y="546"/>
                </a:lnTo>
                <a:lnTo>
                  <a:pt x="48" y="546"/>
                </a:lnTo>
                <a:lnTo>
                  <a:pt x="46" y="546"/>
                </a:lnTo>
                <a:lnTo>
                  <a:pt x="46" y="546"/>
                </a:lnTo>
                <a:lnTo>
                  <a:pt x="46" y="544"/>
                </a:lnTo>
                <a:lnTo>
                  <a:pt x="46" y="542"/>
                </a:lnTo>
                <a:lnTo>
                  <a:pt x="46" y="542"/>
                </a:lnTo>
                <a:lnTo>
                  <a:pt x="46" y="536"/>
                </a:lnTo>
                <a:lnTo>
                  <a:pt x="46" y="536"/>
                </a:lnTo>
                <a:lnTo>
                  <a:pt x="46" y="532"/>
                </a:lnTo>
                <a:lnTo>
                  <a:pt x="46" y="532"/>
                </a:lnTo>
                <a:lnTo>
                  <a:pt x="46" y="530"/>
                </a:lnTo>
                <a:lnTo>
                  <a:pt x="46" y="530"/>
                </a:lnTo>
                <a:lnTo>
                  <a:pt x="46" y="526"/>
                </a:lnTo>
                <a:lnTo>
                  <a:pt x="46" y="526"/>
                </a:lnTo>
                <a:lnTo>
                  <a:pt x="46" y="522"/>
                </a:lnTo>
                <a:lnTo>
                  <a:pt x="46" y="522"/>
                </a:lnTo>
                <a:lnTo>
                  <a:pt x="46" y="518"/>
                </a:lnTo>
                <a:lnTo>
                  <a:pt x="44" y="508"/>
                </a:lnTo>
                <a:lnTo>
                  <a:pt x="44" y="508"/>
                </a:lnTo>
                <a:lnTo>
                  <a:pt x="40" y="490"/>
                </a:lnTo>
                <a:lnTo>
                  <a:pt x="40" y="490"/>
                </a:lnTo>
                <a:lnTo>
                  <a:pt x="40" y="486"/>
                </a:lnTo>
                <a:lnTo>
                  <a:pt x="40" y="486"/>
                </a:lnTo>
                <a:lnTo>
                  <a:pt x="38" y="484"/>
                </a:lnTo>
                <a:lnTo>
                  <a:pt x="38" y="484"/>
                </a:lnTo>
                <a:lnTo>
                  <a:pt x="38" y="484"/>
                </a:lnTo>
                <a:lnTo>
                  <a:pt x="38" y="482"/>
                </a:lnTo>
                <a:lnTo>
                  <a:pt x="38" y="482"/>
                </a:lnTo>
                <a:lnTo>
                  <a:pt x="40" y="482"/>
                </a:lnTo>
                <a:lnTo>
                  <a:pt x="40" y="482"/>
                </a:lnTo>
                <a:lnTo>
                  <a:pt x="40" y="480"/>
                </a:lnTo>
                <a:lnTo>
                  <a:pt x="40" y="480"/>
                </a:lnTo>
                <a:lnTo>
                  <a:pt x="40" y="478"/>
                </a:lnTo>
                <a:lnTo>
                  <a:pt x="40" y="478"/>
                </a:lnTo>
                <a:lnTo>
                  <a:pt x="40" y="476"/>
                </a:lnTo>
                <a:lnTo>
                  <a:pt x="40" y="476"/>
                </a:lnTo>
                <a:lnTo>
                  <a:pt x="42" y="472"/>
                </a:lnTo>
                <a:lnTo>
                  <a:pt x="42" y="472"/>
                </a:lnTo>
                <a:lnTo>
                  <a:pt x="44" y="468"/>
                </a:lnTo>
                <a:lnTo>
                  <a:pt x="44" y="468"/>
                </a:lnTo>
                <a:lnTo>
                  <a:pt x="44" y="464"/>
                </a:lnTo>
                <a:lnTo>
                  <a:pt x="44" y="464"/>
                </a:lnTo>
                <a:lnTo>
                  <a:pt x="44" y="462"/>
                </a:lnTo>
                <a:lnTo>
                  <a:pt x="44" y="460"/>
                </a:lnTo>
                <a:lnTo>
                  <a:pt x="44" y="460"/>
                </a:lnTo>
                <a:lnTo>
                  <a:pt x="44" y="454"/>
                </a:lnTo>
                <a:lnTo>
                  <a:pt x="44" y="454"/>
                </a:lnTo>
                <a:lnTo>
                  <a:pt x="46" y="448"/>
                </a:lnTo>
                <a:lnTo>
                  <a:pt x="46" y="448"/>
                </a:lnTo>
                <a:lnTo>
                  <a:pt x="46" y="442"/>
                </a:lnTo>
                <a:lnTo>
                  <a:pt x="46" y="442"/>
                </a:lnTo>
                <a:lnTo>
                  <a:pt x="46" y="436"/>
                </a:lnTo>
                <a:lnTo>
                  <a:pt x="46" y="436"/>
                </a:lnTo>
                <a:lnTo>
                  <a:pt x="44" y="434"/>
                </a:lnTo>
                <a:lnTo>
                  <a:pt x="46" y="430"/>
                </a:lnTo>
                <a:lnTo>
                  <a:pt x="46" y="430"/>
                </a:lnTo>
                <a:lnTo>
                  <a:pt x="48" y="428"/>
                </a:lnTo>
                <a:lnTo>
                  <a:pt x="48" y="428"/>
                </a:lnTo>
                <a:lnTo>
                  <a:pt x="48" y="422"/>
                </a:lnTo>
                <a:lnTo>
                  <a:pt x="48" y="422"/>
                </a:lnTo>
                <a:lnTo>
                  <a:pt x="46" y="420"/>
                </a:lnTo>
                <a:lnTo>
                  <a:pt x="46" y="420"/>
                </a:lnTo>
                <a:lnTo>
                  <a:pt x="46" y="416"/>
                </a:lnTo>
                <a:lnTo>
                  <a:pt x="46" y="416"/>
                </a:lnTo>
                <a:lnTo>
                  <a:pt x="44" y="416"/>
                </a:lnTo>
                <a:lnTo>
                  <a:pt x="44" y="416"/>
                </a:lnTo>
                <a:lnTo>
                  <a:pt x="44" y="418"/>
                </a:lnTo>
                <a:lnTo>
                  <a:pt x="44" y="418"/>
                </a:lnTo>
                <a:lnTo>
                  <a:pt x="42" y="416"/>
                </a:lnTo>
                <a:lnTo>
                  <a:pt x="42" y="416"/>
                </a:lnTo>
                <a:lnTo>
                  <a:pt x="42" y="414"/>
                </a:lnTo>
                <a:lnTo>
                  <a:pt x="44" y="412"/>
                </a:lnTo>
                <a:lnTo>
                  <a:pt x="44" y="412"/>
                </a:lnTo>
                <a:lnTo>
                  <a:pt x="48" y="408"/>
                </a:lnTo>
                <a:lnTo>
                  <a:pt x="48" y="408"/>
                </a:lnTo>
                <a:lnTo>
                  <a:pt x="48" y="404"/>
                </a:lnTo>
                <a:lnTo>
                  <a:pt x="48" y="404"/>
                </a:lnTo>
                <a:lnTo>
                  <a:pt x="46" y="404"/>
                </a:lnTo>
                <a:lnTo>
                  <a:pt x="46" y="404"/>
                </a:lnTo>
                <a:lnTo>
                  <a:pt x="46" y="400"/>
                </a:lnTo>
                <a:lnTo>
                  <a:pt x="46" y="394"/>
                </a:lnTo>
                <a:lnTo>
                  <a:pt x="46" y="394"/>
                </a:lnTo>
                <a:lnTo>
                  <a:pt x="48" y="388"/>
                </a:lnTo>
                <a:lnTo>
                  <a:pt x="48" y="388"/>
                </a:lnTo>
                <a:lnTo>
                  <a:pt x="48" y="380"/>
                </a:lnTo>
                <a:lnTo>
                  <a:pt x="48" y="380"/>
                </a:lnTo>
                <a:lnTo>
                  <a:pt x="50" y="372"/>
                </a:lnTo>
                <a:lnTo>
                  <a:pt x="50" y="372"/>
                </a:lnTo>
                <a:lnTo>
                  <a:pt x="50" y="370"/>
                </a:lnTo>
                <a:lnTo>
                  <a:pt x="50" y="370"/>
                </a:lnTo>
                <a:lnTo>
                  <a:pt x="50" y="362"/>
                </a:lnTo>
                <a:lnTo>
                  <a:pt x="50" y="362"/>
                </a:lnTo>
                <a:lnTo>
                  <a:pt x="50" y="356"/>
                </a:lnTo>
                <a:lnTo>
                  <a:pt x="50" y="356"/>
                </a:lnTo>
                <a:lnTo>
                  <a:pt x="52" y="352"/>
                </a:lnTo>
                <a:lnTo>
                  <a:pt x="52" y="352"/>
                </a:lnTo>
                <a:lnTo>
                  <a:pt x="52" y="346"/>
                </a:lnTo>
                <a:lnTo>
                  <a:pt x="52" y="346"/>
                </a:lnTo>
                <a:lnTo>
                  <a:pt x="52" y="342"/>
                </a:lnTo>
                <a:lnTo>
                  <a:pt x="52" y="342"/>
                </a:lnTo>
                <a:lnTo>
                  <a:pt x="50" y="340"/>
                </a:lnTo>
                <a:lnTo>
                  <a:pt x="50" y="340"/>
                </a:lnTo>
                <a:lnTo>
                  <a:pt x="50" y="344"/>
                </a:lnTo>
                <a:lnTo>
                  <a:pt x="50" y="344"/>
                </a:lnTo>
                <a:lnTo>
                  <a:pt x="50" y="350"/>
                </a:lnTo>
                <a:lnTo>
                  <a:pt x="50" y="350"/>
                </a:lnTo>
                <a:lnTo>
                  <a:pt x="48" y="354"/>
                </a:lnTo>
                <a:lnTo>
                  <a:pt x="48" y="354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4"/>
                </a:lnTo>
                <a:lnTo>
                  <a:pt x="48" y="354"/>
                </a:lnTo>
                <a:lnTo>
                  <a:pt x="48" y="348"/>
                </a:lnTo>
                <a:lnTo>
                  <a:pt x="48" y="348"/>
                </a:lnTo>
                <a:lnTo>
                  <a:pt x="50" y="344"/>
                </a:lnTo>
                <a:lnTo>
                  <a:pt x="50" y="344"/>
                </a:lnTo>
                <a:lnTo>
                  <a:pt x="50" y="340"/>
                </a:lnTo>
                <a:lnTo>
                  <a:pt x="50" y="340"/>
                </a:lnTo>
                <a:lnTo>
                  <a:pt x="50" y="338"/>
                </a:lnTo>
                <a:lnTo>
                  <a:pt x="50" y="338"/>
                </a:lnTo>
                <a:lnTo>
                  <a:pt x="50" y="336"/>
                </a:lnTo>
                <a:lnTo>
                  <a:pt x="50" y="336"/>
                </a:lnTo>
                <a:lnTo>
                  <a:pt x="50" y="332"/>
                </a:lnTo>
                <a:lnTo>
                  <a:pt x="50" y="332"/>
                </a:lnTo>
                <a:lnTo>
                  <a:pt x="50" y="330"/>
                </a:lnTo>
                <a:lnTo>
                  <a:pt x="50" y="330"/>
                </a:lnTo>
                <a:lnTo>
                  <a:pt x="50" y="330"/>
                </a:lnTo>
                <a:lnTo>
                  <a:pt x="50" y="330"/>
                </a:lnTo>
                <a:lnTo>
                  <a:pt x="48" y="328"/>
                </a:lnTo>
                <a:lnTo>
                  <a:pt x="48" y="328"/>
                </a:lnTo>
                <a:lnTo>
                  <a:pt x="48" y="326"/>
                </a:lnTo>
                <a:lnTo>
                  <a:pt x="48" y="326"/>
                </a:lnTo>
                <a:lnTo>
                  <a:pt x="46" y="324"/>
                </a:lnTo>
                <a:lnTo>
                  <a:pt x="46" y="324"/>
                </a:lnTo>
                <a:lnTo>
                  <a:pt x="44" y="320"/>
                </a:lnTo>
                <a:lnTo>
                  <a:pt x="44" y="320"/>
                </a:lnTo>
                <a:lnTo>
                  <a:pt x="44" y="318"/>
                </a:lnTo>
                <a:lnTo>
                  <a:pt x="44" y="316"/>
                </a:lnTo>
                <a:lnTo>
                  <a:pt x="44" y="316"/>
                </a:lnTo>
                <a:lnTo>
                  <a:pt x="44" y="314"/>
                </a:lnTo>
                <a:lnTo>
                  <a:pt x="44" y="314"/>
                </a:lnTo>
                <a:lnTo>
                  <a:pt x="44" y="312"/>
                </a:lnTo>
                <a:lnTo>
                  <a:pt x="44" y="312"/>
                </a:lnTo>
                <a:lnTo>
                  <a:pt x="44" y="308"/>
                </a:lnTo>
                <a:lnTo>
                  <a:pt x="44" y="308"/>
                </a:lnTo>
                <a:lnTo>
                  <a:pt x="44" y="306"/>
                </a:lnTo>
                <a:lnTo>
                  <a:pt x="44" y="306"/>
                </a:lnTo>
                <a:lnTo>
                  <a:pt x="38" y="304"/>
                </a:lnTo>
                <a:lnTo>
                  <a:pt x="38" y="304"/>
                </a:lnTo>
                <a:lnTo>
                  <a:pt x="38" y="302"/>
                </a:lnTo>
                <a:lnTo>
                  <a:pt x="36" y="300"/>
                </a:lnTo>
                <a:lnTo>
                  <a:pt x="36" y="298"/>
                </a:lnTo>
                <a:lnTo>
                  <a:pt x="36" y="298"/>
                </a:lnTo>
                <a:lnTo>
                  <a:pt x="38" y="294"/>
                </a:lnTo>
                <a:lnTo>
                  <a:pt x="40" y="296"/>
                </a:lnTo>
                <a:lnTo>
                  <a:pt x="40" y="296"/>
                </a:lnTo>
                <a:lnTo>
                  <a:pt x="40" y="294"/>
                </a:lnTo>
                <a:lnTo>
                  <a:pt x="40" y="294"/>
                </a:lnTo>
                <a:lnTo>
                  <a:pt x="38" y="294"/>
                </a:lnTo>
                <a:lnTo>
                  <a:pt x="40" y="288"/>
                </a:lnTo>
                <a:lnTo>
                  <a:pt x="40" y="288"/>
                </a:lnTo>
                <a:lnTo>
                  <a:pt x="38" y="286"/>
                </a:lnTo>
                <a:lnTo>
                  <a:pt x="38" y="284"/>
                </a:lnTo>
                <a:lnTo>
                  <a:pt x="38" y="284"/>
                </a:lnTo>
                <a:lnTo>
                  <a:pt x="40" y="278"/>
                </a:lnTo>
                <a:lnTo>
                  <a:pt x="40" y="278"/>
                </a:lnTo>
                <a:lnTo>
                  <a:pt x="40" y="272"/>
                </a:lnTo>
                <a:lnTo>
                  <a:pt x="40" y="272"/>
                </a:lnTo>
                <a:lnTo>
                  <a:pt x="38" y="272"/>
                </a:lnTo>
                <a:lnTo>
                  <a:pt x="38" y="272"/>
                </a:lnTo>
                <a:lnTo>
                  <a:pt x="38" y="270"/>
                </a:lnTo>
                <a:lnTo>
                  <a:pt x="38" y="270"/>
                </a:lnTo>
                <a:lnTo>
                  <a:pt x="40" y="264"/>
                </a:lnTo>
                <a:lnTo>
                  <a:pt x="40" y="264"/>
                </a:lnTo>
                <a:lnTo>
                  <a:pt x="42" y="258"/>
                </a:lnTo>
                <a:lnTo>
                  <a:pt x="42" y="258"/>
                </a:lnTo>
                <a:lnTo>
                  <a:pt x="42" y="256"/>
                </a:lnTo>
                <a:lnTo>
                  <a:pt x="42" y="256"/>
                </a:lnTo>
                <a:lnTo>
                  <a:pt x="42" y="256"/>
                </a:lnTo>
                <a:lnTo>
                  <a:pt x="42" y="256"/>
                </a:lnTo>
                <a:lnTo>
                  <a:pt x="42" y="256"/>
                </a:lnTo>
                <a:lnTo>
                  <a:pt x="38" y="256"/>
                </a:lnTo>
                <a:lnTo>
                  <a:pt x="38" y="256"/>
                </a:lnTo>
                <a:lnTo>
                  <a:pt x="36" y="256"/>
                </a:lnTo>
                <a:lnTo>
                  <a:pt x="36" y="256"/>
                </a:lnTo>
                <a:lnTo>
                  <a:pt x="36" y="256"/>
                </a:lnTo>
                <a:lnTo>
                  <a:pt x="36" y="256"/>
                </a:lnTo>
                <a:lnTo>
                  <a:pt x="36" y="254"/>
                </a:lnTo>
                <a:lnTo>
                  <a:pt x="36" y="254"/>
                </a:lnTo>
                <a:lnTo>
                  <a:pt x="38" y="254"/>
                </a:lnTo>
                <a:lnTo>
                  <a:pt x="38" y="254"/>
                </a:lnTo>
                <a:lnTo>
                  <a:pt x="38" y="250"/>
                </a:lnTo>
                <a:lnTo>
                  <a:pt x="38" y="250"/>
                </a:lnTo>
                <a:lnTo>
                  <a:pt x="38" y="246"/>
                </a:lnTo>
                <a:lnTo>
                  <a:pt x="38" y="246"/>
                </a:lnTo>
                <a:lnTo>
                  <a:pt x="38" y="244"/>
                </a:lnTo>
                <a:lnTo>
                  <a:pt x="38" y="244"/>
                </a:lnTo>
                <a:lnTo>
                  <a:pt x="38" y="244"/>
                </a:lnTo>
                <a:lnTo>
                  <a:pt x="38" y="244"/>
                </a:lnTo>
                <a:lnTo>
                  <a:pt x="32" y="236"/>
                </a:lnTo>
                <a:lnTo>
                  <a:pt x="32" y="236"/>
                </a:lnTo>
                <a:lnTo>
                  <a:pt x="30" y="230"/>
                </a:lnTo>
                <a:lnTo>
                  <a:pt x="30" y="228"/>
                </a:lnTo>
                <a:lnTo>
                  <a:pt x="30" y="228"/>
                </a:lnTo>
                <a:lnTo>
                  <a:pt x="24" y="222"/>
                </a:lnTo>
                <a:lnTo>
                  <a:pt x="18" y="210"/>
                </a:lnTo>
                <a:lnTo>
                  <a:pt x="18" y="210"/>
                </a:lnTo>
                <a:lnTo>
                  <a:pt x="14" y="204"/>
                </a:lnTo>
                <a:lnTo>
                  <a:pt x="14" y="204"/>
                </a:lnTo>
                <a:lnTo>
                  <a:pt x="12" y="198"/>
                </a:lnTo>
                <a:lnTo>
                  <a:pt x="12" y="198"/>
                </a:lnTo>
                <a:lnTo>
                  <a:pt x="8" y="192"/>
                </a:lnTo>
                <a:lnTo>
                  <a:pt x="8" y="192"/>
                </a:lnTo>
                <a:lnTo>
                  <a:pt x="6" y="180"/>
                </a:lnTo>
                <a:lnTo>
                  <a:pt x="6" y="180"/>
                </a:lnTo>
                <a:lnTo>
                  <a:pt x="4" y="176"/>
                </a:lnTo>
                <a:lnTo>
                  <a:pt x="4" y="176"/>
                </a:lnTo>
                <a:lnTo>
                  <a:pt x="4" y="174"/>
                </a:lnTo>
                <a:lnTo>
                  <a:pt x="4" y="174"/>
                </a:lnTo>
                <a:lnTo>
                  <a:pt x="2" y="172"/>
                </a:lnTo>
                <a:lnTo>
                  <a:pt x="2" y="172"/>
                </a:lnTo>
                <a:lnTo>
                  <a:pt x="2" y="168"/>
                </a:lnTo>
                <a:lnTo>
                  <a:pt x="2" y="168"/>
                </a:lnTo>
                <a:lnTo>
                  <a:pt x="0" y="162"/>
                </a:lnTo>
                <a:lnTo>
                  <a:pt x="0" y="162"/>
                </a:lnTo>
                <a:lnTo>
                  <a:pt x="0" y="158"/>
                </a:lnTo>
                <a:lnTo>
                  <a:pt x="0" y="158"/>
                </a:lnTo>
                <a:lnTo>
                  <a:pt x="0" y="148"/>
                </a:lnTo>
                <a:lnTo>
                  <a:pt x="0" y="148"/>
                </a:lnTo>
                <a:lnTo>
                  <a:pt x="4" y="144"/>
                </a:lnTo>
                <a:lnTo>
                  <a:pt x="4" y="144"/>
                </a:lnTo>
                <a:lnTo>
                  <a:pt x="4" y="142"/>
                </a:lnTo>
                <a:lnTo>
                  <a:pt x="4" y="142"/>
                </a:lnTo>
                <a:lnTo>
                  <a:pt x="4" y="140"/>
                </a:lnTo>
                <a:lnTo>
                  <a:pt x="4" y="140"/>
                </a:lnTo>
                <a:lnTo>
                  <a:pt x="6" y="138"/>
                </a:lnTo>
                <a:lnTo>
                  <a:pt x="6" y="138"/>
                </a:lnTo>
                <a:lnTo>
                  <a:pt x="6" y="136"/>
                </a:lnTo>
                <a:lnTo>
                  <a:pt x="6" y="136"/>
                </a:lnTo>
                <a:lnTo>
                  <a:pt x="8" y="134"/>
                </a:lnTo>
                <a:lnTo>
                  <a:pt x="8" y="134"/>
                </a:lnTo>
                <a:lnTo>
                  <a:pt x="8" y="132"/>
                </a:lnTo>
                <a:lnTo>
                  <a:pt x="8" y="132"/>
                </a:lnTo>
                <a:lnTo>
                  <a:pt x="10" y="128"/>
                </a:lnTo>
                <a:lnTo>
                  <a:pt x="10" y="128"/>
                </a:lnTo>
                <a:lnTo>
                  <a:pt x="12" y="126"/>
                </a:lnTo>
                <a:lnTo>
                  <a:pt x="12" y="126"/>
                </a:lnTo>
                <a:lnTo>
                  <a:pt x="18" y="120"/>
                </a:lnTo>
                <a:lnTo>
                  <a:pt x="18" y="120"/>
                </a:lnTo>
                <a:lnTo>
                  <a:pt x="22" y="116"/>
                </a:lnTo>
                <a:lnTo>
                  <a:pt x="22" y="116"/>
                </a:lnTo>
                <a:lnTo>
                  <a:pt x="24" y="114"/>
                </a:lnTo>
                <a:lnTo>
                  <a:pt x="24" y="114"/>
                </a:lnTo>
                <a:lnTo>
                  <a:pt x="24" y="114"/>
                </a:lnTo>
                <a:lnTo>
                  <a:pt x="28" y="110"/>
                </a:lnTo>
                <a:lnTo>
                  <a:pt x="28" y="110"/>
                </a:lnTo>
                <a:lnTo>
                  <a:pt x="32" y="104"/>
                </a:lnTo>
                <a:lnTo>
                  <a:pt x="32" y="104"/>
                </a:lnTo>
                <a:lnTo>
                  <a:pt x="34" y="102"/>
                </a:lnTo>
                <a:lnTo>
                  <a:pt x="34" y="102"/>
                </a:lnTo>
                <a:lnTo>
                  <a:pt x="34" y="102"/>
                </a:lnTo>
                <a:lnTo>
                  <a:pt x="34" y="102"/>
                </a:lnTo>
                <a:lnTo>
                  <a:pt x="34" y="98"/>
                </a:lnTo>
                <a:lnTo>
                  <a:pt x="34" y="98"/>
                </a:lnTo>
                <a:lnTo>
                  <a:pt x="32" y="94"/>
                </a:lnTo>
                <a:lnTo>
                  <a:pt x="32" y="94"/>
                </a:lnTo>
                <a:lnTo>
                  <a:pt x="32" y="88"/>
                </a:lnTo>
                <a:lnTo>
                  <a:pt x="32" y="88"/>
                </a:lnTo>
                <a:lnTo>
                  <a:pt x="32" y="82"/>
                </a:lnTo>
                <a:lnTo>
                  <a:pt x="32" y="82"/>
                </a:lnTo>
                <a:lnTo>
                  <a:pt x="32" y="80"/>
                </a:lnTo>
                <a:lnTo>
                  <a:pt x="32" y="80"/>
                </a:lnTo>
                <a:lnTo>
                  <a:pt x="28" y="76"/>
                </a:lnTo>
                <a:lnTo>
                  <a:pt x="28" y="76"/>
                </a:lnTo>
                <a:lnTo>
                  <a:pt x="26" y="74"/>
                </a:lnTo>
                <a:lnTo>
                  <a:pt x="26" y="74"/>
                </a:lnTo>
                <a:lnTo>
                  <a:pt x="24" y="72"/>
                </a:lnTo>
                <a:lnTo>
                  <a:pt x="24" y="72"/>
                </a:lnTo>
                <a:lnTo>
                  <a:pt x="20" y="68"/>
                </a:lnTo>
                <a:lnTo>
                  <a:pt x="20" y="68"/>
                </a:lnTo>
                <a:lnTo>
                  <a:pt x="16" y="64"/>
                </a:lnTo>
                <a:lnTo>
                  <a:pt x="16" y="64"/>
                </a:lnTo>
                <a:lnTo>
                  <a:pt x="14" y="60"/>
                </a:lnTo>
                <a:lnTo>
                  <a:pt x="14" y="60"/>
                </a:lnTo>
                <a:lnTo>
                  <a:pt x="10" y="56"/>
                </a:lnTo>
                <a:lnTo>
                  <a:pt x="10" y="56"/>
                </a:lnTo>
                <a:lnTo>
                  <a:pt x="8" y="52"/>
                </a:lnTo>
                <a:lnTo>
                  <a:pt x="8" y="52"/>
                </a:lnTo>
                <a:lnTo>
                  <a:pt x="6" y="48"/>
                </a:lnTo>
                <a:lnTo>
                  <a:pt x="6" y="48"/>
                </a:lnTo>
                <a:lnTo>
                  <a:pt x="6" y="46"/>
                </a:lnTo>
                <a:lnTo>
                  <a:pt x="6" y="46"/>
                </a:lnTo>
                <a:lnTo>
                  <a:pt x="6" y="42"/>
                </a:lnTo>
                <a:lnTo>
                  <a:pt x="6" y="42"/>
                </a:lnTo>
                <a:lnTo>
                  <a:pt x="8" y="38"/>
                </a:lnTo>
                <a:lnTo>
                  <a:pt x="8" y="38"/>
                </a:lnTo>
                <a:lnTo>
                  <a:pt x="6" y="34"/>
                </a:lnTo>
                <a:lnTo>
                  <a:pt x="6" y="34"/>
                </a:lnTo>
                <a:lnTo>
                  <a:pt x="12" y="26"/>
                </a:lnTo>
                <a:lnTo>
                  <a:pt x="12" y="26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4" y="18"/>
                </a:lnTo>
                <a:lnTo>
                  <a:pt x="18" y="12"/>
                </a:lnTo>
                <a:lnTo>
                  <a:pt x="18" y="12"/>
                </a:lnTo>
                <a:lnTo>
                  <a:pt x="22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6" y="2"/>
                </a:lnTo>
                <a:lnTo>
                  <a:pt x="40" y="2"/>
                </a:lnTo>
                <a:lnTo>
                  <a:pt x="40" y="2"/>
                </a:lnTo>
                <a:lnTo>
                  <a:pt x="46" y="0"/>
                </a:lnTo>
                <a:lnTo>
                  <a:pt x="46" y="0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4" y="2"/>
                </a:lnTo>
                <a:lnTo>
                  <a:pt x="54" y="2"/>
                </a:lnTo>
                <a:lnTo>
                  <a:pt x="60" y="2"/>
                </a:lnTo>
                <a:lnTo>
                  <a:pt x="60" y="2"/>
                </a:lnTo>
                <a:lnTo>
                  <a:pt x="64" y="4"/>
                </a:lnTo>
                <a:lnTo>
                  <a:pt x="64" y="4"/>
                </a:lnTo>
                <a:lnTo>
                  <a:pt x="66" y="6"/>
                </a:lnTo>
                <a:lnTo>
                  <a:pt x="66" y="6"/>
                </a:lnTo>
                <a:lnTo>
                  <a:pt x="68" y="10"/>
                </a:lnTo>
                <a:lnTo>
                  <a:pt x="68" y="10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4"/>
                </a:lnTo>
                <a:lnTo>
                  <a:pt x="74" y="16"/>
                </a:lnTo>
                <a:lnTo>
                  <a:pt x="74" y="16"/>
                </a:lnTo>
                <a:close/>
                <a:moveTo>
                  <a:pt x="170" y="154"/>
                </a:moveTo>
                <a:lnTo>
                  <a:pt x="168" y="156"/>
                </a:lnTo>
                <a:lnTo>
                  <a:pt x="168" y="156"/>
                </a:lnTo>
                <a:lnTo>
                  <a:pt x="170" y="154"/>
                </a:lnTo>
                <a:close/>
                <a:moveTo>
                  <a:pt x="160" y="162"/>
                </a:moveTo>
                <a:lnTo>
                  <a:pt x="160" y="162"/>
                </a:lnTo>
                <a:lnTo>
                  <a:pt x="158" y="162"/>
                </a:lnTo>
                <a:lnTo>
                  <a:pt x="158" y="162"/>
                </a:lnTo>
                <a:lnTo>
                  <a:pt x="158" y="164"/>
                </a:lnTo>
                <a:lnTo>
                  <a:pt x="160" y="164"/>
                </a:lnTo>
                <a:lnTo>
                  <a:pt x="160" y="164"/>
                </a:lnTo>
                <a:lnTo>
                  <a:pt x="162" y="162"/>
                </a:lnTo>
                <a:lnTo>
                  <a:pt x="164" y="160"/>
                </a:lnTo>
                <a:lnTo>
                  <a:pt x="164" y="160"/>
                </a:lnTo>
                <a:lnTo>
                  <a:pt x="164" y="158"/>
                </a:lnTo>
                <a:lnTo>
                  <a:pt x="164" y="158"/>
                </a:lnTo>
                <a:lnTo>
                  <a:pt x="162" y="160"/>
                </a:lnTo>
                <a:lnTo>
                  <a:pt x="162" y="160"/>
                </a:lnTo>
                <a:lnTo>
                  <a:pt x="162" y="160"/>
                </a:lnTo>
                <a:lnTo>
                  <a:pt x="162" y="160"/>
                </a:lnTo>
                <a:lnTo>
                  <a:pt x="160" y="162"/>
                </a:lnTo>
                <a:lnTo>
                  <a:pt x="160" y="1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3581400" y="609600"/>
            <a:ext cx="518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Hands on approach</a:t>
            </a:r>
            <a:endParaRPr lang="en-US" dirty="0"/>
          </a:p>
        </p:txBody>
      </p:sp>
      <p:grpSp>
        <p:nvGrpSpPr>
          <p:cNvPr id="31" name="Group 28"/>
          <p:cNvGrpSpPr/>
          <p:nvPr/>
        </p:nvGrpSpPr>
        <p:grpSpPr>
          <a:xfrm>
            <a:off x="4038600" y="2057400"/>
            <a:ext cx="351040" cy="381001"/>
            <a:chOff x="2895600" y="1371600"/>
            <a:chExt cx="351040" cy="381001"/>
          </a:xfrm>
        </p:grpSpPr>
        <p:sp>
          <p:nvSpPr>
            <p:cNvPr id="35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8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0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41" name="Group 31"/>
          <p:cNvGrpSpPr/>
          <p:nvPr/>
        </p:nvGrpSpPr>
        <p:grpSpPr>
          <a:xfrm>
            <a:off x="4038600" y="2743200"/>
            <a:ext cx="351040" cy="381001"/>
            <a:chOff x="2895600" y="1371600"/>
            <a:chExt cx="351040" cy="381001"/>
          </a:xfrm>
        </p:grpSpPr>
        <p:sp>
          <p:nvSpPr>
            <p:cNvPr id="42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3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4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45" name="Group 36"/>
          <p:cNvGrpSpPr/>
          <p:nvPr/>
        </p:nvGrpSpPr>
        <p:grpSpPr>
          <a:xfrm>
            <a:off x="4038600" y="3505200"/>
            <a:ext cx="351040" cy="381001"/>
            <a:chOff x="2895600" y="1371600"/>
            <a:chExt cx="351040" cy="381001"/>
          </a:xfrm>
        </p:grpSpPr>
        <p:sp>
          <p:nvSpPr>
            <p:cNvPr id="46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7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8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4495800" y="1905000"/>
            <a:ext cx="3810000" cy="461665"/>
            <a:chOff x="3352800" y="1219200"/>
            <a:chExt cx="3810000" cy="46166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352800" y="16764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429000" y="12192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95800" y="2590800"/>
            <a:ext cx="3810000" cy="461665"/>
            <a:chOff x="3352800" y="1905000"/>
            <a:chExt cx="3810000" cy="461665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352800" y="2362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429000" y="1905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55" name="Group 52"/>
          <p:cNvGrpSpPr/>
          <p:nvPr/>
        </p:nvGrpSpPr>
        <p:grpSpPr>
          <a:xfrm>
            <a:off x="4495800" y="3352800"/>
            <a:ext cx="3810000" cy="461665"/>
            <a:chOff x="3352800" y="2667000"/>
            <a:chExt cx="3810000" cy="46166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52800" y="3124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429000" y="2667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9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grpSp>
        <p:nvGrpSpPr>
          <p:cNvPr id="4" name="Group 52"/>
          <p:cNvGrpSpPr/>
          <p:nvPr/>
        </p:nvGrpSpPr>
        <p:grpSpPr>
          <a:xfrm>
            <a:off x="544286" y="76200"/>
            <a:ext cx="5170714" cy="6477000"/>
            <a:chOff x="533400" y="228600"/>
            <a:chExt cx="5181600" cy="6400800"/>
          </a:xfrm>
          <a:scene3d>
            <a:camera prst="perspectiveRelaxed"/>
            <a:lightRig rig="threePt" dir="t">
              <a:rot lat="0" lon="0" rev="10800000"/>
            </a:lightRig>
          </a:scene3d>
        </p:grpSpPr>
        <p:cxnSp>
          <p:nvCxnSpPr>
            <p:cNvPr id="42" name="Straight Connector 41"/>
            <p:cNvCxnSpPr/>
            <p:nvPr/>
          </p:nvCxnSpPr>
          <p:spPr>
            <a:xfrm rot="5400000">
              <a:off x="2435925" y="5753100"/>
              <a:ext cx="533400" cy="15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33400" y="2871850"/>
              <a:ext cx="1676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42800" y="2856706"/>
              <a:ext cx="11430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13" idx="1"/>
            </p:cNvCxnSpPr>
            <p:nvPr/>
          </p:nvCxnSpPr>
          <p:spPr>
            <a:xfrm rot="5400000">
              <a:off x="2474819" y="990600"/>
              <a:ext cx="456406" cy="794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" idx="0"/>
            </p:cNvCxnSpPr>
            <p:nvPr/>
          </p:nvCxnSpPr>
          <p:spPr>
            <a:xfrm rot="16200000" flipH="1">
              <a:off x="2396144" y="1903318"/>
              <a:ext cx="608806" cy="4157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lowchart: Decision 2"/>
            <p:cNvSpPr/>
            <p:nvPr/>
          </p:nvSpPr>
          <p:spPr>
            <a:xfrm>
              <a:off x="1735909" y="2209800"/>
              <a:ext cx="1933433" cy="1295400"/>
            </a:xfrm>
            <a:prstGeom prst="flowChartDecision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4259582" y="3284218"/>
              <a:ext cx="850075" cy="15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Data 12"/>
            <p:cNvSpPr/>
            <p:nvPr/>
          </p:nvSpPr>
          <p:spPr>
            <a:xfrm>
              <a:off x="1635825" y="1219200"/>
              <a:ext cx="2133600" cy="609600"/>
            </a:xfrm>
            <a:prstGeom prst="flowChartInputOutpu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7600" y="3705100"/>
              <a:ext cx="2057400" cy="685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-483425" y="3900550"/>
              <a:ext cx="2057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3400" y="4953000"/>
              <a:ext cx="1559625" cy="15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090550" y="4343400"/>
              <a:ext cx="1295400" cy="1295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4417918" y="4685507"/>
              <a:ext cx="533402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88425" y="4953000"/>
              <a:ext cx="1295400" cy="1588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1935480" y="228600"/>
              <a:ext cx="1645920" cy="60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903025" y="6019800"/>
              <a:ext cx="1645920" cy="60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thinking-person-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2200" y="838200"/>
            <a:ext cx="712762" cy="2133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3733800" y="2438400"/>
            <a:ext cx="68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YES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4400" y="2438400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NO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876800" y="1267671"/>
            <a:ext cx="0" cy="1334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876800" y="1267671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6800" y="1295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ktangel 59"/>
          <p:cNvSpPr>
            <a:spLocks noChangeArrowheads="1"/>
          </p:cNvSpPr>
          <p:nvPr/>
        </p:nvSpPr>
        <p:spPr bwMode="auto">
          <a:xfrm rot="10800000">
            <a:off x="0" y="4953000"/>
            <a:ext cx="9144000" cy="12954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Moving towards brighter ideas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2362200"/>
            <a:ext cx="7848600" cy="4026637"/>
            <a:chOff x="119063" y="1828800"/>
            <a:chExt cx="8948737" cy="4591050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33863" y="4724400"/>
              <a:ext cx="4833937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619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95863" y="1828800"/>
              <a:ext cx="3109229" cy="375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" name="Group 25"/>
            <p:cNvGrpSpPr/>
            <p:nvPr/>
          </p:nvGrpSpPr>
          <p:grpSpPr>
            <a:xfrm>
              <a:off x="7180263" y="3733800"/>
              <a:ext cx="635000" cy="1906837"/>
              <a:chOff x="1498600" y="265113"/>
              <a:chExt cx="1096963" cy="329406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2" name="Freeform 11"/>
              <p:cNvSpPr>
                <a:spLocks noEditPoints="1"/>
              </p:cNvSpPr>
              <p:nvPr/>
            </p:nvSpPr>
            <p:spPr bwMode="auto">
              <a:xfrm>
                <a:off x="1498600" y="265113"/>
                <a:ext cx="1096963" cy="3294063"/>
              </a:xfrm>
              <a:custGeom>
                <a:avLst/>
                <a:gdLst/>
                <a:ahLst/>
                <a:cxnLst>
                  <a:cxn ang="0">
                    <a:pos x="243" y="716"/>
                  </a:cxn>
                  <a:cxn ang="0">
                    <a:pos x="225" y="857"/>
                  </a:cxn>
                  <a:cxn ang="0">
                    <a:pos x="222" y="925"/>
                  </a:cxn>
                  <a:cxn ang="0">
                    <a:pos x="175" y="902"/>
                  </a:cxn>
                  <a:cxn ang="0">
                    <a:pos x="169" y="867"/>
                  </a:cxn>
                  <a:cxn ang="0">
                    <a:pos x="177" y="746"/>
                  </a:cxn>
                  <a:cxn ang="0">
                    <a:pos x="172" y="580"/>
                  </a:cxn>
                  <a:cxn ang="0">
                    <a:pos x="154" y="515"/>
                  </a:cxn>
                  <a:cxn ang="0">
                    <a:pos x="131" y="608"/>
                  </a:cxn>
                  <a:cxn ang="0">
                    <a:pos x="108" y="735"/>
                  </a:cxn>
                  <a:cxn ang="0">
                    <a:pos x="85" y="822"/>
                  </a:cxn>
                  <a:cxn ang="0">
                    <a:pos x="84" y="861"/>
                  </a:cxn>
                  <a:cxn ang="0">
                    <a:pos x="71" y="910"/>
                  </a:cxn>
                  <a:cxn ang="0">
                    <a:pos x="25" y="925"/>
                  </a:cxn>
                  <a:cxn ang="0">
                    <a:pos x="25" y="894"/>
                  </a:cxn>
                  <a:cxn ang="0">
                    <a:pos x="23" y="856"/>
                  </a:cxn>
                  <a:cxn ang="0">
                    <a:pos x="30" y="717"/>
                  </a:cxn>
                  <a:cxn ang="0">
                    <a:pos x="46" y="524"/>
                  </a:cxn>
                  <a:cxn ang="0">
                    <a:pos x="24" y="512"/>
                  </a:cxn>
                  <a:cxn ang="0">
                    <a:pos x="40" y="456"/>
                  </a:cxn>
                  <a:cxn ang="0">
                    <a:pos x="18" y="443"/>
                  </a:cxn>
                  <a:cxn ang="0">
                    <a:pos x="8" y="386"/>
                  </a:cxn>
                  <a:cxn ang="0">
                    <a:pos x="5" y="351"/>
                  </a:cxn>
                  <a:cxn ang="0">
                    <a:pos x="3" y="337"/>
                  </a:cxn>
                  <a:cxn ang="0">
                    <a:pos x="8" y="317"/>
                  </a:cxn>
                  <a:cxn ang="0">
                    <a:pos x="28" y="205"/>
                  </a:cxn>
                  <a:cxn ang="0">
                    <a:pos x="93" y="150"/>
                  </a:cxn>
                  <a:cxn ang="0">
                    <a:pos x="123" y="124"/>
                  </a:cxn>
                  <a:cxn ang="0">
                    <a:pos x="112" y="89"/>
                  </a:cxn>
                  <a:cxn ang="0">
                    <a:pos x="114" y="69"/>
                  </a:cxn>
                  <a:cxn ang="0">
                    <a:pos x="150" y="1"/>
                  </a:cxn>
                  <a:cxn ang="0">
                    <a:pos x="196" y="57"/>
                  </a:cxn>
                  <a:cxn ang="0">
                    <a:pos x="204" y="71"/>
                  </a:cxn>
                  <a:cxn ang="0">
                    <a:pos x="187" y="107"/>
                  </a:cxn>
                  <a:cxn ang="0">
                    <a:pos x="230" y="159"/>
                  </a:cxn>
                  <a:cxn ang="0">
                    <a:pos x="294" y="275"/>
                  </a:cxn>
                  <a:cxn ang="0">
                    <a:pos x="308" y="358"/>
                  </a:cxn>
                  <a:cxn ang="0">
                    <a:pos x="281" y="443"/>
                  </a:cxn>
                  <a:cxn ang="0">
                    <a:pos x="267" y="471"/>
                  </a:cxn>
                  <a:cxn ang="0">
                    <a:pos x="252" y="526"/>
                  </a:cxn>
                  <a:cxn ang="0">
                    <a:pos x="248" y="329"/>
                  </a:cxn>
                  <a:cxn ang="0">
                    <a:pos x="252" y="385"/>
                  </a:cxn>
                  <a:cxn ang="0">
                    <a:pos x="253" y="339"/>
                  </a:cxn>
                  <a:cxn ang="0">
                    <a:pos x="56" y="333"/>
                  </a:cxn>
                  <a:cxn ang="0">
                    <a:pos x="55" y="369"/>
                  </a:cxn>
                  <a:cxn ang="0">
                    <a:pos x="59" y="363"/>
                  </a:cxn>
                  <a:cxn ang="0">
                    <a:pos x="56" y="333"/>
                  </a:cxn>
                </a:cxnLst>
                <a:rect l="0" t="0" r="r" b="b"/>
                <a:pathLst>
                  <a:path w="311" h="934">
                    <a:moveTo>
                      <a:pt x="247" y="629"/>
                    </a:moveTo>
                    <a:cubicBezTo>
                      <a:pt x="247" y="629"/>
                      <a:pt x="245" y="689"/>
                      <a:pt x="243" y="716"/>
                    </a:cubicBezTo>
                    <a:cubicBezTo>
                      <a:pt x="241" y="743"/>
                      <a:pt x="234" y="780"/>
                      <a:pt x="233" y="792"/>
                    </a:cubicBezTo>
                    <a:cubicBezTo>
                      <a:pt x="232" y="803"/>
                      <a:pt x="227" y="841"/>
                      <a:pt x="225" y="857"/>
                    </a:cubicBezTo>
                    <a:cubicBezTo>
                      <a:pt x="223" y="872"/>
                      <a:pt x="218" y="880"/>
                      <a:pt x="220" y="885"/>
                    </a:cubicBezTo>
                    <a:cubicBezTo>
                      <a:pt x="221" y="890"/>
                      <a:pt x="239" y="911"/>
                      <a:pt x="222" y="925"/>
                    </a:cubicBezTo>
                    <a:cubicBezTo>
                      <a:pt x="222" y="925"/>
                      <a:pt x="204" y="934"/>
                      <a:pt x="177" y="910"/>
                    </a:cubicBezTo>
                    <a:cubicBezTo>
                      <a:pt x="177" y="910"/>
                      <a:pt x="179" y="906"/>
                      <a:pt x="175" y="902"/>
                    </a:cubicBezTo>
                    <a:cubicBezTo>
                      <a:pt x="171" y="898"/>
                      <a:pt x="171" y="894"/>
                      <a:pt x="172" y="888"/>
                    </a:cubicBezTo>
                    <a:cubicBezTo>
                      <a:pt x="173" y="882"/>
                      <a:pt x="170" y="873"/>
                      <a:pt x="169" y="867"/>
                    </a:cubicBezTo>
                    <a:cubicBezTo>
                      <a:pt x="168" y="862"/>
                      <a:pt x="165" y="824"/>
                      <a:pt x="169" y="808"/>
                    </a:cubicBezTo>
                    <a:cubicBezTo>
                      <a:pt x="174" y="792"/>
                      <a:pt x="178" y="759"/>
                      <a:pt x="177" y="746"/>
                    </a:cubicBezTo>
                    <a:cubicBezTo>
                      <a:pt x="177" y="732"/>
                      <a:pt x="179" y="688"/>
                      <a:pt x="177" y="666"/>
                    </a:cubicBezTo>
                    <a:cubicBezTo>
                      <a:pt x="176" y="645"/>
                      <a:pt x="177" y="590"/>
                      <a:pt x="172" y="580"/>
                    </a:cubicBezTo>
                    <a:cubicBezTo>
                      <a:pt x="167" y="569"/>
                      <a:pt x="158" y="539"/>
                      <a:pt x="157" y="533"/>
                    </a:cubicBezTo>
                    <a:cubicBezTo>
                      <a:pt x="156" y="527"/>
                      <a:pt x="154" y="515"/>
                      <a:pt x="154" y="515"/>
                    </a:cubicBezTo>
                    <a:cubicBezTo>
                      <a:pt x="154" y="515"/>
                      <a:pt x="153" y="532"/>
                      <a:pt x="151" y="538"/>
                    </a:cubicBezTo>
                    <a:cubicBezTo>
                      <a:pt x="148" y="544"/>
                      <a:pt x="135" y="593"/>
                      <a:pt x="131" y="608"/>
                    </a:cubicBezTo>
                    <a:cubicBezTo>
                      <a:pt x="127" y="623"/>
                      <a:pt x="125" y="649"/>
                      <a:pt x="120" y="676"/>
                    </a:cubicBezTo>
                    <a:cubicBezTo>
                      <a:pt x="115" y="703"/>
                      <a:pt x="109" y="724"/>
                      <a:pt x="108" y="735"/>
                    </a:cubicBezTo>
                    <a:cubicBezTo>
                      <a:pt x="106" y="747"/>
                      <a:pt x="96" y="778"/>
                      <a:pt x="94" y="790"/>
                    </a:cubicBezTo>
                    <a:cubicBezTo>
                      <a:pt x="91" y="802"/>
                      <a:pt x="87" y="815"/>
                      <a:pt x="85" y="822"/>
                    </a:cubicBezTo>
                    <a:cubicBezTo>
                      <a:pt x="83" y="830"/>
                      <a:pt x="79" y="833"/>
                      <a:pt x="82" y="839"/>
                    </a:cubicBezTo>
                    <a:cubicBezTo>
                      <a:pt x="84" y="844"/>
                      <a:pt x="89" y="852"/>
                      <a:pt x="84" y="861"/>
                    </a:cubicBezTo>
                    <a:cubicBezTo>
                      <a:pt x="80" y="870"/>
                      <a:pt x="72" y="880"/>
                      <a:pt x="72" y="886"/>
                    </a:cubicBezTo>
                    <a:cubicBezTo>
                      <a:pt x="72" y="891"/>
                      <a:pt x="76" y="907"/>
                      <a:pt x="71" y="910"/>
                    </a:cubicBezTo>
                    <a:cubicBezTo>
                      <a:pt x="65" y="912"/>
                      <a:pt x="54" y="915"/>
                      <a:pt x="51" y="918"/>
                    </a:cubicBezTo>
                    <a:cubicBezTo>
                      <a:pt x="48" y="921"/>
                      <a:pt x="32" y="925"/>
                      <a:pt x="25" y="925"/>
                    </a:cubicBezTo>
                    <a:cubicBezTo>
                      <a:pt x="17" y="925"/>
                      <a:pt x="7" y="916"/>
                      <a:pt x="10" y="911"/>
                    </a:cubicBezTo>
                    <a:cubicBezTo>
                      <a:pt x="10" y="911"/>
                      <a:pt x="22" y="895"/>
                      <a:pt x="25" y="894"/>
                    </a:cubicBezTo>
                    <a:cubicBezTo>
                      <a:pt x="27" y="892"/>
                      <a:pt x="28" y="888"/>
                      <a:pt x="28" y="883"/>
                    </a:cubicBezTo>
                    <a:cubicBezTo>
                      <a:pt x="28" y="879"/>
                      <a:pt x="26" y="866"/>
                      <a:pt x="23" y="856"/>
                    </a:cubicBezTo>
                    <a:cubicBezTo>
                      <a:pt x="20" y="845"/>
                      <a:pt x="17" y="838"/>
                      <a:pt x="19" y="829"/>
                    </a:cubicBezTo>
                    <a:cubicBezTo>
                      <a:pt x="21" y="820"/>
                      <a:pt x="29" y="732"/>
                      <a:pt x="30" y="717"/>
                    </a:cubicBezTo>
                    <a:cubicBezTo>
                      <a:pt x="32" y="702"/>
                      <a:pt x="38" y="640"/>
                      <a:pt x="40" y="620"/>
                    </a:cubicBezTo>
                    <a:cubicBezTo>
                      <a:pt x="41" y="599"/>
                      <a:pt x="48" y="525"/>
                      <a:pt x="46" y="524"/>
                    </a:cubicBezTo>
                    <a:cubicBezTo>
                      <a:pt x="45" y="523"/>
                      <a:pt x="45" y="523"/>
                      <a:pt x="45" y="523"/>
                    </a:cubicBezTo>
                    <a:cubicBezTo>
                      <a:pt x="45" y="523"/>
                      <a:pt x="35" y="527"/>
                      <a:pt x="24" y="512"/>
                    </a:cubicBezTo>
                    <a:cubicBezTo>
                      <a:pt x="13" y="497"/>
                      <a:pt x="6" y="498"/>
                      <a:pt x="12" y="492"/>
                    </a:cubicBezTo>
                    <a:cubicBezTo>
                      <a:pt x="19" y="485"/>
                      <a:pt x="40" y="456"/>
                      <a:pt x="40" y="456"/>
                    </a:cubicBezTo>
                    <a:cubicBezTo>
                      <a:pt x="35" y="446"/>
                      <a:pt x="35" y="446"/>
                      <a:pt x="35" y="446"/>
                    </a:cubicBezTo>
                    <a:cubicBezTo>
                      <a:pt x="35" y="446"/>
                      <a:pt x="19" y="452"/>
                      <a:pt x="18" y="443"/>
                    </a:cubicBezTo>
                    <a:cubicBezTo>
                      <a:pt x="18" y="435"/>
                      <a:pt x="20" y="423"/>
                      <a:pt x="17" y="416"/>
                    </a:cubicBezTo>
                    <a:cubicBezTo>
                      <a:pt x="15" y="409"/>
                      <a:pt x="12" y="390"/>
                      <a:pt x="8" y="386"/>
                    </a:cubicBezTo>
                    <a:cubicBezTo>
                      <a:pt x="5" y="382"/>
                      <a:pt x="1" y="370"/>
                      <a:pt x="1" y="362"/>
                    </a:cubicBezTo>
                    <a:cubicBezTo>
                      <a:pt x="2" y="353"/>
                      <a:pt x="5" y="351"/>
                      <a:pt x="5" y="351"/>
                    </a:cubicBezTo>
                    <a:cubicBezTo>
                      <a:pt x="5" y="351"/>
                      <a:pt x="2" y="347"/>
                      <a:pt x="1" y="345"/>
                    </a:cubicBezTo>
                    <a:cubicBezTo>
                      <a:pt x="0" y="343"/>
                      <a:pt x="1" y="339"/>
                      <a:pt x="3" y="337"/>
                    </a:cubicBezTo>
                    <a:cubicBezTo>
                      <a:pt x="3" y="334"/>
                      <a:pt x="4" y="332"/>
                      <a:pt x="4" y="328"/>
                    </a:cubicBezTo>
                    <a:cubicBezTo>
                      <a:pt x="4" y="326"/>
                      <a:pt x="8" y="323"/>
                      <a:pt x="8" y="317"/>
                    </a:cubicBezTo>
                    <a:cubicBezTo>
                      <a:pt x="8" y="311"/>
                      <a:pt x="10" y="289"/>
                      <a:pt x="14" y="270"/>
                    </a:cubicBezTo>
                    <a:cubicBezTo>
                      <a:pt x="19" y="251"/>
                      <a:pt x="27" y="220"/>
                      <a:pt x="28" y="205"/>
                    </a:cubicBezTo>
                    <a:cubicBezTo>
                      <a:pt x="29" y="190"/>
                      <a:pt x="26" y="179"/>
                      <a:pt x="36" y="173"/>
                    </a:cubicBezTo>
                    <a:cubicBezTo>
                      <a:pt x="45" y="166"/>
                      <a:pt x="83" y="154"/>
                      <a:pt x="93" y="150"/>
                    </a:cubicBezTo>
                    <a:cubicBezTo>
                      <a:pt x="103" y="147"/>
                      <a:pt x="114" y="144"/>
                      <a:pt x="118" y="139"/>
                    </a:cubicBezTo>
                    <a:cubicBezTo>
                      <a:pt x="123" y="135"/>
                      <a:pt x="125" y="133"/>
                      <a:pt x="123" y="124"/>
                    </a:cubicBezTo>
                    <a:cubicBezTo>
                      <a:pt x="122" y="115"/>
                      <a:pt x="120" y="100"/>
                      <a:pt x="120" y="98"/>
                    </a:cubicBezTo>
                    <a:cubicBezTo>
                      <a:pt x="120" y="96"/>
                      <a:pt x="115" y="99"/>
                      <a:pt x="112" y="89"/>
                    </a:cubicBezTo>
                    <a:cubicBezTo>
                      <a:pt x="109" y="80"/>
                      <a:pt x="106" y="71"/>
                      <a:pt x="109" y="68"/>
                    </a:cubicBezTo>
                    <a:cubicBezTo>
                      <a:pt x="111" y="65"/>
                      <a:pt x="113" y="67"/>
                      <a:pt x="114" y="69"/>
                    </a:cubicBezTo>
                    <a:cubicBezTo>
                      <a:pt x="114" y="70"/>
                      <a:pt x="110" y="54"/>
                      <a:pt x="112" y="43"/>
                    </a:cubicBezTo>
                    <a:cubicBezTo>
                      <a:pt x="114" y="33"/>
                      <a:pt x="122" y="3"/>
                      <a:pt x="150" y="1"/>
                    </a:cubicBezTo>
                    <a:cubicBezTo>
                      <a:pt x="150" y="1"/>
                      <a:pt x="180" y="0"/>
                      <a:pt x="194" y="23"/>
                    </a:cubicBezTo>
                    <a:cubicBezTo>
                      <a:pt x="202" y="39"/>
                      <a:pt x="196" y="51"/>
                      <a:pt x="196" y="57"/>
                    </a:cubicBezTo>
                    <a:cubicBezTo>
                      <a:pt x="196" y="57"/>
                      <a:pt x="193" y="66"/>
                      <a:pt x="194" y="68"/>
                    </a:cubicBezTo>
                    <a:cubicBezTo>
                      <a:pt x="195" y="70"/>
                      <a:pt x="206" y="63"/>
                      <a:pt x="204" y="71"/>
                    </a:cubicBezTo>
                    <a:cubicBezTo>
                      <a:pt x="203" y="80"/>
                      <a:pt x="196" y="97"/>
                      <a:pt x="193" y="96"/>
                    </a:cubicBezTo>
                    <a:cubicBezTo>
                      <a:pt x="189" y="95"/>
                      <a:pt x="187" y="103"/>
                      <a:pt x="187" y="107"/>
                    </a:cubicBezTo>
                    <a:cubicBezTo>
                      <a:pt x="186" y="111"/>
                      <a:pt x="182" y="127"/>
                      <a:pt x="189" y="134"/>
                    </a:cubicBezTo>
                    <a:cubicBezTo>
                      <a:pt x="196" y="141"/>
                      <a:pt x="220" y="156"/>
                      <a:pt x="230" y="159"/>
                    </a:cubicBezTo>
                    <a:cubicBezTo>
                      <a:pt x="244" y="166"/>
                      <a:pt x="282" y="166"/>
                      <a:pt x="283" y="183"/>
                    </a:cubicBezTo>
                    <a:cubicBezTo>
                      <a:pt x="283" y="183"/>
                      <a:pt x="289" y="245"/>
                      <a:pt x="294" y="275"/>
                    </a:cubicBezTo>
                    <a:cubicBezTo>
                      <a:pt x="299" y="306"/>
                      <a:pt x="311" y="337"/>
                      <a:pt x="310" y="341"/>
                    </a:cubicBezTo>
                    <a:cubicBezTo>
                      <a:pt x="309" y="346"/>
                      <a:pt x="307" y="351"/>
                      <a:pt x="308" y="358"/>
                    </a:cubicBezTo>
                    <a:cubicBezTo>
                      <a:pt x="308" y="364"/>
                      <a:pt x="307" y="364"/>
                      <a:pt x="305" y="376"/>
                    </a:cubicBezTo>
                    <a:cubicBezTo>
                      <a:pt x="303" y="387"/>
                      <a:pt x="284" y="435"/>
                      <a:pt x="281" y="443"/>
                    </a:cubicBezTo>
                    <a:cubicBezTo>
                      <a:pt x="279" y="450"/>
                      <a:pt x="273" y="459"/>
                      <a:pt x="268" y="460"/>
                    </a:cubicBezTo>
                    <a:cubicBezTo>
                      <a:pt x="264" y="461"/>
                      <a:pt x="265" y="461"/>
                      <a:pt x="267" y="471"/>
                    </a:cubicBezTo>
                    <a:cubicBezTo>
                      <a:pt x="269" y="480"/>
                      <a:pt x="279" y="524"/>
                      <a:pt x="277" y="525"/>
                    </a:cubicBezTo>
                    <a:cubicBezTo>
                      <a:pt x="275" y="525"/>
                      <a:pt x="252" y="526"/>
                      <a:pt x="252" y="526"/>
                    </a:cubicBezTo>
                    <a:cubicBezTo>
                      <a:pt x="252" y="526"/>
                      <a:pt x="247" y="616"/>
                      <a:pt x="247" y="629"/>
                    </a:cubicBezTo>
                    <a:close/>
                    <a:moveTo>
                      <a:pt x="248" y="329"/>
                    </a:moveTo>
                    <a:cubicBezTo>
                      <a:pt x="248" y="329"/>
                      <a:pt x="248" y="377"/>
                      <a:pt x="247" y="384"/>
                    </a:cubicBezTo>
                    <a:cubicBezTo>
                      <a:pt x="247" y="391"/>
                      <a:pt x="249" y="396"/>
                      <a:pt x="252" y="385"/>
                    </a:cubicBezTo>
                    <a:cubicBezTo>
                      <a:pt x="254" y="374"/>
                      <a:pt x="255" y="361"/>
                      <a:pt x="255" y="354"/>
                    </a:cubicBezTo>
                    <a:cubicBezTo>
                      <a:pt x="254" y="348"/>
                      <a:pt x="256" y="345"/>
                      <a:pt x="253" y="339"/>
                    </a:cubicBezTo>
                    <a:cubicBezTo>
                      <a:pt x="251" y="333"/>
                      <a:pt x="248" y="329"/>
                      <a:pt x="248" y="329"/>
                    </a:cubicBezTo>
                    <a:close/>
                    <a:moveTo>
                      <a:pt x="56" y="333"/>
                    </a:moveTo>
                    <a:cubicBezTo>
                      <a:pt x="56" y="338"/>
                      <a:pt x="54" y="345"/>
                      <a:pt x="54" y="354"/>
                    </a:cubicBezTo>
                    <a:cubicBezTo>
                      <a:pt x="55" y="362"/>
                      <a:pt x="55" y="369"/>
                      <a:pt x="55" y="369"/>
                    </a:cubicBezTo>
                    <a:cubicBezTo>
                      <a:pt x="55" y="369"/>
                      <a:pt x="57" y="386"/>
                      <a:pt x="58" y="380"/>
                    </a:cubicBezTo>
                    <a:cubicBezTo>
                      <a:pt x="58" y="374"/>
                      <a:pt x="59" y="369"/>
                      <a:pt x="59" y="363"/>
                    </a:cubicBezTo>
                    <a:cubicBezTo>
                      <a:pt x="59" y="358"/>
                      <a:pt x="58" y="336"/>
                      <a:pt x="58" y="336"/>
                    </a:cubicBezTo>
                    <a:cubicBezTo>
                      <a:pt x="58" y="336"/>
                      <a:pt x="56" y="329"/>
                      <a:pt x="56" y="3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53" name="Picture 1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800225" y="714375"/>
                <a:ext cx="47625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</p:pic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1816100" y="727075"/>
                <a:ext cx="444500" cy="923925"/>
              </a:xfrm>
              <a:custGeom>
                <a:avLst/>
                <a:gdLst/>
                <a:ahLst/>
                <a:cxnLst>
                  <a:cxn ang="0">
                    <a:pos x="126" y="254"/>
                  </a:cxn>
                  <a:cxn ang="0">
                    <a:pos x="0" y="249"/>
                  </a:cxn>
                  <a:cxn ang="0">
                    <a:pos x="26" y="173"/>
                  </a:cxn>
                  <a:cxn ang="0">
                    <a:pos x="29" y="105"/>
                  </a:cxn>
                  <a:cxn ang="0">
                    <a:pos x="28" y="58"/>
                  </a:cxn>
                  <a:cxn ang="0">
                    <a:pos x="29" y="15"/>
                  </a:cxn>
                  <a:cxn ang="0">
                    <a:pos x="30" y="5"/>
                  </a:cxn>
                  <a:cxn ang="0">
                    <a:pos x="33" y="2"/>
                  </a:cxn>
                  <a:cxn ang="0">
                    <a:pos x="58" y="24"/>
                  </a:cxn>
                  <a:cxn ang="0">
                    <a:pos x="70" y="22"/>
                  </a:cxn>
                  <a:cxn ang="0">
                    <a:pos x="97" y="0"/>
                  </a:cxn>
                  <a:cxn ang="0">
                    <a:pos x="99" y="3"/>
                  </a:cxn>
                  <a:cxn ang="0">
                    <a:pos x="99" y="21"/>
                  </a:cxn>
                  <a:cxn ang="0">
                    <a:pos x="102" y="61"/>
                  </a:cxn>
                  <a:cxn ang="0">
                    <a:pos x="97" y="135"/>
                  </a:cxn>
                  <a:cxn ang="0">
                    <a:pos x="102" y="193"/>
                  </a:cxn>
                  <a:cxn ang="0">
                    <a:pos x="126" y="254"/>
                  </a:cxn>
                </a:cxnLst>
                <a:rect l="0" t="0" r="r" b="b"/>
                <a:pathLst>
                  <a:path w="126" h="262">
                    <a:moveTo>
                      <a:pt x="126" y="254"/>
                    </a:moveTo>
                    <a:cubicBezTo>
                      <a:pt x="126" y="254"/>
                      <a:pt x="56" y="262"/>
                      <a:pt x="0" y="249"/>
                    </a:cubicBezTo>
                    <a:cubicBezTo>
                      <a:pt x="0" y="249"/>
                      <a:pt x="26" y="201"/>
                      <a:pt x="26" y="173"/>
                    </a:cubicBezTo>
                    <a:cubicBezTo>
                      <a:pt x="26" y="145"/>
                      <a:pt x="29" y="119"/>
                      <a:pt x="29" y="105"/>
                    </a:cubicBezTo>
                    <a:cubicBezTo>
                      <a:pt x="29" y="92"/>
                      <a:pt x="26" y="70"/>
                      <a:pt x="28" y="58"/>
                    </a:cubicBezTo>
                    <a:cubicBezTo>
                      <a:pt x="29" y="46"/>
                      <a:pt x="29" y="19"/>
                      <a:pt x="29" y="15"/>
                    </a:cubicBezTo>
                    <a:cubicBezTo>
                      <a:pt x="29" y="10"/>
                      <a:pt x="30" y="5"/>
                      <a:pt x="30" y="5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48" y="23"/>
                      <a:pt x="58" y="24"/>
                    </a:cubicBezTo>
                    <a:cubicBezTo>
                      <a:pt x="58" y="24"/>
                      <a:pt x="62" y="27"/>
                      <a:pt x="70" y="22"/>
                    </a:cubicBezTo>
                    <a:cubicBezTo>
                      <a:pt x="88" y="12"/>
                      <a:pt x="97" y="0"/>
                      <a:pt x="97" y="0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18"/>
                      <a:pt x="99" y="21"/>
                    </a:cubicBezTo>
                    <a:cubicBezTo>
                      <a:pt x="99" y="24"/>
                      <a:pt x="102" y="50"/>
                      <a:pt x="102" y="61"/>
                    </a:cubicBezTo>
                    <a:cubicBezTo>
                      <a:pt x="101" y="72"/>
                      <a:pt x="95" y="107"/>
                      <a:pt x="97" y="135"/>
                    </a:cubicBezTo>
                    <a:cubicBezTo>
                      <a:pt x="97" y="135"/>
                      <a:pt x="96" y="173"/>
                      <a:pt x="102" y="193"/>
                    </a:cubicBezTo>
                    <a:cubicBezTo>
                      <a:pt x="102" y="193"/>
                      <a:pt x="102" y="202"/>
                      <a:pt x="126" y="254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1963738" y="1630363"/>
                <a:ext cx="138113" cy="6985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20"/>
                  </a:cxn>
                  <a:cxn ang="0">
                    <a:pos x="33" y="20"/>
                  </a:cxn>
                  <a:cxn ang="0">
                    <a:pos x="39" y="14"/>
                  </a:cxn>
                  <a:cxn ang="0">
                    <a:pos x="39" y="6"/>
                  </a:cxn>
                  <a:cxn ang="0">
                    <a:pos x="33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4"/>
                  </a:cxn>
                </a:cxnLst>
                <a:rect l="0" t="0" r="r" b="b"/>
                <a:pathLst>
                  <a:path w="39" h="20">
                    <a:moveTo>
                      <a:pt x="0" y="14"/>
                    </a:moveTo>
                    <a:cubicBezTo>
                      <a:pt x="0" y="17"/>
                      <a:pt x="2" y="20"/>
                      <a:pt x="6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6" y="20"/>
                      <a:pt x="39" y="17"/>
                      <a:pt x="39" y="1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222222"/>
              </a:solidFill>
              <a:ln w="0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/>
            </p:nvSpPr>
            <p:spPr bwMode="auto">
              <a:xfrm>
                <a:off x="1917700" y="727075"/>
                <a:ext cx="250825" cy="20478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7" y="54"/>
                  </a:cxn>
                  <a:cxn ang="0">
                    <a:pos x="33" y="25"/>
                  </a:cxn>
                  <a:cxn ang="0">
                    <a:pos x="55" y="55"/>
                  </a:cxn>
                  <a:cxn ang="0">
                    <a:pos x="71" y="28"/>
                  </a:cxn>
                  <a:cxn ang="0">
                    <a:pos x="70" y="3"/>
                  </a:cxn>
                  <a:cxn ang="0">
                    <a:pos x="68" y="0"/>
                  </a:cxn>
                  <a:cxn ang="0">
                    <a:pos x="33" y="25"/>
                  </a:cxn>
                  <a:cxn ang="0">
                    <a:pos x="4" y="2"/>
                  </a:cxn>
                  <a:cxn ang="0">
                    <a:pos x="1" y="5"/>
                  </a:cxn>
                  <a:cxn ang="0">
                    <a:pos x="0" y="27"/>
                  </a:cxn>
                </a:cxnLst>
                <a:rect l="0" t="0" r="r" b="b"/>
                <a:pathLst>
                  <a:path w="71" h="58">
                    <a:moveTo>
                      <a:pt x="0" y="27"/>
                    </a:moveTo>
                    <a:cubicBezTo>
                      <a:pt x="7" y="54"/>
                      <a:pt x="7" y="54"/>
                      <a:pt x="7" y="54"/>
                    </a:cubicBezTo>
                    <a:cubicBezTo>
                      <a:pt x="10" y="47"/>
                      <a:pt x="23" y="26"/>
                      <a:pt x="33" y="25"/>
                    </a:cubicBezTo>
                    <a:cubicBezTo>
                      <a:pt x="43" y="24"/>
                      <a:pt x="54" y="58"/>
                      <a:pt x="55" y="55"/>
                    </a:cubicBezTo>
                    <a:cubicBezTo>
                      <a:pt x="55" y="52"/>
                      <a:pt x="71" y="28"/>
                      <a:pt x="71" y="28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45" y="26"/>
                      <a:pt x="33" y="25"/>
                    </a:cubicBezTo>
                    <a:cubicBezTo>
                      <a:pt x="19" y="24"/>
                      <a:pt x="6" y="7"/>
                      <a:pt x="4" y="2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1968500" y="811213"/>
                <a:ext cx="165100" cy="747713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8" y="8"/>
                  </a:cxn>
                  <a:cxn ang="0">
                    <a:pos x="19" y="1"/>
                  </a:cxn>
                  <a:cxn ang="0">
                    <a:pos x="28" y="8"/>
                  </a:cxn>
                  <a:cxn ang="0">
                    <a:pos x="25" y="23"/>
                  </a:cxn>
                  <a:cxn ang="0">
                    <a:pos x="41" y="123"/>
                  </a:cxn>
                  <a:cxn ang="0">
                    <a:pos x="45" y="187"/>
                  </a:cxn>
                  <a:cxn ang="0">
                    <a:pos x="24" y="211"/>
                  </a:cxn>
                  <a:cxn ang="0">
                    <a:pos x="0" y="186"/>
                  </a:cxn>
                  <a:cxn ang="0">
                    <a:pos x="1" y="80"/>
                  </a:cxn>
                  <a:cxn ang="0">
                    <a:pos x="11" y="24"/>
                  </a:cxn>
                </a:cxnLst>
                <a:rect l="0" t="0" r="r" b="b"/>
                <a:pathLst>
                  <a:path w="47" h="212">
                    <a:moveTo>
                      <a:pt x="11" y="24"/>
                    </a:moveTo>
                    <a:cubicBezTo>
                      <a:pt x="11" y="24"/>
                      <a:pt x="6" y="11"/>
                      <a:pt x="8" y="8"/>
                    </a:cubicBezTo>
                    <a:cubicBezTo>
                      <a:pt x="10" y="6"/>
                      <a:pt x="16" y="0"/>
                      <a:pt x="19" y="1"/>
                    </a:cubicBezTo>
                    <a:cubicBezTo>
                      <a:pt x="22" y="2"/>
                      <a:pt x="28" y="5"/>
                      <a:pt x="28" y="8"/>
                    </a:cubicBezTo>
                    <a:cubicBezTo>
                      <a:pt x="29" y="10"/>
                      <a:pt x="25" y="20"/>
                      <a:pt x="25" y="23"/>
                    </a:cubicBezTo>
                    <a:cubicBezTo>
                      <a:pt x="25" y="27"/>
                      <a:pt x="38" y="77"/>
                      <a:pt x="41" y="123"/>
                    </a:cubicBezTo>
                    <a:cubicBezTo>
                      <a:pt x="41" y="123"/>
                      <a:pt x="47" y="183"/>
                      <a:pt x="45" y="187"/>
                    </a:cubicBezTo>
                    <a:cubicBezTo>
                      <a:pt x="43" y="192"/>
                      <a:pt x="27" y="212"/>
                      <a:pt x="24" y="211"/>
                    </a:cubicBezTo>
                    <a:cubicBezTo>
                      <a:pt x="22" y="209"/>
                      <a:pt x="0" y="192"/>
                      <a:pt x="0" y="186"/>
                    </a:cubicBezTo>
                    <a:cubicBezTo>
                      <a:pt x="0" y="181"/>
                      <a:pt x="1" y="89"/>
                      <a:pt x="1" y="80"/>
                    </a:cubicBezTo>
                    <a:cubicBezTo>
                      <a:pt x="1" y="70"/>
                      <a:pt x="9" y="26"/>
                      <a:pt x="11" y="24"/>
                    </a:cubicBezTo>
                    <a:close/>
                  </a:path>
                </a:pathLst>
              </a:custGeom>
              <a:solidFill>
                <a:srgbClr val="22222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2359025" y="1735138"/>
                <a:ext cx="134938" cy="123825"/>
              </a:xfrm>
              <a:custGeom>
                <a:avLst/>
                <a:gdLst/>
                <a:ahLst/>
                <a:cxnLst>
                  <a:cxn ang="0">
                    <a:pos x="37" y="26"/>
                  </a:cxn>
                  <a:cxn ang="0">
                    <a:pos x="32" y="35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8" y="27"/>
                  </a:cxn>
                  <a:cxn ang="0">
                    <a:pos x="37" y="26"/>
                  </a:cxn>
                </a:cxnLst>
                <a:rect l="0" t="0" r="r" b="b"/>
                <a:pathLst>
                  <a:path w="38" h="35">
                    <a:moveTo>
                      <a:pt x="37" y="26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27" y="13"/>
                      <a:pt x="6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7" y="0"/>
                      <a:pt x="38" y="27"/>
                    </a:cubicBezTo>
                    <a:lnTo>
                      <a:pt x="3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>
                <a:off x="1562100" y="1728788"/>
                <a:ext cx="119063" cy="119063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0" y="28"/>
                  </a:cxn>
                  <a:cxn ang="0">
                    <a:pos x="17" y="1"/>
                  </a:cxn>
                  <a:cxn ang="0">
                    <a:pos x="33" y="1"/>
                  </a:cxn>
                  <a:cxn ang="0">
                    <a:pos x="34" y="2"/>
                  </a:cxn>
                  <a:cxn ang="0">
                    <a:pos x="10" y="13"/>
                  </a:cxn>
                  <a:cxn ang="0">
                    <a:pos x="10" y="26"/>
                  </a:cxn>
                  <a:cxn ang="0">
                    <a:pos x="14" y="31"/>
                  </a:cxn>
                  <a:cxn ang="0">
                    <a:pos x="8" y="33"/>
                  </a:cxn>
                </a:cxnLst>
                <a:rect l="0" t="0" r="r" b="b"/>
                <a:pathLst>
                  <a:path w="34" h="34">
                    <a:moveTo>
                      <a:pt x="8" y="33"/>
                    </a:moveTo>
                    <a:cubicBezTo>
                      <a:pt x="8" y="33"/>
                      <a:pt x="0" y="34"/>
                      <a:pt x="0" y="28"/>
                    </a:cubicBezTo>
                    <a:cubicBezTo>
                      <a:pt x="0" y="23"/>
                      <a:pt x="1" y="1"/>
                      <a:pt x="17" y="1"/>
                    </a:cubicBezTo>
                    <a:cubicBezTo>
                      <a:pt x="33" y="1"/>
                      <a:pt x="31" y="0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11" y="6"/>
                      <a:pt x="10" y="13"/>
                    </a:cubicBezTo>
                    <a:cubicBezTo>
                      <a:pt x="8" y="19"/>
                      <a:pt x="8" y="24"/>
                      <a:pt x="10" y="26"/>
                    </a:cubicBezTo>
                    <a:cubicBezTo>
                      <a:pt x="12" y="29"/>
                      <a:pt x="14" y="31"/>
                      <a:pt x="14" y="31"/>
                    </a:cubicBez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FFFFF"/>
              </a:solidFill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pic>
          <p:nvPicPr>
            <p:cNvPr id="11162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9063" y="4724400"/>
              <a:ext cx="4833937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04863" y="1828800"/>
              <a:ext cx="3063506" cy="3749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Pentagon 62"/>
            <p:cNvSpPr/>
            <p:nvPr/>
          </p:nvSpPr>
          <p:spPr>
            <a:xfrm>
              <a:off x="3929063" y="2819400"/>
              <a:ext cx="1143000" cy="1524000"/>
            </a:xfrm>
            <a:prstGeom prst="homePlate">
              <a:avLst>
                <a:gd name="adj" fmla="val 126316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30000"/>
                  </a:schemeClr>
                </a:gs>
                <a:gs pos="100000">
                  <a:schemeClr val="bg1">
                    <a:lumMod val="85000"/>
                    <a:alpha val="31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1828800" y="990600"/>
            <a:ext cx="5105401" cy="860025"/>
            <a:chOff x="5944027" y="4953000"/>
            <a:chExt cx="2613826" cy="860025"/>
          </a:xfrm>
        </p:grpSpPr>
        <p:sp>
          <p:nvSpPr>
            <p:cNvPr id="19" name="TextBox 153"/>
            <p:cNvSpPr txBox="1">
              <a:spLocks noChangeArrowheads="1"/>
            </p:cNvSpPr>
            <p:nvPr/>
          </p:nvSpPr>
          <p:spPr bwMode="auto">
            <a:xfrm>
              <a:off x="5944027" y="4982028"/>
              <a:ext cx="261382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Your text here. Your text here. Your text here. Your text here. Your text here.</a:t>
              </a:r>
              <a:endParaRPr lang="en-US" sz="2400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172200" y="4953000"/>
              <a:ext cx="2286000" cy="1588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pic>
        <p:nvPicPr>
          <p:cNvPr id="3" name="Picture 2" descr="hourglass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76400"/>
            <a:ext cx="2339728" cy="4260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4876800"/>
            <a:ext cx="351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Historical performance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398" y="3657600"/>
            <a:ext cx="416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Current performance levels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209800"/>
            <a:ext cx="200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Future plans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52800" y="2428220"/>
            <a:ext cx="1371600" cy="23878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43200" y="3810000"/>
            <a:ext cx="14478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600" y="5029200"/>
            <a:ext cx="12954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667000"/>
            <a:ext cx="391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Your text here. Your text here.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114800"/>
            <a:ext cx="391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Your text here. Your text here.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410200"/>
            <a:ext cx="391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Your text here. Your text here.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1285"/>
          </a:xfrm>
        </p:spPr>
        <p:txBody>
          <a:bodyPr/>
          <a:lstStyle/>
          <a:p>
            <a:r>
              <a:rPr lang="en-US" dirty="0" smtClean="0"/>
              <a:t>Mid </a:t>
            </a:r>
            <a:r>
              <a:rPr lang="en-US" smtClean="0"/>
              <a:t>term review</a:t>
            </a:r>
            <a:endParaRPr lang="en-US" dirty="0"/>
          </a:p>
        </p:txBody>
      </p:sp>
      <p:pic>
        <p:nvPicPr>
          <p:cNvPr id="3" name="Picture 2" descr="11949849751056341160traffic_light_dan_gerhar_01.svg.hi.png"/>
          <p:cNvPicPr>
            <a:picLocks noChangeAspect="1"/>
          </p:cNvPicPr>
          <p:nvPr/>
        </p:nvPicPr>
        <p:blipFill>
          <a:blip r:embed="rId3" cstate="print"/>
          <a:srcRect l="25573"/>
          <a:stretch>
            <a:fillRect/>
          </a:stretch>
        </p:blipFill>
        <p:spPr>
          <a:xfrm>
            <a:off x="1472540" y="1225923"/>
            <a:ext cx="3076699" cy="4863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0245" y="1835523"/>
            <a:ext cx="438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Things we should stop doing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9240" y="3359523"/>
            <a:ext cx="453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Things we should keep doing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568" y="4807323"/>
            <a:ext cx="453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Things we should do more of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962400"/>
            <a:ext cx="9144000" cy="1676400"/>
            <a:chOff x="0" y="2086"/>
            <a:chExt cx="5760" cy="1056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Running against time</a:t>
            </a:r>
            <a:endParaRPr lang="en-US" sz="4000" dirty="0">
              <a:latin typeface="Franklin Gothic Medium Cond" pitchFamily="34" charset="0"/>
            </a:endParaRPr>
          </a:p>
        </p:txBody>
      </p:sp>
      <p:pic>
        <p:nvPicPr>
          <p:cNvPr id="6146" name="Picture 2" descr="F:\Photos\Public domain\stop-watch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450" y="1600200"/>
            <a:ext cx="2314575" cy="30964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Freeform 43"/>
          <p:cNvSpPr>
            <a:spLocks noEditPoints="1"/>
          </p:cNvSpPr>
          <p:nvPr/>
        </p:nvSpPr>
        <p:spPr bwMode="auto">
          <a:xfrm flipH="1">
            <a:off x="1822450" y="3581400"/>
            <a:ext cx="1682750" cy="2057400"/>
          </a:xfrm>
          <a:custGeom>
            <a:avLst/>
            <a:gdLst/>
            <a:ahLst/>
            <a:cxnLst>
              <a:cxn ang="0">
                <a:pos x="436" y="128"/>
              </a:cxn>
              <a:cxn ang="0">
                <a:pos x="414" y="156"/>
              </a:cxn>
              <a:cxn ang="0">
                <a:pos x="384" y="166"/>
              </a:cxn>
              <a:cxn ang="0">
                <a:pos x="364" y="118"/>
              </a:cxn>
              <a:cxn ang="0">
                <a:pos x="278" y="66"/>
              </a:cxn>
              <a:cxn ang="0">
                <a:pos x="240" y="58"/>
              </a:cxn>
              <a:cxn ang="0">
                <a:pos x="186" y="60"/>
              </a:cxn>
              <a:cxn ang="0">
                <a:pos x="188" y="38"/>
              </a:cxn>
              <a:cxn ang="0">
                <a:pos x="164" y="4"/>
              </a:cxn>
              <a:cxn ang="0">
                <a:pos x="110" y="24"/>
              </a:cxn>
              <a:cxn ang="0">
                <a:pos x="114" y="48"/>
              </a:cxn>
              <a:cxn ang="0">
                <a:pos x="122" y="76"/>
              </a:cxn>
              <a:cxn ang="0">
                <a:pos x="140" y="98"/>
              </a:cxn>
              <a:cxn ang="0">
                <a:pos x="150" y="130"/>
              </a:cxn>
              <a:cxn ang="0">
                <a:pos x="148" y="202"/>
              </a:cxn>
              <a:cxn ang="0">
                <a:pos x="120" y="218"/>
              </a:cxn>
              <a:cxn ang="0">
                <a:pos x="76" y="198"/>
              </a:cxn>
              <a:cxn ang="0">
                <a:pos x="68" y="202"/>
              </a:cxn>
              <a:cxn ang="0">
                <a:pos x="36" y="192"/>
              </a:cxn>
              <a:cxn ang="0">
                <a:pos x="24" y="192"/>
              </a:cxn>
              <a:cxn ang="0">
                <a:pos x="40" y="210"/>
              </a:cxn>
              <a:cxn ang="0">
                <a:pos x="46" y="222"/>
              </a:cxn>
              <a:cxn ang="0">
                <a:pos x="44" y="228"/>
              </a:cxn>
              <a:cxn ang="0">
                <a:pos x="92" y="256"/>
              </a:cxn>
              <a:cxn ang="0">
                <a:pos x="166" y="264"/>
              </a:cxn>
              <a:cxn ang="0">
                <a:pos x="118" y="310"/>
              </a:cxn>
              <a:cxn ang="0">
                <a:pos x="78" y="354"/>
              </a:cxn>
              <a:cxn ang="0">
                <a:pos x="82" y="432"/>
              </a:cxn>
              <a:cxn ang="0">
                <a:pos x="76" y="476"/>
              </a:cxn>
              <a:cxn ang="0">
                <a:pos x="66" y="498"/>
              </a:cxn>
              <a:cxn ang="0">
                <a:pos x="48" y="510"/>
              </a:cxn>
              <a:cxn ang="0">
                <a:pos x="4" y="520"/>
              </a:cxn>
              <a:cxn ang="0">
                <a:pos x="76" y="544"/>
              </a:cxn>
              <a:cxn ang="0">
                <a:pos x="104" y="514"/>
              </a:cxn>
              <a:cxn ang="0">
                <a:pos x="102" y="488"/>
              </a:cxn>
              <a:cxn ang="0">
                <a:pos x="120" y="438"/>
              </a:cxn>
              <a:cxn ang="0">
                <a:pos x="130" y="378"/>
              </a:cxn>
              <a:cxn ang="0">
                <a:pos x="184" y="344"/>
              </a:cxn>
              <a:cxn ang="0">
                <a:pos x="258" y="408"/>
              </a:cxn>
              <a:cxn ang="0">
                <a:pos x="366" y="476"/>
              </a:cxn>
              <a:cxn ang="0">
                <a:pos x="404" y="520"/>
              </a:cxn>
              <a:cxn ang="0">
                <a:pos x="438" y="516"/>
              </a:cxn>
              <a:cxn ang="0">
                <a:pos x="442" y="532"/>
              </a:cxn>
              <a:cxn ang="0">
                <a:pos x="444" y="574"/>
              </a:cxn>
              <a:cxn ang="0">
                <a:pos x="482" y="504"/>
              </a:cxn>
              <a:cxn ang="0">
                <a:pos x="460" y="468"/>
              </a:cxn>
              <a:cxn ang="0">
                <a:pos x="400" y="444"/>
              </a:cxn>
              <a:cxn ang="0">
                <a:pos x="320" y="386"/>
              </a:cxn>
              <a:cxn ang="0">
                <a:pos x="308" y="344"/>
              </a:cxn>
              <a:cxn ang="0">
                <a:pos x="308" y="296"/>
              </a:cxn>
              <a:cxn ang="0">
                <a:pos x="348" y="254"/>
              </a:cxn>
              <a:cxn ang="0">
                <a:pos x="294" y="156"/>
              </a:cxn>
              <a:cxn ang="0">
                <a:pos x="312" y="128"/>
              </a:cxn>
              <a:cxn ang="0">
                <a:pos x="352" y="176"/>
              </a:cxn>
              <a:cxn ang="0">
                <a:pos x="364" y="212"/>
              </a:cxn>
              <a:cxn ang="0">
                <a:pos x="382" y="220"/>
              </a:cxn>
              <a:cxn ang="0">
                <a:pos x="354" y="276"/>
              </a:cxn>
              <a:cxn ang="0">
                <a:pos x="466" y="344"/>
              </a:cxn>
              <a:cxn ang="0">
                <a:pos x="480" y="336"/>
              </a:cxn>
              <a:cxn ang="0">
                <a:pos x="546" y="202"/>
              </a:cxn>
              <a:cxn ang="0">
                <a:pos x="378" y="210"/>
              </a:cxn>
              <a:cxn ang="0">
                <a:pos x="390" y="192"/>
              </a:cxn>
              <a:cxn ang="0">
                <a:pos x="388" y="208"/>
              </a:cxn>
            </a:cxnLst>
            <a:rect l="0" t="0" r="r" b="b"/>
            <a:pathLst>
              <a:path w="550" h="576">
                <a:moveTo>
                  <a:pt x="550" y="194"/>
                </a:moveTo>
                <a:lnTo>
                  <a:pt x="550" y="194"/>
                </a:lnTo>
                <a:lnTo>
                  <a:pt x="550" y="192"/>
                </a:lnTo>
                <a:lnTo>
                  <a:pt x="548" y="192"/>
                </a:lnTo>
                <a:lnTo>
                  <a:pt x="548" y="192"/>
                </a:lnTo>
                <a:lnTo>
                  <a:pt x="546" y="190"/>
                </a:lnTo>
                <a:lnTo>
                  <a:pt x="546" y="190"/>
                </a:lnTo>
                <a:lnTo>
                  <a:pt x="544" y="190"/>
                </a:lnTo>
                <a:lnTo>
                  <a:pt x="544" y="190"/>
                </a:lnTo>
                <a:lnTo>
                  <a:pt x="544" y="190"/>
                </a:lnTo>
                <a:lnTo>
                  <a:pt x="544" y="190"/>
                </a:lnTo>
                <a:lnTo>
                  <a:pt x="504" y="166"/>
                </a:lnTo>
                <a:lnTo>
                  <a:pt x="504" y="166"/>
                </a:lnTo>
                <a:lnTo>
                  <a:pt x="474" y="150"/>
                </a:lnTo>
                <a:lnTo>
                  <a:pt x="474" y="150"/>
                </a:lnTo>
                <a:lnTo>
                  <a:pt x="442" y="130"/>
                </a:lnTo>
                <a:lnTo>
                  <a:pt x="442" y="130"/>
                </a:lnTo>
                <a:lnTo>
                  <a:pt x="442" y="130"/>
                </a:lnTo>
                <a:lnTo>
                  <a:pt x="442" y="130"/>
                </a:lnTo>
                <a:lnTo>
                  <a:pt x="440" y="128"/>
                </a:lnTo>
                <a:lnTo>
                  <a:pt x="440" y="128"/>
                </a:lnTo>
                <a:lnTo>
                  <a:pt x="438" y="126"/>
                </a:lnTo>
                <a:lnTo>
                  <a:pt x="438" y="126"/>
                </a:lnTo>
                <a:lnTo>
                  <a:pt x="436" y="128"/>
                </a:lnTo>
                <a:lnTo>
                  <a:pt x="436" y="128"/>
                </a:lnTo>
                <a:lnTo>
                  <a:pt x="434" y="130"/>
                </a:lnTo>
                <a:lnTo>
                  <a:pt x="434" y="130"/>
                </a:lnTo>
                <a:lnTo>
                  <a:pt x="432" y="132"/>
                </a:lnTo>
                <a:lnTo>
                  <a:pt x="432" y="132"/>
                </a:lnTo>
                <a:lnTo>
                  <a:pt x="430" y="132"/>
                </a:lnTo>
                <a:lnTo>
                  <a:pt x="430" y="132"/>
                </a:lnTo>
                <a:lnTo>
                  <a:pt x="428" y="132"/>
                </a:lnTo>
                <a:lnTo>
                  <a:pt x="428" y="132"/>
                </a:lnTo>
                <a:lnTo>
                  <a:pt x="426" y="134"/>
                </a:lnTo>
                <a:lnTo>
                  <a:pt x="426" y="134"/>
                </a:lnTo>
                <a:lnTo>
                  <a:pt x="424" y="138"/>
                </a:lnTo>
                <a:lnTo>
                  <a:pt x="424" y="138"/>
                </a:lnTo>
                <a:lnTo>
                  <a:pt x="422" y="142"/>
                </a:lnTo>
                <a:lnTo>
                  <a:pt x="422" y="142"/>
                </a:lnTo>
                <a:lnTo>
                  <a:pt x="420" y="148"/>
                </a:lnTo>
                <a:lnTo>
                  <a:pt x="420" y="148"/>
                </a:lnTo>
                <a:lnTo>
                  <a:pt x="418" y="150"/>
                </a:lnTo>
                <a:lnTo>
                  <a:pt x="418" y="150"/>
                </a:lnTo>
                <a:lnTo>
                  <a:pt x="416" y="152"/>
                </a:lnTo>
                <a:lnTo>
                  <a:pt x="416" y="152"/>
                </a:lnTo>
                <a:lnTo>
                  <a:pt x="414" y="154"/>
                </a:lnTo>
                <a:lnTo>
                  <a:pt x="414" y="154"/>
                </a:lnTo>
                <a:lnTo>
                  <a:pt x="414" y="156"/>
                </a:lnTo>
                <a:lnTo>
                  <a:pt x="414" y="156"/>
                </a:lnTo>
                <a:lnTo>
                  <a:pt x="414" y="158"/>
                </a:lnTo>
                <a:lnTo>
                  <a:pt x="414" y="158"/>
                </a:lnTo>
                <a:lnTo>
                  <a:pt x="408" y="168"/>
                </a:lnTo>
                <a:lnTo>
                  <a:pt x="408" y="168"/>
                </a:lnTo>
                <a:lnTo>
                  <a:pt x="402" y="180"/>
                </a:lnTo>
                <a:lnTo>
                  <a:pt x="402" y="180"/>
                </a:lnTo>
                <a:lnTo>
                  <a:pt x="402" y="180"/>
                </a:lnTo>
                <a:lnTo>
                  <a:pt x="402" y="180"/>
                </a:lnTo>
                <a:lnTo>
                  <a:pt x="400" y="180"/>
                </a:lnTo>
                <a:lnTo>
                  <a:pt x="400" y="180"/>
                </a:lnTo>
                <a:lnTo>
                  <a:pt x="398" y="178"/>
                </a:lnTo>
                <a:lnTo>
                  <a:pt x="398" y="178"/>
                </a:lnTo>
                <a:lnTo>
                  <a:pt x="394" y="174"/>
                </a:lnTo>
                <a:lnTo>
                  <a:pt x="394" y="174"/>
                </a:lnTo>
                <a:lnTo>
                  <a:pt x="392" y="174"/>
                </a:lnTo>
                <a:lnTo>
                  <a:pt x="392" y="174"/>
                </a:lnTo>
                <a:lnTo>
                  <a:pt x="390" y="174"/>
                </a:lnTo>
                <a:lnTo>
                  <a:pt x="390" y="174"/>
                </a:lnTo>
                <a:lnTo>
                  <a:pt x="388" y="170"/>
                </a:lnTo>
                <a:lnTo>
                  <a:pt x="388" y="170"/>
                </a:lnTo>
                <a:lnTo>
                  <a:pt x="384" y="168"/>
                </a:lnTo>
                <a:lnTo>
                  <a:pt x="384" y="168"/>
                </a:lnTo>
                <a:lnTo>
                  <a:pt x="384" y="166"/>
                </a:lnTo>
                <a:lnTo>
                  <a:pt x="384" y="166"/>
                </a:lnTo>
                <a:lnTo>
                  <a:pt x="384" y="166"/>
                </a:lnTo>
                <a:lnTo>
                  <a:pt x="384" y="166"/>
                </a:lnTo>
                <a:lnTo>
                  <a:pt x="384" y="164"/>
                </a:lnTo>
                <a:lnTo>
                  <a:pt x="384" y="164"/>
                </a:lnTo>
                <a:lnTo>
                  <a:pt x="384" y="164"/>
                </a:lnTo>
                <a:lnTo>
                  <a:pt x="384" y="164"/>
                </a:lnTo>
                <a:lnTo>
                  <a:pt x="390" y="158"/>
                </a:lnTo>
                <a:lnTo>
                  <a:pt x="390" y="158"/>
                </a:lnTo>
                <a:lnTo>
                  <a:pt x="394" y="154"/>
                </a:lnTo>
                <a:lnTo>
                  <a:pt x="394" y="154"/>
                </a:lnTo>
                <a:lnTo>
                  <a:pt x="394" y="154"/>
                </a:lnTo>
                <a:lnTo>
                  <a:pt x="394" y="154"/>
                </a:lnTo>
                <a:lnTo>
                  <a:pt x="390" y="150"/>
                </a:lnTo>
                <a:lnTo>
                  <a:pt x="390" y="150"/>
                </a:lnTo>
                <a:lnTo>
                  <a:pt x="386" y="146"/>
                </a:lnTo>
                <a:lnTo>
                  <a:pt x="386" y="146"/>
                </a:lnTo>
                <a:lnTo>
                  <a:pt x="384" y="144"/>
                </a:lnTo>
                <a:lnTo>
                  <a:pt x="384" y="144"/>
                </a:lnTo>
                <a:lnTo>
                  <a:pt x="378" y="136"/>
                </a:lnTo>
                <a:lnTo>
                  <a:pt x="378" y="136"/>
                </a:lnTo>
                <a:lnTo>
                  <a:pt x="370" y="126"/>
                </a:lnTo>
                <a:lnTo>
                  <a:pt x="370" y="126"/>
                </a:lnTo>
                <a:lnTo>
                  <a:pt x="364" y="118"/>
                </a:lnTo>
                <a:lnTo>
                  <a:pt x="364" y="118"/>
                </a:lnTo>
                <a:lnTo>
                  <a:pt x="358" y="112"/>
                </a:lnTo>
                <a:lnTo>
                  <a:pt x="358" y="112"/>
                </a:lnTo>
                <a:lnTo>
                  <a:pt x="350" y="102"/>
                </a:lnTo>
                <a:lnTo>
                  <a:pt x="350" y="102"/>
                </a:lnTo>
                <a:lnTo>
                  <a:pt x="334" y="84"/>
                </a:lnTo>
                <a:lnTo>
                  <a:pt x="334" y="84"/>
                </a:lnTo>
                <a:lnTo>
                  <a:pt x="326" y="76"/>
                </a:lnTo>
                <a:lnTo>
                  <a:pt x="320" y="72"/>
                </a:lnTo>
                <a:lnTo>
                  <a:pt x="320" y="72"/>
                </a:lnTo>
                <a:lnTo>
                  <a:pt x="310" y="68"/>
                </a:lnTo>
                <a:lnTo>
                  <a:pt x="310" y="68"/>
                </a:lnTo>
                <a:lnTo>
                  <a:pt x="302" y="68"/>
                </a:lnTo>
                <a:lnTo>
                  <a:pt x="302" y="68"/>
                </a:lnTo>
                <a:lnTo>
                  <a:pt x="298" y="68"/>
                </a:lnTo>
                <a:lnTo>
                  <a:pt x="298" y="68"/>
                </a:lnTo>
                <a:lnTo>
                  <a:pt x="294" y="68"/>
                </a:lnTo>
                <a:lnTo>
                  <a:pt x="294" y="68"/>
                </a:lnTo>
                <a:lnTo>
                  <a:pt x="288" y="68"/>
                </a:lnTo>
                <a:lnTo>
                  <a:pt x="288" y="68"/>
                </a:lnTo>
                <a:lnTo>
                  <a:pt x="284" y="66"/>
                </a:lnTo>
                <a:lnTo>
                  <a:pt x="284" y="66"/>
                </a:lnTo>
                <a:lnTo>
                  <a:pt x="278" y="66"/>
                </a:lnTo>
                <a:lnTo>
                  <a:pt x="278" y="66"/>
                </a:lnTo>
                <a:lnTo>
                  <a:pt x="274" y="68"/>
                </a:lnTo>
                <a:lnTo>
                  <a:pt x="274" y="68"/>
                </a:lnTo>
                <a:lnTo>
                  <a:pt x="272" y="68"/>
                </a:lnTo>
                <a:lnTo>
                  <a:pt x="272" y="68"/>
                </a:lnTo>
                <a:lnTo>
                  <a:pt x="268" y="68"/>
                </a:lnTo>
                <a:lnTo>
                  <a:pt x="268" y="68"/>
                </a:lnTo>
                <a:lnTo>
                  <a:pt x="266" y="68"/>
                </a:lnTo>
                <a:lnTo>
                  <a:pt x="266" y="68"/>
                </a:lnTo>
                <a:lnTo>
                  <a:pt x="260" y="66"/>
                </a:lnTo>
                <a:lnTo>
                  <a:pt x="260" y="66"/>
                </a:lnTo>
                <a:lnTo>
                  <a:pt x="256" y="66"/>
                </a:lnTo>
                <a:lnTo>
                  <a:pt x="256" y="66"/>
                </a:lnTo>
                <a:lnTo>
                  <a:pt x="254" y="66"/>
                </a:lnTo>
                <a:lnTo>
                  <a:pt x="254" y="66"/>
                </a:lnTo>
                <a:lnTo>
                  <a:pt x="250" y="66"/>
                </a:lnTo>
                <a:lnTo>
                  <a:pt x="250" y="66"/>
                </a:lnTo>
                <a:lnTo>
                  <a:pt x="248" y="66"/>
                </a:lnTo>
                <a:lnTo>
                  <a:pt x="248" y="66"/>
                </a:lnTo>
                <a:lnTo>
                  <a:pt x="246" y="64"/>
                </a:lnTo>
                <a:lnTo>
                  <a:pt x="246" y="64"/>
                </a:lnTo>
                <a:lnTo>
                  <a:pt x="244" y="60"/>
                </a:lnTo>
                <a:lnTo>
                  <a:pt x="244" y="60"/>
                </a:lnTo>
                <a:lnTo>
                  <a:pt x="240" y="58"/>
                </a:lnTo>
                <a:lnTo>
                  <a:pt x="240" y="58"/>
                </a:lnTo>
                <a:lnTo>
                  <a:pt x="234" y="56"/>
                </a:lnTo>
                <a:lnTo>
                  <a:pt x="234" y="56"/>
                </a:lnTo>
                <a:lnTo>
                  <a:pt x="228" y="54"/>
                </a:lnTo>
                <a:lnTo>
                  <a:pt x="228" y="54"/>
                </a:lnTo>
                <a:lnTo>
                  <a:pt x="220" y="54"/>
                </a:lnTo>
                <a:lnTo>
                  <a:pt x="220" y="54"/>
                </a:lnTo>
                <a:lnTo>
                  <a:pt x="214" y="54"/>
                </a:lnTo>
                <a:lnTo>
                  <a:pt x="214" y="54"/>
                </a:lnTo>
                <a:lnTo>
                  <a:pt x="210" y="54"/>
                </a:lnTo>
                <a:lnTo>
                  <a:pt x="210" y="54"/>
                </a:lnTo>
                <a:lnTo>
                  <a:pt x="204" y="56"/>
                </a:lnTo>
                <a:lnTo>
                  <a:pt x="204" y="56"/>
                </a:lnTo>
                <a:lnTo>
                  <a:pt x="202" y="58"/>
                </a:lnTo>
                <a:lnTo>
                  <a:pt x="202" y="58"/>
                </a:lnTo>
                <a:lnTo>
                  <a:pt x="196" y="62"/>
                </a:lnTo>
                <a:lnTo>
                  <a:pt x="196" y="62"/>
                </a:lnTo>
                <a:lnTo>
                  <a:pt x="192" y="66"/>
                </a:lnTo>
                <a:lnTo>
                  <a:pt x="192" y="66"/>
                </a:lnTo>
                <a:lnTo>
                  <a:pt x="190" y="64"/>
                </a:lnTo>
                <a:lnTo>
                  <a:pt x="190" y="64"/>
                </a:lnTo>
                <a:lnTo>
                  <a:pt x="188" y="60"/>
                </a:lnTo>
                <a:lnTo>
                  <a:pt x="188" y="60"/>
                </a:lnTo>
                <a:lnTo>
                  <a:pt x="186" y="60"/>
                </a:lnTo>
                <a:lnTo>
                  <a:pt x="186" y="60"/>
                </a:lnTo>
                <a:lnTo>
                  <a:pt x="188" y="60"/>
                </a:lnTo>
                <a:lnTo>
                  <a:pt x="188" y="60"/>
                </a:lnTo>
                <a:lnTo>
                  <a:pt x="190" y="58"/>
                </a:lnTo>
                <a:lnTo>
                  <a:pt x="190" y="58"/>
                </a:lnTo>
                <a:lnTo>
                  <a:pt x="190" y="54"/>
                </a:lnTo>
                <a:lnTo>
                  <a:pt x="190" y="54"/>
                </a:lnTo>
                <a:lnTo>
                  <a:pt x="190" y="54"/>
                </a:lnTo>
                <a:lnTo>
                  <a:pt x="190" y="54"/>
                </a:lnTo>
                <a:lnTo>
                  <a:pt x="190" y="52"/>
                </a:lnTo>
                <a:lnTo>
                  <a:pt x="190" y="52"/>
                </a:lnTo>
                <a:lnTo>
                  <a:pt x="190" y="50"/>
                </a:lnTo>
                <a:lnTo>
                  <a:pt x="190" y="50"/>
                </a:lnTo>
                <a:lnTo>
                  <a:pt x="190" y="48"/>
                </a:lnTo>
                <a:lnTo>
                  <a:pt x="190" y="48"/>
                </a:lnTo>
                <a:lnTo>
                  <a:pt x="190" y="46"/>
                </a:lnTo>
                <a:lnTo>
                  <a:pt x="190" y="46"/>
                </a:lnTo>
                <a:lnTo>
                  <a:pt x="188" y="44"/>
                </a:lnTo>
                <a:lnTo>
                  <a:pt x="188" y="44"/>
                </a:lnTo>
                <a:lnTo>
                  <a:pt x="188" y="42"/>
                </a:lnTo>
                <a:lnTo>
                  <a:pt x="188" y="42"/>
                </a:lnTo>
                <a:lnTo>
                  <a:pt x="188" y="38"/>
                </a:lnTo>
                <a:lnTo>
                  <a:pt x="188" y="38"/>
                </a:lnTo>
                <a:lnTo>
                  <a:pt x="188" y="38"/>
                </a:lnTo>
                <a:lnTo>
                  <a:pt x="188" y="38"/>
                </a:lnTo>
                <a:lnTo>
                  <a:pt x="188" y="36"/>
                </a:lnTo>
                <a:lnTo>
                  <a:pt x="188" y="36"/>
                </a:lnTo>
                <a:lnTo>
                  <a:pt x="186" y="30"/>
                </a:lnTo>
                <a:lnTo>
                  <a:pt x="186" y="30"/>
                </a:lnTo>
                <a:lnTo>
                  <a:pt x="186" y="28"/>
                </a:lnTo>
                <a:lnTo>
                  <a:pt x="186" y="28"/>
                </a:lnTo>
                <a:lnTo>
                  <a:pt x="184" y="26"/>
                </a:lnTo>
                <a:lnTo>
                  <a:pt x="184" y="26"/>
                </a:lnTo>
                <a:lnTo>
                  <a:pt x="182" y="24"/>
                </a:lnTo>
                <a:lnTo>
                  <a:pt x="182" y="24"/>
                </a:lnTo>
                <a:lnTo>
                  <a:pt x="182" y="22"/>
                </a:lnTo>
                <a:lnTo>
                  <a:pt x="182" y="22"/>
                </a:lnTo>
                <a:lnTo>
                  <a:pt x="182" y="20"/>
                </a:lnTo>
                <a:lnTo>
                  <a:pt x="182" y="20"/>
                </a:lnTo>
                <a:lnTo>
                  <a:pt x="178" y="16"/>
                </a:lnTo>
                <a:lnTo>
                  <a:pt x="178" y="16"/>
                </a:lnTo>
                <a:lnTo>
                  <a:pt x="176" y="12"/>
                </a:lnTo>
                <a:lnTo>
                  <a:pt x="176" y="12"/>
                </a:lnTo>
                <a:lnTo>
                  <a:pt x="174" y="10"/>
                </a:lnTo>
                <a:lnTo>
                  <a:pt x="174" y="10"/>
                </a:lnTo>
                <a:lnTo>
                  <a:pt x="170" y="8"/>
                </a:lnTo>
                <a:lnTo>
                  <a:pt x="170" y="8"/>
                </a:lnTo>
                <a:lnTo>
                  <a:pt x="168" y="6"/>
                </a:lnTo>
                <a:lnTo>
                  <a:pt x="164" y="4"/>
                </a:lnTo>
                <a:lnTo>
                  <a:pt x="164" y="4"/>
                </a:lnTo>
                <a:lnTo>
                  <a:pt x="158" y="2"/>
                </a:lnTo>
                <a:lnTo>
                  <a:pt x="158" y="2"/>
                </a:lnTo>
                <a:lnTo>
                  <a:pt x="152" y="0"/>
                </a:lnTo>
                <a:lnTo>
                  <a:pt x="152" y="0"/>
                </a:lnTo>
                <a:lnTo>
                  <a:pt x="148" y="0"/>
                </a:lnTo>
                <a:lnTo>
                  <a:pt x="148" y="0"/>
                </a:lnTo>
                <a:lnTo>
                  <a:pt x="144" y="2"/>
                </a:lnTo>
                <a:lnTo>
                  <a:pt x="144" y="2"/>
                </a:lnTo>
                <a:lnTo>
                  <a:pt x="140" y="2"/>
                </a:lnTo>
                <a:lnTo>
                  <a:pt x="140" y="2"/>
                </a:lnTo>
                <a:lnTo>
                  <a:pt x="136" y="4"/>
                </a:lnTo>
                <a:lnTo>
                  <a:pt x="136" y="4"/>
                </a:lnTo>
                <a:lnTo>
                  <a:pt x="132" y="6"/>
                </a:lnTo>
                <a:lnTo>
                  <a:pt x="132" y="6"/>
                </a:lnTo>
                <a:lnTo>
                  <a:pt x="128" y="8"/>
                </a:lnTo>
                <a:lnTo>
                  <a:pt x="128" y="8"/>
                </a:lnTo>
                <a:lnTo>
                  <a:pt x="124" y="10"/>
                </a:lnTo>
                <a:lnTo>
                  <a:pt x="124" y="10"/>
                </a:lnTo>
                <a:lnTo>
                  <a:pt x="118" y="14"/>
                </a:lnTo>
                <a:lnTo>
                  <a:pt x="118" y="14"/>
                </a:lnTo>
                <a:lnTo>
                  <a:pt x="114" y="18"/>
                </a:lnTo>
                <a:lnTo>
                  <a:pt x="114" y="18"/>
                </a:lnTo>
                <a:lnTo>
                  <a:pt x="110" y="24"/>
                </a:lnTo>
                <a:lnTo>
                  <a:pt x="110" y="24"/>
                </a:lnTo>
                <a:lnTo>
                  <a:pt x="108" y="28"/>
                </a:lnTo>
                <a:lnTo>
                  <a:pt x="110" y="32"/>
                </a:lnTo>
                <a:lnTo>
                  <a:pt x="110" y="32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6"/>
                </a:lnTo>
                <a:lnTo>
                  <a:pt x="112" y="36"/>
                </a:lnTo>
                <a:lnTo>
                  <a:pt x="112" y="38"/>
                </a:lnTo>
                <a:lnTo>
                  <a:pt x="112" y="38"/>
                </a:lnTo>
                <a:lnTo>
                  <a:pt x="112" y="40"/>
                </a:lnTo>
                <a:lnTo>
                  <a:pt x="112" y="40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4"/>
                </a:lnTo>
                <a:lnTo>
                  <a:pt x="112" y="44"/>
                </a:lnTo>
                <a:lnTo>
                  <a:pt x="112" y="46"/>
                </a:lnTo>
                <a:lnTo>
                  <a:pt x="112" y="46"/>
                </a:lnTo>
                <a:lnTo>
                  <a:pt x="114" y="48"/>
                </a:lnTo>
                <a:lnTo>
                  <a:pt x="114" y="48"/>
                </a:lnTo>
                <a:lnTo>
                  <a:pt x="112" y="50"/>
                </a:lnTo>
                <a:lnTo>
                  <a:pt x="112" y="50"/>
                </a:lnTo>
                <a:lnTo>
                  <a:pt x="114" y="52"/>
                </a:lnTo>
                <a:lnTo>
                  <a:pt x="114" y="52"/>
                </a:lnTo>
                <a:lnTo>
                  <a:pt x="114" y="54"/>
                </a:lnTo>
                <a:lnTo>
                  <a:pt x="114" y="54"/>
                </a:lnTo>
                <a:lnTo>
                  <a:pt x="116" y="56"/>
                </a:lnTo>
                <a:lnTo>
                  <a:pt x="116" y="58"/>
                </a:lnTo>
                <a:lnTo>
                  <a:pt x="116" y="58"/>
                </a:lnTo>
                <a:lnTo>
                  <a:pt x="116" y="60"/>
                </a:lnTo>
                <a:lnTo>
                  <a:pt x="116" y="60"/>
                </a:lnTo>
                <a:lnTo>
                  <a:pt x="114" y="64"/>
                </a:lnTo>
                <a:lnTo>
                  <a:pt x="114" y="64"/>
                </a:lnTo>
                <a:lnTo>
                  <a:pt x="112" y="70"/>
                </a:lnTo>
                <a:lnTo>
                  <a:pt x="112" y="70"/>
                </a:lnTo>
                <a:lnTo>
                  <a:pt x="112" y="74"/>
                </a:lnTo>
                <a:lnTo>
                  <a:pt x="114" y="76"/>
                </a:lnTo>
                <a:lnTo>
                  <a:pt x="114" y="76"/>
                </a:lnTo>
                <a:lnTo>
                  <a:pt x="116" y="76"/>
                </a:lnTo>
                <a:lnTo>
                  <a:pt x="116" y="76"/>
                </a:lnTo>
                <a:lnTo>
                  <a:pt x="118" y="76"/>
                </a:lnTo>
                <a:lnTo>
                  <a:pt x="118" y="76"/>
                </a:lnTo>
                <a:lnTo>
                  <a:pt x="120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80"/>
                </a:lnTo>
                <a:lnTo>
                  <a:pt x="122" y="80"/>
                </a:lnTo>
                <a:lnTo>
                  <a:pt x="122" y="82"/>
                </a:lnTo>
                <a:lnTo>
                  <a:pt x="124" y="82"/>
                </a:lnTo>
                <a:lnTo>
                  <a:pt x="124" y="82"/>
                </a:lnTo>
                <a:lnTo>
                  <a:pt x="128" y="82"/>
                </a:lnTo>
                <a:lnTo>
                  <a:pt x="128" y="82"/>
                </a:lnTo>
                <a:lnTo>
                  <a:pt x="130" y="84"/>
                </a:lnTo>
                <a:lnTo>
                  <a:pt x="130" y="84"/>
                </a:lnTo>
                <a:lnTo>
                  <a:pt x="128" y="86"/>
                </a:lnTo>
                <a:lnTo>
                  <a:pt x="128" y="86"/>
                </a:lnTo>
                <a:lnTo>
                  <a:pt x="130" y="88"/>
                </a:lnTo>
                <a:lnTo>
                  <a:pt x="130" y="88"/>
                </a:lnTo>
                <a:lnTo>
                  <a:pt x="132" y="90"/>
                </a:lnTo>
                <a:lnTo>
                  <a:pt x="132" y="90"/>
                </a:lnTo>
                <a:lnTo>
                  <a:pt x="134" y="92"/>
                </a:lnTo>
                <a:lnTo>
                  <a:pt x="134" y="92"/>
                </a:lnTo>
                <a:lnTo>
                  <a:pt x="134" y="94"/>
                </a:lnTo>
                <a:lnTo>
                  <a:pt x="134" y="94"/>
                </a:lnTo>
                <a:lnTo>
                  <a:pt x="136" y="98"/>
                </a:lnTo>
                <a:lnTo>
                  <a:pt x="136" y="98"/>
                </a:lnTo>
                <a:lnTo>
                  <a:pt x="140" y="98"/>
                </a:lnTo>
                <a:lnTo>
                  <a:pt x="140" y="98"/>
                </a:lnTo>
                <a:lnTo>
                  <a:pt x="144" y="98"/>
                </a:lnTo>
                <a:lnTo>
                  <a:pt x="144" y="98"/>
                </a:lnTo>
                <a:lnTo>
                  <a:pt x="146" y="98"/>
                </a:lnTo>
                <a:lnTo>
                  <a:pt x="146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8"/>
                </a:lnTo>
                <a:lnTo>
                  <a:pt x="154" y="98"/>
                </a:lnTo>
                <a:lnTo>
                  <a:pt x="154" y="98"/>
                </a:lnTo>
                <a:lnTo>
                  <a:pt x="154" y="100"/>
                </a:lnTo>
                <a:lnTo>
                  <a:pt x="156" y="100"/>
                </a:lnTo>
                <a:lnTo>
                  <a:pt x="156" y="100"/>
                </a:lnTo>
                <a:lnTo>
                  <a:pt x="158" y="100"/>
                </a:lnTo>
                <a:lnTo>
                  <a:pt x="158" y="102"/>
                </a:lnTo>
                <a:lnTo>
                  <a:pt x="158" y="102"/>
                </a:lnTo>
                <a:lnTo>
                  <a:pt x="156" y="106"/>
                </a:lnTo>
                <a:lnTo>
                  <a:pt x="156" y="106"/>
                </a:lnTo>
                <a:lnTo>
                  <a:pt x="156" y="110"/>
                </a:lnTo>
                <a:lnTo>
                  <a:pt x="156" y="110"/>
                </a:lnTo>
                <a:lnTo>
                  <a:pt x="154" y="118"/>
                </a:lnTo>
                <a:lnTo>
                  <a:pt x="154" y="118"/>
                </a:lnTo>
                <a:lnTo>
                  <a:pt x="150" y="130"/>
                </a:lnTo>
                <a:lnTo>
                  <a:pt x="150" y="130"/>
                </a:lnTo>
                <a:lnTo>
                  <a:pt x="150" y="136"/>
                </a:lnTo>
                <a:lnTo>
                  <a:pt x="150" y="136"/>
                </a:lnTo>
                <a:lnTo>
                  <a:pt x="148" y="142"/>
                </a:lnTo>
                <a:lnTo>
                  <a:pt x="148" y="142"/>
                </a:lnTo>
                <a:lnTo>
                  <a:pt x="148" y="144"/>
                </a:lnTo>
                <a:lnTo>
                  <a:pt x="148" y="144"/>
                </a:lnTo>
                <a:lnTo>
                  <a:pt x="146" y="150"/>
                </a:lnTo>
                <a:lnTo>
                  <a:pt x="146" y="150"/>
                </a:lnTo>
                <a:lnTo>
                  <a:pt x="146" y="158"/>
                </a:lnTo>
                <a:lnTo>
                  <a:pt x="146" y="158"/>
                </a:lnTo>
                <a:lnTo>
                  <a:pt x="146" y="166"/>
                </a:lnTo>
                <a:lnTo>
                  <a:pt x="146" y="166"/>
                </a:lnTo>
                <a:lnTo>
                  <a:pt x="146" y="176"/>
                </a:lnTo>
                <a:lnTo>
                  <a:pt x="146" y="176"/>
                </a:lnTo>
                <a:lnTo>
                  <a:pt x="146" y="178"/>
                </a:lnTo>
                <a:lnTo>
                  <a:pt x="146" y="178"/>
                </a:lnTo>
                <a:lnTo>
                  <a:pt x="146" y="186"/>
                </a:lnTo>
                <a:lnTo>
                  <a:pt x="146" y="186"/>
                </a:lnTo>
                <a:lnTo>
                  <a:pt x="146" y="190"/>
                </a:lnTo>
                <a:lnTo>
                  <a:pt x="146" y="190"/>
                </a:lnTo>
                <a:lnTo>
                  <a:pt x="146" y="198"/>
                </a:lnTo>
                <a:lnTo>
                  <a:pt x="146" y="198"/>
                </a:lnTo>
                <a:lnTo>
                  <a:pt x="148" y="202"/>
                </a:lnTo>
                <a:lnTo>
                  <a:pt x="148" y="202"/>
                </a:lnTo>
                <a:lnTo>
                  <a:pt x="148" y="208"/>
                </a:lnTo>
                <a:lnTo>
                  <a:pt x="148" y="208"/>
                </a:lnTo>
                <a:lnTo>
                  <a:pt x="150" y="212"/>
                </a:lnTo>
                <a:lnTo>
                  <a:pt x="150" y="212"/>
                </a:lnTo>
                <a:lnTo>
                  <a:pt x="148" y="212"/>
                </a:lnTo>
                <a:lnTo>
                  <a:pt x="148" y="212"/>
                </a:lnTo>
                <a:lnTo>
                  <a:pt x="148" y="214"/>
                </a:lnTo>
                <a:lnTo>
                  <a:pt x="148" y="214"/>
                </a:lnTo>
                <a:lnTo>
                  <a:pt x="146" y="214"/>
                </a:lnTo>
                <a:lnTo>
                  <a:pt x="146" y="214"/>
                </a:lnTo>
                <a:lnTo>
                  <a:pt x="142" y="216"/>
                </a:lnTo>
                <a:lnTo>
                  <a:pt x="142" y="216"/>
                </a:lnTo>
                <a:lnTo>
                  <a:pt x="138" y="218"/>
                </a:lnTo>
                <a:lnTo>
                  <a:pt x="138" y="218"/>
                </a:lnTo>
                <a:lnTo>
                  <a:pt x="136" y="216"/>
                </a:lnTo>
                <a:lnTo>
                  <a:pt x="136" y="216"/>
                </a:lnTo>
                <a:lnTo>
                  <a:pt x="132" y="216"/>
                </a:lnTo>
                <a:lnTo>
                  <a:pt x="132" y="216"/>
                </a:lnTo>
                <a:lnTo>
                  <a:pt x="124" y="216"/>
                </a:lnTo>
                <a:lnTo>
                  <a:pt x="124" y="216"/>
                </a:lnTo>
                <a:lnTo>
                  <a:pt x="122" y="218"/>
                </a:lnTo>
                <a:lnTo>
                  <a:pt x="122" y="218"/>
                </a:lnTo>
                <a:lnTo>
                  <a:pt x="120" y="218"/>
                </a:lnTo>
                <a:lnTo>
                  <a:pt x="120" y="218"/>
                </a:lnTo>
                <a:lnTo>
                  <a:pt x="118" y="218"/>
                </a:lnTo>
                <a:lnTo>
                  <a:pt x="118" y="218"/>
                </a:lnTo>
                <a:lnTo>
                  <a:pt x="110" y="216"/>
                </a:lnTo>
                <a:lnTo>
                  <a:pt x="110" y="216"/>
                </a:lnTo>
                <a:lnTo>
                  <a:pt x="102" y="218"/>
                </a:lnTo>
                <a:lnTo>
                  <a:pt x="102" y="218"/>
                </a:lnTo>
                <a:lnTo>
                  <a:pt x="94" y="218"/>
                </a:lnTo>
                <a:lnTo>
                  <a:pt x="94" y="218"/>
                </a:lnTo>
                <a:lnTo>
                  <a:pt x="90" y="216"/>
                </a:lnTo>
                <a:lnTo>
                  <a:pt x="90" y="216"/>
                </a:lnTo>
                <a:lnTo>
                  <a:pt x="88" y="216"/>
                </a:lnTo>
                <a:lnTo>
                  <a:pt x="88" y="216"/>
                </a:lnTo>
                <a:lnTo>
                  <a:pt x="88" y="218"/>
                </a:lnTo>
                <a:lnTo>
                  <a:pt x="88" y="218"/>
                </a:lnTo>
                <a:lnTo>
                  <a:pt x="84" y="216"/>
                </a:lnTo>
                <a:lnTo>
                  <a:pt x="84" y="216"/>
                </a:lnTo>
                <a:lnTo>
                  <a:pt x="82" y="212"/>
                </a:lnTo>
                <a:lnTo>
                  <a:pt x="82" y="212"/>
                </a:lnTo>
                <a:lnTo>
                  <a:pt x="80" y="208"/>
                </a:lnTo>
                <a:lnTo>
                  <a:pt x="80" y="208"/>
                </a:lnTo>
                <a:lnTo>
                  <a:pt x="78" y="202"/>
                </a:lnTo>
                <a:lnTo>
                  <a:pt x="78" y="202"/>
                </a:lnTo>
                <a:lnTo>
                  <a:pt x="76" y="198"/>
                </a:lnTo>
                <a:lnTo>
                  <a:pt x="76" y="198"/>
                </a:lnTo>
                <a:lnTo>
                  <a:pt x="74" y="194"/>
                </a:lnTo>
                <a:lnTo>
                  <a:pt x="74" y="194"/>
                </a:lnTo>
                <a:lnTo>
                  <a:pt x="72" y="188"/>
                </a:lnTo>
                <a:lnTo>
                  <a:pt x="72" y="188"/>
                </a:lnTo>
                <a:lnTo>
                  <a:pt x="70" y="184"/>
                </a:lnTo>
                <a:lnTo>
                  <a:pt x="70" y="184"/>
                </a:lnTo>
                <a:lnTo>
                  <a:pt x="70" y="184"/>
                </a:lnTo>
                <a:lnTo>
                  <a:pt x="70" y="182"/>
                </a:lnTo>
                <a:lnTo>
                  <a:pt x="70" y="182"/>
                </a:lnTo>
                <a:lnTo>
                  <a:pt x="68" y="184"/>
                </a:lnTo>
                <a:lnTo>
                  <a:pt x="68" y="184"/>
                </a:lnTo>
                <a:lnTo>
                  <a:pt x="66" y="186"/>
                </a:lnTo>
                <a:lnTo>
                  <a:pt x="66" y="188"/>
                </a:lnTo>
                <a:lnTo>
                  <a:pt x="66" y="188"/>
                </a:lnTo>
                <a:lnTo>
                  <a:pt x="66" y="194"/>
                </a:lnTo>
                <a:lnTo>
                  <a:pt x="66" y="194"/>
                </a:lnTo>
                <a:lnTo>
                  <a:pt x="66" y="196"/>
                </a:lnTo>
                <a:lnTo>
                  <a:pt x="66" y="196"/>
                </a:lnTo>
                <a:lnTo>
                  <a:pt x="68" y="200"/>
                </a:lnTo>
                <a:lnTo>
                  <a:pt x="68" y="200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2" y="202"/>
                </a:lnTo>
                <a:lnTo>
                  <a:pt x="62" y="202"/>
                </a:lnTo>
                <a:lnTo>
                  <a:pt x="58" y="202"/>
                </a:lnTo>
                <a:lnTo>
                  <a:pt x="58" y="202"/>
                </a:lnTo>
                <a:lnTo>
                  <a:pt x="56" y="200"/>
                </a:lnTo>
                <a:lnTo>
                  <a:pt x="56" y="200"/>
                </a:lnTo>
                <a:lnTo>
                  <a:pt x="52" y="198"/>
                </a:lnTo>
                <a:lnTo>
                  <a:pt x="52" y="198"/>
                </a:lnTo>
                <a:lnTo>
                  <a:pt x="48" y="194"/>
                </a:lnTo>
                <a:lnTo>
                  <a:pt x="48" y="194"/>
                </a:lnTo>
                <a:lnTo>
                  <a:pt x="44" y="190"/>
                </a:lnTo>
                <a:lnTo>
                  <a:pt x="44" y="190"/>
                </a:lnTo>
                <a:lnTo>
                  <a:pt x="42" y="188"/>
                </a:lnTo>
                <a:lnTo>
                  <a:pt x="42" y="188"/>
                </a:lnTo>
                <a:lnTo>
                  <a:pt x="38" y="186"/>
                </a:lnTo>
                <a:lnTo>
                  <a:pt x="38" y="186"/>
                </a:lnTo>
                <a:lnTo>
                  <a:pt x="36" y="184"/>
                </a:lnTo>
                <a:lnTo>
                  <a:pt x="32" y="184"/>
                </a:lnTo>
                <a:lnTo>
                  <a:pt x="32" y="184"/>
                </a:lnTo>
                <a:lnTo>
                  <a:pt x="30" y="186"/>
                </a:lnTo>
                <a:lnTo>
                  <a:pt x="30" y="188"/>
                </a:lnTo>
                <a:lnTo>
                  <a:pt x="30" y="188"/>
                </a:lnTo>
                <a:lnTo>
                  <a:pt x="36" y="192"/>
                </a:lnTo>
                <a:lnTo>
                  <a:pt x="36" y="192"/>
                </a:lnTo>
                <a:lnTo>
                  <a:pt x="40" y="196"/>
                </a:lnTo>
                <a:lnTo>
                  <a:pt x="40" y="196"/>
                </a:lnTo>
                <a:lnTo>
                  <a:pt x="44" y="198"/>
                </a:lnTo>
                <a:lnTo>
                  <a:pt x="44" y="198"/>
                </a:lnTo>
                <a:lnTo>
                  <a:pt x="46" y="202"/>
                </a:lnTo>
                <a:lnTo>
                  <a:pt x="46" y="202"/>
                </a:lnTo>
                <a:lnTo>
                  <a:pt x="48" y="204"/>
                </a:lnTo>
                <a:lnTo>
                  <a:pt x="48" y="204"/>
                </a:lnTo>
                <a:lnTo>
                  <a:pt x="48" y="206"/>
                </a:lnTo>
                <a:lnTo>
                  <a:pt x="48" y="206"/>
                </a:lnTo>
                <a:lnTo>
                  <a:pt x="44" y="204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0" y="200"/>
                </a:lnTo>
                <a:lnTo>
                  <a:pt x="40" y="200"/>
                </a:lnTo>
                <a:lnTo>
                  <a:pt x="38" y="200"/>
                </a:lnTo>
                <a:lnTo>
                  <a:pt x="38" y="200"/>
                </a:lnTo>
                <a:lnTo>
                  <a:pt x="34" y="198"/>
                </a:lnTo>
                <a:lnTo>
                  <a:pt x="34" y="198"/>
                </a:lnTo>
                <a:lnTo>
                  <a:pt x="28" y="194"/>
                </a:lnTo>
                <a:lnTo>
                  <a:pt x="28" y="194"/>
                </a:lnTo>
                <a:lnTo>
                  <a:pt x="26" y="192"/>
                </a:lnTo>
                <a:lnTo>
                  <a:pt x="24" y="192"/>
                </a:lnTo>
                <a:lnTo>
                  <a:pt x="24" y="192"/>
                </a:lnTo>
                <a:lnTo>
                  <a:pt x="22" y="194"/>
                </a:lnTo>
                <a:lnTo>
                  <a:pt x="22" y="196"/>
                </a:lnTo>
                <a:lnTo>
                  <a:pt x="22" y="196"/>
                </a:lnTo>
                <a:lnTo>
                  <a:pt x="24" y="198"/>
                </a:lnTo>
                <a:lnTo>
                  <a:pt x="24" y="198"/>
                </a:lnTo>
                <a:lnTo>
                  <a:pt x="28" y="200"/>
                </a:lnTo>
                <a:lnTo>
                  <a:pt x="28" y="200"/>
                </a:lnTo>
                <a:lnTo>
                  <a:pt x="32" y="204"/>
                </a:lnTo>
                <a:lnTo>
                  <a:pt x="32" y="204"/>
                </a:lnTo>
                <a:lnTo>
                  <a:pt x="36" y="206"/>
                </a:lnTo>
                <a:lnTo>
                  <a:pt x="36" y="206"/>
                </a:lnTo>
                <a:lnTo>
                  <a:pt x="40" y="208"/>
                </a:lnTo>
                <a:lnTo>
                  <a:pt x="40" y="208"/>
                </a:lnTo>
                <a:lnTo>
                  <a:pt x="44" y="210"/>
                </a:lnTo>
                <a:lnTo>
                  <a:pt x="44" y="210"/>
                </a:lnTo>
                <a:lnTo>
                  <a:pt x="46" y="212"/>
                </a:lnTo>
                <a:lnTo>
                  <a:pt x="46" y="212"/>
                </a:lnTo>
                <a:lnTo>
                  <a:pt x="44" y="212"/>
                </a:lnTo>
                <a:lnTo>
                  <a:pt x="44" y="212"/>
                </a:lnTo>
                <a:lnTo>
                  <a:pt x="42" y="212"/>
                </a:lnTo>
                <a:lnTo>
                  <a:pt x="42" y="212"/>
                </a:lnTo>
                <a:lnTo>
                  <a:pt x="40" y="210"/>
                </a:lnTo>
                <a:lnTo>
                  <a:pt x="40" y="210"/>
                </a:lnTo>
                <a:lnTo>
                  <a:pt x="36" y="210"/>
                </a:lnTo>
                <a:lnTo>
                  <a:pt x="36" y="210"/>
                </a:lnTo>
                <a:lnTo>
                  <a:pt x="32" y="208"/>
                </a:lnTo>
                <a:lnTo>
                  <a:pt x="32" y="208"/>
                </a:lnTo>
                <a:lnTo>
                  <a:pt x="26" y="204"/>
                </a:lnTo>
                <a:lnTo>
                  <a:pt x="26" y="204"/>
                </a:lnTo>
                <a:lnTo>
                  <a:pt x="22" y="204"/>
                </a:lnTo>
                <a:lnTo>
                  <a:pt x="22" y="204"/>
                </a:lnTo>
                <a:lnTo>
                  <a:pt x="22" y="204"/>
                </a:lnTo>
                <a:lnTo>
                  <a:pt x="20" y="208"/>
                </a:lnTo>
                <a:lnTo>
                  <a:pt x="20" y="208"/>
                </a:lnTo>
                <a:lnTo>
                  <a:pt x="24" y="210"/>
                </a:lnTo>
                <a:lnTo>
                  <a:pt x="24" y="210"/>
                </a:lnTo>
                <a:lnTo>
                  <a:pt x="28" y="212"/>
                </a:lnTo>
                <a:lnTo>
                  <a:pt x="28" y="212"/>
                </a:lnTo>
                <a:lnTo>
                  <a:pt x="34" y="214"/>
                </a:lnTo>
                <a:lnTo>
                  <a:pt x="34" y="214"/>
                </a:lnTo>
                <a:lnTo>
                  <a:pt x="38" y="216"/>
                </a:lnTo>
                <a:lnTo>
                  <a:pt x="38" y="216"/>
                </a:lnTo>
                <a:lnTo>
                  <a:pt x="42" y="218"/>
                </a:lnTo>
                <a:lnTo>
                  <a:pt x="42" y="218"/>
                </a:lnTo>
                <a:lnTo>
                  <a:pt x="46" y="220"/>
                </a:lnTo>
                <a:lnTo>
                  <a:pt x="46" y="220"/>
                </a:lnTo>
                <a:lnTo>
                  <a:pt x="46" y="222"/>
                </a:lnTo>
                <a:lnTo>
                  <a:pt x="46" y="222"/>
                </a:lnTo>
                <a:lnTo>
                  <a:pt x="42" y="222"/>
                </a:lnTo>
                <a:lnTo>
                  <a:pt x="42" y="222"/>
                </a:lnTo>
                <a:lnTo>
                  <a:pt x="38" y="220"/>
                </a:lnTo>
                <a:lnTo>
                  <a:pt x="38" y="220"/>
                </a:lnTo>
                <a:lnTo>
                  <a:pt x="36" y="220"/>
                </a:lnTo>
                <a:lnTo>
                  <a:pt x="36" y="220"/>
                </a:lnTo>
                <a:lnTo>
                  <a:pt x="30" y="218"/>
                </a:lnTo>
                <a:lnTo>
                  <a:pt x="30" y="218"/>
                </a:lnTo>
                <a:lnTo>
                  <a:pt x="26" y="218"/>
                </a:lnTo>
                <a:lnTo>
                  <a:pt x="26" y="218"/>
                </a:lnTo>
                <a:lnTo>
                  <a:pt x="26" y="220"/>
                </a:lnTo>
                <a:lnTo>
                  <a:pt x="26" y="222"/>
                </a:lnTo>
                <a:lnTo>
                  <a:pt x="26" y="222"/>
                </a:lnTo>
                <a:lnTo>
                  <a:pt x="32" y="224"/>
                </a:lnTo>
                <a:lnTo>
                  <a:pt x="32" y="224"/>
                </a:lnTo>
                <a:lnTo>
                  <a:pt x="34" y="224"/>
                </a:lnTo>
                <a:lnTo>
                  <a:pt x="34" y="224"/>
                </a:lnTo>
                <a:lnTo>
                  <a:pt x="36" y="226"/>
                </a:lnTo>
                <a:lnTo>
                  <a:pt x="36" y="226"/>
                </a:lnTo>
                <a:lnTo>
                  <a:pt x="40" y="226"/>
                </a:lnTo>
                <a:lnTo>
                  <a:pt x="40" y="226"/>
                </a:lnTo>
                <a:lnTo>
                  <a:pt x="44" y="228"/>
                </a:lnTo>
                <a:lnTo>
                  <a:pt x="44" y="228"/>
                </a:lnTo>
                <a:lnTo>
                  <a:pt x="48" y="230"/>
                </a:lnTo>
                <a:lnTo>
                  <a:pt x="48" y="230"/>
                </a:lnTo>
                <a:lnTo>
                  <a:pt x="54" y="232"/>
                </a:lnTo>
                <a:lnTo>
                  <a:pt x="54" y="232"/>
                </a:lnTo>
                <a:lnTo>
                  <a:pt x="64" y="236"/>
                </a:lnTo>
                <a:lnTo>
                  <a:pt x="64" y="236"/>
                </a:lnTo>
                <a:lnTo>
                  <a:pt x="72" y="236"/>
                </a:lnTo>
                <a:lnTo>
                  <a:pt x="72" y="236"/>
                </a:lnTo>
                <a:lnTo>
                  <a:pt x="82" y="236"/>
                </a:lnTo>
                <a:lnTo>
                  <a:pt x="82" y="236"/>
                </a:lnTo>
                <a:lnTo>
                  <a:pt x="82" y="240"/>
                </a:lnTo>
                <a:lnTo>
                  <a:pt x="82" y="240"/>
                </a:lnTo>
                <a:lnTo>
                  <a:pt x="84" y="242"/>
                </a:lnTo>
                <a:lnTo>
                  <a:pt x="84" y="242"/>
                </a:lnTo>
                <a:lnTo>
                  <a:pt x="86" y="244"/>
                </a:lnTo>
                <a:lnTo>
                  <a:pt x="86" y="244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90" y="250"/>
                </a:lnTo>
                <a:lnTo>
                  <a:pt x="90" y="250"/>
                </a:lnTo>
                <a:lnTo>
                  <a:pt x="92" y="256"/>
                </a:lnTo>
                <a:lnTo>
                  <a:pt x="92" y="256"/>
                </a:lnTo>
                <a:lnTo>
                  <a:pt x="92" y="258"/>
                </a:lnTo>
                <a:lnTo>
                  <a:pt x="92" y="258"/>
                </a:lnTo>
                <a:lnTo>
                  <a:pt x="94" y="258"/>
                </a:lnTo>
                <a:lnTo>
                  <a:pt x="94" y="258"/>
                </a:lnTo>
                <a:lnTo>
                  <a:pt x="102" y="256"/>
                </a:lnTo>
                <a:lnTo>
                  <a:pt x="102" y="256"/>
                </a:lnTo>
                <a:lnTo>
                  <a:pt x="112" y="254"/>
                </a:lnTo>
                <a:lnTo>
                  <a:pt x="112" y="254"/>
                </a:lnTo>
                <a:lnTo>
                  <a:pt x="122" y="254"/>
                </a:lnTo>
                <a:lnTo>
                  <a:pt x="122" y="254"/>
                </a:lnTo>
                <a:lnTo>
                  <a:pt x="132" y="252"/>
                </a:lnTo>
                <a:lnTo>
                  <a:pt x="132" y="252"/>
                </a:lnTo>
                <a:lnTo>
                  <a:pt x="140" y="250"/>
                </a:lnTo>
                <a:lnTo>
                  <a:pt x="140" y="250"/>
                </a:lnTo>
                <a:lnTo>
                  <a:pt x="152" y="250"/>
                </a:lnTo>
                <a:lnTo>
                  <a:pt x="152" y="250"/>
                </a:lnTo>
                <a:lnTo>
                  <a:pt x="160" y="250"/>
                </a:lnTo>
                <a:lnTo>
                  <a:pt x="160" y="250"/>
                </a:lnTo>
                <a:lnTo>
                  <a:pt x="162" y="250"/>
                </a:lnTo>
                <a:lnTo>
                  <a:pt x="162" y="250"/>
                </a:lnTo>
                <a:lnTo>
                  <a:pt x="164" y="258"/>
                </a:lnTo>
                <a:lnTo>
                  <a:pt x="164" y="258"/>
                </a:lnTo>
                <a:lnTo>
                  <a:pt x="164" y="262"/>
                </a:lnTo>
                <a:lnTo>
                  <a:pt x="166" y="264"/>
                </a:lnTo>
                <a:lnTo>
                  <a:pt x="166" y="264"/>
                </a:lnTo>
                <a:lnTo>
                  <a:pt x="170" y="270"/>
                </a:lnTo>
                <a:lnTo>
                  <a:pt x="170" y="270"/>
                </a:lnTo>
                <a:lnTo>
                  <a:pt x="170" y="270"/>
                </a:lnTo>
                <a:lnTo>
                  <a:pt x="170" y="270"/>
                </a:lnTo>
                <a:lnTo>
                  <a:pt x="168" y="274"/>
                </a:lnTo>
                <a:lnTo>
                  <a:pt x="168" y="274"/>
                </a:lnTo>
                <a:lnTo>
                  <a:pt x="166" y="276"/>
                </a:lnTo>
                <a:lnTo>
                  <a:pt x="166" y="276"/>
                </a:lnTo>
                <a:lnTo>
                  <a:pt x="160" y="280"/>
                </a:lnTo>
                <a:lnTo>
                  <a:pt x="160" y="280"/>
                </a:lnTo>
                <a:lnTo>
                  <a:pt x="150" y="290"/>
                </a:lnTo>
                <a:lnTo>
                  <a:pt x="150" y="290"/>
                </a:lnTo>
                <a:lnTo>
                  <a:pt x="142" y="294"/>
                </a:lnTo>
                <a:lnTo>
                  <a:pt x="142" y="294"/>
                </a:lnTo>
                <a:lnTo>
                  <a:pt x="140" y="296"/>
                </a:lnTo>
                <a:lnTo>
                  <a:pt x="140" y="296"/>
                </a:lnTo>
                <a:lnTo>
                  <a:pt x="140" y="298"/>
                </a:lnTo>
                <a:lnTo>
                  <a:pt x="140" y="298"/>
                </a:lnTo>
                <a:lnTo>
                  <a:pt x="130" y="304"/>
                </a:lnTo>
                <a:lnTo>
                  <a:pt x="130" y="304"/>
                </a:lnTo>
                <a:lnTo>
                  <a:pt x="122" y="308"/>
                </a:lnTo>
                <a:lnTo>
                  <a:pt x="122" y="308"/>
                </a:lnTo>
                <a:lnTo>
                  <a:pt x="118" y="310"/>
                </a:lnTo>
                <a:lnTo>
                  <a:pt x="118" y="310"/>
                </a:lnTo>
                <a:lnTo>
                  <a:pt x="112" y="312"/>
                </a:lnTo>
                <a:lnTo>
                  <a:pt x="112" y="312"/>
                </a:lnTo>
                <a:lnTo>
                  <a:pt x="108" y="316"/>
                </a:lnTo>
                <a:lnTo>
                  <a:pt x="108" y="316"/>
                </a:lnTo>
                <a:lnTo>
                  <a:pt x="100" y="322"/>
                </a:lnTo>
                <a:lnTo>
                  <a:pt x="100" y="322"/>
                </a:lnTo>
                <a:lnTo>
                  <a:pt x="96" y="324"/>
                </a:lnTo>
                <a:lnTo>
                  <a:pt x="96" y="324"/>
                </a:lnTo>
                <a:lnTo>
                  <a:pt x="92" y="328"/>
                </a:lnTo>
                <a:lnTo>
                  <a:pt x="92" y="328"/>
                </a:lnTo>
                <a:lnTo>
                  <a:pt x="90" y="332"/>
                </a:lnTo>
                <a:lnTo>
                  <a:pt x="90" y="332"/>
                </a:lnTo>
                <a:lnTo>
                  <a:pt x="84" y="336"/>
                </a:lnTo>
                <a:lnTo>
                  <a:pt x="84" y="336"/>
                </a:lnTo>
                <a:lnTo>
                  <a:pt x="82" y="338"/>
                </a:lnTo>
                <a:lnTo>
                  <a:pt x="82" y="338"/>
                </a:lnTo>
                <a:lnTo>
                  <a:pt x="82" y="340"/>
                </a:lnTo>
                <a:lnTo>
                  <a:pt x="82" y="340"/>
                </a:lnTo>
                <a:lnTo>
                  <a:pt x="80" y="344"/>
                </a:lnTo>
                <a:lnTo>
                  <a:pt x="80" y="344"/>
                </a:lnTo>
                <a:lnTo>
                  <a:pt x="80" y="348"/>
                </a:lnTo>
                <a:lnTo>
                  <a:pt x="80" y="348"/>
                </a:lnTo>
                <a:lnTo>
                  <a:pt x="78" y="354"/>
                </a:lnTo>
                <a:lnTo>
                  <a:pt x="78" y="354"/>
                </a:lnTo>
                <a:lnTo>
                  <a:pt x="78" y="362"/>
                </a:lnTo>
                <a:lnTo>
                  <a:pt x="78" y="362"/>
                </a:lnTo>
                <a:lnTo>
                  <a:pt x="80" y="366"/>
                </a:lnTo>
                <a:lnTo>
                  <a:pt x="80" y="366"/>
                </a:lnTo>
                <a:lnTo>
                  <a:pt x="80" y="370"/>
                </a:lnTo>
                <a:lnTo>
                  <a:pt x="80" y="370"/>
                </a:lnTo>
                <a:lnTo>
                  <a:pt x="82" y="378"/>
                </a:lnTo>
                <a:lnTo>
                  <a:pt x="82" y="378"/>
                </a:lnTo>
                <a:lnTo>
                  <a:pt x="82" y="386"/>
                </a:lnTo>
                <a:lnTo>
                  <a:pt x="82" y="386"/>
                </a:lnTo>
                <a:lnTo>
                  <a:pt x="82" y="390"/>
                </a:lnTo>
                <a:lnTo>
                  <a:pt x="82" y="390"/>
                </a:lnTo>
                <a:lnTo>
                  <a:pt x="82" y="394"/>
                </a:lnTo>
                <a:lnTo>
                  <a:pt x="82" y="394"/>
                </a:lnTo>
                <a:lnTo>
                  <a:pt x="82" y="404"/>
                </a:lnTo>
                <a:lnTo>
                  <a:pt x="82" y="404"/>
                </a:lnTo>
                <a:lnTo>
                  <a:pt x="82" y="408"/>
                </a:lnTo>
                <a:lnTo>
                  <a:pt x="82" y="408"/>
                </a:lnTo>
                <a:lnTo>
                  <a:pt x="82" y="414"/>
                </a:lnTo>
                <a:lnTo>
                  <a:pt x="82" y="414"/>
                </a:lnTo>
                <a:lnTo>
                  <a:pt x="82" y="424"/>
                </a:lnTo>
                <a:lnTo>
                  <a:pt x="82" y="424"/>
                </a:lnTo>
                <a:lnTo>
                  <a:pt x="82" y="432"/>
                </a:lnTo>
                <a:lnTo>
                  <a:pt x="82" y="432"/>
                </a:lnTo>
                <a:lnTo>
                  <a:pt x="82" y="436"/>
                </a:lnTo>
                <a:lnTo>
                  <a:pt x="82" y="436"/>
                </a:lnTo>
                <a:lnTo>
                  <a:pt x="82" y="442"/>
                </a:lnTo>
                <a:lnTo>
                  <a:pt x="82" y="442"/>
                </a:lnTo>
                <a:lnTo>
                  <a:pt x="82" y="446"/>
                </a:lnTo>
                <a:lnTo>
                  <a:pt x="82" y="446"/>
                </a:lnTo>
                <a:lnTo>
                  <a:pt x="80" y="452"/>
                </a:lnTo>
                <a:lnTo>
                  <a:pt x="80" y="452"/>
                </a:lnTo>
                <a:lnTo>
                  <a:pt x="80" y="452"/>
                </a:lnTo>
                <a:lnTo>
                  <a:pt x="80" y="452"/>
                </a:lnTo>
                <a:lnTo>
                  <a:pt x="80" y="456"/>
                </a:lnTo>
                <a:lnTo>
                  <a:pt x="80" y="456"/>
                </a:lnTo>
                <a:lnTo>
                  <a:pt x="80" y="460"/>
                </a:lnTo>
                <a:lnTo>
                  <a:pt x="80" y="460"/>
                </a:lnTo>
                <a:lnTo>
                  <a:pt x="78" y="466"/>
                </a:lnTo>
                <a:lnTo>
                  <a:pt x="78" y="466"/>
                </a:lnTo>
                <a:lnTo>
                  <a:pt x="78" y="468"/>
                </a:lnTo>
                <a:lnTo>
                  <a:pt x="78" y="468"/>
                </a:lnTo>
                <a:lnTo>
                  <a:pt x="78" y="470"/>
                </a:lnTo>
                <a:lnTo>
                  <a:pt x="78" y="470"/>
                </a:lnTo>
                <a:lnTo>
                  <a:pt x="76" y="474"/>
                </a:lnTo>
                <a:lnTo>
                  <a:pt x="76" y="474"/>
                </a:lnTo>
                <a:lnTo>
                  <a:pt x="76" y="476"/>
                </a:lnTo>
                <a:lnTo>
                  <a:pt x="76" y="476"/>
                </a:lnTo>
                <a:lnTo>
                  <a:pt x="76" y="476"/>
                </a:lnTo>
                <a:lnTo>
                  <a:pt x="76" y="476"/>
                </a:lnTo>
                <a:lnTo>
                  <a:pt x="76" y="478"/>
                </a:lnTo>
                <a:lnTo>
                  <a:pt x="76" y="478"/>
                </a:lnTo>
                <a:lnTo>
                  <a:pt x="74" y="482"/>
                </a:lnTo>
                <a:lnTo>
                  <a:pt x="74" y="482"/>
                </a:lnTo>
                <a:lnTo>
                  <a:pt x="74" y="482"/>
                </a:lnTo>
                <a:lnTo>
                  <a:pt x="74" y="482"/>
                </a:lnTo>
                <a:lnTo>
                  <a:pt x="74" y="484"/>
                </a:lnTo>
                <a:lnTo>
                  <a:pt x="74" y="484"/>
                </a:lnTo>
                <a:lnTo>
                  <a:pt x="72" y="486"/>
                </a:lnTo>
                <a:lnTo>
                  <a:pt x="72" y="486"/>
                </a:lnTo>
                <a:lnTo>
                  <a:pt x="72" y="488"/>
                </a:lnTo>
                <a:lnTo>
                  <a:pt x="72" y="488"/>
                </a:lnTo>
                <a:lnTo>
                  <a:pt x="70" y="490"/>
                </a:lnTo>
                <a:lnTo>
                  <a:pt x="70" y="490"/>
                </a:lnTo>
                <a:lnTo>
                  <a:pt x="70" y="492"/>
                </a:lnTo>
                <a:lnTo>
                  <a:pt x="70" y="492"/>
                </a:lnTo>
                <a:lnTo>
                  <a:pt x="68" y="494"/>
                </a:lnTo>
                <a:lnTo>
                  <a:pt x="68" y="494"/>
                </a:lnTo>
                <a:lnTo>
                  <a:pt x="68" y="496"/>
                </a:lnTo>
                <a:lnTo>
                  <a:pt x="68" y="496"/>
                </a:lnTo>
                <a:lnTo>
                  <a:pt x="66" y="498"/>
                </a:lnTo>
                <a:lnTo>
                  <a:pt x="66" y="498"/>
                </a:lnTo>
                <a:lnTo>
                  <a:pt x="66" y="498"/>
                </a:lnTo>
                <a:lnTo>
                  <a:pt x="66" y="498"/>
                </a:lnTo>
                <a:lnTo>
                  <a:pt x="64" y="498"/>
                </a:lnTo>
                <a:lnTo>
                  <a:pt x="64" y="498"/>
                </a:lnTo>
                <a:lnTo>
                  <a:pt x="64" y="500"/>
                </a:lnTo>
                <a:lnTo>
                  <a:pt x="64" y="500"/>
                </a:lnTo>
                <a:lnTo>
                  <a:pt x="62" y="500"/>
                </a:lnTo>
                <a:lnTo>
                  <a:pt x="62" y="500"/>
                </a:lnTo>
                <a:lnTo>
                  <a:pt x="62" y="500"/>
                </a:lnTo>
                <a:lnTo>
                  <a:pt x="62" y="500"/>
                </a:lnTo>
                <a:lnTo>
                  <a:pt x="60" y="500"/>
                </a:lnTo>
                <a:lnTo>
                  <a:pt x="60" y="500"/>
                </a:lnTo>
                <a:lnTo>
                  <a:pt x="60" y="500"/>
                </a:lnTo>
                <a:lnTo>
                  <a:pt x="60" y="500"/>
                </a:lnTo>
                <a:lnTo>
                  <a:pt x="58" y="502"/>
                </a:lnTo>
                <a:lnTo>
                  <a:pt x="58" y="502"/>
                </a:lnTo>
                <a:lnTo>
                  <a:pt x="54" y="504"/>
                </a:lnTo>
                <a:lnTo>
                  <a:pt x="54" y="504"/>
                </a:lnTo>
                <a:lnTo>
                  <a:pt x="50" y="506"/>
                </a:lnTo>
                <a:lnTo>
                  <a:pt x="50" y="506"/>
                </a:lnTo>
                <a:lnTo>
                  <a:pt x="48" y="508"/>
                </a:lnTo>
                <a:lnTo>
                  <a:pt x="48" y="508"/>
                </a:lnTo>
                <a:lnTo>
                  <a:pt x="48" y="510"/>
                </a:lnTo>
                <a:lnTo>
                  <a:pt x="48" y="510"/>
                </a:lnTo>
                <a:lnTo>
                  <a:pt x="46" y="510"/>
                </a:lnTo>
                <a:lnTo>
                  <a:pt x="46" y="510"/>
                </a:lnTo>
                <a:lnTo>
                  <a:pt x="44" y="512"/>
                </a:lnTo>
                <a:lnTo>
                  <a:pt x="44" y="512"/>
                </a:lnTo>
                <a:lnTo>
                  <a:pt x="42" y="514"/>
                </a:lnTo>
                <a:lnTo>
                  <a:pt x="42" y="514"/>
                </a:lnTo>
                <a:lnTo>
                  <a:pt x="38" y="514"/>
                </a:lnTo>
                <a:lnTo>
                  <a:pt x="38" y="514"/>
                </a:lnTo>
                <a:lnTo>
                  <a:pt x="36" y="516"/>
                </a:lnTo>
                <a:lnTo>
                  <a:pt x="36" y="516"/>
                </a:lnTo>
                <a:lnTo>
                  <a:pt x="30" y="518"/>
                </a:lnTo>
                <a:lnTo>
                  <a:pt x="30" y="518"/>
                </a:lnTo>
                <a:lnTo>
                  <a:pt x="26" y="518"/>
                </a:lnTo>
                <a:lnTo>
                  <a:pt x="26" y="518"/>
                </a:lnTo>
                <a:lnTo>
                  <a:pt x="24" y="518"/>
                </a:lnTo>
                <a:lnTo>
                  <a:pt x="24" y="518"/>
                </a:lnTo>
                <a:lnTo>
                  <a:pt x="18" y="518"/>
                </a:lnTo>
                <a:lnTo>
                  <a:pt x="18" y="518"/>
                </a:lnTo>
                <a:lnTo>
                  <a:pt x="12" y="518"/>
                </a:lnTo>
                <a:lnTo>
                  <a:pt x="12" y="518"/>
                </a:lnTo>
                <a:lnTo>
                  <a:pt x="8" y="518"/>
                </a:lnTo>
                <a:lnTo>
                  <a:pt x="4" y="520"/>
                </a:lnTo>
                <a:lnTo>
                  <a:pt x="4" y="520"/>
                </a:lnTo>
                <a:lnTo>
                  <a:pt x="2" y="522"/>
                </a:lnTo>
                <a:lnTo>
                  <a:pt x="2" y="522"/>
                </a:lnTo>
                <a:lnTo>
                  <a:pt x="2" y="524"/>
                </a:lnTo>
                <a:lnTo>
                  <a:pt x="2" y="524"/>
                </a:lnTo>
                <a:lnTo>
                  <a:pt x="0" y="524"/>
                </a:lnTo>
                <a:lnTo>
                  <a:pt x="0" y="524"/>
                </a:lnTo>
                <a:lnTo>
                  <a:pt x="0" y="526"/>
                </a:lnTo>
                <a:lnTo>
                  <a:pt x="0" y="528"/>
                </a:lnTo>
                <a:lnTo>
                  <a:pt x="0" y="528"/>
                </a:lnTo>
                <a:lnTo>
                  <a:pt x="4" y="530"/>
                </a:lnTo>
                <a:lnTo>
                  <a:pt x="16" y="534"/>
                </a:lnTo>
                <a:lnTo>
                  <a:pt x="16" y="534"/>
                </a:lnTo>
                <a:lnTo>
                  <a:pt x="26" y="540"/>
                </a:lnTo>
                <a:lnTo>
                  <a:pt x="38" y="542"/>
                </a:lnTo>
                <a:lnTo>
                  <a:pt x="38" y="542"/>
                </a:lnTo>
                <a:lnTo>
                  <a:pt x="56" y="544"/>
                </a:lnTo>
                <a:lnTo>
                  <a:pt x="56" y="544"/>
                </a:lnTo>
                <a:lnTo>
                  <a:pt x="62" y="542"/>
                </a:lnTo>
                <a:lnTo>
                  <a:pt x="62" y="542"/>
                </a:lnTo>
                <a:lnTo>
                  <a:pt x="68" y="542"/>
                </a:lnTo>
                <a:lnTo>
                  <a:pt x="68" y="542"/>
                </a:lnTo>
                <a:lnTo>
                  <a:pt x="74" y="542"/>
                </a:lnTo>
                <a:lnTo>
                  <a:pt x="74" y="542"/>
                </a:lnTo>
                <a:lnTo>
                  <a:pt x="76" y="544"/>
                </a:lnTo>
                <a:lnTo>
                  <a:pt x="76" y="544"/>
                </a:lnTo>
                <a:lnTo>
                  <a:pt x="78" y="546"/>
                </a:lnTo>
                <a:lnTo>
                  <a:pt x="78" y="546"/>
                </a:lnTo>
                <a:lnTo>
                  <a:pt x="94" y="546"/>
                </a:lnTo>
                <a:lnTo>
                  <a:pt x="94" y="546"/>
                </a:lnTo>
                <a:lnTo>
                  <a:pt x="98" y="546"/>
                </a:lnTo>
                <a:lnTo>
                  <a:pt x="98" y="546"/>
                </a:lnTo>
                <a:lnTo>
                  <a:pt x="102" y="546"/>
                </a:lnTo>
                <a:lnTo>
                  <a:pt x="102" y="546"/>
                </a:lnTo>
                <a:lnTo>
                  <a:pt x="104" y="544"/>
                </a:lnTo>
                <a:lnTo>
                  <a:pt x="104" y="542"/>
                </a:lnTo>
                <a:lnTo>
                  <a:pt x="104" y="542"/>
                </a:lnTo>
                <a:lnTo>
                  <a:pt x="106" y="538"/>
                </a:lnTo>
                <a:lnTo>
                  <a:pt x="106" y="538"/>
                </a:lnTo>
                <a:lnTo>
                  <a:pt x="104" y="536"/>
                </a:lnTo>
                <a:lnTo>
                  <a:pt x="104" y="536"/>
                </a:lnTo>
                <a:lnTo>
                  <a:pt x="104" y="536"/>
                </a:lnTo>
                <a:lnTo>
                  <a:pt x="104" y="536"/>
                </a:lnTo>
                <a:lnTo>
                  <a:pt x="106" y="530"/>
                </a:lnTo>
                <a:lnTo>
                  <a:pt x="106" y="530"/>
                </a:lnTo>
                <a:lnTo>
                  <a:pt x="106" y="518"/>
                </a:lnTo>
                <a:lnTo>
                  <a:pt x="106" y="518"/>
                </a:lnTo>
                <a:lnTo>
                  <a:pt x="104" y="514"/>
                </a:lnTo>
                <a:lnTo>
                  <a:pt x="104" y="514"/>
                </a:lnTo>
                <a:lnTo>
                  <a:pt x="104" y="514"/>
                </a:lnTo>
                <a:lnTo>
                  <a:pt x="104" y="514"/>
                </a:lnTo>
                <a:lnTo>
                  <a:pt x="104" y="512"/>
                </a:lnTo>
                <a:lnTo>
                  <a:pt x="104" y="512"/>
                </a:lnTo>
                <a:lnTo>
                  <a:pt x="104" y="512"/>
                </a:lnTo>
                <a:lnTo>
                  <a:pt x="104" y="512"/>
                </a:lnTo>
                <a:lnTo>
                  <a:pt x="102" y="508"/>
                </a:lnTo>
                <a:lnTo>
                  <a:pt x="102" y="508"/>
                </a:lnTo>
                <a:lnTo>
                  <a:pt x="102" y="504"/>
                </a:lnTo>
                <a:lnTo>
                  <a:pt x="102" y="504"/>
                </a:lnTo>
                <a:lnTo>
                  <a:pt x="102" y="502"/>
                </a:lnTo>
                <a:lnTo>
                  <a:pt x="102" y="502"/>
                </a:lnTo>
                <a:lnTo>
                  <a:pt x="102" y="500"/>
                </a:lnTo>
                <a:lnTo>
                  <a:pt x="102" y="500"/>
                </a:lnTo>
                <a:lnTo>
                  <a:pt x="102" y="498"/>
                </a:lnTo>
                <a:lnTo>
                  <a:pt x="102" y="498"/>
                </a:lnTo>
                <a:lnTo>
                  <a:pt x="102" y="496"/>
                </a:lnTo>
                <a:lnTo>
                  <a:pt x="102" y="496"/>
                </a:lnTo>
                <a:lnTo>
                  <a:pt x="102" y="494"/>
                </a:lnTo>
                <a:lnTo>
                  <a:pt x="102" y="494"/>
                </a:lnTo>
                <a:lnTo>
                  <a:pt x="102" y="492"/>
                </a:lnTo>
                <a:lnTo>
                  <a:pt x="102" y="492"/>
                </a:lnTo>
                <a:lnTo>
                  <a:pt x="102" y="488"/>
                </a:lnTo>
                <a:lnTo>
                  <a:pt x="102" y="488"/>
                </a:lnTo>
                <a:lnTo>
                  <a:pt x="102" y="486"/>
                </a:lnTo>
                <a:lnTo>
                  <a:pt x="102" y="486"/>
                </a:lnTo>
                <a:lnTo>
                  <a:pt x="102" y="480"/>
                </a:lnTo>
                <a:lnTo>
                  <a:pt x="102" y="480"/>
                </a:lnTo>
                <a:lnTo>
                  <a:pt x="104" y="474"/>
                </a:lnTo>
                <a:lnTo>
                  <a:pt x="104" y="474"/>
                </a:lnTo>
                <a:lnTo>
                  <a:pt x="106" y="472"/>
                </a:lnTo>
                <a:lnTo>
                  <a:pt x="106" y="472"/>
                </a:lnTo>
                <a:lnTo>
                  <a:pt x="108" y="470"/>
                </a:lnTo>
                <a:lnTo>
                  <a:pt x="108" y="470"/>
                </a:lnTo>
                <a:lnTo>
                  <a:pt x="110" y="468"/>
                </a:lnTo>
                <a:lnTo>
                  <a:pt x="110" y="468"/>
                </a:lnTo>
                <a:lnTo>
                  <a:pt x="114" y="460"/>
                </a:lnTo>
                <a:lnTo>
                  <a:pt x="114" y="460"/>
                </a:lnTo>
                <a:lnTo>
                  <a:pt x="114" y="458"/>
                </a:lnTo>
                <a:lnTo>
                  <a:pt x="114" y="458"/>
                </a:lnTo>
                <a:lnTo>
                  <a:pt x="114" y="454"/>
                </a:lnTo>
                <a:lnTo>
                  <a:pt x="114" y="454"/>
                </a:lnTo>
                <a:lnTo>
                  <a:pt x="112" y="452"/>
                </a:lnTo>
                <a:lnTo>
                  <a:pt x="112" y="452"/>
                </a:lnTo>
                <a:lnTo>
                  <a:pt x="116" y="448"/>
                </a:lnTo>
                <a:lnTo>
                  <a:pt x="116" y="448"/>
                </a:lnTo>
                <a:lnTo>
                  <a:pt x="120" y="438"/>
                </a:lnTo>
                <a:lnTo>
                  <a:pt x="120" y="438"/>
                </a:lnTo>
                <a:lnTo>
                  <a:pt x="120" y="434"/>
                </a:lnTo>
                <a:lnTo>
                  <a:pt x="120" y="434"/>
                </a:lnTo>
                <a:lnTo>
                  <a:pt x="122" y="428"/>
                </a:lnTo>
                <a:lnTo>
                  <a:pt x="122" y="428"/>
                </a:lnTo>
                <a:lnTo>
                  <a:pt x="124" y="422"/>
                </a:lnTo>
                <a:lnTo>
                  <a:pt x="124" y="422"/>
                </a:lnTo>
                <a:lnTo>
                  <a:pt x="126" y="418"/>
                </a:lnTo>
                <a:lnTo>
                  <a:pt x="126" y="418"/>
                </a:lnTo>
                <a:lnTo>
                  <a:pt x="126" y="414"/>
                </a:lnTo>
                <a:lnTo>
                  <a:pt x="126" y="414"/>
                </a:lnTo>
                <a:lnTo>
                  <a:pt x="126" y="414"/>
                </a:lnTo>
                <a:lnTo>
                  <a:pt x="126" y="414"/>
                </a:lnTo>
                <a:lnTo>
                  <a:pt x="124" y="410"/>
                </a:lnTo>
                <a:lnTo>
                  <a:pt x="124" y="410"/>
                </a:lnTo>
                <a:lnTo>
                  <a:pt x="122" y="406"/>
                </a:lnTo>
                <a:lnTo>
                  <a:pt x="122" y="406"/>
                </a:lnTo>
                <a:lnTo>
                  <a:pt x="122" y="402"/>
                </a:lnTo>
                <a:lnTo>
                  <a:pt x="122" y="402"/>
                </a:lnTo>
                <a:lnTo>
                  <a:pt x="124" y="396"/>
                </a:lnTo>
                <a:lnTo>
                  <a:pt x="124" y="396"/>
                </a:lnTo>
                <a:lnTo>
                  <a:pt x="128" y="382"/>
                </a:lnTo>
                <a:lnTo>
                  <a:pt x="128" y="382"/>
                </a:lnTo>
                <a:lnTo>
                  <a:pt x="130" y="378"/>
                </a:lnTo>
                <a:lnTo>
                  <a:pt x="130" y="378"/>
                </a:lnTo>
                <a:lnTo>
                  <a:pt x="132" y="374"/>
                </a:lnTo>
                <a:lnTo>
                  <a:pt x="132" y="374"/>
                </a:lnTo>
                <a:lnTo>
                  <a:pt x="134" y="372"/>
                </a:lnTo>
                <a:lnTo>
                  <a:pt x="136" y="370"/>
                </a:lnTo>
                <a:lnTo>
                  <a:pt x="136" y="370"/>
                </a:lnTo>
                <a:lnTo>
                  <a:pt x="134" y="366"/>
                </a:lnTo>
                <a:lnTo>
                  <a:pt x="134" y="366"/>
                </a:lnTo>
                <a:lnTo>
                  <a:pt x="134" y="364"/>
                </a:lnTo>
                <a:lnTo>
                  <a:pt x="134" y="364"/>
                </a:lnTo>
                <a:lnTo>
                  <a:pt x="138" y="362"/>
                </a:lnTo>
                <a:lnTo>
                  <a:pt x="138" y="362"/>
                </a:lnTo>
                <a:lnTo>
                  <a:pt x="142" y="358"/>
                </a:lnTo>
                <a:lnTo>
                  <a:pt x="142" y="358"/>
                </a:lnTo>
                <a:lnTo>
                  <a:pt x="146" y="354"/>
                </a:lnTo>
                <a:lnTo>
                  <a:pt x="146" y="354"/>
                </a:lnTo>
                <a:lnTo>
                  <a:pt x="148" y="354"/>
                </a:lnTo>
                <a:lnTo>
                  <a:pt x="148" y="354"/>
                </a:lnTo>
                <a:lnTo>
                  <a:pt x="158" y="350"/>
                </a:lnTo>
                <a:lnTo>
                  <a:pt x="158" y="350"/>
                </a:lnTo>
                <a:lnTo>
                  <a:pt x="168" y="348"/>
                </a:lnTo>
                <a:lnTo>
                  <a:pt x="168" y="348"/>
                </a:lnTo>
                <a:lnTo>
                  <a:pt x="178" y="346"/>
                </a:lnTo>
                <a:lnTo>
                  <a:pt x="178" y="346"/>
                </a:lnTo>
                <a:lnTo>
                  <a:pt x="184" y="344"/>
                </a:lnTo>
                <a:lnTo>
                  <a:pt x="184" y="344"/>
                </a:lnTo>
                <a:lnTo>
                  <a:pt x="192" y="342"/>
                </a:lnTo>
                <a:lnTo>
                  <a:pt x="192" y="342"/>
                </a:lnTo>
                <a:lnTo>
                  <a:pt x="204" y="338"/>
                </a:lnTo>
                <a:lnTo>
                  <a:pt x="204" y="338"/>
                </a:lnTo>
                <a:lnTo>
                  <a:pt x="208" y="336"/>
                </a:lnTo>
                <a:lnTo>
                  <a:pt x="208" y="336"/>
                </a:lnTo>
                <a:lnTo>
                  <a:pt x="214" y="334"/>
                </a:lnTo>
                <a:lnTo>
                  <a:pt x="214" y="334"/>
                </a:lnTo>
                <a:lnTo>
                  <a:pt x="218" y="338"/>
                </a:lnTo>
                <a:lnTo>
                  <a:pt x="218" y="338"/>
                </a:lnTo>
                <a:lnTo>
                  <a:pt x="226" y="348"/>
                </a:lnTo>
                <a:lnTo>
                  <a:pt x="226" y="348"/>
                </a:lnTo>
                <a:lnTo>
                  <a:pt x="228" y="352"/>
                </a:lnTo>
                <a:lnTo>
                  <a:pt x="228" y="352"/>
                </a:lnTo>
                <a:lnTo>
                  <a:pt x="232" y="360"/>
                </a:lnTo>
                <a:lnTo>
                  <a:pt x="232" y="360"/>
                </a:lnTo>
                <a:lnTo>
                  <a:pt x="238" y="372"/>
                </a:lnTo>
                <a:lnTo>
                  <a:pt x="238" y="372"/>
                </a:lnTo>
                <a:lnTo>
                  <a:pt x="244" y="384"/>
                </a:lnTo>
                <a:lnTo>
                  <a:pt x="244" y="384"/>
                </a:lnTo>
                <a:lnTo>
                  <a:pt x="252" y="396"/>
                </a:lnTo>
                <a:lnTo>
                  <a:pt x="252" y="396"/>
                </a:lnTo>
                <a:lnTo>
                  <a:pt x="258" y="408"/>
                </a:lnTo>
                <a:lnTo>
                  <a:pt x="258" y="408"/>
                </a:lnTo>
                <a:lnTo>
                  <a:pt x="268" y="426"/>
                </a:lnTo>
                <a:lnTo>
                  <a:pt x="268" y="426"/>
                </a:lnTo>
                <a:lnTo>
                  <a:pt x="274" y="434"/>
                </a:lnTo>
                <a:lnTo>
                  <a:pt x="274" y="434"/>
                </a:lnTo>
                <a:lnTo>
                  <a:pt x="276" y="438"/>
                </a:lnTo>
                <a:lnTo>
                  <a:pt x="276" y="438"/>
                </a:lnTo>
                <a:lnTo>
                  <a:pt x="282" y="444"/>
                </a:lnTo>
                <a:lnTo>
                  <a:pt x="282" y="444"/>
                </a:lnTo>
                <a:lnTo>
                  <a:pt x="286" y="446"/>
                </a:lnTo>
                <a:lnTo>
                  <a:pt x="286" y="446"/>
                </a:lnTo>
                <a:lnTo>
                  <a:pt x="290" y="450"/>
                </a:lnTo>
                <a:lnTo>
                  <a:pt x="290" y="450"/>
                </a:lnTo>
                <a:lnTo>
                  <a:pt x="296" y="452"/>
                </a:lnTo>
                <a:lnTo>
                  <a:pt x="296" y="452"/>
                </a:lnTo>
                <a:lnTo>
                  <a:pt x="306" y="456"/>
                </a:lnTo>
                <a:lnTo>
                  <a:pt x="306" y="456"/>
                </a:lnTo>
                <a:lnTo>
                  <a:pt x="326" y="462"/>
                </a:lnTo>
                <a:lnTo>
                  <a:pt x="326" y="462"/>
                </a:lnTo>
                <a:lnTo>
                  <a:pt x="346" y="468"/>
                </a:lnTo>
                <a:lnTo>
                  <a:pt x="346" y="468"/>
                </a:lnTo>
                <a:lnTo>
                  <a:pt x="360" y="474"/>
                </a:lnTo>
                <a:lnTo>
                  <a:pt x="360" y="474"/>
                </a:lnTo>
                <a:lnTo>
                  <a:pt x="366" y="476"/>
                </a:lnTo>
                <a:lnTo>
                  <a:pt x="366" y="476"/>
                </a:lnTo>
                <a:lnTo>
                  <a:pt x="370" y="478"/>
                </a:lnTo>
                <a:lnTo>
                  <a:pt x="370" y="478"/>
                </a:lnTo>
                <a:lnTo>
                  <a:pt x="378" y="484"/>
                </a:lnTo>
                <a:lnTo>
                  <a:pt x="378" y="484"/>
                </a:lnTo>
                <a:lnTo>
                  <a:pt x="384" y="488"/>
                </a:lnTo>
                <a:lnTo>
                  <a:pt x="384" y="488"/>
                </a:lnTo>
                <a:lnTo>
                  <a:pt x="386" y="490"/>
                </a:lnTo>
                <a:lnTo>
                  <a:pt x="386" y="490"/>
                </a:lnTo>
                <a:lnTo>
                  <a:pt x="390" y="500"/>
                </a:lnTo>
                <a:lnTo>
                  <a:pt x="390" y="500"/>
                </a:lnTo>
                <a:lnTo>
                  <a:pt x="394" y="508"/>
                </a:lnTo>
                <a:lnTo>
                  <a:pt x="394" y="508"/>
                </a:lnTo>
                <a:lnTo>
                  <a:pt x="396" y="512"/>
                </a:lnTo>
                <a:lnTo>
                  <a:pt x="396" y="512"/>
                </a:lnTo>
                <a:lnTo>
                  <a:pt x="396" y="512"/>
                </a:lnTo>
                <a:lnTo>
                  <a:pt x="396" y="512"/>
                </a:lnTo>
                <a:lnTo>
                  <a:pt x="398" y="516"/>
                </a:lnTo>
                <a:lnTo>
                  <a:pt x="398" y="516"/>
                </a:lnTo>
                <a:lnTo>
                  <a:pt x="400" y="520"/>
                </a:lnTo>
                <a:lnTo>
                  <a:pt x="400" y="520"/>
                </a:lnTo>
                <a:lnTo>
                  <a:pt x="402" y="522"/>
                </a:lnTo>
                <a:lnTo>
                  <a:pt x="404" y="520"/>
                </a:lnTo>
                <a:lnTo>
                  <a:pt x="404" y="520"/>
                </a:lnTo>
                <a:lnTo>
                  <a:pt x="412" y="516"/>
                </a:lnTo>
                <a:lnTo>
                  <a:pt x="412" y="516"/>
                </a:lnTo>
                <a:lnTo>
                  <a:pt x="422" y="512"/>
                </a:lnTo>
                <a:lnTo>
                  <a:pt x="422" y="512"/>
                </a:lnTo>
                <a:lnTo>
                  <a:pt x="424" y="510"/>
                </a:lnTo>
                <a:lnTo>
                  <a:pt x="424" y="510"/>
                </a:lnTo>
                <a:lnTo>
                  <a:pt x="428" y="506"/>
                </a:lnTo>
                <a:lnTo>
                  <a:pt x="428" y="506"/>
                </a:lnTo>
                <a:lnTo>
                  <a:pt x="432" y="502"/>
                </a:lnTo>
                <a:lnTo>
                  <a:pt x="434" y="506"/>
                </a:lnTo>
                <a:lnTo>
                  <a:pt x="434" y="506"/>
                </a:lnTo>
                <a:lnTo>
                  <a:pt x="434" y="508"/>
                </a:lnTo>
                <a:lnTo>
                  <a:pt x="434" y="508"/>
                </a:lnTo>
                <a:lnTo>
                  <a:pt x="434" y="510"/>
                </a:lnTo>
                <a:lnTo>
                  <a:pt x="434" y="510"/>
                </a:lnTo>
                <a:lnTo>
                  <a:pt x="434" y="512"/>
                </a:lnTo>
                <a:lnTo>
                  <a:pt x="434" y="512"/>
                </a:lnTo>
                <a:lnTo>
                  <a:pt x="436" y="512"/>
                </a:lnTo>
                <a:lnTo>
                  <a:pt x="436" y="512"/>
                </a:lnTo>
                <a:lnTo>
                  <a:pt x="436" y="512"/>
                </a:lnTo>
                <a:lnTo>
                  <a:pt x="438" y="514"/>
                </a:lnTo>
                <a:lnTo>
                  <a:pt x="438" y="514"/>
                </a:lnTo>
                <a:lnTo>
                  <a:pt x="438" y="516"/>
                </a:lnTo>
                <a:lnTo>
                  <a:pt x="438" y="516"/>
                </a:lnTo>
                <a:lnTo>
                  <a:pt x="438" y="518"/>
                </a:lnTo>
                <a:lnTo>
                  <a:pt x="438" y="518"/>
                </a:lnTo>
                <a:lnTo>
                  <a:pt x="438" y="518"/>
                </a:lnTo>
                <a:lnTo>
                  <a:pt x="438" y="518"/>
                </a:lnTo>
                <a:lnTo>
                  <a:pt x="440" y="520"/>
                </a:lnTo>
                <a:lnTo>
                  <a:pt x="440" y="520"/>
                </a:lnTo>
                <a:lnTo>
                  <a:pt x="440" y="522"/>
                </a:lnTo>
                <a:lnTo>
                  <a:pt x="440" y="522"/>
                </a:lnTo>
                <a:lnTo>
                  <a:pt x="440" y="522"/>
                </a:lnTo>
                <a:lnTo>
                  <a:pt x="440" y="522"/>
                </a:lnTo>
                <a:lnTo>
                  <a:pt x="440" y="526"/>
                </a:lnTo>
                <a:lnTo>
                  <a:pt x="440" y="526"/>
                </a:lnTo>
                <a:lnTo>
                  <a:pt x="440" y="526"/>
                </a:lnTo>
                <a:lnTo>
                  <a:pt x="440" y="526"/>
                </a:lnTo>
                <a:lnTo>
                  <a:pt x="440" y="528"/>
                </a:lnTo>
                <a:lnTo>
                  <a:pt x="440" y="528"/>
                </a:lnTo>
                <a:lnTo>
                  <a:pt x="442" y="530"/>
                </a:lnTo>
                <a:lnTo>
                  <a:pt x="442" y="530"/>
                </a:lnTo>
                <a:lnTo>
                  <a:pt x="442" y="530"/>
                </a:lnTo>
                <a:lnTo>
                  <a:pt x="442" y="530"/>
                </a:lnTo>
                <a:lnTo>
                  <a:pt x="442" y="532"/>
                </a:lnTo>
                <a:lnTo>
                  <a:pt x="442" y="532"/>
                </a:lnTo>
                <a:lnTo>
                  <a:pt x="442" y="532"/>
                </a:lnTo>
                <a:lnTo>
                  <a:pt x="442" y="532"/>
                </a:lnTo>
                <a:lnTo>
                  <a:pt x="442" y="534"/>
                </a:lnTo>
                <a:lnTo>
                  <a:pt x="442" y="534"/>
                </a:lnTo>
                <a:lnTo>
                  <a:pt x="444" y="536"/>
                </a:lnTo>
                <a:lnTo>
                  <a:pt x="444" y="536"/>
                </a:lnTo>
                <a:lnTo>
                  <a:pt x="444" y="538"/>
                </a:lnTo>
                <a:lnTo>
                  <a:pt x="444" y="538"/>
                </a:lnTo>
                <a:lnTo>
                  <a:pt x="444" y="542"/>
                </a:lnTo>
                <a:lnTo>
                  <a:pt x="444" y="542"/>
                </a:lnTo>
                <a:lnTo>
                  <a:pt x="442" y="544"/>
                </a:lnTo>
                <a:lnTo>
                  <a:pt x="442" y="544"/>
                </a:lnTo>
                <a:lnTo>
                  <a:pt x="442" y="546"/>
                </a:lnTo>
                <a:lnTo>
                  <a:pt x="442" y="546"/>
                </a:lnTo>
                <a:lnTo>
                  <a:pt x="442" y="548"/>
                </a:lnTo>
                <a:lnTo>
                  <a:pt x="442" y="548"/>
                </a:lnTo>
                <a:lnTo>
                  <a:pt x="442" y="554"/>
                </a:lnTo>
                <a:lnTo>
                  <a:pt x="442" y="554"/>
                </a:lnTo>
                <a:lnTo>
                  <a:pt x="440" y="562"/>
                </a:lnTo>
                <a:lnTo>
                  <a:pt x="440" y="562"/>
                </a:lnTo>
                <a:lnTo>
                  <a:pt x="442" y="568"/>
                </a:lnTo>
                <a:lnTo>
                  <a:pt x="442" y="568"/>
                </a:lnTo>
                <a:lnTo>
                  <a:pt x="444" y="572"/>
                </a:lnTo>
                <a:lnTo>
                  <a:pt x="444" y="572"/>
                </a:lnTo>
                <a:lnTo>
                  <a:pt x="444" y="574"/>
                </a:lnTo>
                <a:lnTo>
                  <a:pt x="444" y="574"/>
                </a:lnTo>
                <a:lnTo>
                  <a:pt x="448" y="576"/>
                </a:lnTo>
                <a:lnTo>
                  <a:pt x="448" y="576"/>
                </a:lnTo>
                <a:lnTo>
                  <a:pt x="452" y="576"/>
                </a:lnTo>
                <a:lnTo>
                  <a:pt x="454" y="576"/>
                </a:lnTo>
                <a:lnTo>
                  <a:pt x="454" y="576"/>
                </a:lnTo>
                <a:lnTo>
                  <a:pt x="460" y="570"/>
                </a:lnTo>
                <a:lnTo>
                  <a:pt x="460" y="570"/>
                </a:lnTo>
                <a:lnTo>
                  <a:pt x="464" y="564"/>
                </a:lnTo>
                <a:lnTo>
                  <a:pt x="470" y="556"/>
                </a:lnTo>
                <a:lnTo>
                  <a:pt x="470" y="556"/>
                </a:lnTo>
                <a:lnTo>
                  <a:pt x="476" y="546"/>
                </a:lnTo>
                <a:lnTo>
                  <a:pt x="480" y="536"/>
                </a:lnTo>
                <a:lnTo>
                  <a:pt x="480" y="536"/>
                </a:lnTo>
                <a:lnTo>
                  <a:pt x="480" y="528"/>
                </a:lnTo>
                <a:lnTo>
                  <a:pt x="480" y="528"/>
                </a:lnTo>
                <a:lnTo>
                  <a:pt x="480" y="522"/>
                </a:lnTo>
                <a:lnTo>
                  <a:pt x="480" y="522"/>
                </a:lnTo>
                <a:lnTo>
                  <a:pt x="480" y="518"/>
                </a:lnTo>
                <a:lnTo>
                  <a:pt x="480" y="518"/>
                </a:lnTo>
                <a:lnTo>
                  <a:pt x="480" y="508"/>
                </a:lnTo>
                <a:lnTo>
                  <a:pt x="480" y="508"/>
                </a:lnTo>
                <a:lnTo>
                  <a:pt x="480" y="504"/>
                </a:lnTo>
                <a:lnTo>
                  <a:pt x="480" y="504"/>
                </a:lnTo>
                <a:lnTo>
                  <a:pt x="482" y="504"/>
                </a:lnTo>
                <a:lnTo>
                  <a:pt x="482" y="504"/>
                </a:lnTo>
                <a:lnTo>
                  <a:pt x="484" y="506"/>
                </a:lnTo>
                <a:lnTo>
                  <a:pt x="484" y="506"/>
                </a:lnTo>
                <a:lnTo>
                  <a:pt x="484" y="502"/>
                </a:lnTo>
                <a:lnTo>
                  <a:pt x="484" y="502"/>
                </a:lnTo>
                <a:lnTo>
                  <a:pt x="486" y="490"/>
                </a:lnTo>
                <a:lnTo>
                  <a:pt x="486" y="490"/>
                </a:lnTo>
                <a:lnTo>
                  <a:pt x="488" y="484"/>
                </a:lnTo>
                <a:lnTo>
                  <a:pt x="488" y="478"/>
                </a:lnTo>
                <a:lnTo>
                  <a:pt x="488" y="478"/>
                </a:lnTo>
                <a:lnTo>
                  <a:pt x="486" y="474"/>
                </a:lnTo>
                <a:lnTo>
                  <a:pt x="484" y="470"/>
                </a:lnTo>
                <a:lnTo>
                  <a:pt x="484" y="470"/>
                </a:lnTo>
                <a:lnTo>
                  <a:pt x="478" y="470"/>
                </a:lnTo>
                <a:lnTo>
                  <a:pt x="478" y="470"/>
                </a:lnTo>
                <a:lnTo>
                  <a:pt x="476" y="470"/>
                </a:lnTo>
                <a:lnTo>
                  <a:pt x="476" y="470"/>
                </a:lnTo>
                <a:lnTo>
                  <a:pt x="474" y="470"/>
                </a:lnTo>
                <a:lnTo>
                  <a:pt x="474" y="470"/>
                </a:lnTo>
                <a:lnTo>
                  <a:pt x="468" y="468"/>
                </a:lnTo>
                <a:lnTo>
                  <a:pt x="468" y="468"/>
                </a:lnTo>
                <a:lnTo>
                  <a:pt x="462" y="468"/>
                </a:lnTo>
                <a:lnTo>
                  <a:pt x="462" y="468"/>
                </a:lnTo>
                <a:lnTo>
                  <a:pt x="460" y="468"/>
                </a:lnTo>
                <a:lnTo>
                  <a:pt x="460" y="468"/>
                </a:lnTo>
                <a:lnTo>
                  <a:pt x="456" y="468"/>
                </a:lnTo>
                <a:lnTo>
                  <a:pt x="456" y="468"/>
                </a:lnTo>
                <a:lnTo>
                  <a:pt x="452" y="468"/>
                </a:lnTo>
                <a:lnTo>
                  <a:pt x="452" y="468"/>
                </a:lnTo>
                <a:lnTo>
                  <a:pt x="452" y="470"/>
                </a:lnTo>
                <a:lnTo>
                  <a:pt x="452" y="470"/>
                </a:lnTo>
                <a:lnTo>
                  <a:pt x="450" y="468"/>
                </a:lnTo>
                <a:lnTo>
                  <a:pt x="450" y="468"/>
                </a:lnTo>
                <a:lnTo>
                  <a:pt x="446" y="464"/>
                </a:lnTo>
                <a:lnTo>
                  <a:pt x="446" y="464"/>
                </a:lnTo>
                <a:lnTo>
                  <a:pt x="442" y="462"/>
                </a:lnTo>
                <a:lnTo>
                  <a:pt x="442" y="462"/>
                </a:lnTo>
                <a:lnTo>
                  <a:pt x="442" y="464"/>
                </a:lnTo>
                <a:lnTo>
                  <a:pt x="442" y="464"/>
                </a:lnTo>
                <a:lnTo>
                  <a:pt x="438" y="462"/>
                </a:lnTo>
                <a:lnTo>
                  <a:pt x="438" y="462"/>
                </a:lnTo>
                <a:lnTo>
                  <a:pt x="430" y="456"/>
                </a:lnTo>
                <a:lnTo>
                  <a:pt x="430" y="456"/>
                </a:lnTo>
                <a:lnTo>
                  <a:pt x="422" y="452"/>
                </a:lnTo>
                <a:lnTo>
                  <a:pt x="422" y="452"/>
                </a:lnTo>
                <a:lnTo>
                  <a:pt x="412" y="448"/>
                </a:lnTo>
                <a:lnTo>
                  <a:pt x="412" y="448"/>
                </a:lnTo>
                <a:lnTo>
                  <a:pt x="400" y="444"/>
                </a:lnTo>
                <a:lnTo>
                  <a:pt x="400" y="444"/>
                </a:lnTo>
                <a:lnTo>
                  <a:pt x="394" y="440"/>
                </a:lnTo>
                <a:lnTo>
                  <a:pt x="394" y="440"/>
                </a:lnTo>
                <a:lnTo>
                  <a:pt x="386" y="434"/>
                </a:lnTo>
                <a:lnTo>
                  <a:pt x="386" y="434"/>
                </a:lnTo>
                <a:lnTo>
                  <a:pt x="372" y="422"/>
                </a:lnTo>
                <a:lnTo>
                  <a:pt x="372" y="422"/>
                </a:lnTo>
                <a:lnTo>
                  <a:pt x="360" y="412"/>
                </a:lnTo>
                <a:lnTo>
                  <a:pt x="360" y="412"/>
                </a:lnTo>
                <a:lnTo>
                  <a:pt x="354" y="410"/>
                </a:lnTo>
                <a:lnTo>
                  <a:pt x="354" y="410"/>
                </a:lnTo>
                <a:lnTo>
                  <a:pt x="350" y="410"/>
                </a:lnTo>
                <a:lnTo>
                  <a:pt x="350" y="410"/>
                </a:lnTo>
                <a:lnTo>
                  <a:pt x="342" y="402"/>
                </a:lnTo>
                <a:lnTo>
                  <a:pt x="342" y="402"/>
                </a:lnTo>
                <a:lnTo>
                  <a:pt x="330" y="396"/>
                </a:lnTo>
                <a:lnTo>
                  <a:pt x="330" y="396"/>
                </a:lnTo>
                <a:lnTo>
                  <a:pt x="326" y="394"/>
                </a:lnTo>
                <a:lnTo>
                  <a:pt x="326" y="394"/>
                </a:lnTo>
                <a:lnTo>
                  <a:pt x="326" y="392"/>
                </a:lnTo>
                <a:lnTo>
                  <a:pt x="326" y="392"/>
                </a:lnTo>
                <a:lnTo>
                  <a:pt x="324" y="388"/>
                </a:lnTo>
                <a:lnTo>
                  <a:pt x="320" y="386"/>
                </a:lnTo>
                <a:lnTo>
                  <a:pt x="320" y="386"/>
                </a:lnTo>
                <a:lnTo>
                  <a:pt x="316" y="386"/>
                </a:lnTo>
                <a:lnTo>
                  <a:pt x="316" y="386"/>
                </a:lnTo>
                <a:lnTo>
                  <a:pt x="314" y="386"/>
                </a:lnTo>
                <a:lnTo>
                  <a:pt x="314" y="386"/>
                </a:lnTo>
                <a:lnTo>
                  <a:pt x="314" y="384"/>
                </a:lnTo>
                <a:lnTo>
                  <a:pt x="314" y="384"/>
                </a:lnTo>
                <a:lnTo>
                  <a:pt x="314" y="380"/>
                </a:lnTo>
                <a:lnTo>
                  <a:pt x="314" y="380"/>
                </a:lnTo>
                <a:lnTo>
                  <a:pt x="314" y="378"/>
                </a:lnTo>
                <a:lnTo>
                  <a:pt x="314" y="378"/>
                </a:lnTo>
                <a:lnTo>
                  <a:pt x="312" y="376"/>
                </a:lnTo>
                <a:lnTo>
                  <a:pt x="312" y="376"/>
                </a:lnTo>
                <a:lnTo>
                  <a:pt x="310" y="374"/>
                </a:lnTo>
                <a:lnTo>
                  <a:pt x="310" y="374"/>
                </a:lnTo>
                <a:lnTo>
                  <a:pt x="312" y="370"/>
                </a:lnTo>
                <a:lnTo>
                  <a:pt x="312" y="370"/>
                </a:lnTo>
                <a:lnTo>
                  <a:pt x="310" y="364"/>
                </a:lnTo>
                <a:lnTo>
                  <a:pt x="310" y="364"/>
                </a:lnTo>
                <a:lnTo>
                  <a:pt x="310" y="360"/>
                </a:lnTo>
                <a:lnTo>
                  <a:pt x="310" y="360"/>
                </a:lnTo>
                <a:lnTo>
                  <a:pt x="310" y="356"/>
                </a:lnTo>
                <a:lnTo>
                  <a:pt x="310" y="356"/>
                </a:lnTo>
                <a:lnTo>
                  <a:pt x="308" y="344"/>
                </a:lnTo>
                <a:lnTo>
                  <a:pt x="308" y="344"/>
                </a:lnTo>
                <a:lnTo>
                  <a:pt x="308" y="334"/>
                </a:lnTo>
                <a:lnTo>
                  <a:pt x="308" y="334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06" y="320"/>
                </a:lnTo>
                <a:lnTo>
                  <a:pt x="306" y="320"/>
                </a:lnTo>
                <a:lnTo>
                  <a:pt x="306" y="318"/>
                </a:lnTo>
                <a:lnTo>
                  <a:pt x="306" y="314"/>
                </a:lnTo>
                <a:lnTo>
                  <a:pt x="306" y="314"/>
                </a:lnTo>
                <a:lnTo>
                  <a:pt x="302" y="312"/>
                </a:lnTo>
                <a:lnTo>
                  <a:pt x="302" y="312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6" y="306"/>
                </a:lnTo>
                <a:lnTo>
                  <a:pt x="306" y="306"/>
                </a:lnTo>
                <a:lnTo>
                  <a:pt x="306" y="302"/>
                </a:lnTo>
                <a:lnTo>
                  <a:pt x="306" y="302"/>
                </a:lnTo>
                <a:lnTo>
                  <a:pt x="306" y="300"/>
                </a:lnTo>
                <a:lnTo>
                  <a:pt x="306" y="300"/>
                </a:lnTo>
                <a:lnTo>
                  <a:pt x="308" y="296"/>
                </a:lnTo>
                <a:lnTo>
                  <a:pt x="308" y="296"/>
                </a:lnTo>
                <a:lnTo>
                  <a:pt x="308" y="294"/>
                </a:lnTo>
                <a:lnTo>
                  <a:pt x="308" y="294"/>
                </a:lnTo>
                <a:lnTo>
                  <a:pt x="310" y="294"/>
                </a:lnTo>
                <a:lnTo>
                  <a:pt x="310" y="294"/>
                </a:lnTo>
                <a:lnTo>
                  <a:pt x="314" y="294"/>
                </a:lnTo>
                <a:lnTo>
                  <a:pt x="314" y="294"/>
                </a:lnTo>
                <a:lnTo>
                  <a:pt x="322" y="292"/>
                </a:lnTo>
                <a:lnTo>
                  <a:pt x="322" y="292"/>
                </a:lnTo>
                <a:lnTo>
                  <a:pt x="328" y="288"/>
                </a:lnTo>
                <a:lnTo>
                  <a:pt x="328" y="288"/>
                </a:lnTo>
                <a:lnTo>
                  <a:pt x="334" y="280"/>
                </a:lnTo>
                <a:lnTo>
                  <a:pt x="334" y="280"/>
                </a:lnTo>
                <a:lnTo>
                  <a:pt x="338" y="274"/>
                </a:lnTo>
                <a:lnTo>
                  <a:pt x="338" y="274"/>
                </a:lnTo>
                <a:lnTo>
                  <a:pt x="340" y="270"/>
                </a:lnTo>
                <a:lnTo>
                  <a:pt x="342" y="268"/>
                </a:lnTo>
                <a:lnTo>
                  <a:pt x="342" y="268"/>
                </a:lnTo>
                <a:lnTo>
                  <a:pt x="342" y="264"/>
                </a:lnTo>
                <a:lnTo>
                  <a:pt x="342" y="264"/>
                </a:lnTo>
                <a:lnTo>
                  <a:pt x="344" y="260"/>
                </a:lnTo>
                <a:lnTo>
                  <a:pt x="344" y="260"/>
                </a:lnTo>
                <a:lnTo>
                  <a:pt x="348" y="256"/>
                </a:lnTo>
                <a:lnTo>
                  <a:pt x="348" y="254"/>
                </a:lnTo>
                <a:lnTo>
                  <a:pt x="348" y="254"/>
                </a:lnTo>
                <a:lnTo>
                  <a:pt x="346" y="252"/>
                </a:lnTo>
                <a:lnTo>
                  <a:pt x="346" y="252"/>
                </a:lnTo>
                <a:lnTo>
                  <a:pt x="348" y="250"/>
                </a:lnTo>
                <a:lnTo>
                  <a:pt x="348" y="250"/>
                </a:lnTo>
                <a:lnTo>
                  <a:pt x="352" y="246"/>
                </a:lnTo>
                <a:lnTo>
                  <a:pt x="352" y="246"/>
                </a:lnTo>
                <a:lnTo>
                  <a:pt x="354" y="244"/>
                </a:lnTo>
                <a:lnTo>
                  <a:pt x="354" y="242"/>
                </a:lnTo>
                <a:lnTo>
                  <a:pt x="354" y="242"/>
                </a:lnTo>
                <a:lnTo>
                  <a:pt x="350" y="236"/>
                </a:lnTo>
                <a:lnTo>
                  <a:pt x="350" y="236"/>
                </a:lnTo>
                <a:lnTo>
                  <a:pt x="342" y="222"/>
                </a:lnTo>
                <a:lnTo>
                  <a:pt x="342" y="222"/>
                </a:lnTo>
                <a:lnTo>
                  <a:pt x="332" y="208"/>
                </a:lnTo>
                <a:lnTo>
                  <a:pt x="332" y="208"/>
                </a:lnTo>
                <a:lnTo>
                  <a:pt x="322" y="190"/>
                </a:lnTo>
                <a:lnTo>
                  <a:pt x="322" y="190"/>
                </a:lnTo>
                <a:lnTo>
                  <a:pt x="308" y="168"/>
                </a:lnTo>
                <a:lnTo>
                  <a:pt x="308" y="168"/>
                </a:lnTo>
                <a:lnTo>
                  <a:pt x="302" y="160"/>
                </a:lnTo>
                <a:lnTo>
                  <a:pt x="302" y="160"/>
                </a:lnTo>
                <a:lnTo>
                  <a:pt x="296" y="158"/>
                </a:lnTo>
                <a:lnTo>
                  <a:pt x="296" y="158"/>
                </a:lnTo>
                <a:lnTo>
                  <a:pt x="294" y="156"/>
                </a:lnTo>
                <a:lnTo>
                  <a:pt x="294" y="156"/>
                </a:lnTo>
                <a:lnTo>
                  <a:pt x="286" y="148"/>
                </a:lnTo>
                <a:lnTo>
                  <a:pt x="286" y="148"/>
                </a:lnTo>
                <a:lnTo>
                  <a:pt x="278" y="138"/>
                </a:lnTo>
                <a:lnTo>
                  <a:pt x="278" y="138"/>
                </a:lnTo>
                <a:lnTo>
                  <a:pt x="274" y="130"/>
                </a:lnTo>
                <a:lnTo>
                  <a:pt x="274" y="130"/>
                </a:lnTo>
                <a:lnTo>
                  <a:pt x="272" y="124"/>
                </a:lnTo>
                <a:lnTo>
                  <a:pt x="272" y="124"/>
                </a:lnTo>
                <a:lnTo>
                  <a:pt x="272" y="120"/>
                </a:lnTo>
                <a:lnTo>
                  <a:pt x="272" y="120"/>
                </a:lnTo>
                <a:lnTo>
                  <a:pt x="270" y="120"/>
                </a:lnTo>
                <a:lnTo>
                  <a:pt x="270" y="120"/>
                </a:lnTo>
                <a:lnTo>
                  <a:pt x="274" y="120"/>
                </a:lnTo>
                <a:lnTo>
                  <a:pt x="274" y="120"/>
                </a:lnTo>
                <a:lnTo>
                  <a:pt x="286" y="122"/>
                </a:lnTo>
                <a:lnTo>
                  <a:pt x="286" y="122"/>
                </a:lnTo>
                <a:lnTo>
                  <a:pt x="296" y="124"/>
                </a:lnTo>
                <a:lnTo>
                  <a:pt x="296" y="124"/>
                </a:lnTo>
                <a:lnTo>
                  <a:pt x="300" y="124"/>
                </a:lnTo>
                <a:lnTo>
                  <a:pt x="300" y="124"/>
                </a:lnTo>
                <a:lnTo>
                  <a:pt x="304" y="126"/>
                </a:lnTo>
                <a:lnTo>
                  <a:pt x="304" y="126"/>
                </a:lnTo>
                <a:lnTo>
                  <a:pt x="312" y="128"/>
                </a:lnTo>
                <a:lnTo>
                  <a:pt x="312" y="128"/>
                </a:lnTo>
                <a:lnTo>
                  <a:pt x="314" y="128"/>
                </a:lnTo>
                <a:lnTo>
                  <a:pt x="314" y="128"/>
                </a:lnTo>
                <a:lnTo>
                  <a:pt x="316" y="132"/>
                </a:lnTo>
                <a:lnTo>
                  <a:pt x="316" y="132"/>
                </a:lnTo>
                <a:lnTo>
                  <a:pt x="318" y="136"/>
                </a:lnTo>
                <a:lnTo>
                  <a:pt x="318" y="136"/>
                </a:lnTo>
                <a:lnTo>
                  <a:pt x="322" y="138"/>
                </a:lnTo>
                <a:lnTo>
                  <a:pt x="322" y="138"/>
                </a:lnTo>
                <a:lnTo>
                  <a:pt x="326" y="142"/>
                </a:lnTo>
                <a:lnTo>
                  <a:pt x="326" y="142"/>
                </a:lnTo>
                <a:lnTo>
                  <a:pt x="328" y="144"/>
                </a:lnTo>
                <a:lnTo>
                  <a:pt x="328" y="144"/>
                </a:lnTo>
                <a:lnTo>
                  <a:pt x="330" y="148"/>
                </a:lnTo>
                <a:lnTo>
                  <a:pt x="330" y="148"/>
                </a:lnTo>
                <a:lnTo>
                  <a:pt x="332" y="152"/>
                </a:lnTo>
                <a:lnTo>
                  <a:pt x="332" y="152"/>
                </a:lnTo>
                <a:lnTo>
                  <a:pt x="336" y="154"/>
                </a:lnTo>
                <a:lnTo>
                  <a:pt x="336" y="154"/>
                </a:lnTo>
                <a:lnTo>
                  <a:pt x="342" y="162"/>
                </a:lnTo>
                <a:lnTo>
                  <a:pt x="342" y="162"/>
                </a:lnTo>
                <a:lnTo>
                  <a:pt x="346" y="168"/>
                </a:lnTo>
                <a:lnTo>
                  <a:pt x="346" y="168"/>
                </a:lnTo>
                <a:lnTo>
                  <a:pt x="352" y="176"/>
                </a:lnTo>
                <a:lnTo>
                  <a:pt x="352" y="176"/>
                </a:lnTo>
                <a:lnTo>
                  <a:pt x="356" y="180"/>
                </a:lnTo>
                <a:lnTo>
                  <a:pt x="356" y="180"/>
                </a:lnTo>
                <a:lnTo>
                  <a:pt x="358" y="182"/>
                </a:lnTo>
                <a:lnTo>
                  <a:pt x="358" y="182"/>
                </a:lnTo>
                <a:lnTo>
                  <a:pt x="358" y="182"/>
                </a:lnTo>
                <a:lnTo>
                  <a:pt x="358" y="182"/>
                </a:lnTo>
                <a:lnTo>
                  <a:pt x="358" y="184"/>
                </a:lnTo>
                <a:lnTo>
                  <a:pt x="358" y="184"/>
                </a:lnTo>
                <a:lnTo>
                  <a:pt x="358" y="186"/>
                </a:lnTo>
                <a:lnTo>
                  <a:pt x="358" y="186"/>
                </a:lnTo>
                <a:lnTo>
                  <a:pt x="358" y="188"/>
                </a:lnTo>
                <a:lnTo>
                  <a:pt x="358" y="188"/>
                </a:lnTo>
                <a:lnTo>
                  <a:pt x="356" y="192"/>
                </a:lnTo>
                <a:lnTo>
                  <a:pt x="356" y="192"/>
                </a:lnTo>
                <a:lnTo>
                  <a:pt x="358" y="198"/>
                </a:lnTo>
                <a:lnTo>
                  <a:pt x="358" y="198"/>
                </a:lnTo>
                <a:lnTo>
                  <a:pt x="360" y="200"/>
                </a:lnTo>
                <a:lnTo>
                  <a:pt x="360" y="200"/>
                </a:lnTo>
                <a:lnTo>
                  <a:pt x="360" y="204"/>
                </a:lnTo>
                <a:lnTo>
                  <a:pt x="360" y="204"/>
                </a:lnTo>
                <a:lnTo>
                  <a:pt x="362" y="208"/>
                </a:lnTo>
                <a:lnTo>
                  <a:pt x="362" y="208"/>
                </a:lnTo>
                <a:lnTo>
                  <a:pt x="364" y="212"/>
                </a:lnTo>
                <a:lnTo>
                  <a:pt x="364" y="212"/>
                </a:lnTo>
                <a:lnTo>
                  <a:pt x="364" y="212"/>
                </a:lnTo>
                <a:lnTo>
                  <a:pt x="364" y="212"/>
                </a:lnTo>
                <a:lnTo>
                  <a:pt x="366" y="216"/>
                </a:lnTo>
                <a:lnTo>
                  <a:pt x="366" y="216"/>
                </a:lnTo>
                <a:lnTo>
                  <a:pt x="366" y="218"/>
                </a:lnTo>
                <a:lnTo>
                  <a:pt x="366" y="218"/>
                </a:lnTo>
                <a:lnTo>
                  <a:pt x="368" y="216"/>
                </a:lnTo>
                <a:lnTo>
                  <a:pt x="368" y="216"/>
                </a:lnTo>
                <a:lnTo>
                  <a:pt x="370" y="214"/>
                </a:lnTo>
                <a:lnTo>
                  <a:pt x="370" y="214"/>
                </a:lnTo>
                <a:lnTo>
                  <a:pt x="370" y="214"/>
                </a:lnTo>
                <a:lnTo>
                  <a:pt x="370" y="214"/>
                </a:lnTo>
                <a:lnTo>
                  <a:pt x="374" y="218"/>
                </a:lnTo>
                <a:lnTo>
                  <a:pt x="374" y="218"/>
                </a:lnTo>
                <a:lnTo>
                  <a:pt x="378" y="218"/>
                </a:lnTo>
                <a:lnTo>
                  <a:pt x="378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20"/>
                </a:lnTo>
                <a:lnTo>
                  <a:pt x="380" y="220"/>
                </a:lnTo>
                <a:lnTo>
                  <a:pt x="382" y="220"/>
                </a:lnTo>
                <a:lnTo>
                  <a:pt x="382" y="220"/>
                </a:lnTo>
                <a:lnTo>
                  <a:pt x="380" y="226"/>
                </a:lnTo>
                <a:lnTo>
                  <a:pt x="380" y="226"/>
                </a:lnTo>
                <a:lnTo>
                  <a:pt x="368" y="248"/>
                </a:lnTo>
                <a:lnTo>
                  <a:pt x="368" y="248"/>
                </a:lnTo>
                <a:lnTo>
                  <a:pt x="366" y="250"/>
                </a:lnTo>
                <a:lnTo>
                  <a:pt x="366" y="250"/>
                </a:lnTo>
                <a:lnTo>
                  <a:pt x="364" y="250"/>
                </a:lnTo>
                <a:lnTo>
                  <a:pt x="364" y="250"/>
                </a:lnTo>
                <a:lnTo>
                  <a:pt x="362" y="254"/>
                </a:lnTo>
                <a:lnTo>
                  <a:pt x="362" y="254"/>
                </a:lnTo>
                <a:lnTo>
                  <a:pt x="362" y="256"/>
                </a:lnTo>
                <a:lnTo>
                  <a:pt x="362" y="256"/>
                </a:lnTo>
                <a:lnTo>
                  <a:pt x="362" y="256"/>
                </a:lnTo>
                <a:lnTo>
                  <a:pt x="362" y="256"/>
                </a:lnTo>
                <a:lnTo>
                  <a:pt x="364" y="258"/>
                </a:lnTo>
                <a:lnTo>
                  <a:pt x="364" y="258"/>
                </a:lnTo>
                <a:lnTo>
                  <a:pt x="360" y="264"/>
                </a:lnTo>
                <a:lnTo>
                  <a:pt x="360" y="264"/>
                </a:lnTo>
                <a:lnTo>
                  <a:pt x="356" y="272"/>
                </a:lnTo>
                <a:lnTo>
                  <a:pt x="356" y="272"/>
                </a:lnTo>
                <a:lnTo>
                  <a:pt x="354" y="274"/>
                </a:lnTo>
                <a:lnTo>
                  <a:pt x="354" y="274"/>
                </a:lnTo>
                <a:lnTo>
                  <a:pt x="354" y="276"/>
                </a:lnTo>
                <a:lnTo>
                  <a:pt x="354" y="276"/>
                </a:lnTo>
                <a:lnTo>
                  <a:pt x="352" y="280"/>
                </a:lnTo>
                <a:lnTo>
                  <a:pt x="352" y="280"/>
                </a:lnTo>
                <a:lnTo>
                  <a:pt x="354" y="282"/>
                </a:lnTo>
                <a:lnTo>
                  <a:pt x="354" y="282"/>
                </a:lnTo>
                <a:lnTo>
                  <a:pt x="356" y="282"/>
                </a:lnTo>
                <a:lnTo>
                  <a:pt x="356" y="282"/>
                </a:lnTo>
                <a:lnTo>
                  <a:pt x="358" y="282"/>
                </a:lnTo>
                <a:lnTo>
                  <a:pt x="358" y="282"/>
                </a:lnTo>
                <a:lnTo>
                  <a:pt x="360" y="284"/>
                </a:lnTo>
                <a:lnTo>
                  <a:pt x="360" y="284"/>
                </a:lnTo>
                <a:lnTo>
                  <a:pt x="382" y="296"/>
                </a:lnTo>
                <a:lnTo>
                  <a:pt x="382" y="296"/>
                </a:lnTo>
                <a:lnTo>
                  <a:pt x="410" y="312"/>
                </a:lnTo>
                <a:lnTo>
                  <a:pt x="410" y="312"/>
                </a:lnTo>
                <a:lnTo>
                  <a:pt x="442" y="330"/>
                </a:lnTo>
                <a:lnTo>
                  <a:pt x="442" y="330"/>
                </a:lnTo>
                <a:lnTo>
                  <a:pt x="460" y="340"/>
                </a:lnTo>
                <a:lnTo>
                  <a:pt x="460" y="340"/>
                </a:lnTo>
                <a:lnTo>
                  <a:pt x="462" y="342"/>
                </a:lnTo>
                <a:lnTo>
                  <a:pt x="462" y="342"/>
                </a:lnTo>
                <a:lnTo>
                  <a:pt x="464" y="344"/>
                </a:lnTo>
                <a:lnTo>
                  <a:pt x="464" y="344"/>
                </a:lnTo>
                <a:lnTo>
                  <a:pt x="466" y="344"/>
                </a:lnTo>
                <a:lnTo>
                  <a:pt x="466" y="344"/>
                </a:lnTo>
                <a:lnTo>
                  <a:pt x="468" y="344"/>
                </a:lnTo>
                <a:lnTo>
                  <a:pt x="468" y="344"/>
                </a:lnTo>
                <a:lnTo>
                  <a:pt x="470" y="344"/>
                </a:lnTo>
                <a:lnTo>
                  <a:pt x="470" y="344"/>
                </a:lnTo>
                <a:lnTo>
                  <a:pt x="470" y="342"/>
                </a:lnTo>
                <a:lnTo>
                  <a:pt x="470" y="342"/>
                </a:lnTo>
                <a:lnTo>
                  <a:pt x="472" y="342"/>
                </a:lnTo>
                <a:lnTo>
                  <a:pt x="472" y="342"/>
                </a:lnTo>
                <a:lnTo>
                  <a:pt x="472" y="342"/>
                </a:lnTo>
                <a:lnTo>
                  <a:pt x="472" y="342"/>
                </a:lnTo>
                <a:lnTo>
                  <a:pt x="474" y="342"/>
                </a:lnTo>
                <a:lnTo>
                  <a:pt x="474" y="342"/>
                </a:lnTo>
                <a:lnTo>
                  <a:pt x="476" y="342"/>
                </a:lnTo>
                <a:lnTo>
                  <a:pt x="476" y="342"/>
                </a:lnTo>
                <a:lnTo>
                  <a:pt x="476" y="342"/>
                </a:lnTo>
                <a:lnTo>
                  <a:pt x="476" y="342"/>
                </a:lnTo>
                <a:lnTo>
                  <a:pt x="478" y="340"/>
                </a:lnTo>
                <a:lnTo>
                  <a:pt x="478" y="340"/>
                </a:lnTo>
                <a:lnTo>
                  <a:pt x="478" y="338"/>
                </a:lnTo>
                <a:lnTo>
                  <a:pt x="478" y="338"/>
                </a:lnTo>
                <a:lnTo>
                  <a:pt x="480" y="336"/>
                </a:lnTo>
                <a:lnTo>
                  <a:pt x="480" y="336"/>
                </a:lnTo>
                <a:lnTo>
                  <a:pt x="480" y="336"/>
                </a:lnTo>
                <a:lnTo>
                  <a:pt x="480" y="336"/>
                </a:lnTo>
                <a:lnTo>
                  <a:pt x="482" y="334"/>
                </a:lnTo>
                <a:lnTo>
                  <a:pt x="482" y="334"/>
                </a:lnTo>
                <a:lnTo>
                  <a:pt x="484" y="332"/>
                </a:lnTo>
                <a:lnTo>
                  <a:pt x="484" y="332"/>
                </a:lnTo>
                <a:lnTo>
                  <a:pt x="482" y="330"/>
                </a:lnTo>
                <a:lnTo>
                  <a:pt x="482" y="330"/>
                </a:lnTo>
                <a:lnTo>
                  <a:pt x="482" y="330"/>
                </a:lnTo>
                <a:lnTo>
                  <a:pt x="482" y="330"/>
                </a:lnTo>
                <a:lnTo>
                  <a:pt x="486" y="324"/>
                </a:lnTo>
                <a:lnTo>
                  <a:pt x="486" y="324"/>
                </a:lnTo>
                <a:lnTo>
                  <a:pt x="492" y="308"/>
                </a:lnTo>
                <a:lnTo>
                  <a:pt x="492" y="308"/>
                </a:lnTo>
                <a:lnTo>
                  <a:pt x="506" y="282"/>
                </a:lnTo>
                <a:lnTo>
                  <a:pt x="506" y="282"/>
                </a:lnTo>
                <a:lnTo>
                  <a:pt x="522" y="248"/>
                </a:lnTo>
                <a:lnTo>
                  <a:pt x="522" y="248"/>
                </a:lnTo>
                <a:lnTo>
                  <a:pt x="544" y="208"/>
                </a:lnTo>
                <a:lnTo>
                  <a:pt x="544" y="208"/>
                </a:lnTo>
                <a:lnTo>
                  <a:pt x="546" y="206"/>
                </a:lnTo>
                <a:lnTo>
                  <a:pt x="546" y="206"/>
                </a:lnTo>
                <a:lnTo>
                  <a:pt x="546" y="204"/>
                </a:lnTo>
                <a:lnTo>
                  <a:pt x="546" y="202"/>
                </a:lnTo>
                <a:lnTo>
                  <a:pt x="546" y="202"/>
                </a:lnTo>
                <a:lnTo>
                  <a:pt x="546" y="202"/>
                </a:lnTo>
                <a:lnTo>
                  <a:pt x="546" y="202"/>
                </a:lnTo>
                <a:lnTo>
                  <a:pt x="546" y="200"/>
                </a:lnTo>
                <a:lnTo>
                  <a:pt x="546" y="200"/>
                </a:lnTo>
                <a:lnTo>
                  <a:pt x="548" y="196"/>
                </a:lnTo>
                <a:lnTo>
                  <a:pt x="548" y="196"/>
                </a:lnTo>
                <a:lnTo>
                  <a:pt x="550" y="196"/>
                </a:lnTo>
                <a:lnTo>
                  <a:pt x="550" y="194"/>
                </a:lnTo>
                <a:lnTo>
                  <a:pt x="550" y="194"/>
                </a:lnTo>
                <a:close/>
                <a:moveTo>
                  <a:pt x="388" y="208"/>
                </a:moveTo>
                <a:lnTo>
                  <a:pt x="388" y="208"/>
                </a:lnTo>
                <a:lnTo>
                  <a:pt x="386" y="214"/>
                </a:lnTo>
                <a:lnTo>
                  <a:pt x="386" y="214"/>
                </a:lnTo>
                <a:lnTo>
                  <a:pt x="384" y="214"/>
                </a:lnTo>
                <a:lnTo>
                  <a:pt x="384" y="214"/>
                </a:lnTo>
                <a:lnTo>
                  <a:pt x="382" y="214"/>
                </a:lnTo>
                <a:lnTo>
                  <a:pt x="382" y="214"/>
                </a:lnTo>
                <a:lnTo>
                  <a:pt x="382" y="214"/>
                </a:lnTo>
                <a:lnTo>
                  <a:pt x="382" y="214"/>
                </a:lnTo>
                <a:lnTo>
                  <a:pt x="378" y="212"/>
                </a:lnTo>
                <a:lnTo>
                  <a:pt x="378" y="212"/>
                </a:lnTo>
                <a:lnTo>
                  <a:pt x="376" y="210"/>
                </a:lnTo>
                <a:lnTo>
                  <a:pt x="376" y="210"/>
                </a:lnTo>
                <a:lnTo>
                  <a:pt x="378" y="210"/>
                </a:lnTo>
                <a:lnTo>
                  <a:pt x="378" y="210"/>
                </a:lnTo>
                <a:lnTo>
                  <a:pt x="380" y="210"/>
                </a:lnTo>
                <a:lnTo>
                  <a:pt x="380" y="210"/>
                </a:lnTo>
                <a:lnTo>
                  <a:pt x="382" y="208"/>
                </a:lnTo>
                <a:lnTo>
                  <a:pt x="382" y="208"/>
                </a:lnTo>
                <a:lnTo>
                  <a:pt x="384" y="206"/>
                </a:lnTo>
                <a:lnTo>
                  <a:pt x="384" y="206"/>
                </a:lnTo>
                <a:lnTo>
                  <a:pt x="382" y="204"/>
                </a:lnTo>
                <a:lnTo>
                  <a:pt x="382" y="204"/>
                </a:lnTo>
                <a:lnTo>
                  <a:pt x="384" y="204"/>
                </a:lnTo>
                <a:lnTo>
                  <a:pt x="384" y="204"/>
                </a:lnTo>
                <a:lnTo>
                  <a:pt x="384" y="202"/>
                </a:lnTo>
                <a:lnTo>
                  <a:pt x="384" y="202"/>
                </a:lnTo>
                <a:lnTo>
                  <a:pt x="386" y="200"/>
                </a:lnTo>
                <a:lnTo>
                  <a:pt x="386" y="200"/>
                </a:lnTo>
                <a:lnTo>
                  <a:pt x="386" y="196"/>
                </a:lnTo>
                <a:lnTo>
                  <a:pt x="386" y="196"/>
                </a:lnTo>
                <a:lnTo>
                  <a:pt x="386" y="196"/>
                </a:lnTo>
                <a:lnTo>
                  <a:pt x="386" y="196"/>
                </a:lnTo>
                <a:lnTo>
                  <a:pt x="388" y="196"/>
                </a:lnTo>
                <a:lnTo>
                  <a:pt x="388" y="196"/>
                </a:lnTo>
                <a:lnTo>
                  <a:pt x="390" y="194"/>
                </a:lnTo>
                <a:lnTo>
                  <a:pt x="390" y="194"/>
                </a:lnTo>
                <a:lnTo>
                  <a:pt x="390" y="192"/>
                </a:lnTo>
                <a:lnTo>
                  <a:pt x="390" y="190"/>
                </a:lnTo>
                <a:lnTo>
                  <a:pt x="390" y="190"/>
                </a:lnTo>
                <a:lnTo>
                  <a:pt x="390" y="190"/>
                </a:lnTo>
                <a:lnTo>
                  <a:pt x="390" y="190"/>
                </a:lnTo>
                <a:lnTo>
                  <a:pt x="392" y="190"/>
                </a:lnTo>
                <a:lnTo>
                  <a:pt x="392" y="190"/>
                </a:lnTo>
                <a:lnTo>
                  <a:pt x="392" y="188"/>
                </a:lnTo>
                <a:lnTo>
                  <a:pt x="392" y="188"/>
                </a:lnTo>
                <a:lnTo>
                  <a:pt x="392" y="186"/>
                </a:lnTo>
                <a:lnTo>
                  <a:pt x="392" y="186"/>
                </a:lnTo>
                <a:lnTo>
                  <a:pt x="392" y="184"/>
                </a:lnTo>
                <a:lnTo>
                  <a:pt x="392" y="184"/>
                </a:lnTo>
                <a:lnTo>
                  <a:pt x="392" y="182"/>
                </a:lnTo>
                <a:lnTo>
                  <a:pt x="392" y="182"/>
                </a:lnTo>
                <a:lnTo>
                  <a:pt x="394" y="182"/>
                </a:lnTo>
                <a:lnTo>
                  <a:pt x="394" y="182"/>
                </a:lnTo>
                <a:lnTo>
                  <a:pt x="396" y="184"/>
                </a:lnTo>
                <a:lnTo>
                  <a:pt x="396" y="184"/>
                </a:lnTo>
                <a:lnTo>
                  <a:pt x="398" y="186"/>
                </a:lnTo>
                <a:lnTo>
                  <a:pt x="398" y="186"/>
                </a:lnTo>
                <a:lnTo>
                  <a:pt x="400" y="186"/>
                </a:lnTo>
                <a:lnTo>
                  <a:pt x="400" y="186"/>
                </a:lnTo>
                <a:lnTo>
                  <a:pt x="388" y="208"/>
                </a:lnTo>
                <a:lnTo>
                  <a:pt x="388" y="2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19812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467894" y="32377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21336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3151461" y="3110018"/>
            <a:ext cx="2460079" cy="2691362"/>
            <a:chOff x="2950121" y="2871238"/>
            <a:chExt cx="2460079" cy="2691362"/>
          </a:xfrm>
        </p:grpSpPr>
        <p:sp>
          <p:nvSpPr>
            <p:cNvPr id="40" name="Ellipse 98"/>
            <p:cNvSpPr/>
            <p:nvPr/>
          </p:nvSpPr>
          <p:spPr bwMode="auto">
            <a:xfrm>
              <a:off x="2950121" y="5171733"/>
              <a:ext cx="2460079" cy="39086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3483521" y="2871238"/>
              <a:ext cx="1454329" cy="2512591"/>
              <a:chOff x="3048000" y="2195305"/>
              <a:chExt cx="1454329" cy="2512591"/>
            </a:xfrm>
          </p:grpSpPr>
          <p:pic>
            <p:nvPicPr>
              <p:cNvPr id="14" name="Picture 13" descr="leaf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3810000" y="2971800"/>
                <a:ext cx="456979" cy="481832"/>
              </a:xfrm>
              <a:prstGeom prst="rect">
                <a:avLst/>
              </a:prstGeom>
            </p:spPr>
          </p:pic>
          <p:pic>
            <p:nvPicPr>
              <p:cNvPr id="15" name="Picture 14" descr="leaf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 flipH="1">
                <a:off x="3276600" y="2895600"/>
                <a:ext cx="456979" cy="481832"/>
              </a:xfrm>
              <a:prstGeom prst="rect">
                <a:avLst/>
              </a:prstGeom>
            </p:spPr>
          </p:pic>
          <p:pic>
            <p:nvPicPr>
              <p:cNvPr id="16" name="Picture 15" descr="pot.pn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048000" y="3886200"/>
                <a:ext cx="1454329" cy="821696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3691690" y="2538663"/>
                <a:ext cx="106278" cy="1347537"/>
              </a:xfrm>
              <a:custGeom>
                <a:avLst/>
                <a:gdLst>
                  <a:gd name="connsiteX0" fmla="*/ 74194 w 106278"/>
                  <a:gd name="connsiteY0" fmla="*/ 1347537 h 1347537"/>
                  <a:gd name="connsiteX1" fmla="*/ 2005 w 106278"/>
                  <a:gd name="connsiteY1" fmla="*/ 1155032 h 1347537"/>
                  <a:gd name="connsiteX2" fmla="*/ 86226 w 106278"/>
                  <a:gd name="connsiteY2" fmla="*/ 890337 h 1347537"/>
                  <a:gd name="connsiteX3" fmla="*/ 98257 w 106278"/>
                  <a:gd name="connsiteY3" fmla="*/ 709863 h 1347537"/>
                  <a:gd name="connsiteX4" fmla="*/ 38099 w 106278"/>
                  <a:gd name="connsiteY4" fmla="*/ 493295 h 1347537"/>
                  <a:gd name="connsiteX5" fmla="*/ 14036 w 106278"/>
                  <a:gd name="connsiteY5" fmla="*/ 252663 h 1347537"/>
                  <a:gd name="connsiteX6" fmla="*/ 74194 w 106278"/>
                  <a:gd name="connsiteY6" fmla="*/ 144379 h 1347537"/>
                  <a:gd name="connsiteX7" fmla="*/ 86226 w 106278"/>
                  <a:gd name="connsiteY7" fmla="*/ 0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278" h="1347537">
                    <a:moveTo>
                      <a:pt x="74194" y="1347537"/>
                    </a:moveTo>
                    <a:cubicBezTo>
                      <a:pt x="37097" y="1289384"/>
                      <a:pt x="0" y="1231232"/>
                      <a:pt x="2005" y="1155032"/>
                    </a:cubicBezTo>
                    <a:cubicBezTo>
                      <a:pt x="4010" y="1078832"/>
                      <a:pt x="70184" y="964532"/>
                      <a:pt x="86226" y="890337"/>
                    </a:cubicBezTo>
                    <a:cubicBezTo>
                      <a:pt x="102268" y="816142"/>
                      <a:pt x="106278" y="776037"/>
                      <a:pt x="98257" y="709863"/>
                    </a:cubicBezTo>
                    <a:cubicBezTo>
                      <a:pt x="90236" y="643689"/>
                      <a:pt x="52136" y="569495"/>
                      <a:pt x="38099" y="493295"/>
                    </a:cubicBezTo>
                    <a:cubicBezTo>
                      <a:pt x="24062" y="417095"/>
                      <a:pt x="8020" y="310816"/>
                      <a:pt x="14036" y="252663"/>
                    </a:cubicBezTo>
                    <a:cubicBezTo>
                      <a:pt x="20052" y="194510"/>
                      <a:pt x="62162" y="186489"/>
                      <a:pt x="74194" y="144379"/>
                    </a:cubicBezTo>
                    <a:cubicBezTo>
                      <a:pt x="86226" y="102269"/>
                      <a:pt x="86226" y="0"/>
                      <a:pt x="8622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18" name="Picture 17" descr="leaf.pn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3733800" y="2590800"/>
                <a:ext cx="384709" cy="405632"/>
              </a:xfrm>
              <a:prstGeom prst="rect">
                <a:avLst/>
              </a:prstGeom>
            </p:spPr>
          </p:pic>
          <p:pic>
            <p:nvPicPr>
              <p:cNvPr id="19" name="Picture 18" descr="leaf.pn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 flipH="1">
                <a:off x="3348869" y="2362200"/>
                <a:ext cx="384709" cy="405632"/>
              </a:xfrm>
              <a:prstGeom prst="rect">
                <a:avLst/>
              </a:prstGeom>
            </p:spPr>
          </p:pic>
          <p:pic>
            <p:nvPicPr>
              <p:cNvPr id="20" name="Picture 19" descr="leaf.pn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 rot="19452788">
                <a:off x="3649835" y="2195305"/>
                <a:ext cx="319962" cy="337363"/>
              </a:xfrm>
              <a:prstGeom prst="rect">
                <a:avLst/>
              </a:prstGeom>
            </p:spPr>
          </p:pic>
        </p:grpSp>
      </p:grpSp>
      <p:grpSp>
        <p:nvGrpSpPr>
          <p:cNvPr id="4" name="Group 42"/>
          <p:cNvGrpSpPr/>
          <p:nvPr/>
        </p:nvGrpSpPr>
        <p:grpSpPr>
          <a:xfrm>
            <a:off x="5540921" y="2240363"/>
            <a:ext cx="2460079" cy="3561017"/>
            <a:chOff x="5388521" y="2001583"/>
            <a:chExt cx="2460079" cy="3561017"/>
          </a:xfrm>
        </p:grpSpPr>
        <p:sp>
          <p:nvSpPr>
            <p:cNvPr id="30" name="Freeform 29"/>
            <p:cNvSpPr/>
            <p:nvPr/>
          </p:nvSpPr>
          <p:spPr>
            <a:xfrm>
              <a:off x="6463342" y="2231705"/>
              <a:ext cx="234615" cy="2406315"/>
            </a:xfrm>
            <a:custGeom>
              <a:avLst/>
              <a:gdLst>
                <a:gd name="connsiteX0" fmla="*/ 168442 w 234615"/>
                <a:gd name="connsiteY0" fmla="*/ 2406315 h 2406315"/>
                <a:gd name="connsiteX1" fmla="*/ 120316 w 234615"/>
                <a:gd name="connsiteY1" fmla="*/ 2045368 h 2406315"/>
                <a:gd name="connsiteX2" fmla="*/ 216568 w 234615"/>
                <a:gd name="connsiteY2" fmla="*/ 1684421 h 2406315"/>
                <a:gd name="connsiteX3" fmla="*/ 108284 w 234615"/>
                <a:gd name="connsiteY3" fmla="*/ 1359568 h 2406315"/>
                <a:gd name="connsiteX4" fmla="*/ 180474 w 234615"/>
                <a:gd name="connsiteY4" fmla="*/ 1070810 h 2406315"/>
                <a:gd name="connsiteX5" fmla="*/ 216568 w 234615"/>
                <a:gd name="connsiteY5" fmla="*/ 818147 h 2406315"/>
                <a:gd name="connsiteX6" fmla="*/ 72190 w 234615"/>
                <a:gd name="connsiteY6" fmla="*/ 565484 h 2406315"/>
                <a:gd name="connsiteX7" fmla="*/ 96253 w 234615"/>
                <a:gd name="connsiteY7" fmla="*/ 228600 h 2406315"/>
                <a:gd name="connsiteX8" fmla="*/ 84221 w 234615"/>
                <a:gd name="connsiteY8" fmla="*/ 84221 h 2406315"/>
                <a:gd name="connsiteX9" fmla="*/ 0 w 234615"/>
                <a:gd name="connsiteY9" fmla="*/ 0 h 240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615" h="2406315">
                  <a:moveTo>
                    <a:pt x="168442" y="2406315"/>
                  </a:moveTo>
                  <a:cubicBezTo>
                    <a:pt x="140368" y="2285999"/>
                    <a:pt x="112295" y="2165684"/>
                    <a:pt x="120316" y="2045368"/>
                  </a:cubicBezTo>
                  <a:cubicBezTo>
                    <a:pt x="128337" y="1925052"/>
                    <a:pt x="218573" y="1798721"/>
                    <a:pt x="216568" y="1684421"/>
                  </a:cubicBezTo>
                  <a:cubicBezTo>
                    <a:pt x="214563" y="1570121"/>
                    <a:pt x="114300" y="1461836"/>
                    <a:pt x="108284" y="1359568"/>
                  </a:cubicBezTo>
                  <a:cubicBezTo>
                    <a:pt x="102268" y="1257300"/>
                    <a:pt x="162427" y="1161047"/>
                    <a:pt x="180474" y="1070810"/>
                  </a:cubicBezTo>
                  <a:cubicBezTo>
                    <a:pt x="198521" y="980573"/>
                    <a:pt x="234615" y="902368"/>
                    <a:pt x="216568" y="818147"/>
                  </a:cubicBezTo>
                  <a:cubicBezTo>
                    <a:pt x="198521" y="733926"/>
                    <a:pt x="92242" y="663742"/>
                    <a:pt x="72190" y="565484"/>
                  </a:cubicBezTo>
                  <a:cubicBezTo>
                    <a:pt x="52138" y="467226"/>
                    <a:pt x="94248" y="308810"/>
                    <a:pt x="96253" y="228600"/>
                  </a:cubicBezTo>
                  <a:cubicBezTo>
                    <a:pt x="98258" y="148390"/>
                    <a:pt x="100263" y="122321"/>
                    <a:pt x="84221" y="84221"/>
                  </a:cubicBezTo>
                  <a:cubicBezTo>
                    <a:pt x="68179" y="46121"/>
                    <a:pt x="34089" y="23060"/>
                    <a:pt x="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Ellipse 98"/>
            <p:cNvSpPr/>
            <p:nvPr/>
          </p:nvSpPr>
          <p:spPr bwMode="auto">
            <a:xfrm>
              <a:off x="5388521" y="5171733"/>
              <a:ext cx="2460079" cy="39086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pic>
          <p:nvPicPr>
            <p:cNvPr id="23" name="Picture 22" descr="leaf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629400" y="3662228"/>
              <a:ext cx="456979" cy="481832"/>
            </a:xfrm>
            <a:prstGeom prst="rect">
              <a:avLst/>
            </a:prstGeom>
          </p:spPr>
        </p:pic>
        <p:pic>
          <p:nvPicPr>
            <p:cNvPr id="24" name="Picture 23" descr="leaf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150521" y="3586028"/>
              <a:ext cx="456979" cy="481832"/>
            </a:xfrm>
            <a:prstGeom prst="rect">
              <a:avLst/>
            </a:prstGeom>
          </p:spPr>
        </p:pic>
        <p:pic>
          <p:nvPicPr>
            <p:cNvPr id="25" name="Picture 24" descr="pot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21921" y="4576628"/>
              <a:ext cx="1454329" cy="821696"/>
            </a:xfrm>
            <a:prstGeom prst="rect">
              <a:avLst/>
            </a:prstGeom>
          </p:spPr>
        </p:pic>
        <p:pic>
          <p:nvPicPr>
            <p:cNvPr id="28" name="Picture 27" descr="leaf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flipH="1">
              <a:off x="6324599" y="2078679"/>
              <a:ext cx="210629" cy="222085"/>
            </a:xfrm>
            <a:prstGeom prst="rect">
              <a:avLst/>
            </a:prstGeom>
          </p:spPr>
        </p:pic>
        <p:pic>
          <p:nvPicPr>
            <p:cNvPr id="29" name="Picture 28" descr="leaf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9452788">
              <a:off x="6523757" y="2566438"/>
              <a:ext cx="319962" cy="337363"/>
            </a:xfrm>
            <a:prstGeom prst="rect">
              <a:avLst/>
            </a:prstGeom>
          </p:spPr>
        </p:pic>
        <p:pic>
          <p:nvPicPr>
            <p:cNvPr id="31" name="Picture 30" descr="leaf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683921" y="2733333"/>
              <a:ext cx="384709" cy="405632"/>
            </a:xfrm>
            <a:prstGeom prst="rect">
              <a:avLst/>
            </a:prstGeom>
          </p:spPr>
        </p:pic>
        <p:pic>
          <p:nvPicPr>
            <p:cNvPr id="32" name="Picture 31" descr="leaf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607721" y="3266733"/>
              <a:ext cx="456979" cy="481832"/>
            </a:xfrm>
            <a:prstGeom prst="rect">
              <a:avLst/>
            </a:prstGeom>
          </p:spPr>
        </p:pic>
        <p:pic>
          <p:nvPicPr>
            <p:cNvPr id="33" name="Picture 32" descr="leaf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150521" y="3038133"/>
              <a:ext cx="456979" cy="481832"/>
            </a:xfrm>
            <a:prstGeom prst="rect">
              <a:avLst/>
            </a:prstGeom>
          </p:spPr>
        </p:pic>
        <p:pic>
          <p:nvPicPr>
            <p:cNvPr id="34" name="Picture 33" descr="leaf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6226721" y="2504733"/>
              <a:ext cx="384709" cy="405632"/>
            </a:xfrm>
            <a:prstGeom prst="rect">
              <a:avLst/>
            </a:prstGeom>
          </p:spPr>
        </p:pic>
        <p:pic>
          <p:nvPicPr>
            <p:cNvPr id="35" name="Picture 34" descr="leaf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531521" y="2123733"/>
              <a:ext cx="384709" cy="405632"/>
            </a:xfrm>
            <a:prstGeom prst="rect">
              <a:avLst/>
            </a:prstGeom>
          </p:spPr>
        </p:pic>
        <p:pic>
          <p:nvPicPr>
            <p:cNvPr id="36" name="Picture 35" descr="leaf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9452788">
              <a:off x="6464048" y="2001583"/>
              <a:ext cx="254483" cy="268323"/>
            </a:xfrm>
            <a:prstGeom prst="rect">
              <a:avLst/>
            </a:prstGeom>
          </p:spPr>
        </p:pic>
      </p:grpSp>
      <p:grpSp>
        <p:nvGrpSpPr>
          <p:cNvPr id="5" name="Group 41"/>
          <p:cNvGrpSpPr/>
          <p:nvPr/>
        </p:nvGrpSpPr>
        <p:grpSpPr>
          <a:xfrm>
            <a:off x="762000" y="3643417"/>
            <a:ext cx="2460079" cy="2157963"/>
            <a:chOff x="609600" y="3328437"/>
            <a:chExt cx="2460079" cy="2157963"/>
          </a:xfrm>
        </p:grpSpPr>
        <p:sp>
          <p:nvSpPr>
            <p:cNvPr id="38" name="Ellipse 98"/>
            <p:cNvSpPr/>
            <p:nvPr/>
          </p:nvSpPr>
          <p:spPr bwMode="auto">
            <a:xfrm>
              <a:off x="609600" y="5095533"/>
              <a:ext cx="2460079" cy="39086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1371600" y="3495333"/>
              <a:ext cx="561473" cy="1010652"/>
              <a:chOff x="1143000" y="2819400"/>
              <a:chExt cx="561473" cy="1010652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600200" y="3048000"/>
                <a:ext cx="104273" cy="782052"/>
              </a:xfrm>
              <a:custGeom>
                <a:avLst/>
                <a:gdLst>
                  <a:gd name="connsiteX0" fmla="*/ 60157 w 104273"/>
                  <a:gd name="connsiteY0" fmla="*/ 782052 h 782052"/>
                  <a:gd name="connsiteX1" fmla="*/ 96252 w 104273"/>
                  <a:gd name="connsiteY1" fmla="*/ 445168 h 782052"/>
                  <a:gd name="connsiteX2" fmla="*/ 12031 w 104273"/>
                  <a:gd name="connsiteY2" fmla="*/ 276726 h 782052"/>
                  <a:gd name="connsiteX3" fmla="*/ 24063 w 104273"/>
                  <a:gd name="connsiteY3" fmla="*/ 120315 h 782052"/>
                  <a:gd name="connsiteX4" fmla="*/ 24063 w 104273"/>
                  <a:gd name="connsiteY4" fmla="*/ 0 h 78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73" h="782052">
                    <a:moveTo>
                      <a:pt x="60157" y="782052"/>
                    </a:moveTo>
                    <a:cubicBezTo>
                      <a:pt x="82215" y="655720"/>
                      <a:pt x="104273" y="529389"/>
                      <a:pt x="96252" y="445168"/>
                    </a:cubicBezTo>
                    <a:cubicBezTo>
                      <a:pt x="88231" y="360947"/>
                      <a:pt x="24062" y="330868"/>
                      <a:pt x="12031" y="276726"/>
                    </a:cubicBezTo>
                    <a:cubicBezTo>
                      <a:pt x="0" y="222584"/>
                      <a:pt x="22058" y="166436"/>
                      <a:pt x="24063" y="120315"/>
                    </a:cubicBezTo>
                    <a:cubicBezTo>
                      <a:pt x="26068" y="74194"/>
                      <a:pt x="25065" y="37097"/>
                      <a:pt x="24063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9" name="Picture 8" descr="leaf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 flipH="1">
                <a:off x="1143000" y="2819400"/>
                <a:ext cx="456979" cy="481832"/>
              </a:xfrm>
              <a:prstGeom prst="rect">
                <a:avLst/>
              </a:prstGeom>
            </p:spPr>
          </p:pic>
        </p:grpSp>
        <p:pic>
          <p:nvPicPr>
            <p:cNvPr id="10" name="Picture 9" descr="pot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3000" y="4485933"/>
              <a:ext cx="1454329" cy="821696"/>
            </a:xfrm>
            <a:prstGeom prst="rect">
              <a:avLst/>
            </a:prstGeom>
          </p:spPr>
        </p:pic>
        <p:pic>
          <p:nvPicPr>
            <p:cNvPr id="27" name="Picture 26" descr="leaf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28800" y="3342933"/>
              <a:ext cx="384709" cy="405632"/>
            </a:xfrm>
            <a:prstGeom prst="rect">
              <a:avLst/>
            </a:prstGeom>
          </p:spPr>
        </p:pic>
        <p:pic>
          <p:nvPicPr>
            <p:cNvPr id="37" name="Picture 36" descr="leaf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2147212" flipH="1">
              <a:off x="1668635" y="3328437"/>
              <a:ext cx="319962" cy="337363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6324600" y="58013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2011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58013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2010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0" y="58013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2009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6800" y="2829580"/>
            <a:ext cx="1783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3 Branches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29000" y="2372380"/>
            <a:ext cx="1783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5 Branches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82356" y="1391960"/>
            <a:ext cx="1966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10 Branches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anklin Gothic Medium Cond" pitchFamily="34" charset="0"/>
              </a:rPr>
              <a:t>Our number of branches grew in 3 years</a:t>
            </a:r>
            <a:endParaRPr lang="en-US" sz="32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451499"/>
            <a:ext cx="91440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and take interaction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2362200" y="1970047"/>
            <a:ext cx="3929062" cy="3046494"/>
            <a:chOff x="1709738" y="1209675"/>
            <a:chExt cx="5724525" cy="4438650"/>
          </a:xfrm>
        </p:grpSpPr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3224213" y="1885950"/>
              <a:ext cx="4210050" cy="3762375"/>
            </a:xfrm>
            <a:custGeom>
              <a:avLst/>
              <a:gdLst/>
              <a:ahLst/>
              <a:cxnLst>
                <a:cxn ang="0">
                  <a:pos x="1284" y="990"/>
                </a:cxn>
                <a:cxn ang="0">
                  <a:pos x="1284" y="1014"/>
                </a:cxn>
                <a:cxn ang="0">
                  <a:pos x="1278" y="1092"/>
                </a:cxn>
                <a:cxn ang="0">
                  <a:pos x="1272" y="1170"/>
                </a:cxn>
                <a:cxn ang="0">
                  <a:pos x="1254" y="1248"/>
                </a:cxn>
                <a:cxn ang="0">
                  <a:pos x="1230" y="1332"/>
                </a:cxn>
                <a:cxn ang="0">
                  <a:pos x="1194" y="1410"/>
                </a:cxn>
                <a:cxn ang="0">
                  <a:pos x="1146" y="1500"/>
                </a:cxn>
                <a:cxn ang="0">
                  <a:pos x="1086" y="1590"/>
                </a:cxn>
                <a:cxn ang="0">
                  <a:pos x="1032" y="1656"/>
                </a:cxn>
                <a:cxn ang="0">
                  <a:pos x="966" y="1734"/>
                </a:cxn>
                <a:cxn ang="0">
                  <a:pos x="858" y="1824"/>
                </a:cxn>
                <a:cxn ang="0">
                  <a:pos x="744" y="1908"/>
                </a:cxn>
                <a:cxn ang="0">
                  <a:pos x="618" y="1974"/>
                </a:cxn>
                <a:cxn ang="0">
                  <a:pos x="480" y="2022"/>
                </a:cxn>
                <a:cxn ang="0">
                  <a:pos x="336" y="2058"/>
                </a:cxn>
                <a:cxn ang="0">
                  <a:pos x="192" y="2076"/>
                </a:cxn>
                <a:cxn ang="0">
                  <a:pos x="0" y="2070"/>
                </a:cxn>
                <a:cxn ang="0">
                  <a:pos x="48" y="2106"/>
                </a:cxn>
                <a:cxn ang="0">
                  <a:pos x="246" y="2232"/>
                </a:cxn>
                <a:cxn ang="0">
                  <a:pos x="462" y="2316"/>
                </a:cxn>
                <a:cxn ang="0">
                  <a:pos x="684" y="2358"/>
                </a:cxn>
                <a:cxn ang="0">
                  <a:pos x="912" y="2370"/>
                </a:cxn>
                <a:cxn ang="0">
                  <a:pos x="1140" y="2346"/>
                </a:cxn>
                <a:cxn ang="0">
                  <a:pos x="1356" y="2286"/>
                </a:cxn>
                <a:cxn ang="0">
                  <a:pos x="1554" y="2196"/>
                </a:cxn>
                <a:cxn ang="0">
                  <a:pos x="1698" y="2112"/>
                </a:cxn>
                <a:cxn ang="0">
                  <a:pos x="1806" y="2022"/>
                </a:cxn>
                <a:cxn ang="0">
                  <a:pos x="1932" y="1896"/>
                </a:cxn>
                <a:cxn ang="0">
                  <a:pos x="2040" y="1752"/>
                </a:cxn>
                <a:cxn ang="0">
                  <a:pos x="2124" y="1602"/>
                </a:cxn>
                <a:cxn ang="0">
                  <a:pos x="2190" y="1452"/>
                </a:cxn>
                <a:cxn ang="0">
                  <a:pos x="2238" y="1302"/>
                </a:cxn>
                <a:cxn ang="0">
                  <a:pos x="2268" y="1158"/>
                </a:cxn>
                <a:cxn ang="0">
                  <a:pos x="2280" y="990"/>
                </a:cxn>
                <a:cxn ang="0">
                  <a:pos x="1782" y="0"/>
                </a:cxn>
              </a:cxnLst>
              <a:rect l="0" t="0" r="r" b="b"/>
              <a:pathLst>
                <a:path w="2652" h="2370">
                  <a:moveTo>
                    <a:pt x="912" y="990"/>
                  </a:moveTo>
                  <a:lnTo>
                    <a:pt x="1284" y="990"/>
                  </a:lnTo>
                  <a:lnTo>
                    <a:pt x="1284" y="990"/>
                  </a:lnTo>
                  <a:lnTo>
                    <a:pt x="1284" y="1014"/>
                  </a:lnTo>
                  <a:lnTo>
                    <a:pt x="1284" y="1050"/>
                  </a:lnTo>
                  <a:lnTo>
                    <a:pt x="1278" y="1092"/>
                  </a:lnTo>
                  <a:lnTo>
                    <a:pt x="1278" y="1128"/>
                  </a:lnTo>
                  <a:lnTo>
                    <a:pt x="1272" y="1170"/>
                  </a:lnTo>
                  <a:lnTo>
                    <a:pt x="1266" y="1206"/>
                  </a:lnTo>
                  <a:lnTo>
                    <a:pt x="1254" y="1248"/>
                  </a:lnTo>
                  <a:lnTo>
                    <a:pt x="1242" y="1290"/>
                  </a:lnTo>
                  <a:lnTo>
                    <a:pt x="1230" y="1332"/>
                  </a:lnTo>
                  <a:lnTo>
                    <a:pt x="1212" y="1368"/>
                  </a:lnTo>
                  <a:lnTo>
                    <a:pt x="1194" y="1410"/>
                  </a:lnTo>
                  <a:lnTo>
                    <a:pt x="1170" y="1458"/>
                  </a:lnTo>
                  <a:lnTo>
                    <a:pt x="1146" y="1500"/>
                  </a:lnTo>
                  <a:lnTo>
                    <a:pt x="1122" y="1542"/>
                  </a:lnTo>
                  <a:lnTo>
                    <a:pt x="1086" y="1590"/>
                  </a:lnTo>
                  <a:lnTo>
                    <a:pt x="1032" y="1656"/>
                  </a:lnTo>
                  <a:lnTo>
                    <a:pt x="1032" y="1656"/>
                  </a:lnTo>
                  <a:lnTo>
                    <a:pt x="1014" y="1680"/>
                  </a:lnTo>
                  <a:lnTo>
                    <a:pt x="966" y="1734"/>
                  </a:lnTo>
                  <a:lnTo>
                    <a:pt x="912" y="1782"/>
                  </a:lnTo>
                  <a:lnTo>
                    <a:pt x="858" y="1824"/>
                  </a:lnTo>
                  <a:lnTo>
                    <a:pt x="804" y="1866"/>
                  </a:lnTo>
                  <a:lnTo>
                    <a:pt x="744" y="1908"/>
                  </a:lnTo>
                  <a:lnTo>
                    <a:pt x="678" y="1938"/>
                  </a:lnTo>
                  <a:lnTo>
                    <a:pt x="618" y="1974"/>
                  </a:lnTo>
                  <a:lnTo>
                    <a:pt x="546" y="1998"/>
                  </a:lnTo>
                  <a:lnTo>
                    <a:pt x="480" y="2022"/>
                  </a:lnTo>
                  <a:lnTo>
                    <a:pt x="408" y="2040"/>
                  </a:lnTo>
                  <a:lnTo>
                    <a:pt x="336" y="2058"/>
                  </a:lnTo>
                  <a:lnTo>
                    <a:pt x="264" y="2070"/>
                  </a:lnTo>
                  <a:lnTo>
                    <a:pt x="192" y="2076"/>
                  </a:lnTo>
                  <a:lnTo>
                    <a:pt x="114" y="2076"/>
                  </a:lnTo>
                  <a:lnTo>
                    <a:pt x="0" y="2070"/>
                  </a:lnTo>
                  <a:lnTo>
                    <a:pt x="0" y="2070"/>
                  </a:lnTo>
                  <a:lnTo>
                    <a:pt x="48" y="2106"/>
                  </a:lnTo>
                  <a:lnTo>
                    <a:pt x="144" y="2178"/>
                  </a:lnTo>
                  <a:lnTo>
                    <a:pt x="246" y="2232"/>
                  </a:lnTo>
                  <a:lnTo>
                    <a:pt x="354" y="2280"/>
                  </a:lnTo>
                  <a:lnTo>
                    <a:pt x="462" y="2316"/>
                  </a:lnTo>
                  <a:lnTo>
                    <a:pt x="570" y="2346"/>
                  </a:lnTo>
                  <a:lnTo>
                    <a:pt x="684" y="2358"/>
                  </a:lnTo>
                  <a:lnTo>
                    <a:pt x="798" y="2370"/>
                  </a:lnTo>
                  <a:lnTo>
                    <a:pt x="912" y="2370"/>
                  </a:lnTo>
                  <a:lnTo>
                    <a:pt x="1026" y="2364"/>
                  </a:lnTo>
                  <a:lnTo>
                    <a:pt x="1140" y="2346"/>
                  </a:lnTo>
                  <a:lnTo>
                    <a:pt x="1248" y="2322"/>
                  </a:lnTo>
                  <a:lnTo>
                    <a:pt x="1356" y="2286"/>
                  </a:lnTo>
                  <a:lnTo>
                    <a:pt x="1458" y="2244"/>
                  </a:lnTo>
                  <a:lnTo>
                    <a:pt x="1554" y="2196"/>
                  </a:lnTo>
                  <a:lnTo>
                    <a:pt x="1698" y="2112"/>
                  </a:lnTo>
                  <a:lnTo>
                    <a:pt x="1698" y="2112"/>
                  </a:lnTo>
                  <a:lnTo>
                    <a:pt x="1734" y="2082"/>
                  </a:lnTo>
                  <a:lnTo>
                    <a:pt x="1806" y="2022"/>
                  </a:lnTo>
                  <a:lnTo>
                    <a:pt x="1872" y="1962"/>
                  </a:lnTo>
                  <a:lnTo>
                    <a:pt x="1932" y="1896"/>
                  </a:lnTo>
                  <a:lnTo>
                    <a:pt x="1992" y="1824"/>
                  </a:lnTo>
                  <a:lnTo>
                    <a:pt x="2040" y="1752"/>
                  </a:lnTo>
                  <a:lnTo>
                    <a:pt x="2088" y="1680"/>
                  </a:lnTo>
                  <a:lnTo>
                    <a:pt x="2124" y="1602"/>
                  </a:lnTo>
                  <a:lnTo>
                    <a:pt x="2160" y="1530"/>
                  </a:lnTo>
                  <a:lnTo>
                    <a:pt x="2190" y="1452"/>
                  </a:lnTo>
                  <a:lnTo>
                    <a:pt x="2214" y="1380"/>
                  </a:lnTo>
                  <a:lnTo>
                    <a:pt x="2238" y="1302"/>
                  </a:lnTo>
                  <a:lnTo>
                    <a:pt x="2256" y="1230"/>
                  </a:lnTo>
                  <a:lnTo>
                    <a:pt x="2268" y="1158"/>
                  </a:lnTo>
                  <a:lnTo>
                    <a:pt x="2274" y="1092"/>
                  </a:lnTo>
                  <a:lnTo>
                    <a:pt x="2280" y="990"/>
                  </a:lnTo>
                  <a:lnTo>
                    <a:pt x="2652" y="990"/>
                  </a:lnTo>
                  <a:lnTo>
                    <a:pt x="1782" y="0"/>
                  </a:lnTo>
                  <a:lnTo>
                    <a:pt x="912" y="9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1709738" y="1209675"/>
              <a:ext cx="4210050" cy="3762375"/>
            </a:xfrm>
            <a:custGeom>
              <a:avLst/>
              <a:gdLst/>
              <a:ahLst/>
              <a:cxnLst>
                <a:cxn ang="0">
                  <a:pos x="1368" y="1380"/>
                </a:cxn>
                <a:cxn ang="0">
                  <a:pos x="1368" y="1356"/>
                </a:cxn>
                <a:cxn ang="0">
                  <a:pos x="1368" y="1278"/>
                </a:cxn>
                <a:cxn ang="0">
                  <a:pos x="1380" y="1200"/>
                </a:cxn>
                <a:cxn ang="0">
                  <a:pos x="1392" y="1122"/>
                </a:cxn>
                <a:cxn ang="0">
                  <a:pos x="1422" y="1038"/>
                </a:cxn>
                <a:cxn ang="0">
                  <a:pos x="1458" y="960"/>
                </a:cxn>
                <a:cxn ang="0">
                  <a:pos x="1500" y="870"/>
                </a:cxn>
                <a:cxn ang="0">
                  <a:pos x="1560" y="780"/>
                </a:cxn>
                <a:cxn ang="0">
                  <a:pos x="1614" y="714"/>
                </a:cxn>
                <a:cxn ang="0">
                  <a:pos x="1686" y="636"/>
                </a:cxn>
                <a:cxn ang="0">
                  <a:pos x="1794" y="546"/>
                </a:cxn>
                <a:cxn ang="0">
                  <a:pos x="1908" y="462"/>
                </a:cxn>
                <a:cxn ang="0">
                  <a:pos x="2034" y="396"/>
                </a:cxn>
                <a:cxn ang="0">
                  <a:pos x="2172" y="348"/>
                </a:cxn>
                <a:cxn ang="0">
                  <a:pos x="2310" y="312"/>
                </a:cxn>
                <a:cxn ang="0">
                  <a:pos x="2460" y="294"/>
                </a:cxn>
                <a:cxn ang="0">
                  <a:pos x="2652" y="300"/>
                </a:cxn>
                <a:cxn ang="0">
                  <a:pos x="2604" y="264"/>
                </a:cxn>
                <a:cxn ang="0">
                  <a:pos x="2406" y="138"/>
                </a:cxn>
                <a:cxn ang="0">
                  <a:pos x="2190" y="54"/>
                </a:cxn>
                <a:cxn ang="0">
                  <a:pos x="1962" y="12"/>
                </a:cxn>
                <a:cxn ang="0">
                  <a:pos x="1740" y="0"/>
                </a:cxn>
                <a:cxn ang="0">
                  <a:pos x="1512" y="24"/>
                </a:cxn>
                <a:cxn ang="0">
                  <a:pos x="1296" y="84"/>
                </a:cxn>
                <a:cxn ang="0">
                  <a:pos x="1092" y="174"/>
                </a:cxn>
                <a:cxn ang="0">
                  <a:pos x="954" y="258"/>
                </a:cxn>
                <a:cxn ang="0">
                  <a:pos x="840" y="348"/>
                </a:cxn>
                <a:cxn ang="0">
                  <a:pos x="714" y="474"/>
                </a:cxn>
                <a:cxn ang="0">
                  <a:pos x="612" y="618"/>
                </a:cxn>
                <a:cxn ang="0">
                  <a:pos x="522" y="768"/>
                </a:cxn>
                <a:cxn ang="0">
                  <a:pos x="462" y="918"/>
                </a:cxn>
                <a:cxn ang="0">
                  <a:pos x="414" y="1068"/>
                </a:cxn>
                <a:cxn ang="0">
                  <a:pos x="384" y="1212"/>
                </a:cxn>
                <a:cxn ang="0">
                  <a:pos x="372" y="1380"/>
                </a:cxn>
                <a:cxn ang="0">
                  <a:pos x="870" y="2370"/>
                </a:cxn>
              </a:cxnLst>
              <a:rect l="0" t="0" r="r" b="b"/>
              <a:pathLst>
                <a:path w="2652" h="2370">
                  <a:moveTo>
                    <a:pt x="1740" y="1380"/>
                  </a:moveTo>
                  <a:lnTo>
                    <a:pt x="1368" y="1380"/>
                  </a:lnTo>
                  <a:lnTo>
                    <a:pt x="1368" y="1380"/>
                  </a:lnTo>
                  <a:lnTo>
                    <a:pt x="1368" y="1356"/>
                  </a:lnTo>
                  <a:lnTo>
                    <a:pt x="1368" y="1320"/>
                  </a:lnTo>
                  <a:lnTo>
                    <a:pt x="1368" y="1278"/>
                  </a:lnTo>
                  <a:lnTo>
                    <a:pt x="1374" y="1242"/>
                  </a:lnTo>
                  <a:lnTo>
                    <a:pt x="1380" y="1200"/>
                  </a:lnTo>
                  <a:lnTo>
                    <a:pt x="1386" y="1164"/>
                  </a:lnTo>
                  <a:lnTo>
                    <a:pt x="1392" y="1122"/>
                  </a:lnTo>
                  <a:lnTo>
                    <a:pt x="1404" y="1080"/>
                  </a:lnTo>
                  <a:lnTo>
                    <a:pt x="1422" y="1038"/>
                  </a:lnTo>
                  <a:lnTo>
                    <a:pt x="1434" y="1002"/>
                  </a:lnTo>
                  <a:lnTo>
                    <a:pt x="1458" y="960"/>
                  </a:lnTo>
                  <a:lnTo>
                    <a:pt x="1476" y="912"/>
                  </a:lnTo>
                  <a:lnTo>
                    <a:pt x="1500" y="870"/>
                  </a:lnTo>
                  <a:lnTo>
                    <a:pt x="1530" y="828"/>
                  </a:lnTo>
                  <a:lnTo>
                    <a:pt x="1560" y="780"/>
                  </a:lnTo>
                  <a:lnTo>
                    <a:pt x="1614" y="714"/>
                  </a:lnTo>
                  <a:lnTo>
                    <a:pt x="1614" y="714"/>
                  </a:lnTo>
                  <a:lnTo>
                    <a:pt x="1638" y="690"/>
                  </a:lnTo>
                  <a:lnTo>
                    <a:pt x="1686" y="636"/>
                  </a:lnTo>
                  <a:lnTo>
                    <a:pt x="1740" y="588"/>
                  </a:lnTo>
                  <a:lnTo>
                    <a:pt x="1794" y="546"/>
                  </a:lnTo>
                  <a:lnTo>
                    <a:pt x="1848" y="504"/>
                  </a:lnTo>
                  <a:lnTo>
                    <a:pt x="1908" y="462"/>
                  </a:lnTo>
                  <a:lnTo>
                    <a:pt x="1968" y="432"/>
                  </a:lnTo>
                  <a:lnTo>
                    <a:pt x="2034" y="396"/>
                  </a:lnTo>
                  <a:lnTo>
                    <a:pt x="2100" y="372"/>
                  </a:lnTo>
                  <a:lnTo>
                    <a:pt x="2172" y="348"/>
                  </a:lnTo>
                  <a:lnTo>
                    <a:pt x="2238" y="330"/>
                  </a:lnTo>
                  <a:lnTo>
                    <a:pt x="2310" y="312"/>
                  </a:lnTo>
                  <a:lnTo>
                    <a:pt x="2382" y="300"/>
                  </a:lnTo>
                  <a:lnTo>
                    <a:pt x="2460" y="294"/>
                  </a:lnTo>
                  <a:lnTo>
                    <a:pt x="2538" y="294"/>
                  </a:lnTo>
                  <a:lnTo>
                    <a:pt x="2652" y="300"/>
                  </a:lnTo>
                  <a:lnTo>
                    <a:pt x="2652" y="300"/>
                  </a:lnTo>
                  <a:lnTo>
                    <a:pt x="2604" y="264"/>
                  </a:lnTo>
                  <a:lnTo>
                    <a:pt x="2508" y="192"/>
                  </a:lnTo>
                  <a:lnTo>
                    <a:pt x="2406" y="138"/>
                  </a:lnTo>
                  <a:lnTo>
                    <a:pt x="2298" y="90"/>
                  </a:lnTo>
                  <a:lnTo>
                    <a:pt x="2190" y="54"/>
                  </a:lnTo>
                  <a:lnTo>
                    <a:pt x="2076" y="24"/>
                  </a:lnTo>
                  <a:lnTo>
                    <a:pt x="1962" y="12"/>
                  </a:lnTo>
                  <a:lnTo>
                    <a:pt x="1854" y="0"/>
                  </a:lnTo>
                  <a:lnTo>
                    <a:pt x="1740" y="0"/>
                  </a:lnTo>
                  <a:lnTo>
                    <a:pt x="1626" y="6"/>
                  </a:lnTo>
                  <a:lnTo>
                    <a:pt x="1512" y="24"/>
                  </a:lnTo>
                  <a:lnTo>
                    <a:pt x="1404" y="48"/>
                  </a:lnTo>
                  <a:lnTo>
                    <a:pt x="1296" y="84"/>
                  </a:lnTo>
                  <a:lnTo>
                    <a:pt x="1194" y="126"/>
                  </a:lnTo>
                  <a:lnTo>
                    <a:pt x="1092" y="174"/>
                  </a:lnTo>
                  <a:lnTo>
                    <a:pt x="954" y="258"/>
                  </a:lnTo>
                  <a:lnTo>
                    <a:pt x="954" y="258"/>
                  </a:lnTo>
                  <a:lnTo>
                    <a:pt x="912" y="288"/>
                  </a:lnTo>
                  <a:lnTo>
                    <a:pt x="840" y="348"/>
                  </a:lnTo>
                  <a:lnTo>
                    <a:pt x="774" y="408"/>
                  </a:lnTo>
                  <a:lnTo>
                    <a:pt x="714" y="474"/>
                  </a:lnTo>
                  <a:lnTo>
                    <a:pt x="660" y="546"/>
                  </a:lnTo>
                  <a:lnTo>
                    <a:pt x="612" y="618"/>
                  </a:lnTo>
                  <a:lnTo>
                    <a:pt x="564" y="690"/>
                  </a:lnTo>
                  <a:lnTo>
                    <a:pt x="522" y="768"/>
                  </a:lnTo>
                  <a:lnTo>
                    <a:pt x="492" y="840"/>
                  </a:lnTo>
                  <a:lnTo>
                    <a:pt x="462" y="918"/>
                  </a:lnTo>
                  <a:lnTo>
                    <a:pt x="432" y="990"/>
                  </a:lnTo>
                  <a:lnTo>
                    <a:pt x="414" y="1068"/>
                  </a:lnTo>
                  <a:lnTo>
                    <a:pt x="396" y="1140"/>
                  </a:lnTo>
                  <a:lnTo>
                    <a:pt x="384" y="1212"/>
                  </a:lnTo>
                  <a:lnTo>
                    <a:pt x="378" y="1278"/>
                  </a:lnTo>
                  <a:lnTo>
                    <a:pt x="372" y="1380"/>
                  </a:lnTo>
                  <a:lnTo>
                    <a:pt x="0" y="1380"/>
                  </a:lnTo>
                  <a:lnTo>
                    <a:pt x="870" y="2370"/>
                  </a:lnTo>
                  <a:lnTo>
                    <a:pt x="1740" y="138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41575" y="1695271"/>
            <a:ext cx="264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Your text here</a:t>
            </a:r>
            <a:r>
              <a:rPr lang="en-US" sz="2400" dirty="0"/>
              <a:t>.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562600" y="2100992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643792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589047"/>
            <a:ext cx="2657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Your text here. Your text here. Your text here</a:t>
            </a:r>
            <a:r>
              <a:rPr lang="en-US" sz="2400" dirty="0"/>
              <a:t>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561318"/>
            <a:ext cx="0" cy="1334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1550165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>
            <a:spLocks noEditPoints="1"/>
          </p:cNvSpPr>
          <p:nvPr/>
        </p:nvSpPr>
        <p:spPr bwMode="auto">
          <a:xfrm flipH="1">
            <a:off x="1524000" y="3200400"/>
            <a:ext cx="609600" cy="1695450"/>
          </a:xfrm>
          <a:custGeom>
            <a:avLst/>
            <a:gdLst/>
            <a:ahLst/>
            <a:cxnLst>
              <a:cxn ang="0">
                <a:pos x="174" y="156"/>
              </a:cxn>
              <a:cxn ang="0">
                <a:pos x="170" y="118"/>
              </a:cxn>
              <a:cxn ang="0">
                <a:pos x="166" y="100"/>
              </a:cxn>
              <a:cxn ang="0">
                <a:pos x="152" y="86"/>
              </a:cxn>
              <a:cxn ang="0">
                <a:pos x="120" y="74"/>
              </a:cxn>
              <a:cxn ang="0">
                <a:pos x="108" y="66"/>
              </a:cxn>
              <a:cxn ang="0">
                <a:pos x="102" y="50"/>
              </a:cxn>
              <a:cxn ang="0">
                <a:pos x="106" y="32"/>
              </a:cxn>
              <a:cxn ang="0">
                <a:pos x="86" y="2"/>
              </a:cxn>
              <a:cxn ang="0">
                <a:pos x="52" y="34"/>
              </a:cxn>
              <a:cxn ang="0">
                <a:pos x="54" y="52"/>
              </a:cxn>
              <a:cxn ang="0">
                <a:pos x="64" y="72"/>
              </a:cxn>
              <a:cxn ang="0">
                <a:pos x="62" y="88"/>
              </a:cxn>
              <a:cxn ang="0">
                <a:pos x="38" y="110"/>
              </a:cxn>
              <a:cxn ang="0">
                <a:pos x="30" y="120"/>
              </a:cxn>
              <a:cxn ang="0">
                <a:pos x="26" y="148"/>
              </a:cxn>
              <a:cxn ang="0">
                <a:pos x="24" y="186"/>
              </a:cxn>
              <a:cxn ang="0">
                <a:pos x="20" y="206"/>
              </a:cxn>
              <a:cxn ang="0">
                <a:pos x="18" y="226"/>
              </a:cxn>
              <a:cxn ang="0">
                <a:pos x="18" y="242"/>
              </a:cxn>
              <a:cxn ang="0">
                <a:pos x="2" y="272"/>
              </a:cxn>
              <a:cxn ang="0">
                <a:pos x="4" y="290"/>
              </a:cxn>
              <a:cxn ang="0">
                <a:pos x="18" y="294"/>
              </a:cxn>
              <a:cxn ang="0">
                <a:pos x="26" y="354"/>
              </a:cxn>
              <a:cxn ang="0">
                <a:pos x="40" y="446"/>
              </a:cxn>
              <a:cxn ang="0">
                <a:pos x="50" y="494"/>
              </a:cxn>
              <a:cxn ang="0">
                <a:pos x="62" y="526"/>
              </a:cxn>
              <a:cxn ang="0">
                <a:pos x="64" y="540"/>
              </a:cxn>
              <a:cxn ang="0">
                <a:pos x="58" y="546"/>
              </a:cxn>
              <a:cxn ang="0">
                <a:pos x="38" y="548"/>
              </a:cxn>
              <a:cxn ang="0">
                <a:pos x="30" y="556"/>
              </a:cxn>
              <a:cxn ang="0">
                <a:pos x="36" y="562"/>
              </a:cxn>
              <a:cxn ang="0">
                <a:pos x="70" y="564"/>
              </a:cxn>
              <a:cxn ang="0">
                <a:pos x="86" y="556"/>
              </a:cxn>
              <a:cxn ang="0">
                <a:pos x="114" y="560"/>
              </a:cxn>
              <a:cxn ang="0">
                <a:pos x="122" y="558"/>
              </a:cxn>
              <a:cxn ang="0">
                <a:pos x="120" y="564"/>
              </a:cxn>
              <a:cxn ang="0">
                <a:pos x="110" y="576"/>
              </a:cxn>
              <a:cxn ang="0">
                <a:pos x="104" y="584"/>
              </a:cxn>
              <a:cxn ang="0">
                <a:pos x="152" y="586"/>
              </a:cxn>
              <a:cxn ang="0">
                <a:pos x="160" y="576"/>
              </a:cxn>
              <a:cxn ang="0">
                <a:pos x="160" y="560"/>
              </a:cxn>
              <a:cxn ang="0">
                <a:pos x="160" y="546"/>
              </a:cxn>
              <a:cxn ang="0">
                <a:pos x="154" y="512"/>
              </a:cxn>
              <a:cxn ang="0">
                <a:pos x="154" y="466"/>
              </a:cxn>
              <a:cxn ang="0">
                <a:pos x="146" y="394"/>
              </a:cxn>
              <a:cxn ang="0">
                <a:pos x="142" y="318"/>
              </a:cxn>
              <a:cxn ang="0">
                <a:pos x="142" y="286"/>
              </a:cxn>
              <a:cxn ang="0">
                <a:pos x="154" y="272"/>
              </a:cxn>
              <a:cxn ang="0">
                <a:pos x="162" y="258"/>
              </a:cxn>
              <a:cxn ang="0">
                <a:pos x="166" y="246"/>
              </a:cxn>
              <a:cxn ang="0">
                <a:pos x="176" y="208"/>
              </a:cxn>
              <a:cxn ang="0">
                <a:pos x="106" y="470"/>
              </a:cxn>
              <a:cxn ang="0">
                <a:pos x="98" y="418"/>
              </a:cxn>
              <a:cxn ang="0">
                <a:pos x="102" y="414"/>
              </a:cxn>
              <a:cxn ang="0">
                <a:pos x="108" y="456"/>
              </a:cxn>
              <a:cxn ang="0">
                <a:pos x="110" y="500"/>
              </a:cxn>
              <a:cxn ang="0">
                <a:pos x="110" y="514"/>
              </a:cxn>
              <a:cxn ang="0">
                <a:pos x="112" y="516"/>
              </a:cxn>
              <a:cxn ang="0">
                <a:pos x="118" y="552"/>
              </a:cxn>
              <a:cxn ang="0">
                <a:pos x="118" y="542"/>
              </a:cxn>
            </a:cxnLst>
            <a:rect l="0" t="0" r="r" b="b"/>
            <a:pathLst>
              <a:path w="180" h="588">
                <a:moveTo>
                  <a:pt x="180" y="190"/>
                </a:moveTo>
                <a:lnTo>
                  <a:pt x="180" y="190"/>
                </a:lnTo>
                <a:lnTo>
                  <a:pt x="180" y="184"/>
                </a:lnTo>
                <a:lnTo>
                  <a:pt x="180" y="184"/>
                </a:lnTo>
                <a:lnTo>
                  <a:pt x="178" y="176"/>
                </a:lnTo>
                <a:lnTo>
                  <a:pt x="178" y="176"/>
                </a:lnTo>
                <a:lnTo>
                  <a:pt x="176" y="168"/>
                </a:lnTo>
                <a:lnTo>
                  <a:pt x="176" y="168"/>
                </a:lnTo>
                <a:lnTo>
                  <a:pt x="176" y="162"/>
                </a:lnTo>
                <a:lnTo>
                  <a:pt x="176" y="162"/>
                </a:lnTo>
                <a:lnTo>
                  <a:pt x="174" y="156"/>
                </a:lnTo>
                <a:lnTo>
                  <a:pt x="174" y="156"/>
                </a:lnTo>
                <a:lnTo>
                  <a:pt x="174" y="152"/>
                </a:lnTo>
                <a:lnTo>
                  <a:pt x="174" y="152"/>
                </a:lnTo>
                <a:lnTo>
                  <a:pt x="174" y="144"/>
                </a:lnTo>
                <a:lnTo>
                  <a:pt x="174" y="144"/>
                </a:lnTo>
                <a:lnTo>
                  <a:pt x="174" y="138"/>
                </a:lnTo>
                <a:lnTo>
                  <a:pt x="174" y="138"/>
                </a:lnTo>
                <a:lnTo>
                  <a:pt x="172" y="128"/>
                </a:lnTo>
                <a:lnTo>
                  <a:pt x="172" y="128"/>
                </a:lnTo>
                <a:lnTo>
                  <a:pt x="170" y="122"/>
                </a:lnTo>
                <a:lnTo>
                  <a:pt x="170" y="122"/>
                </a:lnTo>
                <a:lnTo>
                  <a:pt x="170" y="118"/>
                </a:lnTo>
                <a:lnTo>
                  <a:pt x="170" y="118"/>
                </a:lnTo>
                <a:lnTo>
                  <a:pt x="170" y="114"/>
                </a:lnTo>
                <a:lnTo>
                  <a:pt x="170" y="114"/>
                </a:lnTo>
                <a:lnTo>
                  <a:pt x="168" y="112"/>
                </a:lnTo>
                <a:lnTo>
                  <a:pt x="168" y="112"/>
                </a:lnTo>
                <a:lnTo>
                  <a:pt x="168" y="110"/>
                </a:lnTo>
                <a:lnTo>
                  <a:pt x="168" y="110"/>
                </a:lnTo>
                <a:lnTo>
                  <a:pt x="168" y="108"/>
                </a:lnTo>
                <a:lnTo>
                  <a:pt x="168" y="108"/>
                </a:lnTo>
                <a:lnTo>
                  <a:pt x="168" y="104"/>
                </a:lnTo>
                <a:lnTo>
                  <a:pt x="168" y="104"/>
                </a:lnTo>
                <a:lnTo>
                  <a:pt x="166" y="100"/>
                </a:lnTo>
                <a:lnTo>
                  <a:pt x="166" y="100"/>
                </a:lnTo>
                <a:lnTo>
                  <a:pt x="166" y="96"/>
                </a:lnTo>
                <a:lnTo>
                  <a:pt x="166" y="96"/>
                </a:lnTo>
                <a:lnTo>
                  <a:pt x="164" y="94"/>
                </a:lnTo>
                <a:lnTo>
                  <a:pt x="164" y="94"/>
                </a:lnTo>
                <a:lnTo>
                  <a:pt x="160" y="90"/>
                </a:lnTo>
                <a:lnTo>
                  <a:pt x="160" y="90"/>
                </a:lnTo>
                <a:lnTo>
                  <a:pt x="158" y="90"/>
                </a:lnTo>
                <a:lnTo>
                  <a:pt x="158" y="90"/>
                </a:lnTo>
                <a:lnTo>
                  <a:pt x="156" y="88"/>
                </a:lnTo>
                <a:lnTo>
                  <a:pt x="156" y="88"/>
                </a:lnTo>
                <a:lnTo>
                  <a:pt x="152" y="86"/>
                </a:lnTo>
                <a:lnTo>
                  <a:pt x="152" y="86"/>
                </a:lnTo>
                <a:lnTo>
                  <a:pt x="148" y="86"/>
                </a:lnTo>
                <a:lnTo>
                  <a:pt x="148" y="86"/>
                </a:lnTo>
                <a:lnTo>
                  <a:pt x="140" y="82"/>
                </a:lnTo>
                <a:lnTo>
                  <a:pt x="140" y="82"/>
                </a:lnTo>
                <a:lnTo>
                  <a:pt x="128" y="78"/>
                </a:lnTo>
                <a:lnTo>
                  <a:pt x="128" y="78"/>
                </a:lnTo>
                <a:lnTo>
                  <a:pt x="122" y="76"/>
                </a:lnTo>
                <a:lnTo>
                  <a:pt x="122" y="76"/>
                </a:lnTo>
                <a:lnTo>
                  <a:pt x="120" y="74"/>
                </a:lnTo>
                <a:lnTo>
                  <a:pt x="120" y="74"/>
                </a:lnTo>
                <a:lnTo>
                  <a:pt x="120" y="74"/>
                </a:lnTo>
                <a:lnTo>
                  <a:pt x="120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2"/>
                </a:lnTo>
                <a:lnTo>
                  <a:pt x="118" y="72"/>
                </a:lnTo>
                <a:lnTo>
                  <a:pt x="114" y="70"/>
                </a:lnTo>
                <a:lnTo>
                  <a:pt x="114" y="70"/>
                </a:lnTo>
                <a:lnTo>
                  <a:pt x="112" y="68"/>
                </a:lnTo>
                <a:lnTo>
                  <a:pt x="112" y="68"/>
                </a:lnTo>
                <a:lnTo>
                  <a:pt x="110" y="66"/>
                </a:lnTo>
                <a:lnTo>
                  <a:pt x="110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6"/>
                </a:lnTo>
                <a:lnTo>
                  <a:pt x="106" y="66"/>
                </a:lnTo>
                <a:lnTo>
                  <a:pt x="104" y="62"/>
                </a:lnTo>
                <a:lnTo>
                  <a:pt x="104" y="62"/>
                </a:lnTo>
                <a:lnTo>
                  <a:pt x="104" y="60"/>
                </a:lnTo>
                <a:lnTo>
                  <a:pt x="104" y="60"/>
                </a:lnTo>
                <a:lnTo>
                  <a:pt x="102" y="60"/>
                </a:lnTo>
                <a:lnTo>
                  <a:pt x="102" y="60"/>
                </a:lnTo>
                <a:lnTo>
                  <a:pt x="102" y="58"/>
                </a:lnTo>
                <a:lnTo>
                  <a:pt x="102" y="58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104" y="48"/>
                </a:lnTo>
                <a:lnTo>
                  <a:pt x="104" y="48"/>
                </a:lnTo>
                <a:lnTo>
                  <a:pt x="106" y="46"/>
                </a:lnTo>
                <a:lnTo>
                  <a:pt x="106" y="46"/>
                </a:lnTo>
                <a:lnTo>
                  <a:pt x="106" y="42"/>
                </a:lnTo>
                <a:lnTo>
                  <a:pt x="106" y="42"/>
                </a:lnTo>
                <a:lnTo>
                  <a:pt x="106" y="36"/>
                </a:lnTo>
                <a:lnTo>
                  <a:pt x="106" y="36"/>
                </a:lnTo>
                <a:lnTo>
                  <a:pt x="106" y="32"/>
                </a:lnTo>
                <a:lnTo>
                  <a:pt x="106" y="32"/>
                </a:lnTo>
                <a:lnTo>
                  <a:pt x="106" y="30"/>
                </a:lnTo>
                <a:lnTo>
                  <a:pt x="106" y="30"/>
                </a:lnTo>
                <a:lnTo>
                  <a:pt x="104" y="30"/>
                </a:lnTo>
                <a:lnTo>
                  <a:pt x="104" y="30"/>
                </a:lnTo>
                <a:lnTo>
                  <a:pt x="102" y="28"/>
                </a:lnTo>
                <a:lnTo>
                  <a:pt x="102" y="28"/>
                </a:lnTo>
                <a:lnTo>
                  <a:pt x="102" y="20"/>
                </a:lnTo>
                <a:lnTo>
                  <a:pt x="102" y="20"/>
                </a:lnTo>
                <a:lnTo>
                  <a:pt x="98" y="12"/>
                </a:lnTo>
                <a:lnTo>
                  <a:pt x="94" y="8"/>
                </a:lnTo>
                <a:lnTo>
                  <a:pt x="86" y="2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66" y="4"/>
                </a:lnTo>
                <a:lnTo>
                  <a:pt x="66" y="4"/>
                </a:lnTo>
                <a:lnTo>
                  <a:pt x="58" y="8"/>
                </a:lnTo>
                <a:lnTo>
                  <a:pt x="54" y="12"/>
                </a:lnTo>
                <a:lnTo>
                  <a:pt x="50" y="16"/>
                </a:lnTo>
                <a:lnTo>
                  <a:pt x="50" y="16"/>
                </a:lnTo>
                <a:lnTo>
                  <a:pt x="50" y="22"/>
                </a:lnTo>
                <a:lnTo>
                  <a:pt x="50" y="26"/>
                </a:lnTo>
                <a:lnTo>
                  <a:pt x="52" y="34"/>
                </a:lnTo>
                <a:lnTo>
                  <a:pt x="52" y="34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0" y="38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52" y="46"/>
                </a:lnTo>
                <a:lnTo>
                  <a:pt x="52" y="46"/>
                </a:lnTo>
                <a:lnTo>
                  <a:pt x="52" y="50"/>
                </a:lnTo>
                <a:lnTo>
                  <a:pt x="52" y="50"/>
                </a:lnTo>
                <a:lnTo>
                  <a:pt x="54" y="52"/>
                </a:lnTo>
                <a:lnTo>
                  <a:pt x="54" y="52"/>
                </a:lnTo>
                <a:lnTo>
                  <a:pt x="56" y="54"/>
                </a:lnTo>
                <a:lnTo>
                  <a:pt x="56" y="54"/>
                </a:lnTo>
                <a:lnTo>
                  <a:pt x="56" y="56"/>
                </a:lnTo>
                <a:lnTo>
                  <a:pt x="56" y="56"/>
                </a:lnTo>
                <a:lnTo>
                  <a:pt x="58" y="60"/>
                </a:lnTo>
                <a:lnTo>
                  <a:pt x="58" y="60"/>
                </a:lnTo>
                <a:lnTo>
                  <a:pt x="60" y="66"/>
                </a:lnTo>
                <a:lnTo>
                  <a:pt x="60" y="66"/>
                </a:lnTo>
                <a:lnTo>
                  <a:pt x="62" y="70"/>
                </a:lnTo>
                <a:lnTo>
                  <a:pt x="62" y="70"/>
                </a:lnTo>
                <a:lnTo>
                  <a:pt x="64" y="72"/>
                </a:lnTo>
                <a:lnTo>
                  <a:pt x="64" y="72"/>
                </a:lnTo>
                <a:lnTo>
                  <a:pt x="66" y="76"/>
                </a:lnTo>
                <a:lnTo>
                  <a:pt x="66" y="76"/>
                </a:lnTo>
                <a:lnTo>
                  <a:pt x="66" y="76"/>
                </a:lnTo>
                <a:lnTo>
                  <a:pt x="66" y="76"/>
                </a:lnTo>
                <a:lnTo>
                  <a:pt x="64" y="80"/>
                </a:lnTo>
                <a:lnTo>
                  <a:pt x="64" y="80"/>
                </a:lnTo>
                <a:lnTo>
                  <a:pt x="62" y="84"/>
                </a:lnTo>
                <a:lnTo>
                  <a:pt x="62" y="84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0" y="90"/>
                </a:lnTo>
                <a:lnTo>
                  <a:pt x="60" y="90"/>
                </a:lnTo>
                <a:lnTo>
                  <a:pt x="56" y="92"/>
                </a:lnTo>
                <a:lnTo>
                  <a:pt x="56" y="92"/>
                </a:lnTo>
                <a:lnTo>
                  <a:pt x="50" y="98"/>
                </a:lnTo>
                <a:lnTo>
                  <a:pt x="50" y="98"/>
                </a:lnTo>
                <a:lnTo>
                  <a:pt x="44" y="104"/>
                </a:lnTo>
                <a:lnTo>
                  <a:pt x="44" y="104"/>
                </a:lnTo>
                <a:lnTo>
                  <a:pt x="40" y="108"/>
                </a:lnTo>
                <a:lnTo>
                  <a:pt x="40" y="108"/>
                </a:lnTo>
                <a:lnTo>
                  <a:pt x="38" y="110"/>
                </a:lnTo>
                <a:lnTo>
                  <a:pt x="38" y="110"/>
                </a:lnTo>
                <a:lnTo>
                  <a:pt x="36" y="110"/>
                </a:lnTo>
                <a:lnTo>
                  <a:pt x="36" y="110"/>
                </a:lnTo>
                <a:lnTo>
                  <a:pt x="34" y="112"/>
                </a:lnTo>
                <a:lnTo>
                  <a:pt x="34" y="112"/>
                </a:lnTo>
                <a:lnTo>
                  <a:pt x="32" y="114"/>
                </a:lnTo>
                <a:lnTo>
                  <a:pt x="32" y="114"/>
                </a:lnTo>
                <a:lnTo>
                  <a:pt x="32" y="116"/>
                </a:lnTo>
                <a:lnTo>
                  <a:pt x="32" y="116"/>
                </a:lnTo>
                <a:lnTo>
                  <a:pt x="30" y="118"/>
                </a:lnTo>
                <a:lnTo>
                  <a:pt x="30" y="118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2"/>
                </a:lnTo>
                <a:lnTo>
                  <a:pt x="28" y="128"/>
                </a:lnTo>
                <a:lnTo>
                  <a:pt x="28" y="128"/>
                </a:lnTo>
                <a:lnTo>
                  <a:pt x="28" y="134"/>
                </a:lnTo>
                <a:lnTo>
                  <a:pt x="28" y="134"/>
                </a:lnTo>
                <a:lnTo>
                  <a:pt x="28" y="138"/>
                </a:lnTo>
                <a:lnTo>
                  <a:pt x="28" y="138"/>
                </a:lnTo>
                <a:lnTo>
                  <a:pt x="28" y="142"/>
                </a:lnTo>
                <a:lnTo>
                  <a:pt x="28" y="142"/>
                </a:lnTo>
                <a:lnTo>
                  <a:pt x="26" y="148"/>
                </a:lnTo>
                <a:lnTo>
                  <a:pt x="26" y="148"/>
                </a:lnTo>
                <a:lnTo>
                  <a:pt x="26" y="156"/>
                </a:lnTo>
                <a:lnTo>
                  <a:pt x="26" y="156"/>
                </a:lnTo>
                <a:lnTo>
                  <a:pt x="26" y="160"/>
                </a:lnTo>
                <a:lnTo>
                  <a:pt x="26" y="160"/>
                </a:lnTo>
                <a:lnTo>
                  <a:pt x="26" y="168"/>
                </a:lnTo>
                <a:lnTo>
                  <a:pt x="26" y="168"/>
                </a:lnTo>
                <a:lnTo>
                  <a:pt x="26" y="176"/>
                </a:lnTo>
                <a:lnTo>
                  <a:pt x="26" y="176"/>
                </a:lnTo>
                <a:lnTo>
                  <a:pt x="24" y="182"/>
                </a:lnTo>
                <a:lnTo>
                  <a:pt x="24" y="182"/>
                </a:lnTo>
                <a:lnTo>
                  <a:pt x="24" y="186"/>
                </a:lnTo>
                <a:lnTo>
                  <a:pt x="24" y="186"/>
                </a:lnTo>
                <a:lnTo>
                  <a:pt x="24" y="190"/>
                </a:lnTo>
                <a:lnTo>
                  <a:pt x="24" y="190"/>
                </a:lnTo>
                <a:lnTo>
                  <a:pt x="22" y="194"/>
                </a:lnTo>
                <a:lnTo>
                  <a:pt x="22" y="194"/>
                </a:lnTo>
                <a:lnTo>
                  <a:pt x="24" y="198"/>
                </a:lnTo>
                <a:lnTo>
                  <a:pt x="24" y="198"/>
                </a:lnTo>
                <a:lnTo>
                  <a:pt x="22" y="200"/>
                </a:lnTo>
                <a:lnTo>
                  <a:pt x="22" y="200"/>
                </a:lnTo>
                <a:lnTo>
                  <a:pt x="20" y="202"/>
                </a:lnTo>
                <a:lnTo>
                  <a:pt x="20" y="202"/>
                </a:lnTo>
                <a:lnTo>
                  <a:pt x="20" y="206"/>
                </a:lnTo>
                <a:lnTo>
                  <a:pt x="20" y="206"/>
                </a:lnTo>
                <a:lnTo>
                  <a:pt x="20" y="210"/>
                </a:lnTo>
                <a:lnTo>
                  <a:pt x="20" y="210"/>
                </a:lnTo>
                <a:lnTo>
                  <a:pt x="20" y="212"/>
                </a:lnTo>
                <a:lnTo>
                  <a:pt x="20" y="212"/>
                </a:lnTo>
                <a:lnTo>
                  <a:pt x="18" y="216"/>
                </a:lnTo>
                <a:lnTo>
                  <a:pt x="18" y="216"/>
                </a:lnTo>
                <a:lnTo>
                  <a:pt x="16" y="218"/>
                </a:lnTo>
                <a:lnTo>
                  <a:pt x="16" y="218"/>
                </a:lnTo>
                <a:lnTo>
                  <a:pt x="16" y="222"/>
                </a:lnTo>
                <a:lnTo>
                  <a:pt x="16" y="222"/>
                </a:lnTo>
                <a:lnTo>
                  <a:pt x="18" y="226"/>
                </a:lnTo>
                <a:lnTo>
                  <a:pt x="18" y="226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18" y="234"/>
                </a:lnTo>
                <a:lnTo>
                  <a:pt x="18" y="234"/>
                </a:lnTo>
                <a:lnTo>
                  <a:pt x="18" y="238"/>
                </a:lnTo>
                <a:lnTo>
                  <a:pt x="18" y="238"/>
                </a:lnTo>
                <a:lnTo>
                  <a:pt x="18" y="240"/>
                </a:lnTo>
                <a:lnTo>
                  <a:pt x="18" y="240"/>
                </a:lnTo>
                <a:lnTo>
                  <a:pt x="18" y="242"/>
                </a:lnTo>
                <a:lnTo>
                  <a:pt x="18" y="242"/>
                </a:lnTo>
                <a:lnTo>
                  <a:pt x="18" y="242"/>
                </a:lnTo>
                <a:lnTo>
                  <a:pt x="18" y="242"/>
                </a:lnTo>
                <a:lnTo>
                  <a:pt x="16" y="244"/>
                </a:lnTo>
                <a:lnTo>
                  <a:pt x="16" y="244"/>
                </a:lnTo>
                <a:lnTo>
                  <a:pt x="14" y="250"/>
                </a:lnTo>
                <a:lnTo>
                  <a:pt x="14" y="250"/>
                </a:lnTo>
                <a:lnTo>
                  <a:pt x="10" y="256"/>
                </a:lnTo>
                <a:lnTo>
                  <a:pt x="10" y="256"/>
                </a:lnTo>
                <a:lnTo>
                  <a:pt x="4" y="264"/>
                </a:lnTo>
                <a:lnTo>
                  <a:pt x="4" y="264"/>
                </a:lnTo>
                <a:lnTo>
                  <a:pt x="2" y="272"/>
                </a:lnTo>
                <a:lnTo>
                  <a:pt x="2" y="272"/>
                </a:lnTo>
                <a:lnTo>
                  <a:pt x="0" y="276"/>
                </a:lnTo>
                <a:lnTo>
                  <a:pt x="0" y="276"/>
                </a:lnTo>
                <a:lnTo>
                  <a:pt x="2" y="282"/>
                </a:lnTo>
                <a:lnTo>
                  <a:pt x="2" y="282"/>
                </a:lnTo>
                <a:lnTo>
                  <a:pt x="2" y="286"/>
                </a:lnTo>
                <a:lnTo>
                  <a:pt x="2" y="286"/>
                </a:lnTo>
                <a:lnTo>
                  <a:pt x="0" y="286"/>
                </a:lnTo>
                <a:lnTo>
                  <a:pt x="0" y="286"/>
                </a:lnTo>
                <a:lnTo>
                  <a:pt x="2" y="288"/>
                </a:lnTo>
                <a:lnTo>
                  <a:pt x="2" y="288"/>
                </a:lnTo>
                <a:lnTo>
                  <a:pt x="4" y="290"/>
                </a:lnTo>
                <a:lnTo>
                  <a:pt x="4" y="290"/>
                </a:lnTo>
                <a:lnTo>
                  <a:pt x="6" y="290"/>
                </a:lnTo>
                <a:lnTo>
                  <a:pt x="6" y="290"/>
                </a:lnTo>
                <a:lnTo>
                  <a:pt x="12" y="288"/>
                </a:lnTo>
                <a:lnTo>
                  <a:pt x="12" y="288"/>
                </a:lnTo>
                <a:lnTo>
                  <a:pt x="16" y="286"/>
                </a:lnTo>
                <a:lnTo>
                  <a:pt x="16" y="286"/>
                </a:lnTo>
                <a:lnTo>
                  <a:pt x="18" y="286"/>
                </a:lnTo>
                <a:lnTo>
                  <a:pt x="18" y="286"/>
                </a:lnTo>
                <a:lnTo>
                  <a:pt x="18" y="288"/>
                </a:lnTo>
                <a:lnTo>
                  <a:pt x="18" y="288"/>
                </a:lnTo>
                <a:lnTo>
                  <a:pt x="18" y="294"/>
                </a:lnTo>
                <a:lnTo>
                  <a:pt x="18" y="294"/>
                </a:lnTo>
                <a:lnTo>
                  <a:pt x="18" y="296"/>
                </a:lnTo>
                <a:lnTo>
                  <a:pt x="18" y="296"/>
                </a:lnTo>
                <a:lnTo>
                  <a:pt x="18" y="300"/>
                </a:lnTo>
                <a:lnTo>
                  <a:pt x="18" y="300"/>
                </a:lnTo>
                <a:lnTo>
                  <a:pt x="20" y="306"/>
                </a:lnTo>
                <a:lnTo>
                  <a:pt x="20" y="306"/>
                </a:lnTo>
                <a:lnTo>
                  <a:pt x="22" y="320"/>
                </a:lnTo>
                <a:lnTo>
                  <a:pt x="22" y="320"/>
                </a:lnTo>
                <a:lnTo>
                  <a:pt x="24" y="334"/>
                </a:lnTo>
                <a:lnTo>
                  <a:pt x="24" y="334"/>
                </a:lnTo>
                <a:lnTo>
                  <a:pt x="26" y="354"/>
                </a:lnTo>
                <a:lnTo>
                  <a:pt x="26" y="354"/>
                </a:lnTo>
                <a:lnTo>
                  <a:pt x="28" y="366"/>
                </a:lnTo>
                <a:lnTo>
                  <a:pt x="28" y="366"/>
                </a:lnTo>
                <a:lnTo>
                  <a:pt x="30" y="388"/>
                </a:lnTo>
                <a:lnTo>
                  <a:pt x="30" y="388"/>
                </a:lnTo>
                <a:lnTo>
                  <a:pt x="34" y="410"/>
                </a:lnTo>
                <a:lnTo>
                  <a:pt x="34" y="410"/>
                </a:lnTo>
                <a:lnTo>
                  <a:pt x="36" y="424"/>
                </a:lnTo>
                <a:lnTo>
                  <a:pt x="36" y="424"/>
                </a:lnTo>
                <a:lnTo>
                  <a:pt x="38" y="436"/>
                </a:lnTo>
                <a:lnTo>
                  <a:pt x="38" y="436"/>
                </a:lnTo>
                <a:lnTo>
                  <a:pt x="40" y="446"/>
                </a:lnTo>
                <a:lnTo>
                  <a:pt x="40" y="446"/>
                </a:lnTo>
                <a:lnTo>
                  <a:pt x="42" y="456"/>
                </a:lnTo>
                <a:lnTo>
                  <a:pt x="42" y="456"/>
                </a:lnTo>
                <a:lnTo>
                  <a:pt x="46" y="464"/>
                </a:lnTo>
                <a:lnTo>
                  <a:pt x="46" y="464"/>
                </a:lnTo>
                <a:lnTo>
                  <a:pt x="48" y="470"/>
                </a:lnTo>
                <a:lnTo>
                  <a:pt x="48" y="470"/>
                </a:lnTo>
                <a:lnTo>
                  <a:pt x="48" y="474"/>
                </a:lnTo>
                <a:lnTo>
                  <a:pt x="48" y="474"/>
                </a:lnTo>
                <a:lnTo>
                  <a:pt x="50" y="484"/>
                </a:lnTo>
                <a:lnTo>
                  <a:pt x="50" y="484"/>
                </a:lnTo>
                <a:lnTo>
                  <a:pt x="50" y="494"/>
                </a:lnTo>
                <a:lnTo>
                  <a:pt x="50" y="494"/>
                </a:lnTo>
                <a:lnTo>
                  <a:pt x="52" y="502"/>
                </a:lnTo>
                <a:lnTo>
                  <a:pt x="52" y="502"/>
                </a:lnTo>
                <a:lnTo>
                  <a:pt x="54" y="510"/>
                </a:lnTo>
                <a:lnTo>
                  <a:pt x="54" y="510"/>
                </a:lnTo>
                <a:lnTo>
                  <a:pt x="56" y="516"/>
                </a:lnTo>
                <a:lnTo>
                  <a:pt x="56" y="516"/>
                </a:lnTo>
                <a:lnTo>
                  <a:pt x="58" y="520"/>
                </a:lnTo>
                <a:lnTo>
                  <a:pt x="58" y="520"/>
                </a:lnTo>
                <a:lnTo>
                  <a:pt x="62" y="524"/>
                </a:lnTo>
                <a:lnTo>
                  <a:pt x="62" y="524"/>
                </a:lnTo>
                <a:lnTo>
                  <a:pt x="62" y="526"/>
                </a:lnTo>
                <a:lnTo>
                  <a:pt x="62" y="526"/>
                </a:lnTo>
                <a:lnTo>
                  <a:pt x="62" y="528"/>
                </a:lnTo>
                <a:lnTo>
                  <a:pt x="62" y="528"/>
                </a:lnTo>
                <a:lnTo>
                  <a:pt x="62" y="530"/>
                </a:lnTo>
                <a:lnTo>
                  <a:pt x="62" y="530"/>
                </a:lnTo>
                <a:lnTo>
                  <a:pt x="62" y="532"/>
                </a:lnTo>
                <a:lnTo>
                  <a:pt x="62" y="532"/>
                </a:lnTo>
                <a:lnTo>
                  <a:pt x="64" y="538"/>
                </a:lnTo>
                <a:lnTo>
                  <a:pt x="64" y="538"/>
                </a:lnTo>
                <a:lnTo>
                  <a:pt x="64" y="538"/>
                </a:lnTo>
                <a:lnTo>
                  <a:pt x="64" y="538"/>
                </a:lnTo>
                <a:lnTo>
                  <a:pt x="64" y="540"/>
                </a:lnTo>
                <a:lnTo>
                  <a:pt x="64" y="540"/>
                </a:lnTo>
                <a:lnTo>
                  <a:pt x="64" y="540"/>
                </a:lnTo>
                <a:lnTo>
                  <a:pt x="64" y="540"/>
                </a:lnTo>
                <a:lnTo>
                  <a:pt x="62" y="542"/>
                </a:lnTo>
                <a:lnTo>
                  <a:pt x="62" y="542"/>
                </a:lnTo>
                <a:lnTo>
                  <a:pt x="60" y="542"/>
                </a:lnTo>
                <a:lnTo>
                  <a:pt x="60" y="542"/>
                </a:lnTo>
                <a:lnTo>
                  <a:pt x="60" y="544"/>
                </a:lnTo>
                <a:lnTo>
                  <a:pt x="60" y="544"/>
                </a:lnTo>
                <a:lnTo>
                  <a:pt x="60" y="544"/>
                </a:lnTo>
                <a:lnTo>
                  <a:pt x="60" y="544"/>
                </a:lnTo>
                <a:lnTo>
                  <a:pt x="58" y="546"/>
                </a:lnTo>
                <a:lnTo>
                  <a:pt x="58" y="546"/>
                </a:lnTo>
                <a:lnTo>
                  <a:pt x="54" y="546"/>
                </a:lnTo>
                <a:lnTo>
                  <a:pt x="54" y="546"/>
                </a:lnTo>
                <a:lnTo>
                  <a:pt x="50" y="546"/>
                </a:lnTo>
                <a:lnTo>
                  <a:pt x="50" y="546"/>
                </a:lnTo>
                <a:lnTo>
                  <a:pt x="48" y="546"/>
                </a:lnTo>
                <a:lnTo>
                  <a:pt x="48" y="546"/>
                </a:lnTo>
                <a:lnTo>
                  <a:pt x="46" y="546"/>
                </a:lnTo>
                <a:lnTo>
                  <a:pt x="46" y="546"/>
                </a:lnTo>
                <a:lnTo>
                  <a:pt x="42" y="546"/>
                </a:lnTo>
                <a:lnTo>
                  <a:pt x="42" y="546"/>
                </a:lnTo>
                <a:lnTo>
                  <a:pt x="38" y="548"/>
                </a:lnTo>
                <a:lnTo>
                  <a:pt x="38" y="548"/>
                </a:lnTo>
                <a:lnTo>
                  <a:pt x="32" y="548"/>
                </a:lnTo>
                <a:lnTo>
                  <a:pt x="32" y="548"/>
                </a:lnTo>
                <a:lnTo>
                  <a:pt x="30" y="552"/>
                </a:lnTo>
                <a:lnTo>
                  <a:pt x="30" y="552"/>
                </a:lnTo>
                <a:lnTo>
                  <a:pt x="30" y="554"/>
                </a:lnTo>
                <a:lnTo>
                  <a:pt x="30" y="554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30" y="556"/>
                </a:lnTo>
                <a:lnTo>
                  <a:pt x="28" y="556"/>
                </a:lnTo>
                <a:lnTo>
                  <a:pt x="28" y="556"/>
                </a:lnTo>
                <a:lnTo>
                  <a:pt x="28" y="558"/>
                </a:lnTo>
                <a:lnTo>
                  <a:pt x="28" y="558"/>
                </a:lnTo>
                <a:lnTo>
                  <a:pt x="28" y="560"/>
                </a:lnTo>
                <a:lnTo>
                  <a:pt x="28" y="560"/>
                </a:lnTo>
                <a:lnTo>
                  <a:pt x="30" y="560"/>
                </a:lnTo>
                <a:lnTo>
                  <a:pt x="30" y="560"/>
                </a:lnTo>
                <a:lnTo>
                  <a:pt x="32" y="560"/>
                </a:lnTo>
                <a:lnTo>
                  <a:pt x="32" y="560"/>
                </a:lnTo>
                <a:lnTo>
                  <a:pt x="36" y="562"/>
                </a:lnTo>
                <a:lnTo>
                  <a:pt x="36" y="562"/>
                </a:lnTo>
                <a:lnTo>
                  <a:pt x="40" y="564"/>
                </a:lnTo>
                <a:lnTo>
                  <a:pt x="40" y="564"/>
                </a:lnTo>
                <a:lnTo>
                  <a:pt x="48" y="564"/>
                </a:lnTo>
                <a:lnTo>
                  <a:pt x="48" y="564"/>
                </a:lnTo>
                <a:lnTo>
                  <a:pt x="48" y="564"/>
                </a:lnTo>
                <a:lnTo>
                  <a:pt x="48" y="564"/>
                </a:lnTo>
                <a:lnTo>
                  <a:pt x="54" y="566"/>
                </a:lnTo>
                <a:lnTo>
                  <a:pt x="54" y="566"/>
                </a:lnTo>
                <a:lnTo>
                  <a:pt x="64" y="564"/>
                </a:lnTo>
                <a:lnTo>
                  <a:pt x="64" y="564"/>
                </a:lnTo>
                <a:lnTo>
                  <a:pt x="70" y="564"/>
                </a:lnTo>
                <a:lnTo>
                  <a:pt x="70" y="564"/>
                </a:lnTo>
                <a:lnTo>
                  <a:pt x="76" y="562"/>
                </a:lnTo>
                <a:lnTo>
                  <a:pt x="76" y="562"/>
                </a:lnTo>
                <a:lnTo>
                  <a:pt x="80" y="560"/>
                </a:lnTo>
                <a:lnTo>
                  <a:pt x="80" y="560"/>
                </a:lnTo>
                <a:lnTo>
                  <a:pt x="84" y="558"/>
                </a:lnTo>
                <a:lnTo>
                  <a:pt x="84" y="558"/>
                </a:lnTo>
                <a:lnTo>
                  <a:pt x="84" y="556"/>
                </a:lnTo>
                <a:lnTo>
                  <a:pt x="84" y="556"/>
                </a:lnTo>
                <a:lnTo>
                  <a:pt x="86" y="556"/>
                </a:lnTo>
                <a:lnTo>
                  <a:pt x="86" y="556"/>
                </a:lnTo>
                <a:lnTo>
                  <a:pt x="86" y="556"/>
                </a:lnTo>
                <a:lnTo>
                  <a:pt x="86" y="556"/>
                </a:lnTo>
                <a:lnTo>
                  <a:pt x="92" y="558"/>
                </a:lnTo>
                <a:lnTo>
                  <a:pt x="92" y="558"/>
                </a:lnTo>
                <a:lnTo>
                  <a:pt x="94" y="560"/>
                </a:lnTo>
                <a:lnTo>
                  <a:pt x="94" y="560"/>
                </a:lnTo>
                <a:lnTo>
                  <a:pt x="94" y="560"/>
                </a:lnTo>
                <a:lnTo>
                  <a:pt x="94" y="560"/>
                </a:lnTo>
                <a:lnTo>
                  <a:pt x="100" y="560"/>
                </a:lnTo>
                <a:lnTo>
                  <a:pt x="100" y="560"/>
                </a:lnTo>
                <a:lnTo>
                  <a:pt x="108" y="560"/>
                </a:lnTo>
                <a:lnTo>
                  <a:pt x="108" y="560"/>
                </a:lnTo>
                <a:lnTo>
                  <a:pt x="114" y="560"/>
                </a:lnTo>
                <a:lnTo>
                  <a:pt x="114" y="560"/>
                </a:lnTo>
                <a:lnTo>
                  <a:pt x="114" y="558"/>
                </a:lnTo>
                <a:lnTo>
                  <a:pt x="114" y="558"/>
                </a:lnTo>
                <a:lnTo>
                  <a:pt x="118" y="558"/>
                </a:lnTo>
                <a:lnTo>
                  <a:pt x="118" y="558"/>
                </a:lnTo>
                <a:lnTo>
                  <a:pt x="118" y="556"/>
                </a:lnTo>
                <a:lnTo>
                  <a:pt x="118" y="556"/>
                </a:lnTo>
                <a:lnTo>
                  <a:pt x="120" y="556"/>
                </a:lnTo>
                <a:lnTo>
                  <a:pt x="120" y="556"/>
                </a:lnTo>
                <a:lnTo>
                  <a:pt x="120" y="556"/>
                </a:lnTo>
                <a:lnTo>
                  <a:pt x="120" y="556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2" y="558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2"/>
                </a:lnTo>
                <a:lnTo>
                  <a:pt x="120" y="564"/>
                </a:lnTo>
                <a:lnTo>
                  <a:pt x="120" y="564"/>
                </a:lnTo>
                <a:lnTo>
                  <a:pt x="118" y="564"/>
                </a:lnTo>
                <a:lnTo>
                  <a:pt x="118" y="564"/>
                </a:lnTo>
                <a:lnTo>
                  <a:pt x="116" y="568"/>
                </a:lnTo>
                <a:lnTo>
                  <a:pt x="116" y="568"/>
                </a:lnTo>
                <a:lnTo>
                  <a:pt x="114" y="570"/>
                </a:lnTo>
                <a:lnTo>
                  <a:pt x="114" y="570"/>
                </a:lnTo>
                <a:lnTo>
                  <a:pt x="112" y="572"/>
                </a:lnTo>
                <a:lnTo>
                  <a:pt x="112" y="572"/>
                </a:lnTo>
                <a:lnTo>
                  <a:pt x="112" y="572"/>
                </a:lnTo>
                <a:lnTo>
                  <a:pt x="112" y="572"/>
                </a:lnTo>
                <a:lnTo>
                  <a:pt x="110" y="576"/>
                </a:lnTo>
                <a:lnTo>
                  <a:pt x="110" y="576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8" y="580"/>
                </a:lnTo>
                <a:lnTo>
                  <a:pt x="106" y="580"/>
                </a:lnTo>
                <a:lnTo>
                  <a:pt x="106" y="580"/>
                </a:lnTo>
                <a:lnTo>
                  <a:pt x="106" y="580"/>
                </a:lnTo>
                <a:lnTo>
                  <a:pt x="106" y="580"/>
                </a:lnTo>
                <a:lnTo>
                  <a:pt x="104" y="584"/>
                </a:lnTo>
                <a:lnTo>
                  <a:pt x="104" y="584"/>
                </a:lnTo>
                <a:lnTo>
                  <a:pt x="106" y="584"/>
                </a:lnTo>
                <a:lnTo>
                  <a:pt x="106" y="584"/>
                </a:lnTo>
                <a:lnTo>
                  <a:pt x="110" y="586"/>
                </a:lnTo>
                <a:lnTo>
                  <a:pt x="110" y="586"/>
                </a:lnTo>
                <a:lnTo>
                  <a:pt x="114" y="586"/>
                </a:lnTo>
                <a:lnTo>
                  <a:pt x="114" y="586"/>
                </a:lnTo>
                <a:lnTo>
                  <a:pt x="124" y="588"/>
                </a:lnTo>
                <a:lnTo>
                  <a:pt x="124" y="588"/>
                </a:lnTo>
                <a:lnTo>
                  <a:pt x="142" y="588"/>
                </a:lnTo>
                <a:lnTo>
                  <a:pt x="142" y="588"/>
                </a:lnTo>
                <a:lnTo>
                  <a:pt x="152" y="586"/>
                </a:lnTo>
                <a:lnTo>
                  <a:pt x="152" y="586"/>
                </a:lnTo>
                <a:lnTo>
                  <a:pt x="154" y="584"/>
                </a:lnTo>
                <a:lnTo>
                  <a:pt x="154" y="582"/>
                </a:lnTo>
                <a:lnTo>
                  <a:pt x="154" y="582"/>
                </a:lnTo>
                <a:lnTo>
                  <a:pt x="154" y="580"/>
                </a:lnTo>
                <a:lnTo>
                  <a:pt x="154" y="580"/>
                </a:lnTo>
                <a:lnTo>
                  <a:pt x="156" y="580"/>
                </a:lnTo>
                <a:lnTo>
                  <a:pt x="156" y="580"/>
                </a:lnTo>
                <a:lnTo>
                  <a:pt x="158" y="578"/>
                </a:lnTo>
                <a:lnTo>
                  <a:pt x="158" y="578"/>
                </a:lnTo>
                <a:lnTo>
                  <a:pt x="160" y="576"/>
                </a:lnTo>
                <a:lnTo>
                  <a:pt x="160" y="576"/>
                </a:lnTo>
                <a:lnTo>
                  <a:pt x="160" y="572"/>
                </a:lnTo>
                <a:lnTo>
                  <a:pt x="160" y="572"/>
                </a:lnTo>
                <a:lnTo>
                  <a:pt x="160" y="570"/>
                </a:lnTo>
                <a:lnTo>
                  <a:pt x="160" y="570"/>
                </a:lnTo>
                <a:lnTo>
                  <a:pt x="160" y="564"/>
                </a:lnTo>
                <a:lnTo>
                  <a:pt x="160" y="564"/>
                </a:lnTo>
                <a:lnTo>
                  <a:pt x="160" y="562"/>
                </a:lnTo>
                <a:lnTo>
                  <a:pt x="160" y="562"/>
                </a:lnTo>
                <a:lnTo>
                  <a:pt x="160" y="560"/>
                </a:lnTo>
                <a:lnTo>
                  <a:pt x="160" y="560"/>
                </a:lnTo>
                <a:lnTo>
                  <a:pt x="160" y="560"/>
                </a:lnTo>
                <a:lnTo>
                  <a:pt x="160" y="560"/>
                </a:lnTo>
                <a:lnTo>
                  <a:pt x="162" y="560"/>
                </a:lnTo>
                <a:lnTo>
                  <a:pt x="162" y="560"/>
                </a:lnTo>
                <a:lnTo>
                  <a:pt x="162" y="558"/>
                </a:lnTo>
                <a:lnTo>
                  <a:pt x="162" y="558"/>
                </a:lnTo>
                <a:lnTo>
                  <a:pt x="162" y="556"/>
                </a:lnTo>
                <a:lnTo>
                  <a:pt x="162" y="556"/>
                </a:lnTo>
                <a:lnTo>
                  <a:pt x="162" y="552"/>
                </a:lnTo>
                <a:lnTo>
                  <a:pt x="162" y="552"/>
                </a:lnTo>
                <a:lnTo>
                  <a:pt x="162" y="548"/>
                </a:lnTo>
                <a:lnTo>
                  <a:pt x="162" y="548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0"/>
                </a:lnTo>
                <a:lnTo>
                  <a:pt x="160" y="540"/>
                </a:lnTo>
                <a:lnTo>
                  <a:pt x="156" y="530"/>
                </a:lnTo>
                <a:lnTo>
                  <a:pt x="156" y="530"/>
                </a:lnTo>
                <a:lnTo>
                  <a:pt x="156" y="526"/>
                </a:lnTo>
                <a:lnTo>
                  <a:pt x="156" y="526"/>
                </a:lnTo>
                <a:lnTo>
                  <a:pt x="154" y="518"/>
                </a:lnTo>
                <a:lnTo>
                  <a:pt x="154" y="518"/>
                </a:lnTo>
                <a:lnTo>
                  <a:pt x="154" y="512"/>
                </a:lnTo>
                <a:lnTo>
                  <a:pt x="154" y="512"/>
                </a:lnTo>
                <a:lnTo>
                  <a:pt x="154" y="500"/>
                </a:lnTo>
                <a:lnTo>
                  <a:pt x="154" y="500"/>
                </a:lnTo>
                <a:lnTo>
                  <a:pt x="154" y="490"/>
                </a:lnTo>
                <a:lnTo>
                  <a:pt x="154" y="490"/>
                </a:lnTo>
                <a:lnTo>
                  <a:pt x="154" y="484"/>
                </a:lnTo>
                <a:lnTo>
                  <a:pt x="154" y="484"/>
                </a:lnTo>
                <a:lnTo>
                  <a:pt x="154" y="478"/>
                </a:lnTo>
                <a:lnTo>
                  <a:pt x="154" y="478"/>
                </a:lnTo>
                <a:lnTo>
                  <a:pt x="154" y="470"/>
                </a:lnTo>
                <a:lnTo>
                  <a:pt x="154" y="470"/>
                </a:lnTo>
                <a:lnTo>
                  <a:pt x="154" y="466"/>
                </a:lnTo>
                <a:lnTo>
                  <a:pt x="154" y="466"/>
                </a:lnTo>
                <a:lnTo>
                  <a:pt x="152" y="460"/>
                </a:lnTo>
                <a:lnTo>
                  <a:pt x="152" y="460"/>
                </a:lnTo>
                <a:lnTo>
                  <a:pt x="152" y="448"/>
                </a:lnTo>
                <a:lnTo>
                  <a:pt x="152" y="448"/>
                </a:lnTo>
                <a:lnTo>
                  <a:pt x="150" y="438"/>
                </a:lnTo>
                <a:lnTo>
                  <a:pt x="150" y="438"/>
                </a:lnTo>
                <a:lnTo>
                  <a:pt x="148" y="426"/>
                </a:lnTo>
                <a:lnTo>
                  <a:pt x="148" y="426"/>
                </a:lnTo>
                <a:lnTo>
                  <a:pt x="146" y="410"/>
                </a:lnTo>
                <a:lnTo>
                  <a:pt x="146" y="410"/>
                </a:lnTo>
                <a:lnTo>
                  <a:pt x="146" y="394"/>
                </a:lnTo>
                <a:lnTo>
                  <a:pt x="146" y="394"/>
                </a:lnTo>
                <a:lnTo>
                  <a:pt x="144" y="376"/>
                </a:lnTo>
                <a:lnTo>
                  <a:pt x="144" y="376"/>
                </a:lnTo>
                <a:lnTo>
                  <a:pt x="144" y="358"/>
                </a:lnTo>
                <a:lnTo>
                  <a:pt x="144" y="358"/>
                </a:lnTo>
                <a:lnTo>
                  <a:pt x="144" y="346"/>
                </a:lnTo>
                <a:lnTo>
                  <a:pt x="144" y="346"/>
                </a:lnTo>
                <a:lnTo>
                  <a:pt x="144" y="336"/>
                </a:lnTo>
                <a:lnTo>
                  <a:pt x="144" y="336"/>
                </a:lnTo>
                <a:lnTo>
                  <a:pt x="144" y="328"/>
                </a:lnTo>
                <a:lnTo>
                  <a:pt x="144" y="328"/>
                </a:lnTo>
                <a:lnTo>
                  <a:pt x="142" y="318"/>
                </a:lnTo>
                <a:lnTo>
                  <a:pt x="142" y="318"/>
                </a:lnTo>
                <a:lnTo>
                  <a:pt x="142" y="308"/>
                </a:lnTo>
                <a:lnTo>
                  <a:pt x="142" y="308"/>
                </a:lnTo>
                <a:lnTo>
                  <a:pt x="140" y="298"/>
                </a:lnTo>
                <a:lnTo>
                  <a:pt x="140" y="298"/>
                </a:lnTo>
                <a:lnTo>
                  <a:pt x="140" y="294"/>
                </a:lnTo>
                <a:lnTo>
                  <a:pt x="140" y="294"/>
                </a:lnTo>
                <a:lnTo>
                  <a:pt x="140" y="288"/>
                </a:lnTo>
                <a:lnTo>
                  <a:pt x="140" y="288"/>
                </a:lnTo>
                <a:lnTo>
                  <a:pt x="140" y="286"/>
                </a:lnTo>
                <a:lnTo>
                  <a:pt x="140" y="286"/>
                </a:lnTo>
                <a:lnTo>
                  <a:pt x="142" y="286"/>
                </a:lnTo>
                <a:lnTo>
                  <a:pt x="142" y="286"/>
                </a:lnTo>
                <a:lnTo>
                  <a:pt x="142" y="286"/>
                </a:lnTo>
                <a:lnTo>
                  <a:pt x="142" y="286"/>
                </a:lnTo>
                <a:lnTo>
                  <a:pt x="146" y="282"/>
                </a:lnTo>
                <a:lnTo>
                  <a:pt x="146" y="282"/>
                </a:lnTo>
                <a:lnTo>
                  <a:pt x="146" y="280"/>
                </a:lnTo>
                <a:lnTo>
                  <a:pt x="146" y="280"/>
                </a:lnTo>
                <a:lnTo>
                  <a:pt x="150" y="278"/>
                </a:lnTo>
                <a:lnTo>
                  <a:pt x="150" y="278"/>
                </a:lnTo>
                <a:lnTo>
                  <a:pt x="152" y="274"/>
                </a:lnTo>
                <a:lnTo>
                  <a:pt x="152" y="274"/>
                </a:lnTo>
                <a:lnTo>
                  <a:pt x="154" y="272"/>
                </a:lnTo>
                <a:lnTo>
                  <a:pt x="154" y="272"/>
                </a:lnTo>
                <a:lnTo>
                  <a:pt x="158" y="270"/>
                </a:lnTo>
                <a:lnTo>
                  <a:pt x="158" y="270"/>
                </a:lnTo>
                <a:lnTo>
                  <a:pt x="158" y="268"/>
                </a:lnTo>
                <a:lnTo>
                  <a:pt x="158" y="268"/>
                </a:lnTo>
                <a:lnTo>
                  <a:pt x="160" y="266"/>
                </a:lnTo>
                <a:lnTo>
                  <a:pt x="160" y="266"/>
                </a:lnTo>
                <a:lnTo>
                  <a:pt x="160" y="264"/>
                </a:lnTo>
                <a:lnTo>
                  <a:pt x="160" y="264"/>
                </a:lnTo>
                <a:lnTo>
                  <a:pt x="162" y="262"/>
                </a:lnTo>
                <a:lnTo>
                  <a:pt x="162" y="262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8"/>
                </a:lnTo>
                <a:lnTo>
                  <a:pt x="162" y="256"/>
                </a:lnTo>
                <a:lnTo>
                  <a:pt x="162" y="256"/>
                </a:lnTo>
                <a:lnTo>
                  <a:pt x="162" y="254"/>
                </a:lnTo>
                <a:lnTo>
                  <a:pt x="162" y="254"/>
                </a:lnTo>
                <a:lnTo>
                  <a:pt x="164" y="250"/>
                </a:lnTo>
                <a:lnTo>
                  <a:pt x="164" y="250"/>
                </a:lnTo>
                <a:lnTo>
                  <a:pt x="166" y="246"/>
                </a:lnTo>
                <a:lnTo>
                  <a:pt x="166" y="246"/>
                </a:lnTo>
                <a:lnTo>
                  <a:pt x="168" y="240"/>
                </a:lnTo>
                <a:lnTo>
                  <a:pt x="168" y="240"/>
                </a:lnTo>
                <a:lnTo>
                  <a:pt x="166" y="232"/>
                </a:lnTo>
                <a:lnTo>
                  <a:pt x="166" y="232"/>
                </a:lnTo>
                <a:lnTo>
                  <a:pt x="166" y="228"/>
                </a:lnTo>
                <a:lnTo>
                  <a:pt x="168" y="226"/>
                </a:lnTo>
                <a:lnTo>
                  <a:pt x="168" y="226"/>
                </a:lnTo>
                <a:lnTo>
                  <a:pt x="172" y="220"/>
                </a:lnTo>
                <a:lnTo>
                  <a:pt x="172" y="220"/>
                </a:lnTo>
                <a:lnTo>
                  <a:pt x="174" y="216"/>
                </a:lnTo>
                <a:lnTo>
                  <a:pt x="174" y="216"/>
                </a:lnTo>
                <a:lnTo>
                  <a:pt x="176" y="208"/>
                </a:lnTo>
                <a:lnTo>
                  <a:pt x="176" y="208"/>
                </a:lnTo>
                <a:lnTo>
                  <a:pt x="180" y="196"/>
                </a:lnTo>
                <a:lnTo>
                  <a:pt x="180" y="196"/>
                </a:lnTo>
                <a:lnTo>
                  <a:pt x="180" y="190"/>
                </a:lnTo>
                <a:lnTo>
                  <a:pt x="180" y="190"/>
                </a:lnTo>
                <a:close/>
                <a:moveTo>
                  <a:pt x="106" y="488"/>
                </a:moveTo>
                <a:lnTo>
                  <a:pt x="106" y="488"/>
                </a:lnTo>
                <a:lnTo>
                  <a:pt x="104" y="486"/>
                </a:lnTo>
                <a:lnTo>
                  <a:pt x="104" y="486"/>
                </a:lnTo>
                <a:lnTo>
                  <a:pt x="104" y="480"/>
                </a:lnTo>
                <a:lnTo>
                  <a:pt x="104" y="480"/>
                </a:lnTo>
                <a:lnTo>
                  <a:pt x="106" y="470"/>
                </a:lnTo>
                <a:lnTo>
                  <a:pt x="106" y="470"/>
                </a:lnTo>
                <a:lnTo>
                  <a:pt x="106" y="458"/>
                </a:lnTo>
                <a:lnTo>
                  <a:pt x="106" y="458"/>
                </a:lnTo>
                <a:lnTo>
                  <a:pt x="104" y="444"/>
                </a:lnTo>
                <a:lnTo>
                  <a:pt x="104" y="444"/>
                </a:lnTo>
                <a:lnTo>
                  <a:pt x="102" y="436"/>
                </a:lnTo>
                <a:lnTo>
                  <a:pt x="102" y="436"/>
                </a:lnTo>
                <a:lnTo>
                  <a:pt x="102" y="430"/>
                </a:lnTo>
                <a:lnTo>
                  <a:pt x="102" y="430"/>
                </a:lnTo>
                <a:lnTo>
                  <a:pt x="98" y="420"/>
                </a:lnTo>
                <a:lnTo>
                  <a:pt x="98" y="420"/>
                </a:lnTo>
                <a:lnTo>
                  <a:pt x="98" y="418"/>
                </a:lnTo>
                <a:lnTo>
                  <a:pt x="98" y="418"/>
                </a:lnTo>
                <a:lnTo>
                  <a:pt x="98" y="414"/>
                </a:lnTo>
                <a:lnTo>
                  <a:pt x="98" y="414"/>
                </a:lnTo>
                <a:lnTo>
                  <a:pt x="100" y="406"/>
                </a:lnTo>
                <a:lnTo>
                  <a:pt x="100" y="406"/>
                </a:lnTo>
                <a:lnTo>
                  <a:pt x="100" y="406"/>
                </a:lnTo>
                <a:lnTo>
                  <a:pt x="100" y="406"/>
                </a:lnTo>
                <a:lnTo>
                  <a:pt x="100" y="408"/>
                </a:lnTo>
                <a:lnTo>
                  <a:pt x="100" y="408"/>
                </a:lnTo>
                <a:lnTo>
                  <a:pt x="102" y="412"/>
                </a:lnTo>
                <a:lnTo>
                  <a:pt x="102" y="412"/>
                </a:lnTo>
                <a:lnTo>
                  <a:pt x="102" y="414"/>
                </a:lnTo>
                <a:lnTo>
                  <a:pt x="102" y="414"/>
                </a:lnTo>
                <a:lnTo>
                  <a:pt x="102" y="418"/>
                </a:lnTo>
                <a:lnTo>
                  <a:pt x="102" y="418"/>
                </a:lnTo>
                <a:lnTo>
                  <a:pt x="104" y="424"/>
                </a:lnTo>
                <a:lnTo>
                  <a:pt x="104" y="424"/>
                </a:lnTo>
                <a:lnTo>
                  <a:pt x="104" y="430"/>
                </a:lnTo>
                <a:lnTo>
                  <a:pt x="104" y="430"/>
                </a:lnTo>
                <a:lnTo>
                  <a:pt x="106" y="438"/>
                </a:lnTo>
                <a:lnTo>
                  <a:pt x="106" y="438"/>
                </a:lnTo>
                <a:lnTo>
                  <a:pt x="106" y="448"/>
                </a:lnTo>
                <a:lnTo>
                  <a:pt x="106" y="448"/>
                </a:lnTo>
                <a:lnTo>
                  <a:pt x="108" y="456"/>
                </a:lnTo>
                <a:lnTo>
                  <a:pt x="108" y="456"/>
                </a:lnTo>
                <a:lnTo>
                  <a:pt x="110" y="460"/>
                </a:lnTo>
                <a:lnTo>
                  <a:pt x="110" y="460"/>
                </a:lnTo>
                <a:lnTo>
                  <a:pt x="110" y="470"/>
                </a:lnTo>
                <a:lnTo>
                  <a:pt x="110" y="470"/>
                </a:lnTo>
                <a:lnTo>
                  <a:pt x="110" y="484"/>
                </a:lnTo>
                <a:lnTo>
                  <a:pt x="110" y="484"/>
                </a:lnTo>
                <a:lnTo>
                  <a:pt x="112" y="494"/>
                </a:lnTo>
                <a:lnTo>
                  <a:pt x="112" y="494"/>
                </a:lnTo>
                <a:lnTo>
                  <a:pt x="112" y="500"/>
                </a:lnTo>
                <a:lnTo>
                  <a:pt x="112" y="500"/>
                </a:lnTo>
                <a:lnTo>
                  <a:pt x="110" y="500"/>
                </a:lnTo>
                <a:lnTo>
                  <a:pt x="110" y="500"/>
                </a:lnTo>
                <a:lnTo>
                  <a:pt x="110" y="498"/>
                </a:lnTo>
                <a:lnTo>
                  <a:pt x="110" y="498"/>
                </a:lnTo>
                <a:lnTo>
                  <a:pt x="108" y="494"/>
                </a:lnTo>
                <a:lnTo>
                  <a:pt x="108" y="494"/>
                </a:lnTo>
                <a:lnTo>
                  <a:pt x="106" y="488"/>
                </a:lnTo>
                <a:lnTo>
                  <a:pt x="106" y="488"/>
                </a:lnTo>
                <a:close/>
                <a:moveTo>
                  <a:pt x="112" y="516"/>
                </a:moveTo>
                <a:lnTo>
                  <a:pt x="112" y="516"/>
                </a:lnTo>
                <a:lnTo>
                  <a:pt x="110" y="514"/>
                </a:lnTo>
                <a:lnTo>
                  <a:pt x="110" y="514"/>
                </a:lnTo>
                <a:lnTo>
                  <a:pt x="110" y="514"/>
                </a:lnTo>
                <a:lnTo>
                  <a:pt x="110" y="514"/>
                </a:lnTo>
                <a:lnTo>
                  <a:pt x="110" y="512"/>
                </a:lnTo>
                <a:lnTo>
                  <a:pt x="110" y="512"/>
                </a:lnTo>
                <a:lnTo>
                  <a:pt x="110" y="508"/>
                </a:lnTo>
                <a:lnTo>
                  <a:pt x="110" y="508"/>
                </a:lnTo>
                <a:lnTo>
                  <a:pt x="112" y="508"/>
                </a:lnTo>
                <a:lnTo>
                  <a:pt x="112" y="508"/>
                </a:lnTo>
                <a:lnTo>
                  <a:pt x="112" y="508"/>
                </a:lnTo>
                <a:lnTo>
                  <a:pt x="112" y="514"/>
                </a:lnTo>
                <a:lnTo>
                  <a:pt x="112" y="514"/>
                </a:lnTo>
                <a:lnTo>
                  <a:pt x="112" y="516"/>
                </a:lnTo>
                <a:lnTo>
                  <a:pt x="112" y="516"/>
                </a:lnTo>
                <a:lnTo>
                  <a:pt x="112" y="516"/>
                </a:lnTo>
                <a:lnTo>
                  <a:pt x="112" y="516"/>
                </a:lnTo>
                <a:close/>
                <a:moveTo>
                  <a:pt x="120" y="544"/>
                </a:moveTo>
                <a:lnTo>
                  <a:pt x="120" y="544"/>
                </a:lnTo>
                <a:lnTo>
                  <a:pt x="120" y="546"/>
                </a:lnTo>
                <a:lnTo>
                  <a:pt x="120" y="546"/>
                </a:lnTo>
                <a:lnTo>
                  <a:pt x="120" y="552"/>
                </a:lnTo>
                <a:lnTo>
                  <a:pt x="120" y="552"/>
                </a:lnTo>
                <a:lnTo>
                  <a:pt x="118" y="554"/>
                </a:lnTo>
                <a:lnTo>
                  <a:pt x="118" y="554"/>
                </a:lnTo>
                <a:lnTo>
                  <a:pt x="118" y="552"/>
                </a:lnTo>
                <a:lnTo>
                  <a:pt x="118" y="552"/>
                </a:lnTo>
                <a:lnTo>
                  <a:pt x="118" y="546"/>
                </a:lnTo>
                <a:lnTo>
                  <a:pt x="118" y="546"/>
                </a:lnTo>
                <a:lnTo>
                  <a:pt x="118" y="544"/>
                </a:lnTo>
                <a:lnTo>
                  <a:pt x="118" y="544"/>
                </a:lnTo>
                <a:lnTo>
                  <a:pt x="116" y="544"/>
                </a:lnTo>
                <a:lnTo>
                  <a:pt x="116" y="544"/>
                </a:lnTo>
                <a:lnTo>
                  <a:pt x="116" y="544"/>
                </a:lnTo>
                <a:lnTo>
                  <a:pt x="116" y="544"/>
                </a:lnTo>
                <a:lnTo>
                  <a:pt x="116" y="542"/>
                </a:lnTo>
                <a:lnTo>
                  <a:pt x="116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18" y="542"/>
                </a:lnTo>
                <a:lnTo>
                  <a:pt x="120" y="544"/>
                </a:lnTo>
                <a:lnTo>
                  <a:pt x="120" y="544"/>
                </a:lnTo>
                <a:lnTo>
                  <a:pt x="120" y="544"/>
                </a:lnTo>
                <a:lnTo>
                  <a:pt x="120" y="5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/>
          <p:cNvSpPr>
            <a:spLocks noEditPoints="1"/>
          </p:cNvSpPr>
          <p:nvPr/>
        </p:nvSpPr>
        <p:spPr bwMode="auto">
          <a:xfrm>
            <a:off x="6705600" y="3200400"/>
            <a:ext cx="685800" cy="1746250"/>
          </a:xfrm>
          <a:custGeom>
            <a:avLst/>
            <a:gdLst/>
            <a:ahLst/>
            <a:cxnLst>
              <a:cxn ang="0">
                <a:pos x="206" y="116"/>
              </a:cxn>
              <a:cxn ang="0">
                <a:pos x="192" y="94"/>
              </a:cxn>
              <a:cxn ang="0">
                <a:pos x="140" y="72"/>
              </a:cxn>
              <a:cxn ang="0">
                <a:pos x="130" y="54"/>
              </a:cxn>
              <a:cxn ang="0">
                <a:pos x="134" y="28"/>
              </a:cxn>
              <a:cxn ang="0">
                <a:pos x="106" y="0"/>
              </a:cxn>
              <a:cxn ang="0">
                <a:pos x="82" y="30"/>
              </a:cxn>
              <a:cxn ang="0">
                <a:pos x="86" y="54"/>
              </a:cxn>
              <a:cxn ang="0">
                <a:pos x="76" y="76"/>
              </a:cxn>
              <a:cxn ang="0">
                <a:pos x="44" y="86"/>
              </a:cxn>
              <a:cxn ang="0">
                <a:pos x="26" y="114"/>
              </a:cxn>
              <a:cxn ang="0">
                <a:pos x="12" y="142"/>
              </a:cxn>
              <a:cxn ang="0">
                <a:pos x="2" y="186"/>
              </a:cxn>
              <a:cxn ang="0">
                <a:pos x="24" y="232"/>
              </a:cxn>
              <a:cxn ang="0">
                <a:pos x="30" y="240"/>
              </a:cxn>
              <a:cxn ang="0">
                <a:pos x="36" y="264"/>
              </a:cxn>
              <a:cxn ang="0">
                <a:pos x="46" y="322"/>
              </a:cxn>
              <a:cxn ang="0">
                <a:pos x="60" y="368"/>
              </a:cxn>
              <a:cxn ang="0">
                <a:pos x="70" y="458"/>
              </a:cxn>
              <a:cxn ang="0">
                <a:pos x="74" y="510"/>
              </a:cxn>
              <a:cxn ang="0">
                <a:pos x="76" y="526"/>
              </a:cxn>
              <a:cxn ang="0">
                <a:pos x="72" y="538"/>
              </a:cxn>
              <a:cxn ang="0">
                <a:pos x="56" y="552"/>
              </a:cxn>
              <a:cxn ang="0">
                <a:pos x="98" y="550"/>
              </a:cxn>
              <a:cxn ang="0">
                <a:pos x="118" y="530"/>
              </a:cxn>
              <a:cxn ang="0">
                <a:pos x="126" y="536"/>
              </a:cxn>
              <a:cxn ang="0">
                <a:pos x="118" y="552"/>
              </a:cxn>
              <a:cxn ang="0">
                <a:pos x="112" y="568"/>
              </a:cxn>
              <a:cxn ang="0">
                <a:pos x="150" y="568"/>
              </a:cxn>
              <a:cxn ang="0">
                <a:pos x="160" y="546"/>
              </a:cxn>
              <a:cxn ang="0">
                <a:pos x="166" y="524"/>
              </a:cxn>
              <a:cxn ang="0">
                <a:pos x="170" y="404"/>
              </a:cxn>
              <a:cxn ang="0">
                <a:pos x="178" y="322"/>
              </a:cxn>
              <a:cxn ang="0">
                <a:pos x="202" y="302"/>
              </a:cxn>
              <a:cxn ang="0">
                <a:pos x="198" y="246"/>
              </a:cxn>
              <a:cxn ang="0">
                <a:pos x="206" y="216"/>
              </a:cxn>
              <a:cxn ang="0">
                <a:pos x="234" y="156"/>
              </a:cxn>
              <a:cxn ang="0">
                <a:pos x="42" y="174"/>
              </a:cxn>
              <a:cxn ang="0">
                <a:pos x="44" y="230"/>
              </a:cxn>
              <a:cxn ang="0">
                <a:pos x="76" y="528"/>
              </a:cxn>
              <a:cxn ang="0">
                <a:pos x="66" y="228"/>
              </a:cxn>
              <a:cxn ang="0">
                <a:pos x="76" y="100"/>
              </a:cxn>
              <a:cxn ang="0">
                <a:pos x="92" y="80"/>
              </a:cxn>
              <a:cxn ang="0">
                <a:pos x="84" y="80"/>
              </a:cxn>
              <a:cxn ang="0">
                <a:pos x="94" y="92"/>
              </a:cxn>
              <a:cxn ang="0">
                <a:pos x="98" y="96"/>
              </a:cxn>
              <a:cxn ang="0">
                <a:pos x="130" y="450"/>
              </a:cxn>
              <a:cxn ang="0">
                <a:pos x="120" y="494"/>
              </a:cxn>
              <a:cxn ang="0">
                <a:pos x="114" y="434"/>
              </a:cxn>
              <a:cxn ang="0">
                <a:pos x="116" y="382"/>
              </a:cxn>
              <a:cxn ang="0">
                <a:pos x="128" y="428"/>
              </a:cxn>
              <a:cxn ang="0">
                <a:pos x="146" y="218"/>
              </a:cxn>
              <a:cxn ang="0">
                <a:pos x="110" y="240"/>
              </a:cxn>
              <a:cxn ang="0">
                <a:pos x="110" y="94"/>
              </a:cxn>
              <a:cxn ang="0">
                <a:pos x="106" y="88"/>
              </a:cxn>
              <a:cxn ang="0">
                <a:pos x="124" y="128"/>
              </a:cxn>
              <a:cxn ang="0">
                <a:pos x="156" y="208"/>
              </a:cxn>
              <a:cxn ang="0">
                <a:pos x="166" y="224"/>
              </a:cxn>
              <a:cxn ang="0">
                <a:pos x="188" y="182"/>
              </a:cxn>
              <a:cxn ang="0">
                <a:pos x="190" y="164"/>
              </a:cxn>
            </a:cxnLst>
            <a:rect l="0" t="0" r="r" b="b"/>
            <a:pathLst>
              <a:path w="236" h="572">
                <a:moveTo>
                  <a:pt x="234" y="156"/>
                </a:moveTo>
                <a:lnTo>
                  <a:pt x="234" y="156"/>
                </a:lnTo>
                <a:lnTo>
                  <a:pt x="226" y="144"/>
                </a:lnTo>
                <a:lnTo>
                  <a:pt x="222" y="136"/>
                </a:lnTo>
                <a:lnTo>
                  <a:pt x="222" y="136"/>
                </a:lnTo>
                <a:lnTo>
                  <a:pt x="216" y="128"/>
                </a:lnTo>
                <a:lnTo>
                  <a:pt x="216" y="128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2" y="124"/>
                </a:lnTo>
                <a:lnTo>
                  <a:pt x="212" y="124"/>
                </a:lnTo>
                <a:lnTo>
                  <a:pt x="208" y="118"/>
                </a:lnTo>
                <a:lnTo>
                  <a:pt x="208" y="118"/>
                </a:lnTo>
                <a:lnTo>
                  <a:pt x="206" y="116"/>
                </a:lnTo>
                <a:lnTo>
                  <a:pt x="206" y="116"/>
                </a:lnTo>
                <a:lnTo>
                  <a:pt x="204" y="112"/>
                </a:lnTo>
                <a:lnTo>
                  <a:pt x="204" y="112"/>
                </a:lnTo>
                <a:lnTo>
                  <a:pt x="202" y="110"/>
                </a:lnTo>
                <a:lnTo>
                  <a:pt x="202" y="110"/>
                </a:lnTo>
                <a:lnTo>
                  <a:pt x="198" y="106"/>
                </a:lnTo>
                <a:lnTo>
                  <a:pt x="198" y="106"/>
                </a:lnTo>
                <a:lnTo>
                  <a:pt x="196" y="106"/>
                </a:lnTo>
                <a:lnTo>
                  <a:pt x="196" y="106"/>
                </a:lnTo>
                <a:lnTo>
                  <a:pt x="196" y="104"/>
                </a:lnTo>
                <a:lnTo>
                  <a:pt x="196" y="104"/>
                </a:lnTo>
                <a:lnTo>
                  <a:pt x="194" y="100"/>
                </a:lnTo>
                <a:lnTo>
                  <a:pt x="194" y="100"/>
                </a:lnTo>
                <a:lnTo>
                  <a:pt x="194" y="96"/>
                </a:lnTo>
                <a:lnTo>
                  <a:pt x="194" y="96"/>
                </a:lnTo>
                <a:lnTo>
                  <a:pt x="192" y="94"/>
                </a:lnTo>
                <a:lnTo>
                  <a:pt x="192" y="94"/>
                </a:lnTo>
                <a:lnTo>
                  <a:pt x="190" y="88"/>
                </a:lnTo>
                <a:lnTo>
                  <a:pt x="190" y="88"/>
                </a:lnTo>
                <a:lnTo>
                  <a:pt x="188" y="84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2" y="80"/>
                </a:lnTo>
                <a:lnTo>
                  <a:pt x="182" y="80"/>
                </a:lnTo>
                <a:lnTo>
                  <a:pt x="176" y="80"/>
                </a:lnTo>
                <a:lnTo>
                  <a:pt x="176" y="80"/>
                </a:lnTo>
                <a:lnTo>
                  <a:pt x="166" y="78"/>
                </a:lnTo>
                <a:lnTo>
                  <a:pt x="166" y="78"/>
                </a:lnTo>
                <a:lnTo>
                  <a:pt x="154" y="76"/>
                </a:lnTo>
                <a:lnTo>
                  <a:pt x="154" y="76"/>
                </a:lnTo>
                <a:lnTo>
                  <a:pt x="140" y="72"/>
                </a:lnTo>
                <a:lnTo>
                  <a:pt x="140" y="72"/>
                </a:lnTo>
                <a:lnTo>
                  <a:pt x="136" y="72"/>
                </a:lnTo>
                <a:lnTo>
                  <a:pt x="136" y="72"/>
                </a:lnTo>
                <a:lnTo>
                  <a:pt x="132" y="70"/>
                </a:lnTo>
                <a:lnTo>
                  <a:pt x="132" y="70"/>
                </a:lnTo>
                <a:lnTo>
                  <a:pt x="128" y="68"/>
                </a:lnTo>
                <a:lnTo>
                  <a:pt x="128" y="68"/>
                </a:lnTo>
                <a:lnTo>
                  <a:pt x="126" y="66"/>
                </a:lnTo>
                <a:lnTo>
                  <a:pt x="126" y="66"/>
                </a:lnTo>
                <a:lnTo>
                  <a:pt x="126" y="66"/>
                </a:lnTo>
                <a:lnTo>
                  <a:pt x="128" y="54"/>
                </a:lnTo>
                <a:lnTo>
                  <a:pt x="128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2" y="52"/>
                </a:lnTo>
                <a:lnTo>
                  <a:pt x="132" y="52"/>
                </a:lnTo>
                <a:lnTo>
                  <a:pt x="134" y="42"/>
                </a:lnTo>
                <a:lnTo>
                  <a:pt x="134" y="42"/>
                </a:lnTo>
                <a:lnTo>
                  <a:pt x="134" y="38"/>
                </a:lnTo>
                <a:lnTo>
                  <a:pt x="134" y="38"/>
                </a:lnTo>
                <a:lnTo>
                  <a:pt x="134" y="36"/>
                </a:lnTo>
                <a:lnTo>
                  <a:pt x="134" y="36"/>
                </a:lnTo>
                <a:lnTo>
                  <a:pt x="134" y="36"/>
                </a:lnTo>
                <a:lnTo>
                  <a:pt x="134" y="34"/>
                </a:lnTo>
                <a:lnTo>
                  <a:pt x="134" y="34"/>
                </a:lnTo>
                <a:lnTo>
                  <a:pt x="132" y="34"/>
                </a:lnTo>
                <a:lnTo>
                  <a:pt x="132" y="34"/>
                </a:lnTo>
                <a:lnTo>
                  <a:pt x="132" y="32"/>
                </a:lnTo>
                <a:lnTo>
                  <a:pt x="132" y="32"/>
                </a:lnTo>
                <a:lnTo>
                  <a:pt x="134" y="28"/>
                </a:lnTo>
                <a:lnTo>
                  <a:pt x="134" y="28"/>
                </a:lnTo>
                <a:lnTo>
                  <a:pt x="134" y="26"/>
                </a:lnTo>
                <a:lnTo>
                  <a:pt x="134" y="26"/>
                </a:lnTo>
                <a:lnTo>
                  <a:pt x="134" y="24"/>
                </a:lnTo>
                <a:lnTo>
                  <a:pt x="134" y="24"/>
                </a:lnTo>
                <a:lnTo>
                  <a:pt x="132" y="16"/>
                </a:lnTo>
                <a:lnTo>
                  <a:pt x="130" y="12"/>
                </a:lnTo>
                <a:lnTo>
                  <a:pt x="130" y="12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2" y="4"/>
                </a:lnTo>
                <a:lnTo>
                  <a:pt x="118" y="2"/>
                </a:lnTo>
                <a:lnTo>
                  <a:pt x="118" y="2"/>
                </a:lnTo>
                <a:lnTo>
                  <a:pt x="114" y="0"/>
                </a:lnTo>
                <a:lnTo>
                  <a:pt x="106" y="0"/>
                </a:lnTo>
                <a:lnTo>
                  <a:pt x="98" y="2"/>
                </a:lnTo>
                <a:lnTo>
                  <a:pt x="98" y="2"/>
                </a:lnTo>
                <a:lnTo>
                  <a:pt x="94" y="4"/>
                </a:lnTo>
                <a:lnTo>
                  <a:pt x="94" y="4"/>
                </a:lnTo>
                <a:lnTo>
                  <a:pt x="92" y="4"/>
                </a:lnTo>
                <a:lnTo>
                  <a:pt x="90" y="6"/>
                </a:lnTo>
                <a:lnTo>
                  <a:pt x="90" y="6"/>
                </a:lnTo>
                <a:lnTo>
                  <a:pt x="86" y="12"/>
                </a:lnTo>
                <a:lnTo>
                  <a:pt x="86" y="12"/>
                </a:lnTo>
                <a:lnTo>
                  <a:pt x="86" y="16"/>
                </a:lnTo>
                <a:lnTo>
                  <a:pt x="84" y="20"/>
                </a:lnTo>
                <a:lnTo>
                  <a:pt x="84" y="20"/>
                </a:lnTo>
                <a:lnTo>
                  <a:pt x="84" y="32"/>
                </a:lnTo>
                <a:lnTo>
                  <a:pt x="84" y="32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80" y="36"/>
                </a:lnTo>
                <a:lnTo>
                  <a:pt x="80" y="36"/>
                </a:lnTo>
                <a:lnTo>
                  <a:pt x="80" y="40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0"/>
                </a:lnTo>
                <a:lnTo>
                  <a:pt x="86" y="54"/>
                </a:lnTo>
                <a:lnTo>
                  <a:pt x="86" y="54"/>
                </a:lnTo>
                <a:lnTo>
                  <a:pt x="86" y="58"/>
                </a:lnTo>
                <a:lnTo>
                  <a:pt x="86" y="58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4" y="68"/>
                </a:lnTo>
                <a:lnTo>
                  <a:pt x="84" y="68"/>
                </a:lnTo>
                <a:lnTo>
                  <a:pt x="84" y="72"/>
                </a:lnTo>
                <a:lnTo>
                  <a:pt x="84" y="72"/>
                </a:lnTo>
                <a:lnTo>
                  <a:pt x="82" y="74"/>
                </a:lnTo>
                <a:lnTo>
                  <a:pt x="82" y="74"/>
                </a:lnTo>
                <a:lnTo>
                  <a:pt x="80" y="76"/>
                </a:lnTo>
                <a:lnTo>
                  <a:pt x="80" y="76"/>
                </a:lnTo>
                <a:lnTo>
                  <a:pt x="76" y="76"/>
                </a:lnTo>
                <a:lnTo>
                  <a:pt x="76" y="76"/>
                </a:lnTo>
                <a:lnTo>
                  <a:pt x="72" y="78"/>
                </a:lnTo>
                <a:lnTo>
                  <a:pt x="72" y="78"/>
                </a:lnTo>
                <a:lnTo>
                  <a:pt x="66" y="80"/>
                </a:lnTo>
                <a:lnTo>
                  <a:pt x="66" y="80"/>
                </a:lnTo>
                <a:lnTo>
                  <a:pt x="62" y="80"/>
                </a:lnTo>
                <a:lnTo>
                  <a:pt x="62" y="80"/>
                </a:lnTo>
                <a:lnTo>
                  <a:pt x="58" y="82"/>
                </a:lnTo>
                <a:lnTo>
                  <a:pt x="58" y="82"/>
                </a:lnTo>
                <a:lnTo>
                  <a:pt x="54" y="82"/>
                </a:lnTo>
                <a:lnTo>
                  <a:pt x="54" y="82"/>
                </a:lnTo>
                <a:lnTo>
                  <a:pt x="50" y="84"/>
                </a:lnTo>
                <a:lnTo>
                  <a:pt x="50" y="84"/>
                </a:lnTo>
                <a:lnTo>
                  <a:pt x="48" y="84"/>
                </a:lnTo>
                <a:lnTo>
                  <a:pt x="48" y="84"/>
                </a:lnTo>
                <a:lnTo>
                  <a:pt x="44" y="86"/>
                </a:lnTo>
                <a:lnTo>
                  <a:pt x="44" y="86"/>
                </a:lnTo>
                <a:lnTo>
                  <a:pt x="36" y="88"/>
                </a:lnTo>
                <a:lnTo>
                  <a:pt x="36" y="88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0" y="96"/>
                </a:lnTo>
                <a:lnTo>
                  <a:pt x="30" y="96"/>
                </a:lnTo>
                <a:lnTo>
                  <a:pt x="28" y="102"/>
                </a:lnTo>
                <a:lnTo>
                  <a:pt x="28" y="102"/>
                </a:lnTo>
                <a:lnTo>
                  <a:pt x="28" y="104"/>
                </a:lnTo>
                <a:lnTo>
                  <a:pt x="28" y="104"/>
                </a:lnTo>
                <a:lnTo>
                  <a:pt x="26" y="110"/>
                </a:lnTo>
                <a:lnTo>
                  <a:pt x="26" y="110"/>
                </a:lnTo>
                <a:lnTo>
                  <a:pt x="26" y="114"/>
                </a:lnTo>
                <a:lnTo>
                  <a:pt x="26" y="114"/>
                </a:lnTo>
                <a:lnTo>
                  <a:pt x="24" y="116"/>
                </a:lnTo>
                <a:lnTo>
                  <a:pt x="24" y="116"/>
                </a:lnTo>
                <a:lnTo>
                  <a:pt x="22" y="120"/>
                </a:lnTo>
                <a:lnTo>
                  <a:pt x="22" y="120"/>
                </a:lnTo>
                <a:lnTo>
                  <a:pt x="22" y="124"/>
                </a:lnTo>
                <a:lnTo>
                  <a:pt x="22" y="124"/>
                </a:lnTo>
                <a:lnTo>
                  <a:pt x="20" y="128"/>
                </a:lnTo>
                <a:lnTo>
                  <a:pt x="20" y="128"/>
                </a:lnTo>
                <a:lnTo>
                  <a:pt x="18" y="132"/>
                </a:lnTo>
                <a:lnTo>
                  <a:pt x="18" y="132"/>
                </a:lnTo>
                <a:lnTo>
                  <a:pt x="16" y="134"/>
                </a:lnTo>
                <a:lnTo>
                  <a:pt x="16" y="134"/>
                </a:lnTo>
                <a:lnTo>
                  <a:pt x="14" y="140"/>
                </a:lnTo>
                <a:lnTo>
                  <a:pt x="14" y="140"/>
                </a:lnTo>
                <a:lnTo>
                  <a:pt x="12" y="142"/>
                </a:lnTo>
                <a:lnTo>
                  <a:pt x="12" y="142"/>
                </a:lnTo>
                <a:lnTo>
                  <a:pt x="8" y="152"/>
                </a:lnTo>
                <a:lnTo>
                  <a:pt x="8" y="152"/>
                </a:lnTo>
                <a:lnTo>
                  <a:pt x="6" y="154"/>
                </a:lnTo>
                <a:lnTo>
                  <a:pt x="6" y="154"/>
                </a:lnTo>
                <a:lnTo>
                  <a:pt x="4" y="156"/>
                </a:lnTo>
                <a:lnTo>
                  <a:pt x="2" y="158"/>
                </a:lnTo>
                <a:lnTo>
                  <a:pt x="2" y="158"/>
                </a:lnTo>
                <a:lnTo>
                  <a:pt x="2" y="166"/>
                </a:lnTo>
                <a:lnTo>
                  <a:pt x="2" y="166"/>
                </a:lnTo>
                <a:lnTo>
                  <a:pt x="0" y="172"/>
                </a:lnTo>
                <a:lnTo>
                  <a:pt x="0" y="172"/>
                </a:lnTo>
                <a:lnTo>
                  <a:pt x="0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6"/>
                </a:lnTo>
                <a:lnTo>
                  <a:pt x="2" y="186"/>
                </a:lnTo>
                <a:lnTo>
                  <a:pt x="2" y="190"/>
                </a:lnTo>
                <a:lnTo>
                  <a:pt x="2" y="190"/>
                </a:lnTo>
                <a:lnTo>
                  <a:pt x="4" y="196"/>
                </a:lnTo>
                <a:lnTo>
                  <a:pt x="4" y="196"/>
                </a:lnTo>
                <a:lnTo>
                  <a:pt x="12" y="210"/>
                </a:lnTo>
                <a:lnTo>
                  <a:pt x="12" y="210"/>
                </a:lnTo>
                <a:lnTo>
                  <a:pt x="22" y="226"/>
                </a:lnTo>
                <a:lnTo>
                  <a:pt x="22" y="226"/>
                </a:lnTo>
                <a:lnTo>
                  <a:pt x="20" y="226"/>
                </a:lnTo>
                <a:lnTo>
                  <a:pt x="20" y="226"/>
                </a:lnTo>
                <a:lnTo>
                  <a:pt x="22" y="228"/>
                </a:lnTo>
                <a:lnTo>
                  <a:pt x="22" y="228"/>
                </a:lnTo>
                <a:lnTo>
                  <a:pt x="22" y="230"/>
                </a:lnTo>
                <a:lnTo>
                  <a:pt x="22" y="230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6" y="236"/>
                </a:lnTo>
                <a:lnTo>
                  <a:pt x="26" y="236"/>
                </a:lnTo>
                <a:lnTo>
                  <a:pt x="28" y="236"/>
                </a:lnTo>
                <a:lnTo>
                  <a:pt x="28" y="236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2" y="244"/>
                </a:lnTo>
                <a:lnTo>
                  <a:pt x="32" y="244"/>
                </a:lnTo>
                <a:lnTo>
                  <a:pt x="34" y="248"/>
                </a:lnTo>
                <a:lnTo>
                  <a:pt x="34" y="248"/>
                </a:lnTo>
                <a:lnTo>
                  <a:pt x="36" y="250"/>
                </a:lnTo>
                <a:lnTo>
                  <a:pt x="36" y="250"/>
                </a:lnTo>
                <a:lnTo>
                  <a:pt x="34" y="248"/>
                </a:lnTo>
                <a:lnTo>
                  <a:pt x="34" y="248"/>
                </a:lnTo>
                <a:lnTo>
                  <a:pt x="36" y="246"/>
                </a:lnTo>
                <a:lnTo>
                  <a:pt x="36" y="248"/>
                </a:lnTo>
                <a:lnTo>
                  <a:pt x="36" y="248"/>
                </a:lnTo>
                <a:lnTo>
                  <a:pt x="38" y="248"/>
                </a:lnTo>
                <a:lnTo>
                  <a:pt x="38" y="248"/>
                </a:lnTo>
                <a:lnTo>
                  <a:pt x="38" y="252"/>
                </a:lnTo>
                <a:lnTo>
                  <a:pt x="38" y="252"/>
                </a:lnTo>
                <a:lnTo>
                  <a:pt x="36" y="264"/>
                </a:lnTo>
                <a:lnTo>
                  <a:pt x="36" y="264"/>
                </a:lnTo>
                <a:lnTo>
                  <a:pt x="36" y="284"/>
                </a:lnTo>
                <a:lnTo>
                  <a:pt x="36" y="284"/>
                </a:lnTo>
                <a:lnTo>
                  <a:pt x="36" y="292"/>
                </a:lnTo>
                <a:lnTo>
                  <a:pt x="36" y="292"/>
                </a:lnTo>
                <a:lnTo>
                  <a:pt x="36" y="312"/>
                </a:lnTo>
                <a:lnTo>
                  <a:pt x="36" y="312"/>
                </a:lnTo>
                <a:lnTo>
                  <a:pt x="36" y="314"/>
                </a:lnTo>
                <a:lnTo>
                  <a:pt x="36" y="314"/>
                </a:lnTo>
                <a:lnTo>
                  <a:pt x="38" y="316"/>
                </a:lnTo>
                <a:lnTo>
                  <a:pt x="38" y="316"/>
                </a:lnTo>
                <a:lnTo>
                  <a:pt x="40" y="318"/>
                </a:lnTo>
                <a:lnTo>
                  <a:pt x="40" y="318"/>
                </a:lnTo>
                <a:lnTo>
                  <a:pt x="42" y="320"/>
                </a:lnTo>
                <a:lnTo>
                  <a:pt x="42" y="320"/>
                </a:lnTo>
                <a:lnTo>
                  <a:pt x="46" y="322"/>
                </a:lnTo>
                <a:lnTo>
                  <a:pt x="46" y="322"/>
                </a:lnTo>
                <a:lnTo>
                  <a:pt x="50" y="322"/>
                </a:lnTo>
                <a:lnTo>
                  <a:pt x="50" y="322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8"/>
                </a:lnTo>
                <a:lnTo>
                  <a:pt x="54" y="328"/>
                </a:lnTo>
                <a:lnTo>
                  <a:pt x="56" y="336"/>
                </a:lnTo>
                <a:lnTo>
                  <a:pt x="56" y="336"/>
                </a:lnTo>
                <a:lnTo>
                  <a:pt x="58" y="348"/>
                </a:lnTo>
                <a:lnTo>
                  <a:pt x="58" y="348"/>
                </a:lnTo>
                <a:lnTo>
                  <a:pt x="58" y="352"/>
                </a:lnTo>
                <a:lnTo>
                  <a:pt x="58" y="352"/>
                </a:lnTo>
                <a:lnTo>
                  <a:pt x="60" y="368"/>
                </a:lnTo>
                <a:lnTo>
                  <a:pt x="60" y="368"/>
                </a:lnTo>
                <a:lnTo>
                  <a:pt x="64" y="388"/>
                </a:lnTo>
                <a:lnTo>
                  <a:pt x="64" y="388"/>
                </a:lnTo>
                <a:lnTo>
                  <a:pt x="66" y="394"/>
                </a:lnTo>
                <a:lnTo>
                  <a:pt x="66" y="394"/>
                </a:lnTo>
                <a:lnTo>
                  <a:pt x="66" y="404"/>
                </a:lnTo>
                <a:lnTo>
                  <a:pt x="66" y="404"/>
                </a:lnTo>
                <a:lnTo>
                  <a:pt x="66" y="416"/>
                </a:lnTo>
                <a:lnTo>
                  <a:pt x="66" y="416"/>
                </a:lnTo>
                <a:lnTo>
                  <a:pt x="68" y="422"/>
                </a:lnTo>
                <a:lnTo>
                  <a:pt x="68" y="422"/>
                </a:lnTo>
                <a:lnTo>
                  <a:pt x="70" y="442"/>
                </a:lnTo>
                <a:lnTo>
                  <a:pt x="70" y="442"/>
                </a:lnTo>
                <a:lnTo>
                  <a:pt x="70" y="448"/>
                </a:lnTo>
                <a:lnTo>
                  <a:pt x="70" y="448"/>
                </a:lnTo>
                <a:lnTo>
                  <a:pt x="70" y="458"/>
                </a:lnTo>
                <a:lnTo>
                  <a:pt x="70" y="458"/>
                </a:lnTo>
                <a:lnTo>
                  <a:pt x="72" y="468"/>
                </a:lnTo>
                <a:lnTo>
                  <a:pt x="72" y="468"/>
                </a:lnTo>
                <a:lnTo>
                  <a:pt x="74" y="480"/>
                </a:lnTo>
                <a:lnTo>
                  <a:pt x="74" y="480"/>
                </a:lnTo>
                <a:lnTo>
                  <a:pt x="74" y="488"/>
                </a:lnTo>
                <a:lnTo>
                  <a:pt x="74" y="488"/>
                </a:lnTo>
                <a:lnTo>
                  <a:pt x="76" y="494"/>
                </a:lnTo>
                <a:lnTo>
                  <a:pt x="76" y="494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4" y="508"/>
                </a:lnTo>
                <a:lnTo>
                  <a:pt x="74" y="508"/>
                </a:lnTo>
                <a:lnTo>
                  <a:pt x="74" y="510"/>
                </a:lnTo>
                <a:lnTo>
                  <a:pt x="74" y="510"/>
                </a:lnTo>
                <a:lnTo>
                  <a:pt x="76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8"/>
                </a:lnTo>
                <a:lnTo>
                  <a:pt x="78" y="518"/>
                </a:lnTo>
                <a:lnTo>
                  <a:pt x="76" y="524"/>
                </a:lnTo>
                <a:lnTo>
                  <a:pt x="76" y="524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8"/>
                </a:lnTo>
                <a:lnTo>
                  <a:pt x="76" y="528"/>
                </a:lnTo>
                <a:lnTo>
                  <a:pt x="74" y="530"/>
                </a:lnTo>
                <a:lnTo>
                  <a:pt x="74" y="530"/>
                </a:lnTo>
                <a:lnTo>
                  <a:pt x="76" y="530"/>
                </a:lnTo>
                <a:lnTo>
                  <a:pt x="76" y="530"/>
                </a:lnTo>
                <a:lnTo>
                  <a:pt x="74" y="532"/>
                </a:lnTo>
                <a:lnTo>
                  <a:pt x="74" y="532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0" y="540"/>
                </a:lnTo>
                <a:lnTo>
                  <a:pt x="70" y="540"/>
                </a:lnTo>
                <a:lnTo>
                  <a:pt x="66" y="542"/>
                </a:lnTo>
                <a:lnTo>
                  <a:pt x="66" y="542"/>
                </a:lnTo>
                <a:lnTo>
                  <a:pt x="62" y="544"/>
                </a:lnTo>
                <a:lnTo>
                  <a:pt x="62" y="544"/>
                </a:lnTo>
                <a:lnTo>
                  <a:pt x="60" y="546"/>
                </a:lnTo>
                <a:lnTo>
                  <a:pt x="60" y="546"/>
                </a:lnTo>
                <a:lnTo>
                  <a:pt x="58" y="546"/>
                </a:lnTo>
                <a:lnTo>
                  <a:pt x="58" y="546"/>
                </a:lnTo>
                <a:lnTo>
                  <a:pt x="58" y="548"/>
                </a:lnTo>
                <a:lnTo>
                  <a:pt x="58" y="548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4" y="554"/>
                </a:lnTo>
                <a:lnTo>
                  <a:pt x="54" y="554"/>
                </a:lnTo>
                <a:lnTo>
                  <a:pt x="54" y="558"/>
                </a:lnTo>
                <a:lnTo>
                  <a:pt x="54" y="558"/>
                </a:lnTo>
                <a:lnTo>
                  <a:pt x="58" y="558"/>
                </a:lnTo>
                <a:lnTo>
                  <a:pt x="58" y="558"/>
                </a:lnTo>
                <a:lnTo>
                  <a:pt x="76" y="560"/>
                </a:lnTo>
                <a:lnTo>
                  <a:pt x="76" y="560"/>
                </a:lnTo>
                <a:lnTo>
                  <a:pt x="84" y="558"/>
                </a:lnTo>
                <a:lnTo>
                  <a:pt x="90" y="556"/>
                </a:lnTo>
                <a:lnTo>
                  <a:pt x="90" y="556"/>
                </a:lnTo>
                <a:lnTo>
                  <a:pt x="96" y="554"/>
                </a:lnTo>
                <a:lnTo>
                  <a:pt x="98" y="550"/>
                </a:lnTo>
                <a:lnTo>
                  <a:pt x="98" y="550"/>
                </a:lnTo>
                <a:lnTo>
                  <a:pt x="100" y="546"/>
                </a:lnTo>
                <a:lnTo>
                  <a:pt x="100" y="546"/>
                </a:lnTo>
                <a:lnTo>
                  <a:pt x="102" y="546"/>
                </a:lnTo>
                <a:lnTo>
                  <a:pt x="102" y="546"/>
                </a:lnTo>
                <a:lnTo>
                  <a:pt x="106" y="546"/>
                </a:lnTo>
                <a:lnTo>
                  <a:pt x="106" y="546"/>
                </a:lnTo>
                <a:lnTo>
                  <a:pt x="116" y="544"/>
                </a:lnTo>
                <a:lnTo>
                  <a:pt x="116" y="544"/>
                </a:lnTo>
                <a:lnTo>
                  <a:pt x="120" y="540"/>
                </a:lnTo>
                <a:lnTo>
                  <a:pt x="122" y="540"/>
                </a:lnTo>
                <a:lnTo>
                  <a:pt x="122" y="540"/>
                </a:lnTo>
                <a:lnTo>
                  <a:pt x="120" y="532"/>
                </a:lnTo>
                <a:lnTo>
                  <a:pt x="120" y="532"/>
                </a:lnTo>
                <a:lnTo>
                  <a:pt x="120" y="530"/>
                </a:lnTo>
                <a:lnTo>
                  <a:pt x="120" y="530"/>
                </a:lnTo>
                <a:lnTo>
                  <a:pt x="118" y="530"/>
                </a:lnTo>
                <a:lnTo>
                  <a:pt x="118" y="530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20" y="526"/>
                </a:lnTo>
                <a:lnTo>
                  <a:pt x="120" y="526"/>
                </a:lnTo>
                <a:lnTo>
                  <a:pt x="122" y="528"/>
                </a:lnTo>
                <a:lnTo>
                  <a:pt x="122" y="528"/>
                </a:lnTo>
                <a:lnTo>
                  <a:pt x="122" y="530"/>
                </a:lnTo>
                <a:lnTo>
                  <a:pt x="122" y="530"/>
                </a:lnTo>
                <a:lnTo>
                  <a:pt x="124" y="532"/>
                </a:lnTo>
                <a:lnTo>
                  <a:pt x="124" y="532"/>
                </a:lnTo>
                <a:lnTo>
                  <a:pt x="124" y="534"/>
                </a:lnTo>
                <a:lnTo>
                  <a:pt x="124" y="534"/>
                </a:lnTo>
                <a:lnTo>
                  <a:pt x="126" y="536"/>
                </a:lnTo>
                <a:lnTo>
                  <a:pt x="126" y="536"/>
                </a:lnTo>
                <a:lnTo>
                  <a:pt x="126" y="538"/>
                </a:lnTo>
                <a:lnTo>
                  <a:pt x="126" y="538"/>
                </a:lnTo>
                <a:lnTo>
                  <a:pt x="126" y="540"/>
                </a:lnTo>
                <a:lnTo>
                  <a:pt x="126" y="540"/>
                </a:lnTo>
                <a:lnTo>
                  <a:pt x="126" y="542"/>
                </a:lnTo>
                <a:lnTo>
                  <a:pt x="126" y="542"/>
                </a:lnTo>
                <a:lnTo>
                  <a:pt x="124" y="544"/>
                </a:lnTo>
                <a:lnTo>
                  <a:pt x="124" y="544"/>
                </a:lnTo>
                <a:lnTo>
                  <a:pt x="122" y="546"/>
                </a:lnTo>
                <a:lnTo>
                  <a:pt x="122" y="546"/>
                </a:lnTo>
                <a:lnTo>
                  <a:pt x="122" y="548"/>
                </a:lnTo>
                <a:lnTo>
                  <a:pt x="122" y="548"/>
                </a:lnTo>
                <a:lnTo>
                  <a:pt x="122" y="550"/>
                </a:lnTo>
                <a:lnTo>
                  <a:pt x="122" y="550"/>
                </a:lnTo>
                <a:lnTo>
                  <a:pt x="118" y="552"/>
                </a:lnTo>
                <a:lnTo>
                  <a:pt x="118" y="552"/>
                </a:lnTo>
                <a:lnTo>
                  <a:pt x="118" y="554"/>
                </a:lnTo>
                <a:lnTo>
                  <a:pt x="118" y="554"/>
                </a:lnTo>
                <a:lnTo>
                  <a:pt x="116" y="556"/>
                </a:lnTo>
                <a:lnTo>
                  <a:pt x="116" y="556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4" y="560"/>
                </a:lnTo>
                <a:lnTo>
                  <a:pt x="114" y="560"/>
                </a:lnTo>
                <a:lnTo>
                  <a:pt x="114" y="562"/>
                </a:lnTo>
                <a:lnTo>
                  <a:pt x="114" y="562"/>
                </a:lnTo>
                <a:lnTo>
                  <a:pt x="114" y="566"/>
                </a:lnTo>
                <a:lnTo>
                  <a:pt x="114" y="566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70"/>
                </a:lnTo>
                <a:lnTo>
                  <a:pt x="112" y="570"/>
                </a:lnTo>
                <a:lnTo>
                  <a:pt x="116" y="572"/>
                </a:lnTo>
                <a:lnTo>
                  <a:pt x="116" y="572"/>
                </a:lnTo>
                <a:lnTo>
                  <a:pt x="126" y="572"/>
                </a:lnTo>
                <a:lnTo>
                  <a:pt x="126" y="572"/>
                </a:lnTo>
                <a:lnTo>
                  <a:pt x="132" y="572"/>
                </a:lnTo>
                <a:lnTo>
                  <a:pt x="132" y="572"/>
                </a:lnTo>
                <a:lnTo>
                  <a:pt x="134" y="572"/>
                </a:lnTo>
                <a:lnTo>
                  <a:pt x="134" y="572"/>
                </a:lnTo>
                <a:lnTo>
                  <a:pt x="144" y="570"/>
                </a:lnTo>
                <a:lnTo>
                  <a:pt x="144" y="570"/>
                </a:lnTo>
                <a:lnTo>
                  <a:pt x="150" y="568"/>
                </a:lnTo>
                <a:lnTo>
                  <a:pt x="154" y="566"/>
                </a:lnTo>
                <a:lnTo>
                  <a:pt x="156" y="562"/>
                </a:lnTo>
                <a:lnTo>
                  <a:pt x="156" y="562"/>
                </a:lnTo>
                <a:lnTo>
                  <a:pt x="156" y="560"/>
                </a:lnTo>
                <a:lnTo>
                  <a:pt x="156" y="560"/>
                </a:lnTo>
                <a:lnTo>
                  <a:pt x="158" y="560"/>
                </a:lnTo>
                <a:lnTo>
                  <a:pt x="158" y="560"/>
                </a:lnTo>
                <a:lnTo>
                  <a:pt x="162" y="558"/>
                </a:lnTo>
                <a:lnTo>
                  <a:pt x="162" y="558"/>
                </a:lnTo>
                <a:lnTo>
                  <a:pt x="162" y="556"/>
                </a:lnTo>
                <a:lnTo>
                  <a:pt x="162" y="556"/>
                </a:lnTo>
                <a:lnTo>
                  <a:pt x="162" y="548"/>
                </a:lnTo>
                <a:lnTo>
                  <a:pt x="162" y="548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2" y="546"/>
                </a:lnTo>
                <a:lnTo>
                  <a:pt x="162" y="546"/>
                </a:lnTo>
                <a:lnTo>
                  <a:pt x="162" y="544"/>
                </a:lnTo>
                <a:lnTo>
                  <a:pt x="162" y="544"/>
                </a:lnTo>
                <a:lnTo>
                  <a:pt x="162" y="542"/>
                </a:lnTo>
                <a:lnTo>
                  <a:pt x="162" y="542"/>
                </a:lnTo>
                <a:lnTo>
                  <a:pt x="162" y="536"/>
                </a:lnTo>
                <a:lnTo>
                  <a:pt x="162" y="536"/>
                </a:lnTo>
                <a:lnTo>
                  <a:pt x="162" y="534"/>
                </a:lnTo>
                <a:lnTo>
                  <a:pt x="162" y="534"/>
                </a:lnTo>
                <a:lnTo>
                  <a:pt x="164" y="534"/>
                </a:lnTo>
                <a:lnTo>
                  <a:pt x="164" y="534"/>
                </a:lnTo>
                <a:lnTo>
                  <a:pt x="164" y="528"/>
                </a:lnTo>
                <a:lnTo>
                  <a:pt x="164" y="528"/>
                </a:lnTo>
                <a:lnTo>
                  <a:pt x="166" y="524"/>
                </a:lnTo>
                <a:lnTo>
                  <a:pt x="166" y="524"/>
                </a:lnTo>
                <a:lnTo>
                  <a:pt x="168" y="524"/>
                </a:lnTo>
                <a:lnTo>
                  <a:pt x="168" y="524"/>
                </a:lnTo>
                <a:lnTo>
                  <a:pt x="168" y="516"/>
                </a:lnTo>
                <a:lnTo>
                  <a:pt x="168" y="516"/>
                </a:lnTo>
                <a:lnTo>
                  <a:pt x="170" y="504"/>
                </a:lnTo>
                <a:lnTo>
                  <a:pt x="170" y="504"/>
                </a:lnTo>
                <a:lnTo>
                  <a:pt x="170" y="492"/>
                </a:lnTo>
                <a:lnTo>
                  <a:pt x="170" y="492"/>
                </a:lnTo>
                <a:lnTo>
                  <a:pt x="172" y="468"/>
                </a:lnTo>
                <a:lnTo>
                  <a:pt x="172" y="468"/>
                </a:lnTo>
                <a:lnTo>
                  <a:pt x="172" y="446"/>
                </a:lnTo>
                <a:lnTo>
                  <a:pt x="172" y="446"/>
                </a:lnTo>
                <a:lnTo>
                  <a:pt x="172" y="418"/>
                </a:lnTo>
                <a:lnTo>
                  <a:pt x="172" y="418"/>
                </a:lnTo>
                <a:lnTo>
                  <a:pt x="170" y="404"/>
                </a:lnTo>
                <a:lnTo>
                  <a:pt x="170" y="404"/>
                </a:lnTo>
                <a:lnTo>
                  <a:pt x="170" y="402"/>
                </a:lnTo>
                <a:lnTo>
                  <a:pt x="170" y="402"/>
                </a:lnTo>
                <a:lnTo>
                  <a:pt x="170" y="370"/>
                </a:lnTo>
                <a:lnTo>
                  <a:pt x="170" y="370"/>
                </a:lnTo>
                <a:lnTo>
                  <a:pt x="170" y="346"/>
                </a:lnTo>
                <a:lnTo>
                  <a:pt x="170" y="346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2" y="318"/>
                </a:lnTo>
                <a:lnTo>
                  <a:pt x="172" y="318"/>
                </a:lnTo>
                <a:lnTo>
                  <a:pt x="174" y="320"/>
                </a:lnTo>
                <a:lnTo>
                  <a:pt x="174" y="320"/>
                </a:lnTo>
                <a:lnTo>
                  <a:pt x="178" y="322"/>
                </a:lnTo>
                <a:lnTo>
                  <a:pt x="178" y="322"/>
                </a:lnTo>
                <a:lnTo>
                  <a:pt x="184" y="322"/>
                </a:lnTo>
                <a:lnTo>
                  <a:pt x="184" y="322"/>
                </a:lnTo>
                <a:lnTo>
                  <a:pt x="190" y="320"/>
                </a:lnTo>
                <a:lnTo>
                  <a:pt x="190" y="320"/>
                </a:lnTo>
                <a:lnTo>
                  <a:pt x="194" y="320"/>
                </a:lnTo>
                <a:lnTo>
                  <a:pt x="194" y="320"/>
                </a:lnTo>
                <a:lnTo>
                  <a:pt x="200" y="318"/>
                </a:lnTo>
                <a:lnTo>
                  <a:pt x="200" y="318"/>
                </a:lnTo>
                <a:lnTo>
                  <a:pt x="202" y="316"/>
                </a:lnTo>
                <a:lnTo>
                  <a:pt x="202" y="316"/>
                </a:lnTo>
                <a:lnTo>
                  <a:pt x="204" y="314"/>
                </a:lnTo>
                <a:lnTo>
                  <a:pt x="204" y="314"/>
                </a:lnTo>
                <a:lnTo>
                  <a:pt x="202" y="308"/>
                </a:lnTo>
                <a:lnTo>
                  <a:pt x="202" y="308"/>
                </a:lnTo>
                <a:lnTo>
                  <a:pt x="202" y="302"/>
                </a:lnTo>
                <a:lnTo>
                  <a:pt x="202" y="302"/>
                </a:lnTo>
                <a:lnTo>
                  <a:pt x="202" y="296"/>
                </a:lnTo>
                <a:lnTo>
                  <a:pt x="202" y="296"/>
                </a:lnTo>
                <a:lnTo>
                  <a:pt x="202" y="288"/>
                </a:lnTo>
                <a:lnTo>
                  <a:pt x="202" y="288"/>
                </a:lnTo>
                <a:lnTo>
                  <a:pt x="202" y="282"/>
                </a:lnTo>
                <a:lnTo>
                  <a:pt x="202" y="282"/>
                </a:lnTo>
                <a:lnTo>
                  <a:pt x="200" y="274"/>
                </a:lnTo>
                <a:lnTo>
                  <a:pt x="200" y="274"/>
                </a:lnTo>
                <a:lnTo>
                  <a:pt x="200" y="268"/>
                </a:lnTo>
                <a:lnTo>
                  <a:pt x="200" y="268"/>
                </a:lnTo>
                <a:lnTo>
                  <a:pt x="200" y="262"/>
                </a:lnTo>
                <a:lnTo>
                  <a:pt x="200" y="262"/>
                </a:lnTo>
                <a:lnTo>
                  <a:pt x="198" y="248"/>
                </a:lnTo>
                <a:lnTo>
                  <a:pt x="198" y="248"/>
                </a:lnTo>
                <a:lnTo>
                  <a:pt x="198" y="246"/>
                </a:lnTo>
                <a:lnTo>
                  <a:pt x="198" y="246"/>
                </a:lnTo>
                <a:lnTo>
                  <a:pt x="198" y="244"/>
                </a:lnTo>
                <a:lnTo>
                  <a:pt x="198" y="244"/>
                </a:lnTo>
                <a:lnTo>
                  <a:pt x="198" y="240"/>
                </a:lnTo>
                <a:lnTo>
                  <a:pt x="198" y="240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28"/>
                </a:lnTo>
                <a:lnTo>
                  <a:pt x="196" y="228"/>
                </a:lnTo>
                <a:lnTo>
                  <a:pt x="198" y="226"/>
                </a:lnTo>
                <a:lnTo>
                  <a:pt x="198" y="226"/>
                </a:lnTo>
                <a:lnTo>
                  <a:pt x="206" y="216"/>
                </a:lnTo>
                <a:lnTo>
                  <a:pt x="206" y="216"/>
                </a:lnTo>
                <a:lnTo>
                  <a:pt x="218" y="200"/>
                </a:lnTo>
                <a:lnTo>
                  <a:pt x="218" y="200"/>
                </a:lnTo>
                <a:lnTo>
                  <a:pt x="224" y="192"/>
                </a:lnTo>
                <a:lnTo>
                  <a:pt x="224" y="192"/>
                </a:lnTo>
                <a:lnTo>
                  <a:pt x="230" y="184"/>
                </a:lnTo>
                <a:lnTo>
                  <a:pt x="230" y="184"/>
                </a:lnTo>
                <a:lnTo>
                  <a:pt x="232" y="180"/>
                </a:lnTo>
                <a:lnTo>
                  <a:pt x="232" y="180"/>
                </a:lnTo>
                <a:lnTo>
                  <a:pt x="234" y="174"/>
                </a:lnTo>
                <a:lnTo>
                  <a:pt x="234" y="174"/>
                </a:lnTo>
                <a:lnTo>
                  <a:pt x="236" y="170"/>
                </a:lnTo>
                <a:lnTo>
                  <a:pt x="236" y="170"/>
                </a:lnTo>
                <a:lnTo>
                  <a:pt x="236" y="164"/>
                </a:lnTo>
                <a:lnTo>
                  <a:pt x="236" y="160"/>
                </a:lnTo>
                <a:lnTo>
                  <a:pt x="234" y="156"/>
                </a:lnTo>
                <a:lnTo>
                  <a:pt x="234" y="156"/>
                </a:lnTo>
                <a:close/>
                <a:moveTo>
                  <a:pt x="36" y="178"/>
                </a:moveTo>
                <a:lnTo>
                  <a:pt x="36" y="178"/>
                </a:lnTo>
                <a:lnTo>
                  <a:pt x="36" y="178"/>
                </a:lnTo>
                <a:lnTo>
                  <a:pt x="36" y="178"/>
                </a:lnTo>
                <a:lnTo>
                  <a:pt x="40" y="174"/>
                </a:lnTo>
                <a:lnTo>
                  <a:pt x="40" y="174"/>
                </a:lnTo>
                <a:lnTo>
                  <a:pt x="40" y="172"/>
                </a:lnTo>
                <a:lnTo>
                  <a:pt x="40" y="172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2" y="164"/>
                </a:lnTo>
                <a:lnTo>
                  <a:pt x="42" y="164"/>
                </a:lnTo>
                <a:lnTo>
                  <a:pt x="42" y="174"/>
                </a:lnTo>
                <a:lnTo>
                  <a:pt x="42" y="174"/>
                </a:lnTo>
                <a:lnTo>
                  <a:pt x="42" y="188"/>
                </a:lnTo>
                <a:lnTo>
                  <a:pt x="42" y="188"/>
                </a:lnTo>
                <a:lnTo>
                  <a:pt x="42" y="192"/>
                </a:lnTo>
                <a:lnTo>
                  <a:pt x="42" y="192"/>
                </a:lnTo>
                <a:lnTo>
                  <a:pt x="40" y="190"/>
                </a:lnTo>
                <a:lnTo>
                  <a:pt x="40" y="190"/>
                </a:lnTo>
                <a:lnTo>
                  <a:pt x="38" y="184"/>
                </a:lnTo>
                <a:lnTo>
                  <a:pt x="38" y="184"/>
                </a:lnTo>
                <a:lnTo>
                  <a:pt x="36" y="180"/>
                </a:lnTo>
                <a:lnTo>
                  <a:pt x="36" y="180"/>
                </a:lnTo>
                <a:lnTo>
                  <a:pt x="36" y="178"/>
                </a:lnTo>
                <a:lnTo>
                  <a:pt x="36" y="178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4" y="230"/>
                </a:lnTo>
                <a:lnTo>
                  <a:pt x="44" y="230"/>
                </a:lnTo>
                <a:lnTo>
                  <a:pt x="36" y="240"/>
                </a:lnTo>
                <a:lnTo>
                  <a:pt x="36" y="238"/>
                </a:lnTo>
                <a:lnTo>
                  <a:pt x="36" y="238"/>
                </a:lnTo>
                <a:lnTo>
                  <a:pt x="36" y="236"/>
                </a:lnTo>
                <a:lnTo>
                  <a:pt x="40" y="230"/>
                </a:lnTo>
                <a:lnTo>
                  <a:pt x="40" y="230"/>
                </a:lnTo>
                <a:lnTo>
                  <a:pt x="44" y="226"/>
                </a:lnTo>
                <a:lnTo>
                  <a:pt x="50" y="222"/>
                </a:lnTo>
                <a:lnTo>
                  <a:pt x="50" y="222"/>
                </a:lnTo>
                <a:lnTo>
                  <a:pt x="56" y="220"/>
                </a:lnTo>
                <a:lnTo>
                  <a:pt x="58" y="222"/>
                </a:lnTo>
                <a:lnTo>
                  <a:pt x="58" y="222"/>
                </a:lnTo>
                <a:lnTo>
                  <a:pt x="52" y="224"/>
                </a:lnTo>
                <a:lnTo>
                  <a:pt x="52" y="224"/>
                </a:lnTo>
                <a:close/>
                <a:moveTo>
                  <a:pt x="76" y="528"/>
                </a:moveTo>
                <a:lnTo>
                  <a:pt x="76" y="528"/>
                </a:lnTo>
                <a:lnTo>
                  <a:pt x="76" y="530"/>
                </a:lnTo>
                <a:lnTo>
                  <a:pt x="76" y="530"/>
                </a:lnTo>
                <a:lnTo>
                  <a:pt x="76" y="530"/>
                </a:lnTo>
                <a:lnTo>
                  <a:pt x="76" y="528"/>
                </a:lnTo>
                <a:lnTo>
                  <a:pt x="76" y="528"/>
                </a:lnTo>
                <a:lnTo>
                  <a:pt x="76" y="528"/>
                </a:lnTo>
                <a:close/>
                <a:moveTo>
                  <a:pt x="82" y="244"/>
                </a:moveTo>
                <a:lnTo>
                  <a:pt x="82" y="244"/>
                </a:lnTo>
                <a:lnTo>
                  <a:pt x="78" y="242"/>
                </a:lnTo>
                <a:lnTo>
                  <a:pt x="78" y="242"/>
                </a:lnTo>
                <a:lnTo>
                  <a:pt x="78" y="240"/>
                </a:lnTo>
                <a:lnTo>
                  <a:pt x="74" y="236"/>
                </a:lnTo>
                <a:lnTo>
                  <a:pt x="74" y="236"/>
                </a:lnTo>
                <a:lnTo>
                  <a:pt x="70" y="232"/>
                </a:lnTo>
                <a:lnTo>
                  <a:pt x="66" y="228"/>
                </a:lnTo>
                <a:lnTo>
                  <a:pt x="66" y="228"/>
                </a:lnTo>
                <a:lnTo>
                  <a:pt x="64" y="222"/>
                </a:lnTo>
                <a:lnTo>
                  <a:pt x="64" y="216"/>
                </a:lnTo>
                <a:lnTo>
                  <a:pt x="64" y="216"/>
                </a:lnTo>
                <a:lnTo>
                  <a:pt x="62" y="194"/>
                </a:lnTo>
                <a:lnTo>
                  <a:pt x="62" y="194"/>
                </a:lnTo>
                <a:lnTo>
                  <a:pt x="64" y="182"/>
                </a:lnTo>
                <a:lnTo>
                  <a:pt x="66" y="168"/>
                </a:lnTo>
                <a:lnTo>
                  <a:pt x="66" y="168"/>
                </a:lnTo>
                <a:lnTo>
                  <a:pt x="68" y="156"/>
                </a:lnTo>
                <a:lnTo>
                  <a:pt x="68" y="142"/>
                </a:lnTo>
                <a:lnTo>
                  <a:pt x="68" y="142"/>
                </a:lnTo>
                <a:lnTo>
                  <a:pt x="68" y="134"/>
                </a:lnTo>
                <a:lnTo>
                  <a:pt x="70" y="126"/>
                </a:lnTo>
                <a:lnTo>
                  <a:pt x="74" y="114"/>
                </a:lnTo>
                <a:lnTo>
                  <a:pt x="74" y="114"/>
                </a:lnTo>
                <a:lnTo>
                  <a:pt x="76" y="100"/>
                </a:lnTo>
                <a:lnTo>
                  <a:pt x="80" y="88"/>
                </a:lnTo>
                <a:lnTo>
                  <a:pt x="80" y="88"/>
                </a:lnTo>
                <a:lnTo>
                  <a:pt x="84" y="78"/>
                </a:lnTo>
                <a:lnTo>
                  <a:pt x="84" y="74"/>
                </a:lnTo>
                <a:lnTo>
                  <a:pt x="84" y="74"/>
                </a:lnTo>
                <a:lnTo>
                  <a:pt x="84" y="70"/>
                </a:lnTo>
                <a:lnTo>
                  <a:pt x="84" y="70"/>
                </a:lnTo>
                <a:lnTo>
                  <a:pt x="86" y="68"/>
                </a:lnTo>
                <a:lnTo>
                  <a:pt x="86" y="68"/>
                </a:lnTo>
                <a:lnTo>
                  <a:pt x="86" y="68"/>
                </a:lnTo>
                <a:lnTo>
                  <a:pt x="88" y="70"/>
                </a:lnTo>
                <a:lnTo>
                  <a:pt x="88" y="70"/>
                </a:lnTo>
                <a:lnTo>
                  <a:pt x="88" y="76"/>
                </a:lnTo>
                <a:lnTo>
                  <a:pt x="88" y="76"/>
                </a:lnTo>
                <a:lnTo>
                  <a:pt x="92" y="80"/>
                </a:lnTo>
                <a:lnTo>
                  <a:pt x="92" y="80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0" y="88"/>
                </a:lnTo>
                <a:lnTo>
                  <a:pt x="98" y="86"/>
                </a:lnTo>
                <a:lnTo>
                  <a:pt x="98" y="86"/>
                </a:lnTo>
                <a:lnTo>
                  <a:pt x="96" y="92"/>
                </a:lnTo>
                <a:lnTo>
                  <a:pt x="92" y="100"/>
                </a:lnTo>
                <a:lnTo>
                  <a:pt x="92" y="100"/>
                </a:lnTo>
                <a:lnTo>
                  <a:pt x="88" y="106"/>
                </a:lnTo>
                <a:lnTo>
                  <a:pt x="88" y="106"/>
                </a:lnTo>
                <a:lnTo>
                  <a:pt x="88" y="104"/>
                </a:lnTo>
                <a:lnTo>
                  <a:pt x="88" y="104"/>
                </a:lnTo>
                <a:lnTo>
                  <a:pt x="86" y="90"/>
                </a:lnTo>
                <a:lnTo>
                  <a:pt x="86" y="90"/>
                </a:lnTo>
                <a:lnTo>
                  <a:pt x="84" y="80"/>
                </a:lnTo>
                <a:lnTo>
                  <a:pt x="84" y="76"/>
                </a:lnTo>
                <a:lnTo>
                  <a:pt x="84" y="76"/>
                </a:lnTo>
                <a:lnTo>
                  <a:pt x="84" y="74"/>
                </a:lnTo>
                <a:lnTo>
                  <a:pt x="84" y="74"/>
                </a:lnTo>
                <a:lnTo>
                  <a:pt x="84" y="82"/>
                </a:lnTo>
                <a:lnTo>
                  <a:pt x="84" y="82"/>
                </a:lnTo>
                <a:lnTo>
                  <a:pt x="84" y="88"/>
                </a:lnTo>
                <a:lnTo>
                  <a:pt x="86" y="98"/>
                </a:lnTo>
                <a:lnTo>
                  <a:pt x="86" y="98"/>
                </a:lnTo>
                <a:lnTo>
                  <a:pt x="88" y="106"/>
                </a:lnTo>
                <a:lnTo>
                  <a:pt x="88" y="106"/>
                </a:lnTo>
                <a:lnTo>
                  <a:pt x="92" y="100"/>
                </a:lnTo>
                <a:lnTo>
                  <a:pt x="92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2"/>
                </a:lnTo>
                <a:lnTo>
                  <a:pt x="94" y="92"/>
                </a:lnTo>
                <a:lnTo>
                  <a:pt x="96" y="92"/>
                </a:lnTo>
                <a:lnTo>
                  <a:pt x="96" y="92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96" y="90"/>
                </a:lnTo>
                <a:lnTo>
                  <a:pt x="96" y="92"/>
                </a:lnTo>
                <a:lnTo>
                  <a:pt x="96" y="92"/>
                </a:lnTo>
                <a:lnTo>
                  <a:pt x="94" y="94"/>
                </a:lnTo>
                <a:lnTo>
                  <a:pt x="94" y="94"/>
                </a:lnTo>
                <a:lnTo>
                  <a:pt x="96" y="96"/>
                </a:lnTo>
                <a:lnTo>
                  <a:pt x="96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lnTo>
                  <a:pt x="96" y="104"/>
                </a:lnTo>
                <a:lnTo>
                  <a:pt x="96" y="104"/>
                </a:lnTo>
                <a:lnTo>
                  <a:pt x="94" y="112"/>
                </a:lnTo>
                <a:lnTo>
                  <a:pt x="90" y="128"/>
                </a:lnTo>
                <a:lnTo>
                  <a:pt x="90" y="128"/>
                </a:lnTo>
                <a:lnTo>
                  <a:pt x="86" y="152"/>
                </a:lnTo>
                <a:lnTo>
                  <a:pt x="84" y="180"/>
                </a:lnTo>
                <a:lnTo>
                  <a:pt x="84" y="180"/>
                </a:lnTo>
                <a:lnTo>
                  <a:pt x="82" y="228"/>
                </a:lnTo>
                <a:lnTo>
                  <a:pt x="94" y="244"/>
                </a:lnTo>
                <a:lnTo>
                  <a:pt x="94" y="244"/>
                </a:lnTo>
                <a:lnTo>
                  <a:pt x="82" y="244"/>
                </a:lnTo>
                <a:lnTo>
                  <a:pt x="82" y="244"/>
                </a:lnTo>
                <a:close/>
                <a:moveTo>
                  <a:pt x="130" y="450"/>
                </a:moveTo>
                <a:lnTo>
                  <a:pt x="130" y="450"/>
                </a:lnTo>
                <a:lnTo>
                  <a:pt x="126" y="458"/>
                </a:lnTo>
                <a:lnTo>
                  <a:pt x="126" y="458"/>
                </a:lnTo>
                <a:lnTo>
                  <a:pt x="124" y="462"/>
                </a:lnTo>
                <a:lnTo>
                  <a:pt x="124" y="462"/>
                </a:lnTo>
                <a:lnTo>
                  <a:pt x="124" y="464"/>
                </a:lnTo>
                <a:lnTo>
                  <a:pt x="124" y="464"/>
                </a:lnTo>
                <a:lnTo>
                  <a:pt x="124" y="466"/>
                </a:lnTo>
                <a:lnTo>
                  <a:pt x="124" y="466"/>
                </a:lnTo>
                <a:lnTo>
                  <a:pt x="122" y="474"/>
                </a:lnTo>
                <a:lnTo>
                  <a:pt x="122" y="474"/>
                </a:lnTo>
                <a:lnTo>
                  <a:pt x="120" y="488"/>
                </a:lnTo>
                <a:lnTo>
                  <a:pt x="120" y="488"/>
                </a:lnTo>
                <a:lnTo>
                  <a:pt x="120" y="494"/>
                </a:lnTo>
                <a:lnTo>
                  <a:pt x="120" y="494"/>
                </a:lnTo>
                <a:lnTo>
                  <a:pt x="120" y="494"/>
                </a:lnTo>
                <a:lnTo>
                  <a:pt x="118" y="492"/>
                </a:lnTo>
                <a:lnTo>
                  <a:pt x="118" y="492"/>
                </a:lnTo>
                <a:lnTo>
                  <a:pt x="114" y="482"/>
                </a:lnTo>
                <a:lnTo>
                  <a:pt x="114" y="482"/>
                </a:lnTo>
                <a:lnTo>
                  <a:pt x="112" y="476"/>
                </a:lnTo>
                <a:lnTo>
                  <a:pt x="112" y="476"/>
                </a:lnTo>
                <a:lnTo>
                  <a:pt x="112" y="472"/>
                </a:lnTo>
                <a:lnTo>
                  <a:pt x="112" y="472"/>
                </a:lnTo>
                <a:lnTo>
                  <a:pt x="112" y="458"/>
                </a:lnTo>
                <a:lnTo>
                  <a:pt x="112" y="458"/>
                </a:lnTo>
                <a:lnTo>
                  <a:pt x="114" y="446"/>
                </a:lnTo>
                <a:lnTo>
                  <a:pt x="114" y="446"/>
                </a:lnTo>
                <a:lnTo>
                  <a:pt x="114" y="440"/>
                </a:lnTo>
                <a:lnTo>
                  <a:pt x="114" y="440"/>
                </a:lnTo>
                <a:lnTo>
                  <a:pt x="114" y="434"/>
                </a:lnTo>
                <a:lnTo>
                  <a:pt x="114" y="434"/>
                </a:lnTo>
                <a:lnTo>
                  <a:pt x="114" y="430"/>
                </a:lnTo>
                <a:lnTo>
                  <a:pt x="114" y="430"/>
                </a:lnTo>
                <a:lnTo>
                  <a:pt x="114" y="424"/>
                </a:lnTo>
                <a:lnTo>
                  <a:pt x="114" y="424"/>
                </a:lnTo>
                <a:lnTo>
                  <a:pt x="114" y="414"/>
                </a:lnTo>
                <a:lnTo>
                  <a:pt x="114" y="414"/>
                </a:lnTo>
                <a:lnTo>
                  <a:pt x="116" y="408"/>
                </a:lnTo>
                <a:lnTo>
                  <a:pt x="116" y="408"/>
                </a:lnTo>
                <a:lnTo>
                  <a:pt x="116" y="400"/>
                </a:lnTo>
                <a:lnTo>
                  <a:pt x="116" y="400"/>
                </a:lnTo>
                <a:lnTo>
                  <a:pt x="114" y="386"/>
                </a:lnTo>
                <a:lnTo>
                  <a:pt x="114" y="386"/>
                </a:lnTo>
                <a:lnTo>
                  <a:pt x="114" y="382"/>
                </a:lnTo>
                <a:lnTo>
                  <a:pt x="114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8"/>
                </a:lnTo>
                <a:lnTo>
                  <a:pt x="116" y="388"/>
                </a:lnTo>
                <a:lnTo>
                  <a:pt x="118" y="396"/>
                </a:lnTo>
                <a:lnTo>
                  <a:pt x="118" y="396"/>
                </a:lnTo>
                <a:lnTo>
                  <a:pt x="118" y="398"/>
                </a:lnTo>
                <a:lnTo>
                  <a:pt x="118" y="398"/>
                </a:lnTo>
                <a:lnTo>
                  <a:pt x="118" y="402"/>
                </a:lnTo>
                <a:lnTo>
                  <a:pt x="118" y="402"/>
                </a:lnTo>
                <a:lnTo>
                  <a:pt x="120" y="408"/>
                </a:lnTo>
                <a:lnTo>
                  <a:pt x="120" y="408"/>
                </a:lnTo>
                <a:lnTo>
                  <a:pt x="124" y="416"/>
                </a:lnTo>
                <a:lnTo>
                  <a:pt x="124" y="416"/>
                </a:lnTo>
                <a:lnTo>
                  <a:pt x="126" y="424"/>
                </a:lnTo>
                <a:lnTo>
                  <a:pt x="126" y="424"/>
                </a:lnTo>
                <a:lnTo>
                  <a:pt x="128" y="428"/>
                </a:lnTo>
                <a:lnTo>
                  <a:pt x="128" y="428"/>
                </a:lnTo>
                <a:lnTo>
                  <a:pt x="128" y="432"/>
                </a:lnTo>
                <a:lnTo>
                  <a:pt x="128" y="432"/>
                </a:lnTo>
                <a:lnTo>
                  <a:pt x="128" y="438"/>
                </a:lnTo>
                <a:lnTo>
                  <a:pt x="128" y="438"/>
                </a:lnTo>
                <a:lnTo>
                  <a:pt x="130" y="442"/>
                </a:lnTo>
                <a:lnTo>
                  <a:pt x="130" y="442"/>
                </a:lnTo>
                <a:lnTo>
                  <a:pt x="130" y="444"/>
                </a:lnTo>
                <a:lnTo>
                  <a:pt x="130" y="444"/>
                </a:lnTo>
                <a:lnTo>
                  <a:pt x="130" y="448"/>
                </a:lnTo>
                <a:lnTo>
                  <a:pt x="130" y="448"/>
                </a:lnTo>
                <a:lnTo>
                  <a:pt x="130" y="450"/>
                </a:lnTo>
                <a:lnTo>
                  <a:pt x="130" y="450"/>
                </a:lnTo>
                <a:close/>
                <a:moveTo>
                  <a:pt x="150" y="216"/>
                </a:moveTo>
                <a:lnTo>
                  <a:pt x="150" y="216"/>
                </a:lnTo>
                <a:lnTo>
                  <a:pt x="146" y="218"/>
                </a:lnTo>
                <a:lnTo>
                  <a:pt x="142" y="218"/>
                </a:lnTo>
                <a:lnTo>
                  <a:pt x="142" y="218"/>
                </a:lnTo>
                <a:lnTo>
                  <a:pt x="134" y="222"/>
                </a:lnTo>
                <a:lnTo>
                  <a:pt x="134" y="222"/>
                </a:lnTo>
                <a:lnTo>
                  <a:pt x="126" y="226"/>
                </a:lnTo>
                <a:lnTo>
                  <a:pt x="126" y="226"/>
                </a:lnTo>
                <a:lnTo>
                  <a:pt x="118" y="232"/>
                </a:lnTo>
                <a:lnTo>
                  <a:pt x="118" y="232"/>
                </a:lnTo>
                <a:lnTo>
                  <a:pt x="114" y="234"/>
                </a:lnTo>
                <a:lnTo>
                  <a:pt x="114" y="236"/>
                </a:lnTo>
                <a:lnTo>
                  <a:pt x="114" y="236"/>
                </a:lnTo>
                <a:lnTo>
                  <a:pt x="116" y="238"/>
                </a:lnTo>
                <a:lnTo>
                  <a:pt x="116" y="238"/>
                </a:lnTo>
                <a:lnTo>
                  <a:pt x="116" y="238"/>
                </a:lnTo>
                <a:lnTo>
                  <a:pt x="110" y="240"/>
                </a:lnTo>
                <a:lnTo>
                  <a:pt x="110" y="240"/>
                </a:lnTo>
                <a:lnTo>
                  <a:pt x="96" y="242"/>
                </a:lnTo>
                <a:lnTo>
                  <a:pt x="96" y="242"/>
                </a:lnTo>
                <a:lnTo>
                  <a:pt x="106" y="234"/>
                </a:lnTo>
                <a:lnTo>
                  <a:pt x="106" y="234"/>
                </a:lnTo>
                <a:lnTo>
                  <a:pt x="112" y="228"/>
                </a:lnTo>
                <a:lnTo>
                  <a:pt x="112" y="228"/>
                </a:lnTo>
                <a:lnTo>
                  <a:pt x="112" y="198"/>
                </a:lnTo>
                <a:lnTo>
                  <a:pt x="112" y="198"/>
                </a:lnTo>
                <a:lnTo>
                  <a:pt x="114" y="152"/>
                </a:lnTo>
                <a:lnTo>
                  <a:pt x="114" y="152"/>
                </a:lnTo>
                <a:lnTo>
                  <a:pt x="112" y="122"/>
                </a:lnTo>
                <a:lnTo>
                  <a:pt x="112" y="122"/>
                </a:lnTo>
                <a:lnTo>
                  <a:pt x="110" y="106"/>
                </a:lnTo>
                <a:lnTo>
                  <a:pt x="106" y="98"/>
                </a:lnTo>
                <a:lnTo>
                  <a:pt x="110" y="94"/>
                </a:lnTo>
                <a:lnTo>
                  <a:pt x="110" y="94"/>
                </a:lnTo>
                <a:lnTo>
                  <a:pt x="118" y="104"/>
                </a:lnTo>
                <a:lnTo>
                  <a:pt x="118" y="104"/>
                </a:lnTo>
                <a:lnTo>
                  <a:pt x="120" y="102"/>
                </a:lnTo>
                <a:lnTo>
                  <a:pt x="120" y="102"/>
                </a:lnTo>
                <a:lnTo>
                  <a:pt x="126" y="90"/>
                </a:lnTo>
                <a:lnTo>
                  <a:pt x="126" y="90"/>
                </a:lnTo>
                <a:lnTo>
                  <a:pt x="126" y="88"/>
                </a:lnTo>
                <a:lnTo>
                  <a:pt x="126" y="88"/>
                </a:lnTo>
                <a:lnTo>
                  <a:pt x="122" y="98"/>
                </a:lnTo>
                <a:lnTo>
                  <a:pt x="122" y="98"/>
                </a:lnTo>
                <a:lnTo>
                  <a:pt x="118" y="104"/>
                </a:lnTo>
                <a:lnTo>
                  <a:pt x="118" y="104"/>
                </a:lnTo>
                <a:lnTo>
                  <a:pt x="116" y="100"/>
                </a:lnTo>
                <a:lnTo>
                  <a:pt x="116" y="100"/>
                </a:lnTo>
                <a:lnTo>
                  <a:pt x="106" y="88"/>
                </a:lnTo>
                <a:lnTo>
                  <a:pt x="106" y="88"/>
                </a:lnTo>
                <a:lnTo>
                  <a:pt x="104" y="86"/>
                </a:lnTo>
                <a:lnTo>
                  <a:pt x="104" y="86"/>
                </a:lnTo>
                <a:lnTo>
                  <a:pt x="110" y="82"/>
                </a:lnTo>
                <a:lnTo>
                  <a:pt x="110" y="82"/>
                </a:lnTo>
                <a:lnTo>
                  <a:pt x="114" y="80"/>
                </a:lnTo>
                <a:lnTo>
                  <a:pt x="114" y="80"/>
                </a:lnTo>
                <a:lnTo>
                  <a:pt x="118" y="78"/>
                </a:lnTo>
                <a:lnTo>
                  <a:pt x="120" y="76"/>
                </a:lnTo>
                <a:lnTo>
                  <a:pt x="120" y="76"/>
                </a:lnTo>
                <a:lnTo>
                  <a:pt x="126" y="70"/>
                </a:lnTo>
                <a:lnTo>
                  <a:pt x="126" y="70"/>
                </a:lnTo>
                <a:lnTo>
                  <a:pt x="126" y="82"/>
                </a:lnTo>
                <a:lnTo>
                  <a:pt x="126" y="82"/>
                </a:lnTo>
                <a:lnTo>
                  <a:pt x="126" y="100"/>
                </a:lnTo>
                <a:lnTo>
                  <a:pt x="126" y="100"/>
                </a:lnTo>
                <a:lnTo>
                  <a:pt x="124" y="128"/>
                </a:lnTo>
                <a:lnTo>
                  <a:pt x="124" y="128"/>
                </a:lnTo>
                <a:lnTo>
                  <a:pt x="124" y="146"/>
                </a:lnTo>
                <a:lnTo>
                  <a:pt x="126" y="160"/>
                </a:lnTo>
                <a:lnTo>
                  <a:pt x="126" y="160"/>
                </a:lnTo>
                <a:lnTo>
                  <a:pt x="130" y="172"/>
                </a:lnTo>
                <a:lnTo>
                  <a:pt x="136" y="184"/>
                </a:lnTo>
                <a:lnTo>
                  <a:pt x="136" y="184"/>
                </a:lnTo>
                <a:lnTo>
                  <a:pt x="140" y="188"/>
                </a:lnTo>
                <a:lnTo>
                  <a:pt x="142" y="192"/>
                </a:lnTo>
                <a:lnTo>
                  <a:pt x="142" y="192"/>
                </a:lnTo>
                <a:lnTo>
                  <a:pt x="152" y="202"/>
                </a:lnTo>
                <a:lnTo>
                  <a:pt x="152" y="202"/>
                </a:lnTo>
                <a:lnTo>
                  <a:pt x="150" y="204"/>
                </a:lnTo>
                <a:lnTo>
                  <a:pt x="152" y="206"/>
                </a:lnTo>
                <a:lnTo>
                  <a:pt x="152" y="206"/>
                </a:lnTo>
                <a:lnTo>
                  <a:pt x="156" y="208"/>
                </a:lnTo>
                <a:lnTo>
                  <a:pt x="156" y="208"/>
                </a:lnTo>
                <a:lnTo>
                  <a:pt x="156" y="212"/>
                </a:lnTo>
                <a:lnTo>
                  <a:pt x="156" y="212"/>
                </a:lnTo>
                <a:lnTo>
                  <a:pt x="150" y="216"/>
                </a:lnTo>
                <a:lnTo>
                  <a:pt x="150" y="216"/>
                </a:lnTo>
                <a:close/>
                <a:moveTo>
                  <a:pt x="174" y="232"/>
                </a:moveTo>
                <a:lnTo>
                  <a:pt x="174" y="232"/>
                </a:lnTo>
                <a:lnTo>
                  <a:pt x="174" y="232"/>
                </a:lnTo>
                <a:lnTo>
                  <a:pt x="174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66" y="224"/>
                </a:lnTo>
                <a:lnTo>
                  <a:pt x="166" y="224"/>
                </a:lnTo>
                <a:lnTo>
                  <a:pt x="158" y="214"/>
                </a:lnTo>
                <a:lnTo>
                  <a:pt x="158" y="214"/>
                </a:lnTo>
                <a:lnTo>
                  <a:pt x="158" y="212"/>
                </a:lnTo>
                <a:lnTo>
                  <a:pt x="158" y="212"/>
                </a:lnTo>
                <a:lnTo>
                  <a:pt x="170" y="222"/>
                </a:lnTo>
                <a:lnTo>
                  <a:pt x="170" y="222"/>
                </a:lnTo>
                <a:lnTo>
                  <a:pt x="176" y="232"/>
                </a:lnTo>
                <a:lnTo>
                  <a:pt x="176" y="232"/>
                </a:lnTo>
                <a:lnTo>
                  <a:pt x="174" y="232"/>
                </a:lnTo>
                <a:lnTo>
                  <a:pt x="174" y="232"/>
                </a:lnTo>
                <a:close/>
                <a:moveTo>
                  <a:pt x="192" y="172"/>
                </a:moveTo>
                <a:lnTo>
                  <a:pt x="192" y="172"/>
                </a:lnTo>
                <a:lnTo>
                  <a:pt x="190" y="178"/>
                </a:lnTo>
                <a:lnTo>
                  <a:pt x="190" y="178"/>
                </a:lnTo>
                <a:lnTo>
                  <a:pt x="188" y="182"/>
                </a:lnTo>
                <a:lnTo>
                  <a:pt x="188" y="182"/>
                </a:lnTo>
                <a:lnTo>
                  <a:pt x="188" y="184"/>
                </a:lnTo>
                <a:lnTo>
                  <a:pt x="188" y="184"/>
                </a:lnTo>
                <a:lnTo>
                  <a:pt x="186" y="186"/>
                </a:lnTo>
                <a:lnTo>
                  <a:pt x="186" y="184"/>
                </a:lnTo>
                <a:lnTo>
                  <a:pt x="186" y="184"/>
                </a:lnTo>
                <a:lnTo>
                  <a:pt x="186" y="180"/>
                </a:lnTo>
                <a:lnTo>
                  <a:pt x="186" y="180"/>
                </a:lnTo>
                <a:lnTo>
                  <a:pt x="186" y="174"/>
                </a:lnTo>
                <a:lnTo>
                  <a:pt x="186" y="174"/>
                </a:lnTo>
                <a:lnTo>
                  <a:pt x="186" y="168"/>
                </a:lnTo>
                <a:lnTo>
                  <a:pt x="186" y="168"/>
                </a:lnTo>
                <a:lnTo>
                  <a:pt x="186" y="164"/>
                </a:lnTo>
                <a:lnTo>
                  <a:pt x="186" y="164"/>
                </a:lnTo>
                <a:lnTo>
                  <a:pt x="188" y="162"/>
                </a:lnTo>
                <a:lnTo>
                  <a:pt x="188" y="162"/>
                </a:lnTo>
                <a:lnTo>
                  <a:pt x="190" y="164"/>
                </a:lnTo>
                <a:lnTo>
                  <a:pt x="190" y="164"/>
                </a:lnTo>
                <a:lnTo>
                  <a:pt x="194" y="168"/>
                </a:lnTo>
                <a:lnTo>
                  <a:pt x="194" y="168"/>
                </a:lnTo>
                <a:lnTo>
                  <a:pt x="194" y="170"/>
                </a:lnTo>
                <a:lnTo>
                  <a:pt x="194" y="170"/>
                </a:lnTo>
                <a:lnTo>
                  <a:pt x="192" y="172"/>
                </a:lnTo>
                <a:lnTo>
                  <a:pt x="192" y="1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-6925" y="2971800"/>
            <a:ext cx="9144000" cy="1676400"/>
            <a:chOff x="0" y="2086"/>
            <a:chExt cx="5760" cy="1056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layers of interaction</a:t>
            </a:r>
            <a:endParaRPr lang="en-US" dirty="0"/>
          </a:p>
        </p:txBody>
      </p:sp>
      <p:grpSp>
        <p:nvGrpSpPr>
          <p:cNvPr id="11" name="Group 14"/>
          <p:cNvGrpSpPr/>
          <p:nvPr/>
        </p:nvGrpSpPr>
        <p:grpSpPr>
          <a:xfrm rot="4500000">
            <a:off x="-148843" y="2847519"/>
            <a:ext cx="4071937" cy="2763044"/>
            <a:chOff x="3609733" y="3683392"/>
            <a:chExt cx="4071937" cy="2763044"/>
          </a:xfrm>
          <a:effectLst>
            <a:outerShdw blurRad="381000" dist="3810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09733" y="4407292"/>
              <a:ext cx="4071937" cy="2039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0"/>
            <p:cNvGrpSpPr/>
            <p:nvPr/>
          </p:nvGrpSpPr>
          <p:grpSpPr>
            <a:xfrm>
              <a:off x="3628758" y="3683392"/>
              <a:ext cx="4038600" cy="1447800"/>
              <a:chOff x="3200400" y="2362200"/>
              <a:chExt cx="4038600" cy="40386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200400" y="2362200"/>
                <a:ext cx="4038600" cy="4038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3402330" y="2564130"/>
                <a:ext cx="3634740" cy="36347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3584067" y="2745867"/>
                <a:ext cx="3271266" cy="327126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3747631" y="2909431"/>
                <a:ext cx="2944139" cy="29441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3894838" y="3056638"/>
                <a:ext cx="2649725" cy="264972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027324" y="3189124"/>
                <a:ext cx="2384753" cy="2384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4424783" y="3586583"/>
                <a:ext cx="1589835" cy="15898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7" name="Straight Connector 16"/>
          <p:cNvCxnSpPr/>
          <p:nvPr/>
        </p:nvCxnSpPr>
        <p:spPr>
          <a:xfrm>
            <a:off x="2522949" y="3860618"/>
            <a:ext cx="3420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22948" y="2993718"/>
            <a:ext cx="3420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38400" y="2502618"/>
            <a:ext cx="685800" cy="191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2499896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47900" y="2034553"/>
            <a:ext cx="876300" cy="248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1625" y="2034553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6085114" y="1824335"/>
            <a:ext cx="92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Layer 3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085114" y="2269660"/>
            <a:ext cx="92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Layer 2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85114" y="2738735"/>
            <a:ext cx="92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Layer 1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085114" y="3629785"/>
            <a:ext cx="75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Core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876800" y="43434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4419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9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  <p:bldP spid="34" grpId="0"/>
      <p:bldP spid="35" grpId="0"/>
      <p:bldP spid="36" grpId="0"/>
      <p:bldP spid="3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1905000"/>
            <a:ext cx="9144000" cy="1676400"/>
            <a:chOff x="0" y="2086"/>
            <a:chExt cx="5760" cy="1056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Can 12"/>
          <p:cNvSpPr/>
          <p:nvPr/>
        </p:nvSpPr>
        <p:spPr>
          <a:xfrm>
            <a:off x="4381500" y="4114800"/>
            <a:ext cx="381000" cy="114300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4381892" y="3962400"/>
            <a:ext cx="304800" cy="304800"/>
            <a:chOff x="4419600" y="3962400"/>
            <a:chExt cx="304800" cy="304800"/>
          </a:xfrm>
        </p:grpSpPr>
        <p:sp>
          <p:nvSpPr>
            <p:cNvPr id="15" name="Oval 14"/>
            <p:cNvSpPr/>
            <p:nvPr/>
          </p:nvSpPr>
          <p:spPr>
            <a:xfrm>
              <a:off x="4419600" y="39624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perspectiveHeroicExtremeLeftFacing">
                <a:rot lat="678382" lon="828938" rev="21161219"/>
              </a:camera>
              <a:lightRig rig="threePt" dir="t"/>
            </a:scene3d>
            <a:sp3d extrusionH="381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19600" y="3962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Management – Stage 1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-600000">
            <a:off x="1224642" y="2830286"/>
            <a:ext cx="6629400" cy="1164771"/>
            <a:chOff x="1257300" y="2819400"/>
            <a:chExt cx="6629400" cy="1164771"/>
          </a:xfrm>
        </p:grpSpPr>
        <p:sp>
          <p:nvSpPr>
            <p:cNvPr id="3" name="Rectangle 2"/>
            <p:cNvSpPr/>
            <p:nvPr/>
          </p:nvSpPr>
          <p:spPr>
            <a:xfrm>
              <a:off x="1257300" y="3069771"/>
              <a:ext cx="6629400" cy="9144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perspectiveRelaxed">
                <a:rot lat="17373598" lon="0" rev="0"/>
              </a:camera>
              <a:lightRig rig="soft" dir="t"/>
            </a:scene3d>
            <a:sp3d extrusionH="254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256" y="3093564"/>
              <a:ext cx="151705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42" y="2971800"/>
              <a:ext cx="151705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256" y="2819400"/>
              <a:ext cx="151705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99223"/>
            <a:ext cx="1752600" cy="7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53000" y="1905000"/>
            <a:ext cx="369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you add value proactively…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2514600"/>
            <a:ext cx="32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Competition’s share of wallet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2726372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1818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2.22222E-6 0.08102 " pathEditMode="relative" rAng="0" ptsTypes="AA">
                                      <p:cBhvr>
                                        <p:cTn id="19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1905000"/>
            <a:ext cx="9144000" cy="1676400"/>
            <a:chOff x="0" y="2086"/>
            <a:chExt cx="5760" cy="105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" name="Can 4"/>
          <p:cNvSpPr/>
          <p:nvPr/>
        </p:nvSpPr>
        <p:spPr>
          <a:xfrm>
            <a:off x="4381500" y="4114800"/>
            <a:ext cx="381000" cy="114300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grpSp>
        <p:nvGrpSpPr>
          <p:cNvPr id="12" name="Group 6"/>
          <p:cNvGrpSpPr/>
          <p:nvPr/>
        </p:nvGrpSpPr>
        <p:grpSpPr>
          <a:xfrm>
            <a:off x="4381892" y="3962400"/>
            <a:ext cx="304800" cy="304800"/>
            <a:chOff x="4419600" y="3962400"/>
            <a:chExt cx="304800" cy="304800"/>
          </a:xfrm>
        </p:grpSpPr>
        <p:sp>
          <p:nvSpPr>
            <p:cNvPr id="4" name="Oval 3"/>
            <p:cNvSpPr/>
            <p:nvPr/>
          </p:nvSpPr>
          <p:spPr>
            <a:xfrm>
              <a:off x="4419600" y="39624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perspectiveHeroicExtremeLeftFacing">
                <a:rot lat="678382" lon="828938" rev="21161219"/>
              </a:camera>
              <a:lightRig rig="threePt" dir="t"/>
            </a:scene3d>
            <a:sp3d extrusionH="381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19600" y="3962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57300" y="2819400"/>
            <a:ext cx="6680173" cy="1164771"/>
            <a:chOff x="1257300" y="2819400"/>
            <a:chExt cx="6680173" cy="1164771"/>
          </a:xfrm>
        </p:grpSpPr>
        <p:grpSp>
          <p:nvGrpSpPr>
            <p:cNvPr id="15" name="Group 11"/>
            <p:cNvGrpSpPr/>
            <p:nvPr/>
          </p:nvGrpSpPr>
          <p:grpSpPr>
            <a:xfrm>
              <a:off x="1257300" y="2819400"/>
              <a:ext cx="6629400" cy="1164771"/>
              <a:chOff x="1257300" y="2819400"/>
              <a:chExt cx="6629400" cy="116477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257300" y="3069771"/>
                <a:ext cx="6629400" cy="9144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scene3d>
                <a:camera prst="perspectiveRelaxed">
                  <a:rot lat="17373598" lon="0" rev="0"/>
                </a:camera>
                <a:lightRig rig="soft" dir="t"/>
              </a:scene3d>
              <a:sp3d extrusionH="254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256" y="3093564"/>
                <a:ext cx="151705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4742" y="2971800"/>
                <a:ext cx="151705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256" y="2819400"/>
                <a:ext cx="151705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873" y="3048000"/>
              <a:ext cx="1752600" cy="74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638800" y="2438400"/>
            <a:ext cx="270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will gain acceptance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0674670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1905000"/>
            <a:ext cx="9144000" cy="1676400"/>
            <a:chOff x="0" y="2086"/>
            <a:chExt cx="5760" cy="105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" name="Can 4"/>
          <p:cNvSpPr/>
          <p:nvPr/>
        </p:nvSpPr>
        <p:spPr>
          <a:xfrm>
            <a:off x="4381500" y="4114800"/>
            <a:ext cx="381000" cy="114300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grpSp>
        <p:nvGrpSpPr>
          <p:cNvPr id="12" name="Group 6"/>
          <p:cNvGrpSpPr/>
          <p:nvPr/>
        </p:nvGrpSpPr>
        <p:grpSpPr>
          <a:xfrm>
            <a:off x="4381892" y="3962400"/>
            <a:ext cx="304800" cy="304800"/>
            <a:chOff x="4419600" y="3962400"/>
            <a:chExt cx="304800" cy="304800"/>
          </a:xfrm>
        </p:grpSpPr>
        <p:sp>
          <p:nvSpPr>
            <p:cNvPr id="4" name="Oval 3"/>
            <p:cNvSpPr/>
            <p:nvPr/>
          </p:nvSpPr>
          <p:spPr>
            <a:xfrm>
              <a:off x="4419600" y="39624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perspectiveHeroicExtremeLeftFacing">
                <a:rot lat="678382" lon="828938" rev="21161219"/>
              </a:camera>
              <a:lightRig rig="threePt" dir="t"/>
            </a:scene3d>
            <a:sp3d extrusionH="381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19600" y="3962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 rot="600000">
            <a:off x="1235948" y="3063461"/>
            <a:ext cx="6629400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perspectiveRelaxed">
              <a:rot lat="17373598" lon="0" rev="0"/>
            </a:camera>
            <a:lightRig rig="soft" dir="t"/>
          </a:scene3d>
          <a:sp3d extrusionH="254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17849" y="2396917"/>
            <a:ext cx="1608602" cy="917699"/>
            <a:chOff x="1417849" y="2396917"/>
            <a:chExt cx="1608602" cy="9176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417849" y="2666916"/>
              <a:ext cx="151705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509393" y="2559415"/>
              <a:ext cx="151705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465457" y="2396917"/>
              <a:ext cx="151705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143910" y="3475523"/>
            <a:ext cx="1752600" cy="7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48200" y="2209800"/>
            <a:ext cx="4131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 the trust and credibility grows, your share of business will grow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199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03704E-6 L 0.4059 0.09837 " pathEditMode="relative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905000"/>
            <a:ext cx="9144000" cy="1676400"/>
            <a:chOff x="0" y="2086"/>
            <a:chExt cx="5760" cy="105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2743200" y="2590800"/>
            <a:ext cx="3657600" cy="3657600"/>
            <a:chOff x="2743200" y="2590800"/>
            <a:chExt cx="3657600" cy="3657600"/>
          </a:xfrm>
        </p:grpSpPr>
        <p:sp>
          <p:nvSpPr>
            <p:cNvPr id="10" name="Oval 9"/>
            <p:cNvSpPr/>
            <p:nvPr/>
          </p:nvSpPr>
          <p:spPr>
            <a:xfrm>
              <a:off x="2743200" y="2590800"/>
              <a:ext cx="3657600" cy="3657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317500"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4864398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33773" y="2209800"/>
            <a:ext cx="3657600" cy="3657600"/>
            <a:chOff x="2733773" y="2209800"/>
            <a:chExt cx="3657600" cy="3657600"/>
          </a:xfrm>
        </p:grpSpPr>
        <p:sp>
          <p:nvSpPr>
            <p:cNvPr id="9" name="Oval 8"/>
            <p:cNvSpPr/>
            <p:nvPr/>
          </p:nvSpPr>
          <p:spPr>
            <a:xfrm>
              <a:off x="2733773" y="2209800"/>
              <a:ext cx="3657600" cy="3657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175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4495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2733773" y="1743173"/>
            <a:ext cx="3667027" cy="3667027"/>
            <a:chOff x="2733773" y="1743173"/>
            <a:chExt cx="3667027" cy="3667027"/>
          </a:xfrm>
          <a:scene3d>
            <a:camera prst="isometricOffAxis1Top"/>
            <a:lightRig rig="threePt" dir="t"/>
          </a:scene3d>
        </p:grpSpPr>
        <p:sp>
          <p:nvSpPr>
            <p:cNvPr id="6" name="Block Arc 5"/>
            <p:cNvSpPr/>
            <p:nvPr/>
          </p:nvSpPr>
          <p:spPr>
            <a:xfrm>
              <a:off x="2743200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Block Arc 3"/>
            <p:cNvSpPr/>
            <p:nvPr/>
          </p:nvSpPr>
          <p:spPr>
            <a:xfrm flipH="1">
              <a:off x="2733773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flipV="1">
              <a:off x="2743200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flipH="1" flipV="1">
              <a:off x="2733773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686273" y="2695673"/>
              <a:ext cx="1752600" cy="1752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p3d z="101600" extrusionH="317500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factors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76800" y="1676400"/>
            <a:ext cx="4038600" cy="1559140"/>
            <a:chOff x="5410200" y="1753085"/>
            <a:chExt cx="4038600" cy="1559140"/>
          </a:xfrm>
        </p:grpSpPr>
        <p:grpSp>
          <p:nvGrpSpPr>
            <p:cNvPr id="19" name="Group 30"/>
            <p:cNvGrpSpPr/>
            <p:nvPr/>
          </p:nvGrpSpPr>
          <p:grpSpPr>
            <a:xfrm>
              <a:off x="5410200" y="2209800"/>
              <a:ext cx="4038600" cy="1102425"/>
              <a:chOff x="5105400" y="2209800"/>
              <a:chExt cx="4038600" cy="110242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10800000" flipH="1">
                <a:off x="5212275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77100" y="2209800"/>
                <a:ext cx="2866900" cy="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961815" y="17530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4" name="Group 25"/>
          <p:cNvGrpSpPr/>
          <p:nvPr/>
        </p:nvGrpSpPr>
        <p:grpSpPr>
          <a:xfrm>
            <a:off x="5638800" y="2286000"/>
            <a:ext cx="3276600" cy="1559140"/>
            <a:chOff x="5410200" y="1753085"/>
            <a:chExt cx="3276600" cy="1559140"/>
          </a:xfrm>
        </p:grpSpPr>
        <p:grpSp>
          <p:nvGrpSpPr>
            <p:cNvPr id="25" name="Group 30"/>
            <p:cNvGrpSpPr/>
            <p:nvPr/>
          </p:nvGrpSpPr>
          <p:grpSpPr>
            <a:xfrm>
              <a:off x="5410200" y="2209800"/>
              <a:ext cx="3276600" cy="1102425"/>
              <a:chOff x="5105400" y="2209800"/>
              <a:chExt cx="3276600" cy="110242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10800000" flipH="1">
                <a:off x="5212275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77100" y="2209800"/>
                <a:ext cx="2104900" cy="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705600" y="17530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6" name="Group 33"/>
          <p:cNvGrpSpPr/>
          <p:nvPr/>
        </p:nvGrpSpPr>
        <p:grpSpPr>
          <a:xfrm flipH="1">
            <a:off x="228600" y="1905000"/>
            <a:ext cx="3276600" cy="1559140"/>
            <a:chOff x="5410200" y="1753085"/>
            <a:chExt cx="3276600" cy="1559140"/>
          </a:xfrm>
        </p:grpSpPr>
        <p:grpSp>
          <p:nvGrpSpPr>
            <p:cNvPr id="27" name="Group 30"/>
            <p:cNvGrpSpPr/>
            <p:nvPr/>
          </p:nvGrpSpPr>
          <p:grpSpPr>
            <a:xfrm>
              <a:off x="5410200" y="2209799"/>
              <a:ext cx="3276600" cy="1102426"/>
              <a:chOff x="5105400" y="2209799"/>
              <a:chExt cx="3276600" cy="110242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10800000" flipH="1">
                <a:off x="5212275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 flipH="1" flipV="1">
                <a:off x="6277100" y="2209799"/>
                <a:ext cx="2104900" cy="4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961815" y="17530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2" name="Group 39"/>
          <p:cNvGrpSpPr/>
          <p:nvPr/>
        </p:nvGrpSpPr>
        <p:grpSpPr>
          <a:xfrm flipH="1">
            <a:off x="228600" y="2474025"/>
            <a:ext cx="3276600" cy="1488375"/>
            <a:chOff x="5410200" y="1823850"/>
            <a:chExt cx="3276600" cy="1488375"/>
          </a:xfrm>
        </p:grpSpPr>
        <p:grpSp>
          <p:nvGrpSpPr>
            <p:cNvPr id="33" name="Group 30"/>
            <p:cNvGrpSpPr/>
            <p:nvPr/>
          </p:nvGrpSpPr>
          <p:grpSpPr>
            <a:xfrm>
              <a:off x="5410200" y="2209800"/>
              <a:ext cx="3276600" cy="1102425"/>
              <a:chOff x="5105400" y="2209800"/>
              <a:chExt cx="3276600" cy="1102425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10800000" flipH="1">
                <a:off x="5212275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277100" y="2209800"/>
                <a:ext cx="2104900" cy="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954975" y="182385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079175" y="3152900"/>
            <a:ext cx="8899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Text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>
            <a:off x="1447800" y="3048000"/>
            <a:ext cx="992187" cy="3005138"/>
          </a:xfrm>
          <a:custGeom>
            <a:avLst/>
            <a:gdLst/>
            <a:ahLst/>
            <a:cxnLst>
              <a:cxn ang="0">
                <a:pos x="182" y="188"/>
              </a:cxn>
              <a:cxn ang="0">
                <a:pos x="170" y="170"/>
              </a:cxn>
              <a:cxn ang="0">
                <a:pos x="166" y="168"/>
              </a:cxn>
              <a:cxn ang="0">
                <a:pos x="164" y="160"/>
              </a:cxn>
              <a:cxn ang="0">
                <a:pos x="158" y="150"/>
              </a:cxn>
              <a:cxn ang="0">
                <a:pos x="150" y="138"/>
              </a:cxn>
              <a:cxn ang="0">
                <a:pos x="140" y="122"/>
              </a:cxn>
              <a:cxn ang="0">
                <a:pos x="108" y="104"/>
              </a:cxn>
              <a:cxn ang="0">
                <a:pos x="118" y="82"/>
              </a:cxn>
              <a:cxn ang="0">
                <a:pos x="122" y="64"/>
              </a:cxn>
              <a:cxn ang="0">
                <a:pos x="122" y="64"/>
              </a:cxn>
              <a:cxn ang="0">
                <a:pos x="126" y="48"/>
              </a:cxn>
              <a:cxn ang="0">
                <a:pos x="128" y="24"/>
              </a:cxn>
              <a:cxn ang="0">
                <a:pos x="124" y="10"/>
              </a:cxn>
              <a:cxn ang="0">
                <a:pos x="106" y="6"/>
              </a:cxn>
              <a:cxn ang="0">
                <a:pos x="86" y="2"/>
              </a:cxn>
              <a:cxn ang="0">
                <a:pos x="66" y="14"/>
              </a:cxn>
              <a:cxn ang="0">
                <a:pos x="56" y="42"/>
              </a:cxn>
              <a:cxn ang="0">
                <a:pos x="56" y="60"/>
              </a:cxn>
              <a:cxn ang="0">
                <a:pos x="60" y="72"/>
              </a:cxn>
              <a:cxn ang="0">
                <a:pos x="60" y="86"/>
              </a:cxn>
              <a:cxn ang="0">
                <a:pos x="52" y="92"/>
              </a:cxn>
              <a:cxn ang="0">
                <a:pos x="20" y="108"/>
              </a:cxn>
              <a:cxn ang="0">
                <a:pos x="2" y="148"/>
              </a:cxn>
              <a:cxn ang="0">
                <a:pos x="22" y="220"/>
              </a:cxn>
              <a:cxn ang="0">
                <a:pos x="20" y="256"/>
              </a:cxn>
              <a:cxn ang="0">
                <a:pos x="4" y="350"/>
              </a:cxn>
              <a:cxn ang="0">
                <a:pos x="12" y="374"/>
              </a:cxn>
              <a:cxn ang="0">
                <a:pos x="24" y="402"/>
              </a:cxn>
              <a:cxn ang="0">
                <a:pos x="22" y="514"/>
              </a:cxn>
              <a:cxn ang="0">
                <a:pos x="28" y="604"/>
              </a:cxn>
              <a:cxn ang="0">
                <a:pos x="34" y="634"/>
              </a:cxn>
              <a:cxn ang="0">
                <a:pos x="34" y="660"/>
              </a:cxn>
              <a:cxn ang="0">
                <a:pos x="44" y="682"/>
              </a:cxn>
              <a:cxn ang="0">
                <a:pos x="76" y="676"/>
              </a:cxn>
              <a:cxn ang="0">
                <a:pos x="68" y="646"/>
              </a:cxn>
              <a:cxn ang="0">
                <a:pos x="72" y="622"/>
              </a:cxn>
              <a:cxn ang="0">
                <a:pos x="82" y="630"/>
              </a:cxn>
              <a:cxn ang="0">
                <a:pos x="136" y="636"/>
              </a:cxn>
              <a:cxn ang="0">
                <a:pos x="124" y="624"/>
              </a:cxn>
              <a:cxn ang="0">
                <a:pos x="94" y="604"/>
              </a:cxn>
              <a:cxn ang="0">
                <a:pos x="90" y="584"/>
              </a:cxn>
              <a:cxn ang="0">
                <a:pos x="94" y="572"/>
              </a:cxn>
              <a:cxn ang="0">
                <a:pos x="126" y="448"/>
              </a:cxn>
              <a:cxn ang="0">
                <a:pos x="138" y="362"/>
              </a:cxn>
              <a:cxn ang="0">
                <a:pos x="150" y="316"/>
              </a:cxn>
              <a:cxn ang="0">
                <a:pos x="142" y="262"/>
              </a:cxn>
              <a:cxn ang="0">
                <a:pos x="148" y="248"/>
              </a:cxn>
              <a:cxn ang="0">
                <a:pos x="162" y="232"/>
              </a:cxn>
              <a:cxn ang="0">
                <a:pos x="194" y="230"/>
              </a:cxn>
              <a:cxn ang="0">
                <a:pos x="124" y="190"/>
              </a:cxn>
            </a:cxnLst>
            <a:rect l="0" t="0" r="r" b="b"/>
            <a:pathLst>
              <a:path w="198" h="688">
                <a:moveTo>
                  <a:pt x="196" y="210"/>
                </a:moveTo>
                <a:lnTo>
                  <a:pt x="198" y="206"/>
                </a:lnTo>
                <a:lnTo>
                  <a:pt x="186" y="192"/>
                </a:lnTo>
                <a:lnTo>
                  <a:pt x="182" y="188"/>
                </a:lnTo>
                <a:lnTo>
                  <a:pt x="176" y="184"/>
                </a:lnTo>
                <a:lnTo>
                  <a:pt x="176" y="180"/>
                </a:lnTo>
                <a:lnTo>
                  <a:pt x="170" y="176"/>
                </a:lnTo>
                <a:lnTo>
                  <a:pt x="170" y="170"/>
                </a:lnTo>
                <a:lnTo>
                  <a:pt x="166" y="170"/>
                </a:lnTo>
                <a:lnTo>
                  <a:pt x="166" y="170"/>
                </a:lnTo>
                <a:lnTo>
                  <a:pt x="166" y="170"/>
                </a:lnTo>
                <a:lnTo>
                  <a:pt x="166" y="168"/>
                </a:lnTo>
                <a:lnTo>
                  <a:pt x="166" y="168"/>
                </a:lnTo>
                <a:lnTo>
                  <a:pt x="168" y="164"/>
                </a:lnTo>
                <a:lnTo>
                  <a:pt x="164" y="164"/>
                </a:lnTo>
                <a:lnTo>
                  <a:pt x="164" y="160"/>
                </a:lnTo>
                <a:lnTo>
                  <a:pt x="160" y="160"/>
                </a:lnTo>
                <a:lnTo>
                  <a:pt x="160" y="156"/>
                </a:lnTo>
                <a:lnTo>
                  <a:pt x="160" y="156"/>
                </a:lnTo>
                <a:lnTo>
                  <a:pt x="158" y="150"/>
                </a:lnTo>
                <a:lnTo>
                  <a:pt x="158" y="150"/>
                </a:lnTo>
                <a:lnTo>
                  <a:pt x="154" y="142"/>
                </a:lnTo>
                <a:lnTo>
                  <a:pt x="154" y="142"/>
                </a:lnTo>
                <a:lnTo>
                  <a:pt x="150" y="138"/>
                </a:lnTo>
                <a:lnTo>
                  <a:pt x="150" y="138"/>
                </a:lnTo>
                <a:lnTo>
                  <a:pt x="152" y="130"/>
                </a:lnTo>
                <a:lnTo>
                  <a:pt x="146" y="124"/>
                </a:lnTo>
                <a:lnTo>
                  <a:pt x="140" y="122"/>
                </a:lnTo>
                <a:lnTo>
                  <a:pt x="122" y="114"/>
                </a:lnTo>
                <a:lnTo>
                  <a:pt x="112" y="110"/>
                </a:lnTo>
                <a:lnTo>
                  <a:pt x="110" y="110"/>
                </a:lnTo>
                <a:lnTo>
                  <a:pt x="108" y="104"/>
                </a:lnTo>
                <a:lnTo>
                  <a:pt x="106" y="98"/>
                </a:lnTo>
                <a:lnTo>
                  <a:pt x="106" y="98"/>
                </a:lnTo>
                <a:lnTo>
                  <a:pt x="110" y="92"/>
                </a:lnTo>
                <a:lnTo>
                  <a:pt x="118" y="82"/>
                </a:lnTo>
                <a:lnTo>
                  <a:pt x="120" y="78"/>
                </a:lnTo>
                <a:lnTo>
                  <a:pt x="120" y="72"/>
                </a:lnTo>
                <a:lnTo>
                  <a:pt x="122" y="70"/>
                </a:lnTo>
                <a:lnTo>
                  <a:pt x="122" y="64"/>
                </a:lnTo>
                <a:lnTo>
                  <a:pt x="124" y="62"/>
                </a:lnTo>
                <a:lnTo>
                  <a:pt x="124" y="56"/>
                </a:lnTo>
                <a:lnTo>
                  <a:pt x="124" y="62"/>
                </a:lnTo>
                <a:lnTo>
                  <a:pt x="122" y="64"/>
                </a:lnTo>
                <a:lnTo>
                  <a:pt x="126" y="58"/>
                </a:lnTo>
                <a:lnTo>
                  <a:pt x="126" y="54"/>
                </a:lnTo>
                <a:lnTo>
                  <a:pt x="126" y="54"/>
                </a:lnTo>
                <a:lnTo>
                  <a:pt x="126" y="48"/>
                </a:lnTo>
                <a:lnTo>
                  <a:pt x="126" y="48"/>
                </a:lnTo>
                <a:lnTo>
                  <a:pt x="130" y="40"/>
                </a:lnTo>
                <a:lnTo>
                  <a:pt x="130" y="32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6" y="14"/>
                </a:lnTo>
                <a:lnTo>
                  <a:pt x="124" y="10"/>
                </a:lnTo>
                <a:lnTo>
                  <a:pt x="124" y="10"/>
                </a:lnTo>
                <a:lnTo>
                  <a:pt x="116" y="6"/>
                </a:lnTo>
                <a:lnTo>
                  <a:pt x="112" y="6"/>
                </a:lnTo>
                <a:lnTo>
                  <a:pt x="106" y="6"/>
                </a:lnTo>
                <a:lnTo>
                  <a:pt x="104" y="6"/>
                </a:lnTo>
                <a:lnTo>
                  <a:pt x="100" y="0"/>
                </a:lnTo>
                <a:lnTo>
                  <a:pt x="92" y="0"/>
                </a:lnTo>
                <a:lnTo>
                  <a:pt x="86" y="2"/>
                </a:lnTo>
                <a:lnTo>
                  <a:pt x="80" y="6"/>
                </a:lnTo>
                <a:lnTo>
                  <a:pt x="72" y="10"/>
                </a:lnTo>
                <a:lnTo>
                  <a:pt x="72" y="10"/>
                </a:lnTo>
                <a:lnTo>
                  <a:pt x="66" y="14"/>
                </a:lnTo>
                <a:lnTo>
                  <a:pt x="66" y="14"/>
                </a:lnTo>
                <a:lnTo>
                  <a:pt x="60" y="20"/>
                </a:lnTo>
                <a:lnTo>
                  <a:pt x="58" y="30"/>
                </a:lnTo>
                <a:lnTo>
                  <a:pt x="56" y="42"/>
                </a:lnTo>
                <a:lnTo>
                  <a:pt x="56" y="48"/>
                </a:lnTo>
                <a:lnTo>
                  <a:pt x="54" y="50"/>
                </a:lnTo>
                <a:lnTo>
                  <a:pt x="54" y="56"/>
                </a:lnTo>
                <a:lnTo>
                  <a:pt x="56" y="60"/>
                </a:lnTo>
                <a:lnTo>
                  <a:pt x="58" y="66"/>
                </a:lnTo>
                <a:lnTo>
                  <a:pt x="58" y="70"/>
                </a:lnTo>
                <a:lnTo>
                  <a:pt x="60" y="70"/>
                </a:lnTo>
                <a:lnTo>
                  <a:pt x="60" y="72"/>
                </a:lnTo>
                <a:lnTo>
                  <a:pt x="62" y="76"/>
                </a:lnTo>
                <a:lnTo>
                  <a:pt x="64" y="80"/>
                </a:lnTo>
                <a:lnTo>
                  <a:pt x="62" y="80"/>
                </a:lnTo>
                <a:lnTo>
                  <a:pt x="60" y="86"/>
                </a:lnTo>
                <a:lnTo>
                  <a:pt x="60" y="86"/>
                </a:lnTo>
                <a:lnTo>
                  <a:pt x="58" y="86"/>
                </a:lnTo>
                <a:lnTo>
                  <a:pt x="56" y="92"/>
                </a:lnTo>
                <a:lnTo>
                  <a:pt x="52" y="92"/>
                </a:lnTo>
                <a:lnTo>
                  <a:pt x="48" y="98"/>
                </a:lnTo>
                <a:lnTo>
                  <a:pt x="40" y="100"/>
                </a:lnTo>
                <a:lnTo>
                  <a:pt x="32" y="104"/>
                </a:lnTo>
                <a:lnTo>
                  <a:pt x="20" y="108"/>
                </a:lnTo>
                <a:lnTo>
                  <a:pt x="12" y="110"/>
                </a:lnTo>
                <a:lnTo>
                  <a:pt x="8" y="116"/>
                </a:lnTo>
                <a:lnTo>
                  <a:pt x="4" y="126"/>
                </a:lnTo>
                <a:lnTo>
                  <a:pt x="2" y="148"/>
                </a:lnTo>
                <a:lnTo>
                  <a:pt x="4" y="164"/>
                </a:lnTo>
                <a:lnTo>
                  <a:pt x="6" y="176"/>
                </a:lnTo>
                <a:lnTo>
                  <a:pt x="12" y="192"/>
                </a:lnTo>
                <a:lnTo>
                  <a:pt x="22" y="220"/>
                </a:lnTo>
                <a:lnTo>
                  <a:pt x="22" y="226"/>
                </a:lnTo>
                <a:lnTo>
                  <a:pt x="22" y="236"/>
                </a:lnTo>
                <a:lnTo>
                  <a:pt x="22" y="246"/>
                </a:lnTo>
                <a:lnTo>
                  <a:pt x="20" y="256"/>
                </a:lnTo>
                <a:lnTo>
                  <a:pt x="18" y="272"/>
                </a:lnTo>
                <a:lnTo>
                  <a:pt x="12" y="290"/>
                </a:lnTo>
                <a:lnTo>
                  <a:pt x="8" y="314"/>
                </a:lnTo>
                <a:lnTo>
                  <a:pt x="4" y="350"/>
                </a:lnTo>
                <a:lnTo>
                  <a:pt x="0" y="372"/>
                </a:lnTo>
                <a:lnTo>
                  <a:pt x="6" y="374"/>
                </a:lnTo>
                <a:lnTo>
                  <a:pt x="8" y="374"/>
                </a:lnTo>
                <a:lnTo>
                  <a:pt x="12" y="374"/>
                </a:lnTo>
                <a:lnTo>
                  <a:pt x="18" y="374"/>
                </a:lnTo>
                <a:lnTo>
                  <a:pt x="20" y="374"/>
                </a:lnTo>
                <a:lnTo>
                  <a:pt x="22" y="382"/>
                </a:lnTo>
                <a:lnTo>
                  <a:pt x="24" y="402"/>
                </a:lnTo>
                <a:lnTo>
                  <a:pt x="28" y="420"/>
                </a:lnTo>
                <a:lnTo>
                  <a:pt x="26" y="452"/>
                </a:lnTo>
                <a:lnTo>
                  <a:pt x="26" y="470"/>
                </a:lnTo>
                <a:lnTo>
                  <a:pt x="22" y="514"/>
                </a:lnTo>
                <a:lnTo>
                  <a:pt x="24" y="540"/>
                </a:lnTo>
                <a:lnTo>
                  <a:pt x="24" y="574"/>
                </a:lnTo>
                <a:lnTo>
                  <a:pt x="28" y="582"/>
                </a:lnTo>
                <a:lnTo>
                  <a:pt x="28" y="604"/>
                </a:lnTo>
                <a:lnTo>
                  <a:pt x="26" y="608"/>
                </a:lnTo>
                <a:lnTo>
                  <a:pt x="26" y="616"/>
                </a:lnTo>
                <a:lnTo>
                  <a:pt x="26" y="622"/>
                </a:lnTo>
                <a:lnTo>
                  <a:pt x="34" y="634"/>
                </a:lnTo>
                <a:lnTo>
                  <a:pt x="34" y="634"/>
                </a:lnTo>
                <a:lnTo>
                  <a:pt x="32" y="638"/>
                </a:lnTo>
                <a:lnTo>
                  <a:pt x="32" y="648"/>
                </a:lnTo>
                <a:lnTo>
                  <a:pt x="34" y="660"/>
                </a:lnTo>
                <a:lnTo>
                  <a:pt x="32" y="666"/>
                </a:lnTo>
                <a:lnTo>
                  <a:pt x="30" y="668"/>
                </a:lnTo>
                <a:lnTo>
                  <a:pt x="30" y="674"/>
                </a:lnTo>
                <a:lnTo>
                  <a:pt x="44" y="682"/>
                </a:lnTo>
                <a:lnTo>
                  <a:pt x="54" y="688"/>
                </a:lnTo>
                <a:lnTo>
                  <a:pt x="62" y="688"/>
                </a:lnTo>
                <a:lnTo>
                  <a:pt x="72" y="686"/>
                </a:lnTo>
                <a:lnTo>
                  <a:pt x="76" y="676"/>
                </a:lnTo>
                <a:lnTo>
                  <a:pt x="74" y="670"/>
                </a:lnTo>
                <a:lnTo>
                  <a:pt x="72" y="666"/>
                </a:lnTo>
                <a:lnTo>
                  <a:pt x="70" y="652"/>
                </a:lnTo>
                <a:lnTo>
                  <a:pt x="68" y="646"/>
                </a:lnTo>
                <a:lnTo>
                  <a:pt x="64" y="638"/>
                </a:lnTo>
                <a:lnTo>
                  <a:pt x="58" y="636"/>
                </a:lnTo>
                <a:lnTo>
                  <a:pt x="66" y="638"/>
                </a:lnTo>
                <a:lnTo>
                  <a:pt x="72" y="622"/>
                </a:lnTo>
                <a:lnTo>
                  <a:pt x="70" y="628"/>
                </a:lnTo>
                <a:lnTo>
                  <a:pt x="72" y="628"/>
                </a:lnTo>
                <a:lnTo>
                  <a:pt x="72" y="626"/>
                </a:lnTo>
                <a:lnTo>
                  <a:pt x="82" y="630"/>
                </a:lnTo>
                <a:lnTo>
                  <a:pt x="88" y="636"/>
                </a:lnTo>
                <a:lnTo>
                  <a:pt x="110" y="640"/>
                </a:lnTo>
                <a:lnTo>
                  <a:pt x="130" y="640"/>
                </a:lnTo>
                <a:lnTo>
                  <a:pt x="136" y="636"/>
                </a:lnTo>
                <a:lnTo>
                  <a:pt x="136" y="634"/>
                </a:lnTo>
                <a:lnTo>
                  <a:pt x="134" y="632"/>
                </a:lnTo>
                <a:lnTo>
                  <a:pt x="132" y="628"/>
                </a:lnTo>
                <a:lnTo>
                  <a:pt x="124" y="624"/>
                </a:lnTo>
                <a:lnTo>
                  <a:pt x="112" y="618"/>
                </a:lnTo>
                <a:lnTo>
                  <a:pt x="110" y="616"/>
                </a:lnTo>
                <a:lnTo>
                  <a:pt x="100" y="612"/>
                </a:lnTo>
                <a:lnTo>
                  <a:pt x="94" y="604"/>
                </a:lnTo>
                <a:lnTo>
                  <a:pt x="96" y="604"/>
                </a:lnTo>
                <a:lnTo>
                  <a:pt x="90" y="588"/>
                </a:lnTo>
                <a:lnTo>
                  <a:pt x="90" y="586"/>
                </a:lnTo>
                <a:lnTo>
                  <a:pt x="90" y="584"/>
                </a:lnTo>
                <a:lnTo>
                  <a:pt x="94" y="582"/>
                </a:lnTo>
                <a:lnTo>
                  <a:pt x="94" y="578"/>
                </a:lnTo>
                <a:lnTo>
                  <a:pt x="94" y="578"/>
                </a:lnTo>
                <a:lnTo>
                  <a:pt x="94" y="572"/>
                </a:lnTo>
                <a:lnTo>
                  <a:pt x="94" y="572"/>
                </a:lnTo>
                <a:lnTo>
                  <a:pt x="100" y="548"/>
                </a:lnTo>
                <a:lnTo>
                  <a:pt x="116" y="490"/>
                </a:lnTo>
                <a:lnTo>
                  <a:pt x="126" y="448"/>
                </a:lnTo>
                <a:lnTo>
                  <a:pt x="138" y="386"/>
                </a:lnTo>
                <a:lnTo>
                  <a:pt x="138" y="376"/>
                </a:lnTo>
                <a:lnTo>
                  <a:pt x="138" y="364"/>
                </a:lnTo>
                <a:lnTo>
                  <a:pt x="138" y="362"/>
                </a:lnTo>
                <a:lnTo>
                  <a:pt x="144" y="374"/>
                </a:lnTo>
                <a:lnTo>
                  <a:pt x="148" y="376"/>
                </a:lnTo>
                <a:lnTo>
                  <a:pt x="152" y="370"/>
                </a:lnTo>
                <a:lnTo>
                  <a:pt x="150" y="316"/>
                </a:lnTo>
                <a:lnTo>
                  <a:pt x="148" y="292"/>
                </a:lnTo>
                <a:lnTo>
                  <a:pt x="150" y="290"/>
                </a:lnTo>
                <a:lnTo>
                  <a:pt x="142" y="270"/>
                </a:lnTo>
                <a:lnTo>
                  <a:pt x="142" y="262"/>
                </a:lnTo>
                <a:lnTo>
                  <a:pt x="144" y="258"/>
                </a:lnTo>
                <a:lnTo>
                  <a:pt x="144" y="250"/>
                </a:lnTo>
                <a:lnTo>
                  <a:pt x="144" y="248"/>
                </a:lnTo>
                <a:lnTo>
                  <a:pt x="148" y="248"/>
                </a:lnTo>
                <a:lnTo>
                  <a:pt x="150" y="244"/>
                </a:lnTo>
                <a:lnTo>
                  <a:pt x="152" y="244"/>
                </a:lnTo>
                <a:lnTo>
                  <a:pt x="150" y="232"/>
                </a:lnTo>
                <a:lnTo>
                  <a:pt x="162" y="232"/>
                </a:lnTo>
                <a:lnTo>
                  <a:pt x="168" y="234"/>
                </a:lnTo>
                <a:lnTo>
                  <a:pt x="180" y="234"/>
                </a:lnTo>
                <a:lnTo>
                  <a:pt x="188" y="232"/>
                </a:lnTo>
                <a:lnTo>
                  <a:pt x="194" y="230"/>
                </a:lnTo>
                <a:lnTo>
                  <a:pt x="196" y="220"/>
                </a:lnTo>
                <a:lnTo>
                  <a:pt x="198" y="212"/>
                </a:lnTo>
                <a:lnTo>
                  <a:pt x="196" y="210"/>
                </a:lnTo>
                <a:close/>
                <a:moveTo>
                  <a:pt x="124" y="190"/>
                </a:moveTo>
                <a:lnTo>
                  <a:pt x="126" y="190"/>
                </a:lnTo>
                <a:lnTo>
                  <a:pt x="130" y="192"/>
                </a:lnTo>
                <a:lnTo>
                  <a:pt x="124" y="19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057400" y="1371600"/>
            <a:ext cx="4981575" cy="4419600"/>
            <a:chOff x="2486025" y="1371600"/>
            <a:chExt cx="4981575" cy="4419600"/>
          </a:xfrm>
          <a:effectLst>
            <a:outerShdw blurRad="1270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9825616" lon="1345171" rev="19380857"/>
            </a:camera>
            <a:lightRig rig="soft" dir="t"/>
          </a:scene3d>
        </p:grpSpPr>
        <p:sp>
          <p:nvSpPr>
            <p:cNvPr id="4" name="Circular Arrow 3"/>
            <p:cNvSpPr/>
            <p:nvPr/>
          </p:nvSpPr>
          <p:spPr>
            <a:xfrm>
              <a:off x="4419600" y="1371600"/>
              <a:ext cx="3048000" cy="3048000"/>
            </a:xfrm>
            <a:prstGeom prst="circularArrow">
              <a:avLst>
                <a:gd name="adj1" fmla="val 17009"/>
                <a:gd name="adj2" fmla="val 1369277"/>
                <a:gd name="adj3" fmla="val 20111431"/>
                <a:gd name="adj4" fmla="val 8649906"/>
                <a:gd name="adj5" fmla="val 1128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2540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ular Arrow 4"/>
            <p:cNvSpPr/>
            <p:nvPr/>
          </p:nvSpPr>
          <p:spPr>
            <a:xfrm flipH="1" flipV="1">
              <a:off x="2486025" y="2743200"/>
              <a:ext cx="3048000" cy="3048000"/>
            </a:xfrm>
            <a:prstGeom prst="circularArrow">
              <a:avLst>
                <a:gd name="adj1" fmla="val 17009"/>
                <a:gd name="adj2" fmla="val 1369277"/>
                <a:gd name="adj3" fmla="val 20111431"/>
                <a:gd name="adj4" fmla="val 8649906"/>
                <a:gd name="adj5" fmla="val 1128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sp3d extrusionH="254000" prstMaterial="dkEdge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914400" y="1295400"/>
            <a:ext cx="3505200" cy="198120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0" y="4124325"/>
            <a:ext cx="3505200" cy="1981200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20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571625"/>
            <a:ext cx="3505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4419600"/>
            <a:ext cx="3505200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3639" y="4381500"/>
            <a:ext cx="229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Factors that support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524000"/>
            <a:ext cx="290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Factors that don’t support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2032337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here.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here.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here. Your text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4876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here.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here.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here. Your text here</a:t>
            </a:r>
          </a:p>
        </p:txBody>
      </p:sp>
      <p:pic>
        <p:nvPicPr>
          <p:cNvPr id="20" name="Picture 19" descr="1247117411176075605Symbol_thumbs_up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62600" y="3200400"/>
            <a:ext cx="617220" cy="762000"/>
          </a:xfrm>
          <a:prstGeom prst="rect">
            <a:avLst/>
          </a:prstGeom>
        </p:spPr>
      </p:pic>
      <p:pic>
        <p:nvPicPr>
          <p:cNvPr id="21" name="Picture 20" descr="1247117411176075605Symbol_thumbs_up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3048000" y="3505200"/>
            <a:ext cx="617220" cy="762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evaluation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676400"/>
            <a:ext cx="9144000" cy="1676400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3886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options</a:t>
            </a:r>
            <a:endParaRPr lang="en-US" sz="3600" dirty="0"/>
          </a:p>
        </p:txBody>
      </p:sp>
      <p:grpSp>
        <p:nvGrpSpPr>
          <p:cNvPr id="4" name="Group 29"/>
          <p:cNvGrpSpPr/>
          <p:nvPr/>
        </p:nvGrpSpPr>
        <p:grpSpPr>
          <a:xfrm>
            <a:off x="1534633" y="849941"/>
            <a:ext cx="6048375" cy="6029325"/>
            <a:chOff x="1547813" y="414338"/>
            <a:chExt cx="6048375" cy="6029325"/>
          </a:xfrm>
          <a:solidFill>
            <a:schemeClr val="tx1">
              <a:lumMod val="95000"/>
              <a:lumOff val="5000"/>
            </a:schemeClr>
          </a:solidFill>
          <a:scene3d>
            <a:camera prst="perspectiveRelaxed"/>
            <a:lightRig rig="threePt" dir="t">
              <a:rot lat="0" lon="0" rev="11400000"/>
            </a:lightRig>
          </a:scene3d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1557338" y="423863"/>
              <a:ext cx="6029325" cy="6010275"/>
            </a:xfrm>
            <a:custGeom>
              <a:avLst/>
              <a:gdLst/>
              <a:ahLst/>
              <a:cxnLst>
                <a:cxn ang="0">
                  <a:pos x="1392" y="186"/>
                </a:cxn>
                <a:cxn ang="0">
                  <a:pos x="1584" y="174"/>
                </a:cxn>
                <a:cxn ang="0">
                  <a:pos x="1776" y="174"/>
                </a:cxn>
                <a:cxn ang="0">
                  <a:pos x="1788" y="150"/>
                </a:cxn>
                <a:cxn ang="0">
                  <a:pos x="1638" y="102"/>
                </a:cxn>
                <a:cxn ang="0">
                  <a:pos x="1488" y="66"/>
                </a:cxn>
                <a:cxn ang="0">
                  <a:pos x="1332" y="36"/>
                </a:cxn>
                <a:cxn ang="0">
                  <a:pos x="1086" y="6"/>
                </a:cxn>
                <a:cxn ang="0">
                  <a:pos x="864" y="0"/>
                </a:cxn>
                <a:cxn ang="0">
                  <a:pos x="798" y="66"/>
                </a:cxn>
                <a:cxn ang="0">
                  <a:pos x="714" y="210"/>
                </a:cxn>
                <a:cxn ang="0">
                  <a:pos x="606" y="426"/>
                </a:cxn>
                <a:cxn ang="0">
                  <a:pos x="540" y="564"/>
                </a:cxn>
                <a:cxn ang="0">
                  <a:pos x="642" y="504"/>
                </a:cxn>
                <a:cxn ang="0">
                  <a:pos x="816" y="384"/>
                </a:cxn>
                <a:cxn ang="0">
                  <a:pos x="1014" y="294"/>
                </a:cxn>
                <a:cxn ang="0">
                  <a:pos x="1248" y="558"/>
                </a:cxn>
                <a:cxn ang="0">
                  <a:pos x="1224" y="1140"/>
                </a:cxn>
                <a:cxn ang="0">
                  <a:pos x="1038" y="1788"/>
                </a:cxn>
                <a:cxn ang="0">
                  <a:pos x="714" y="2568"/>
                </a:cxn>
                <a:cxn ang="0">
                  <a:pos x="246" y="3414"/>
                </a:cxn>
                <a:cxn ang="0">
                  <a:pos x="294" y="3786"/>
                </a:cxn>
                <a:cxn ang="0">
                  <a:pos x="828" y="3786"/>
                </a:cxn>
                <a:cxn ang="0">
                  <a:pos x="1368" y="3786"/>
                </a:cxn>
                <a:cxn ang="0">
                  <a:pos x="1896" y="3786"/>
                </a:cxn>
                <a:cxn ang="0">
                  <a:pos x="2430" y="3786"/>
                </a:cxn>
                <a:cxn ang="0">
                  <a:pos x="2970" y="3786"/>
                </a:cxn>
                <a:cxn ang="0">
                  <a:pos x="3504" y="3786"/>
                </a:cxn>
                <a:cxn ang="0">
                  <a:pos x="3654" y="3588"/>
                </a:cxn>
                <a:cxn ang="0">
                  <a:pos x="3324" y="2946"/>
                </a:cxn>
                <a:cxn ang="0">
                  <a:pos x="3036" y="2166"/>
                </a:cxn>
                <a:cxn ang="0">
                  <a:pos x="2838" y="1422"/>
                </a:cxn>
                <a:cxn ang="0">
                  <a:pos x="2832" y="690"/>
                </a:cxn>
                <a:cxn ang="0">
                  <a:pos x="3144" y="312"/>
                </a:cxn>
                <a:cxn ang="0">
                  <a:pos x="3258" y="342"/>
                </a:cxn>
                <a:cxn ang="0">
                  <a:pos x="3396" y="432"/>
                </a:cxn>
                <a:cxn ang="0">
                  <a:pos x="3546" y="558"/>
                </a:cxn>
                <a:cxn ang="0">
                  <a:pos x="3648" y="600"/>
                </a:cxn>
                <a:cxn ang="0">
                  <a:pos x="3564" y="378"/>
                </a:cxn>
                <a:cxn ang="0">
                  <a:pos x="3426" y="150"/>
                </a:cxn>
                <a:cxn ang="0">
                  <a:pos x="3336" y="30"/>
                </a:cxn>
                <a:cxn ang="0">
                  <a:pos x="3246" y="24"/>
                </a:cxn>
                <a:cxn ang="0">
                  <a:pos x="3084" y="36"/>
                </a:cxn>
                <a:cxn ang="0">
                  <a:pos x="2880" y="60"/>
                </a:cxn>
                <a:cxn ang="0">
                  <a:pos x="2670" y="84"/>
                </a:cxn>
                <a:cxn ang="0">
                  <a:pos x="2478" y="114"/>
                </a:cxn>
                <a:cxn ang="0">
                  <a:pos x="2346" y="144"/>
                </a:cxn>
                <a:cxn ang="0">
                  <a:pos x="2310" y="168"/>
                </a:cxn>
                <a:cxn ang="0">
                  <a:pos x="2508" y="180"/>
                </a:cxn>
                <a:cxn ang="0">
                  <a:pos x="2700" y="192"/>
                </a:cxn>
                <a:cxn ang="0">
                  <a:pos x="2820" y="210"/>
                </a:cxn>
                <a:cxn ang="0">
                  <a:pos x="2760" y="270"/>
                </a:cxn>
                <a:cxn ang="0">
                  <a:pos x="2514" y="444"/>
                </a:cxn>
                <a:cxn ang="0">
                  <a:pos x="2274" y="738"/>
                </a:cxn>
                <a:cxn ang="0">
                  <a:pos x="2070" y="1206"/>
                </a:cxn>
                <a:cxn ang="0">
                  <a:pos x="1932" y="930"/>
                </a:cxn>
                <a:cxn ang="0">
                  <a:pos x="1722" y="564"/>
                </a:cxn>
                <a:cxn ang="0">
                  <a:pos x="1500" y="342"/>
                </a:cxn>
              </a:cxnLst>
              <a:rect l="0" t="0" r="r" b="b"/>
              <a:pathLst>
                <a:path w="3798" h="3786">
                  <a:moveTo>
                    <a:pt x="1332" y="222"/>
                  </a:moveTo>
                  <a:lnTo>
                    <a:pt x="1326" y="216"/>
                  </a:lnTo>
                  <a:lnTo>
                    <a:pt x="1332" y="210"/>
                  </a:lnTo>
                  <a:lnTo>
                    <a:pt x="1332" y="204"/>
                  </a:lnTo>
                  <a:lnTo>
                    <a:pt x="1338" y="198"/>
                  </a:lnTo>
                  <a:lnTo>
                    <a:pt x="1350" y="192"/>
                  </a:lnTo>
                  <a:lnTo>
                    <a:pt x="1362" y="192"/>
                  </a:lnTo>
                  <a:lnTo>
                    <a:pt x="1374" y="186"/>
                  </a:lnTo>
                  <a:lnTo>
                    <a:pt x="1392" y="186"/>
                  </a:lnTo>
                  <a:lnTo>
                    <a:pt x="1404" y="180"/>
                  </a:lnTo>
                  <a:lnTo>
                    <a:pt x="1428" y="180"/>
                  </a:lnTo>
                  <a:lnTo>
                    <a:pt x="1446" y="180"/>
                  </a:lnTo>
                  <a:lnTo>
                    <a:pt x="1464" y="180"/>
                  </a:lnTo>
                  <a:lnTo>
                    <a:pt x="1488" y="174"/>
                  </a:lnTo>
                  <a:lnTo>
                    <a:pt x="1512" y="174"/>
                  </a:lnTo>
                  <a:lnTo>
                    <a:pt x="1536" y="174"/>
                  </a:lnTo>
                  <a:lnTo>
                    <a:pt x="1560" y="174"/>
                  </a:lnTo>
                  <a:lnTo>
                    <a:pt x="1584" y="174"/>
                  </a:lnTo>
                  <a:lnTo>
                    <a:pt x="1602" y="174"/>
                  </a:lnTo>
                  <a:lnTo>
                    <a:pt x="1626" y="174"/>
                  </a:lnTo>
                  <a:lnTo>
                    <a:pt x="1650" y="174"/>
                  </a:lnTo>
                  <a:lnTo>
                    <a:pt x="1674" y="180"/>
                  </a:lnTo>
                  <a:lnTo>
                    <a:pt x="1698" y="180"/>
                  </a:lnTo>
                  <a:lnTo>
                    <a:pt x="1716" y="180"/>
                  </a:lnTo>
                  <a:lnTo>
                    <a:pt x="1740" y="180"/>
                  </a:lnTo>
                  <a:lnTo>
                    <a:pt x="1758" y="174"/>
                  </a:lnTo>
                  <a:lnTo>
                    <a:pt x="1776" y="174"/>
                  </a:lnTo>
                  <a:lnTo>
                    <a:pt x="1788" y="174"/>
                  </a:lnTo>
                  <a:lnTo>
                    <a:pt x="1800" y="174"/>
                  </a:lnTo>
                  <a:lnTo>
                    <a:pt x="1812" y="174"/>
                  </a:lnTo>
                  <a:lnTo>
                    <a:pt x="1824" y="168"/>
                  </a:lnTo>
                  <a:lnTo>
                    <a:pt x="1830" y="168"/>
                  </a:lnTo>
                  <a:lnTo>
                    <a:pt x="1836" y="162"/>
                  </a:lnTo>
                  <a:lnTo>
                    <a:pt x="1818" y="156"/>
                  </a:lnTo>
                  <a:lnTo>
                    <a:pt x="1806" y="156"/>
                  </a:lnTo>
                  <a:lnTo>
                    <a:pt x="1788" y="150"/>
                  </a:lnTo>
                  <a:lnTo>
                    <a:pt x="1770" y="144"/>
                  </a:lnTo>
                  <a:lnTo>
                    <a:pt x="1758" y="138"/>
                  </a:lnTo>
                  <a:lnTo>
                    <a:pt x="1740" y="132"/>
                  </a:lnTo>
                  <a:lnTo>
                    <a:pt x="1722" y="126"/>
                  </a:lnTo>
                  <a:lnTo>
                    <a:pt x="1710" y="120"/>
                  </a:lnTo>
                  <a:lnTo>
                    <a:pt x="1692" y="114"/>
                  </a:lnTo>
                  <a:lnTo>
                    <a:pt x="1674" y="114"/>
                  </a:lnTo>
                  <a:lnTo>
                    <a:pt x="1656" y="108"/>
                  </a:lnTo>
                  <a:lnTo>
                    <a:pt x="1638" y="102"/>
                  </a:lnTo>
                  <a:lnTo>
                    <a:pt x="1626" y="96"/>
                  </a:lnTo>
                  <a:lnTo>
                    <a:pt x="1608" y="96"/>
                  </a:lnTo>
                  <a:lnTo>
                    <a:pt x="1590" y="90"/>
                  </a:lnTo>
                  <a:lnTo>
                    <a:pt x="1572" y="84"/>
                  </a:lnTo>
                  <a:lnTo>
                    <a:pt x="1554" y="84"/>
                  </a:lnTo>
                  <a:lnTo>
                    <a:pt x="1542" y="78"/>
                  </a:lnTo>
                  <a:lnTo>
                    <a:pt x="1524" y="72"/>
                  </a:lnTo>
                  <a:lnTo>
                    <a:pt x="1506" y="72"/>
                  </a:lnTo>
                  <a:lnTo>
                    <a:pt x="1488" y="66"/>
                  </a:lnTo>
                  <a:lnTo>
                    <a:pt x="1470" y="60"/>
                  </a:lnTo>
                  <a:lnTo>
                    <a:pt x="1452" y="60"/>
                  </a:lnTo>
                  <a:lnTo>
                    <a:pt x="1434" y="54"/>
                  </a:lnTo>
                  <a:lnTo>
                    <a:pt x="1422" y="54"/>
                  </a:lnTo>
                  <a:lnTo>
                    <a:pt x="1404" y="48"/>
                  </a:lnTo>
                  <a:lnTo>
                    <a:pt x="1386" y="48"/>
                  </a:lnTo>
                  <a:lnTo>
                    <a:pt x="1368" y="42"/>
                  </a:lnTo>
                  <a:lnTo>
                    <a:pt x="1350" y="42"/>
                  </a:lnTo>
                  <a:lnTo>
                    <a:pt x="1332" y="36"/>
                  </a:lnTo>
                  <a:lnTo>
                    <a:pt x="1320" y="36"/>
                  </a:lnTo>
                  <a:lnTo>
                    <a:pt x="1302" y="36"/>
                  </a:lnTo>
                  <a:lnTo>
                    <a:pt x="1272" y="30"/>
                  </a:lnTo>
                  <a:lnTo>
                    <a:pt x="1236" y="24"/>
                  </a:lnTo>
                  <a:lnTo>
                    <a:pt x="1206" y="18"/>
                  </a:lnTo>
                  <a:lnTo>
                    <a:pt x="1176" y="18"/>
                  </a:lnTo>
                  <a:lnTo>
                    <a:pt x="1146" y="12"/>
                  </a:lnTo>
                  <a:lnTo>
                    <a:pt x="1116" y="12"/>
                  </a:lnTo>
                  <a:lnTo>
                    <a:pt x="1086" y="6"/>
                  </a:lnTo>
                  <a:lnTo>
                    <a:pt x="1056" y="6"/>
                  </a:lnTo>
                  <a:lnTo>
                    <a:pt x="1032" y="6"/>
                  </a:lnTo>
                  <a:lnTo>
                    <a:pt x="1002" y="0"/>
                  </a:lnTo>
                  <a:lnTo>
                    <a:pt x="978" y="0"/>
                  </a:lnTo>
                  <a:lnTo>
                    <a:pt x="954" y="0"/>
                  </a:lnTo>
                  <a:lnTo>
                    <a:pt x="930" y="0"/>
                  </a:lnTo>
                  <a:lnTo>
                    <a:pt x="906" y="0"/>
                  </a:lnTo>
                  <a:lnTo>
                    <a:pt x="882" y="0"/>
                  </a:lnTo>
                  <a:lnTo>
                    <a:pt x="864" y="0"/>
                  </a:lnTo>
                  <a:lnTo>
                    <a:pt x="858" y="6"/>
                  </a:lnTo>
                  <a:lnTo>
                    <a:pt x="852" y="6"/>
                  </a:lnTo>
                  <a:lnTo>
                    <a:pt x="840" y="12"/>
                  </a:lnTo>
                  <a:lnTo>
                    <a:pt x="834" y="18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48"/>
                  </a:lnTo>
                  <a:lnTo>
                    <a:pt x="804" y="54"/>
                  </a:lnTo>
                  <a:lnTo>
                    <a:pt x="798" y="66"/>
                  </a:lnTo>
                  <a:lnTo>
                    <a:pt x="786" y="78"/>
                  </a:lnTo>
                  <a:lnTo>
                    <a:pt x="780" y="96"/>
                  </a:lnTo>
                  <a:lnTo>
                    <a:pt x="774" y="108"/>
                  </a:lnTo>
                  <a:lnTo>
                    <a:pt x="762" y="120"/>
                  </a:lnTo>
                  <a:lnTo>
                    <a:pt x="756" y="138"/>
                  </a:lnTo>
                  <a:lnTo>
                    <a:pt x="744" y="156"/>
                  </a:lnTo>
                  <a:lnTo>
                    <a:pt x="732" y="174"/>
                  </a:lnTo>
                  <a:lnTo>
                    <a:pt x="726" y="192"/>
                  </a:lnTo>
                  <a:lnTo>
                    <a:pt x="714" y="210"/>
                  </a:lnTo>
                  <a:lnTo>
                    <a:pt x="702" y="234"/>
                  </a:lnTo>
                  <a:lnTo>
                    <a:pt x="690" y="258"/>
                  </a:lnTo>
                  <a:lnTo>
                    <a:pt x="678" y="276"/>
                  </a:lnTo>
                  <a:lnTo>
                    <a:pt x="666" y="300"/>
                  </a:lnTo>
                  <a:lnTo>
                    <a:pt x="654" y="324"/>
                  </a:lnTo>
                  <a:lnTo>
                    <a:pt x="642" y="348"/>
                  </a:lnTo>
                  <a:lnTo>
                    <a:pt x="630" y="372"/>
                  </a:lnTo>
                  <a:lnTo>
                    <a:pt x="618" y="402"/>
                  </a:lnTo>
                  <a:lnTo>
                    <a:pt x="606" y="426"/>
                  </a:lnTo>
                  <a:lnTo>
                    <a:pt x="588" y="450"/>
                  </a:lnTo>
                  <a:lnTo>
                    <a:pt x="576" y="474"/>
                  </a:lnTo>
                  <a:lnTo>
                    <a:pt x="564" y="498"/>
                  </a:lnTo>
                  <a:lnTo>
                    <a:pt x="546" y="528"/>
                  </a:lnTo>
                  <a:lnTo>
                    <a:pt x="534" y="552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34" y="564"/>
                  </a:lnTo>
                  <a:lnTo>
                    <a:pt x="540" y="564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64" y="558"/>
                  </a:lnTo>
                  <a:lnTo>
                    <a:pt x="570" y="552"/>
                  </a:lnTo>
                  <a:lnTo>
                    <a:pt x="582" y="546"/>
                  </a:lnTo>
                  <a:lnTo>
                    <a:pt x="594" y="534"/>
                  </a:lnTo>
                  <a:lnTo>
                    <a:pt x="612" y="528"/>
                  </a:lnTo>
                  <a:lnTo>
                    <a:pt x="624" y="516"/>
                  </a:lnTo>
                  <a:lnTo>
                    <a:pt x="642" y="504"/>
                  </a:lnTo>
                  <a:lnTo>
                    <a:pt x="660" y="492"/>
                  </a:lnTo>
                  <a:lnTo>
                    <a:pt x="678" y="480"/>
                  </a:lnTo>
                  <a:lnTo>
                    <a:pt x="696" y="468"/>
                  </a:lnTo>
                  <a:lnTo>
                    <a:pt x="714" y="450"/>
                  </a:lnTo>
                  <a:lnTo>
                    <a:pt x="732" y="438"/>
                  </a:lnTo>
                  <a:lnTo>
                    <a:pt x="756" y="426"/>
                  </a:lnTo>
                  <a:lnTo>
                    <a:pt x="774" y="408"/>
                  </a:lnTo>
                  <a:lnTo>
                    <a:pt x="798" y="396"/>
                  </a:lnTo>
                  <a:lnTo>
                    <a:pt x="816" y="384"/>
                  </a:lnTo>
                  <a:lnTo>
                    <a:pt x="840" y="372"/>
                  </a:lnTo>
                  <a:lnTo>
                    <a:pt x="858" y="360"/>
                  </a:lnTo>
                  <a:lnTo>
                    <a:pt x="882" y="348"/>
                  </a:lnTo>
                  <a:lnTo>
                    <a:pt x="906" y="336"/>
                  </a:lnTo>
                  <a:lnTo>
                    <a:pt x="930" y="324"/>
                  </a:lnTo>
                  <a:lnTo>
                    <a:pt x="948" y="318"/>
                  </a:lnTo>
                  <a:lnTo>
                    <a:pt x="972" y="306"/>
                  </a:lnTo>
                  <a:lnTo>
                    <a:pt x="996" y="300"/>
                  </a:lnTo>
                  <a:lnTo>
                    <a:pt x="1014" y="294"/>
                  </a:lnTo>
                  <a:lnTo>
                    <a:pt x="1038" y="294"/>
                  </a:lnTo>
                  <a:lnTo>
                    <a:pt x="1074" y="306"/>
                  </a:lnTo>
                  <a:lnTo>
                    <a:pt x="1110" y="330"/>
                  </a:lnTo>
                  <a:lnTo>
                    <a:pt x="1146" y="354"/>
                  </a:lnTo>
                  <a:lnTo>
                    <a:pt x="1170" y="390"/>
                  </a:lnTo>
                  <a:lnTo>
                    <a:pt x="1194" y="426"/>
                  </a:lnTo>
                  <a:lnTo>
                    <a:pt x="1218" y="462"/>
                  </a:lnTo>
                  <a:lnTo>
                    <a:pt x="1236" y="510"/>
                  </a:lnTo>
                  <a:lnTo>
                    <a:pt x="1248" y="558"/>
                  </a:lnTo>
                  <a:lnTo>
                    <a:pt x="1260" y="606"/>
                  </a:lnTo>
                  <a:lnTo>
                    <a:pt x="1266" y="666"/>
                  </a:lnTo>
                  <a:lnTo>
                    <a:pt x="1266" y="726"/>
                  </a:lnTo>
                  <a:lnTo>
                    <a:pt x="1266" y="792"/>
                  </a:lnTo>
                  <a:lnTo>
                    <a:pt x="1266" y="858"/>
                  </a:lnTo>
                  <a:lnTo>
                    <a:pt x="1260" y="930"/>
                  </a:lnTo>
                  <a:lnTo>
                    <a:pt x="1248" y="1002"/>
                  </a:lnTo>
                  <a:lnTo>
                    <a:pt x="1236" y="1086"/>
                  </a:lnTo>
                  <a:lnTo>
                    <a:pt x="1224" y="1140"/>
                  </a:lnTo>
                  <a:lnTo>
                    <a:pt x="1212" y="1206"/>
                  </a:lnTo>
                  <a:lnTo>
                    <a:pt x="1194" y="1272"/>
                  </a:lnTo>
                  <a:lnTo>
                    <a:pt x="1182" y="1338"/>
                  </a:lnTo>
                  <a:lnTo>
                    <a:pt x="1158" y="1404"/>
                  </a:lnTo>
                  <a:lnTo>
                    <a:pt x="1140" y="1476"/>
                  </a:lnTo>
                  <a:lnTo>
                    <a:pt x="1116" y="1554"/>
                  </a:lnTo>
                  <a:lnTo>
                    <a:pt x="1092" y="1626"/>
                  </a:lnTo>
                  <a:lnTo>
                    <a:pt x="1068" y="1704"/>
                  </a:lnTo>
                  <a:lnTo>
                    <a:pt x="1038" y="1788"/>
                  </a:lnTo>
                  <a:lnTo>
                    <a:pt x="1008" y="1866"/>
                  </a:lnTo>
                  <a:lnTo>
                    <a:pt x="978" y="1950"/>
                  </a:lnTo>
                  <a:lnTo>
                    <a:pt x="948" y="2034"/>
                  </a:lnTo>
                  <a:lnTo>
                    <a:pt x="912" y="2118"/>
                  </a:lnTo>
                  <a:lnTo>
                    <a:pt x="876" y="2208"/>
                  </a:lnTo>
                  <a:lnTo>
                    <a:pt x="840" y="2298"/>
                  </a:lnTo>
                  <a:lnTo>
                    <a:pt x="798" y="2382"/>
                  </a:lnTo>
                  <a:lnTo>
                    <a:pt x="756" y="2478"/>
                  </a:lnTo>
                  <a:lnTo>
                    <a:pt x="714" y="2568"/>
                  </a:lnTo>
                  <a:lnTo>
                    <a:pt x="666" y="2658"/>
                  </a:lnTo>
                  <a:lnTo>
                    <a:pt x="618" y="2754"/>
                  </a:lnTo>
                  <a:lnTo>
                    <a:pt x="570" y="2844"/>
                  </a:lnTo>
                  <a:lnTo>
                    <a:pt x="522" y="2940"/>
                  </a:lnTo>
                  <a:lnTo>
                    <a:pt x="468" y="3036"/>
                  </a:lnTo>
                  <a:lnTo>
                    <a:pt x="420" y="3126"/>
                  </a:lnTo>
                  <a:lnTo>
                    <a:pt x="360" y="3222"/>
                  </a:lnTo>
                  <a:lnTo>
                    <a:pt x="306" y="3318"/>
                  </a:lnTo>
                  <a:lnTo>
                    <a:pt x="246" y="3414"/>
                  </a:lnTo>
                  <a:lnTo>
                    <a:pt x="186" y="3504"/>
                  </a:lnTo>
                  <a:lnTo>
                    <a:pt x="126" y="3600"/>
                  </a:lnTo>
                  <a:lnTo>
                    <a:pt x="66" y="3696"/>
                  </a:lnTo>
                  <a:lnTo>
                    <a:pt x="0" y="3786"/>
                  </a:lnTo>
                  <a:lnTo>
                    <a:pt x="60" y="3786"/>
                  </a:lnTo>
                  <a:lnTo>
                    <a:pt x="120" y="3786"/>
                  </a:lnTo>
                  <a:lnTo>
                    <a:pt x="174" y="3786"/>
                  </a:lnTo>
                  <a:lnTo>
                    <a:pt x="234" y="3786"/>
                  </a:lnTo>
                  <a:lnTo>
                    <a:pt x="294" y="3786"/>
                  </a:lnTo>
                  <a:lnTo>
                    <a:pt x="354" y="3786"/>
                  </a:lnTo>
                  <a:lnTo>
                    <a:pt x="414" y="3786"/>
                  </a:lnTo>
                  <a:lnTo>
                    <a:pt x="474" y="3786"/>
                  </a:lnTo>
                  <a:lnTo>
                    <a:pt x="534" y="3786"/>
                  </a:lnTo>
                  <a:lnTo>
                    <a:pt x="594" y="3786"/>
                  </a:lnTo>
                  <a:lnTo>
                    <a:pt x="654" y="3786"/>
                  </a:lnTo>
                  <a:lnTo>
                    <a:pt x="714" y="3786"/>
                  </a:lnTo>
                  <a:lnTo>
                    <a:pt x="768" y="3786"/>
                  </a:lnTo>
                  <a:lnTo>
                    <a:pt x="828" y="3786"/>
                  </a:lnTo>
                  <a:lnTo>
                    <a:pt x="888" y="3786"/>
                  </a:lnTo>
                  <a:lnTo>
                    <a:pt x="948" y="3786"/>
                  </a:lnTo>
                  <a:lnTo>
                    <a:pt x="1008" y="3786"/>
                  </a:lnTo>
                  <a:lnTo>
                    <a:pt x="1068" y="3786"/>
                  </a:lnTo>
                  <a:lnTo>
                    <a:pt x="1128" y="3786"/>
                  </a:lnTo>
                  <a:lnTo>
                    <a:pt x="1188" y="3786"/>
                  </a:lnTo>
                  <a:lnTo>
                    <a:pt x="1248" y="3786"/>
                  </a:lnTo>
                  <a:lnTo>
                    <a:pt x="1308" y="3786"/>
                  </a:lnTo>
                  <a:lnTo>
                    <a:pt x="1368" y="3786"/>
                  </a:lnTo>
                  <a:lnTo>
                    <a:pt x="1422" y="3786"/>
                  </a:lnTo>
                  <a:lnTo>
                    <a:pt x="1482" y="3786"/>
                  </a:lnTo>
                  <a:lnTo>
                    <a:pt x="1542" y="3786"/>
                  </a:lnTo>
                  <a:lnTo>
                    <a:pt x="1602" y="3786"/>
                  </a:lnTo>
                  <a:lnTo>
                    <a:pt x="1662" y="3786"/>
                  </a:lnTo>
                  <a:lnTo>
                    <a:pt x="1722" y="3786"/>
                  </a:lnTo>
                  <a:lnTo>
                    <a:pt x="1782" y="3786"/>
                  </a:lnTo>
                  <a:lnTo>
                    <a:pt x="1842" y="3786"/>
                  </a:lnTo>
                  <a:lnTo>
                    <a:pt x="1896" y="3786"/>
                  </a:lnTo>
                  <a:lnTo>
                    <a:pt x="1956" y="3786"/>
                  </a:lnTo>
                  <a:lnTo>
                    <a:pt x="2016" y="3786"/>
                  </a:lnTo>
                  <a:lnTo>
                    <a:pt x="2076" y="3786"/>
                  </a:lnTo>
                  <a:lnTo>
                    <a:pt x="2136" y="3786"/>
                  </a:lnTo>
                  <a:lnTo>
                    <a:pt x="2196" y="3786"/>
                  </a:lnTo>
                  <a:lnTo>
                    <a:pt x="2256" y="3786"/>
                  </a:lnTo>
                  <a:lnTo>
                    <a:pt x="2316" y="3786"/>
                  </a:lnTo>
                  <a:lnTo>
                    <a:pt x="2370" y="3786"/>
                  </a:lnTo>
                  <a:lnTo>
                    <a:pt x="2430" y="3786"/>
                  </a:lnTo>
                  <a:lnTo>
                    <a:pt x="2490" y="3786"/>
                  </a:lnTo>
                  <a:lnTo>
                    <a:pt x="2550" y="3786"/>
                  </a:lnTo>
                  <a:lnTo>
                    <a:pt x="2610" y="3786"/>
                  </a:lnTo>
                  <a:lnTo>
                    <a:pt x="2670" y="3786"/>
                  </a:lnTo>
                  <a:lnTo>
                    <a:pt x="2730" y="3786"/>
                  </a:lnTo>
                  <a:lnTo>
                    <a:pt x="2790" y="3786"/>
                  </a:lnTo>
                  <a:lnTo>
                    <a:pt x="2850" y="3786"/>
                  </a:lnTo>
                  <a:lnTo>
                    <a:pt x="2910" y="3786"/>
                  </a:lnTo>
                  <a:lnTo>
                    <a:pt x="2970" y="3786"/>
                  </a:lnTo>
                  <a:lnTo>
                    <a:pt x="3030" y="3786"/>
                  </a:lnTo>
                  <a:lnTo>
                    <a:pt x="3084" y="3786"/>
                  </a:lnTo>
                  <a:lnTo>
                    <a:pt x="3144" y="3786"/>
                  </a:lnTo>
                  <a:lnTo>
                    <a:pt x="3204" y="3786"/>
                  </a:lnTo>
                  <a:lnTo>
                    <a:pt x="3264" y="3786"/>
                  </a:lnTo>
                  <a:lnTo>
                    <a:pt x="3324" y="3786"/>
                  </a:lnTo>
                  <a:lnTo>
                    <a:pt x="3384" y="3786"/>
                  </a:lnTo>
                  <a:lnTo>
                    <a:pt x="3444" y="3786"/>
                  </a:lnTo>
                  <a:lnTo>
                    <a:pt x="3504" y="3786"/>
                  </a:lnTo>
                  <a:lnTo>
                    <a:pt x="3564" y="3786"/>
                  </a:lnTo>
                  <a:lnTo>
                    <a:pt x="3624" y="3786"/>
                  </a:lnTo>
                  <a:lnTo>
                    <a:pt x="3678" y="3786"/>
                  </a:lnTo>
                  <a:lnTo>
                    <a:pt x="3738" y="3786"/>
                  </a:lnTo>
                  <a:lnTo>
                    <a:pt x="3798" y="3786"/>
                  </a:lnTo>
                  <a:lnTo>
                    <a:pt x="3762" y="3744"/>
                  </a:lnTo>
                  <a:lnTo>
                    <a:pt x="3726" y="3696"/>
                  </a:lnTo>
                  <a:lnTo>
                    <a:pt x="3690" y="3642"/>
                  </a:lnTo>
                  <a:lnTo>
                    <a:pt x="3654" y="3588"/>
                  </a:lnTo>
                  <a:lnTo>
                    <a:pt x="3618" y="3528"/>
                  </a:lnTo>
                  <a:lnTo>
                    <a:pt x="3582" y="3462"/>
                  </a:lnTo>
                  <a:lnTo>
                    <a:pt x="3546" y="3396"/>
                  </a:lnTo>
                  <a:lnTo>
                    <a:pt x="3510" y="3330"/>
                  </a:lnTo>
                  <a:lnTo>
                    <a:pt x="3474" y="3258"/>
                  </a:lnTo>
                  <a:lnTo>
                    <a:pt x="3432" y="3180"/>
                  </a:lnTo>
                  <a:lnTo>
                    <a:pt x="3396" y="3108"/>
                  </a:lnTo>
                  <a:lnTo>
                    <a:pt x="3360" y="3024"/>
                  </a:lnTo>
                  <a:lnTo>
                    <a:pt x="3324" y="2946"/>
                  </a:lnTo>
                  <a:lnTo>
                    <a:pt x="3288" y="2862"/>
                  </a:lnTo>
                  <a:lnTo>
                    <a:pt x="3258" y="2778"/>
                  </a:lnTo>
                  <a:lnTo>
                    <a:pt x="3222" y="2694"/>
                  </a:lnTo>
                  <a:lnTo>
                    <a:pt x="3186" y="2610"/>
                  </a:lnTo>
                  <a:lnTo>
                    <a:pt x="3156" y="2520"/>
                  </a:lnTo>
                  <a:lnTo>
                    <a:pt x="3120" y="2430"/>
                  </a:lnTo>
                  <a:lnTo>
                    <a:pt x="3090" y="2346"/>
                  </a:lnTo>
                  <a:lnTo>
                    <a:pt x="3060" y="2256"/>
                  </a:lnTo>
                  <a:lnTo>
                    <a:pt x="3036" y="2166"/>
                  </a:lnTo>
                  <a:lnTo>
                    <a:pt x="3006" y="2082"/>
                  </a:lnTo>
                  <a:lnTo>
                    <a:pt x="2982" y="1992"/>
                  </a:lnTo>
                  <a:lnTo>
                    <a:pt x="2958" y="1908"/>
                  </a:lnTo>
                  <a:lnTo>
                    <a:pt x="2934" y="1824"/>
                  </a:lnTo>
                  <a:lnTo>
                    <a:pt x="2910" y="1740"/>
                  </a:lnTo>
                  <a:lnTo>
                    <a:pt x="2892" y="1656"/>
                  </a:lnTo>
                  <a:lnTo>
                    <a:pt x="2874" y="1578"/>
                  </a:lnTo>
                  <a:lnTo>
                    <a:pt x="2856" y="1500"/>
                  </a:lnTo>
                  <a:lnTo>
                    <a:pt x="2838" y="1422"/>
                  </a:lnTo>
                  <a:lnTo>
                    <a:pt x="2826" y="1350"/>
                  </a:lnTo>
                  <a:lnTo>
                    <a:pt x="2814" y="1254"/>
                  </a:lnTo>
                  <a:lnTo>
                    <a:pt x="2808" y="1164"/>
                  </a:lnTo>
                  <a:lnTo>
                    <a:pt x="2802" y="1074"/>
                  </a:lnTo>
                  <a:lnTo>
                    <a:pt x="2796" y="990"/>
                  </a:lnTo>
                  <a:lnTo>
                    <a:pt x="2802" y="912"/>
                  </a:lnTo>
                  <a:lnTo>
                    <a:pt x="2808" y="834"/>
                  </a:lnTo>
                  <a:lnTo>
                    <a:pt x="2814" y="762"/>
                  </a:lnTo>
                  <a:lnTo>
                    <a:pt x="2832" y="690"/>
                  </a:lnTo>
                  <a:lnTo>
                    <a:pt x="2850" y="630"/>
                  </a:lnTo>
                  <a:lnTo>
                    <a:pt x="2874" y="570"/>
                  </a:lnTo>
                  <a:lnTo>
                    <a:pt x="2904" y="516"/>
                  </a:lnTo>
                  <a:lnTo>
                    <a:pt x="2940" y="462"/>
                  </a:lnTo>
                  <a:lnTo>
                    <a:pt x="2976" y="420"/>
                  </a:lnTo>
                  <a:lnTo>
                    <a:pt x="3024" y="378"/>
                  </a:lnTo>
                  <a:lnTo>
                    <a:pt x="3072" y="342"/>
                  </a:lnTo>
                  <a:lnTo>
                    <a:pt x="3132" y="312"/>
                  </a:lnTo>
                  <a:lnTo>
                    <a:pt x="3144" y="312"/>
                  </a:lnTo>
                  <a:lnTo>
                    <a:pt x="3156" y="312"/>
                  </a:lnTo>
                  <a:lnTo>
                    <a:pt x="3168" y="312"/>
                  </a:lnTo>
                  <a:lnTo>
                    <a:pt x="3180" y="312"/>
                  </a:lnTo>
                  <a:lnTo>
                    <a:pt x="3192" y="318"/>
                  </a:lnTo>
                  <a:lnTo>
                    <a:pt x="3204" y="318"/>
                  </a:lnTo>
                  <a:lnTo>
                    <a:pt x="3216" y="324"/>
                  </a:lnTo>
                  <a:lnTo>
                    <a:pt x="3228" y="330"/>
                  </a:lnTo>
                  <a:lnTo>
                    <a:pt x="3246" y="336"/>
                  </a:lnTo>
                  <a:lnTo>
                    <a:pt x="3258" y="342"/>
                  </a:lnTo>
                  <a:lnTo>
                    <a:pt x="3270" y="348"/>
                  </a:lnTo>
                  <a:lnTo>
                    <a:pt x="3288" y="354"/>
                  </a:lnTo>
                  <a:lnTo>
                    <a:pt x="3300" y="366"/>
                  </a:lnTo>
                  <a:lnTo>
                    <a:pt x="3318" y="372"/>
                  </a:lnTo>
                  <a:lnTo>
                    <a:pt x="3330" y="384"/>
                  </a:lnTo>
                  <a:lnTo>
                    <a:pt x="3348" y="396"/>
                  </a:lnTo>
                  <a:lnTo>
                    <a:pt x="3360" y="408"/>
                  </a:lnTo>
                  <a:lnTo>
                    <a:pt x="3378" y="420"/>
                  </a:lnTo>
                  <a:lnTo>
                    <a:pt x="3396" y="432"/>
                  </a:lnTo>
                  <a:lnTo>
                    <a:pt x="3408" y="444"/>
                  </a:lnTo>
                  <a:lnTo>
                    <a:pt x="3426" y="456"/>
                  </a:lnTo>
                  <a:lnTo>
                    <a:pt x="3444" y="474"/>
                  </a:lnTo>
                  <a:lnTo>
                    <a:pt x="3462" y="486"/>
                  </a:lnTo>
                  <a:lnTo>
                    <a:pt x="3480" y="498"/>
                  </a:lnTo>
                  <a:lnTo>
                    <a:pt x="3492" y="516"/>
                  </a:lnTo>
                  <a:lnTo>
                    <a:pt x="3510" y="528"/>
                  </a:lnTo>
                  <a:lnTo>
                    <a:pt x="3528" y="546"/>
                  </a:lnTo>
                  <a:lnTo>
                    <a:pt x="3546" y="558"/>
                  </a:lnTo>
                  <a:lnTo>
                    <a:pt x="3564" y="576"/>
                  </a:lnTo>
                  <a:lnTo>
                    <a:pt x="3582" y="588"/>
                  </a:lnTo>
                  <a:lnTo>
                    <a:pt x="3594" y="606"/>
                  </a:lnTo>
                  <a:lnTo>
                    <a:pt x="3612" y="624"/>
                  </a:lnTo>
                  <a:lnTo>
                    <a:pt x="3624" y="624"/>
                  </a:lnTo>
                  <a:lnTo>
                    <a:pt x="3636" y="624"/>
                  </a:lnTo>
                  <a:lnTo>
                    <a:pt x="3642" y="618"/>
                  </a:lnTo>
                  <a:lnTo>
                    <a:pt x="3648" y="612"/>
                  </a:lnTo>
                  <a:lnTo>
                    <a:pt x="3648" y="600"/>
                  </a:lnTo>
                  <a:lnTo>
                    <a:pt x="3648" y="582"/>
                  </a:lnTo>
                  <a:lnTo>
                    <a:pt x="3642" y="564"/>
                  </a:lnTo>
                  <a:lnTo>
                    <a:pt x="3636" y="546"/>
                  </a:lnTo>
                  <a:lnTo>
                    <a:pt x="3624" y="522"/>
                  </a:lnTo>
                  <a:lnTo>
                    <a:pt x="3618" y="492"/>
                  </a:lnTo>
                  <a:lnTo>
                    <a:pt x="3606" y="468"/>
                  </a:lnTo>
                  <a:lnTo>
                    <a:pt x="3588" y="438"/>
                  </a:lnTo>
                  <a:lnTo>
                    <a:pt x="3576" y="408"/>
                  </a:lnTo>
                  <a:lnTo>
                    <a:pt x="3564" y="378"/>
                  </a:lnTo>
                  <a:lnTo>
                    <a:pt x="3546" y="348"/>
                  </a:lnTo>
                  <a:lnTo>
                    <a:pt x="3528" y="318"/>
                  </a:lnTo>
                  <a:lnTo>
                    <a:pt x="3516" y="288"/>
                  </a:lnTo>
                  <a:lnTo>
                    <a:pt x="3498" y="264"/>
                  </a:lnTo>
                  <a:lnTo>
                    <a:pt x="3486" y="240"/>
                  </a:lnTo>
                  <a:lnTo>
                    <a:pt x="3468" y="216"/>
                  </a:lnTo>
                  <a:lnTo>
                    <a:pt x="3456" y="192"/>
                  </a:lnTo>
                  <a:lnTo>
                    <a:pt x="3444" y="168"/>
                  </a:lnTo>
                  <a:lnTo>
                    <a:pt x="3426" y="150"/>
                  </a:lnTo>
                  <a:lnTo>
                    <a:pt x="3414" y="126"/>
                  </a:lnTo>
                  <a:lnTo>
                    <a:pt x="3402" y="108"/>
                  </a:lnTo>
                  <a:lnTo>
                    <a:pt x="3390" y="90"/>
                  </a:lnTo>
                  <a:lnTo>
                    <a:pt x="3378" y="72"/>
                  </a:lnTo>
                  <a:lnTo>
                    <a:pt x="3366" y="60"/>
                  </a:lnTo>
                  <a:lnTo>
                    <a:pt x="3360" y="48"/>
                  </a:lnTo>
                  <a:lnTo>
                    <a:pt x="3348" y="42"/>
                  </a:lnTo>
                  <a:lnTo>
                    <a:pt x="3342" y="30"/>
                  </a:lnTo>
                  <a:lnTo>
                    <a:pt x="3336" y="30"/>
                  </a:lnTo>
                  <a:lnTo>
                    <a:pt x="3330" y="24"/>
                  </a:lnTo>
                  <a:lnTo>
                    <a:pt x="3324" y="24"/>
                  </a:lnTo>
                  <a:lnTo>
                    <a:pt x="3318" y="24"/>
                  </a:lnTo>
                  <a:lnTo>
                    <a:pt x="3306" y="24"/>
                  </a:lnTo>
                  <a:lnTo>
                    <a:pt x="3294" y="24"/>
                  </a:lnTo>
                  <a:lnTo>
                    <a:pt x="3282" y="24"/>
                  </a:lnTo>
                  <a:lnTo>
                    <a:pt x="3270" y="24"/>
                  </a:lnTo>
                  <a:lnTo>
                    <a:pt x="3258" y="24"/>
                  </a:lnTo>
                  <a:lnTo>
                    <a:pt x="3246" y="24"/>
                  </a:lnTo>
                  <a:lnTo>
                    <a:pt x="3228" y="24"/>
                  </a:lnTo>
                  <a:lnTo>
                    <a:pt x="3216" y="24"/>
                  </a:lnTo>
                  <a:lnTo>
                    <a:pt x="3198" y="30"/>
                  </a:lnTo>
                  <a:lnTo>
                    <a:pt x="3180" y="30"/>
                  </a:lnTo>
                  <a:lnTo>
                    <a:pt x="3162" y="30"/>
                  </a:lnTo>
                  <a:lnTo>
                    <a:pt x="3144" y="30"/>
                  </a:lnTo>
                  <a:lnTo>
                    <a:pt x="3126" y="30"/>
                  </a:lnTo>
                  <a:lnTo>
                    <a:pt x="3102" y="36"/>
                  </a:lnTo>
                  <a:lnTo>
                    <a:pt x="3084" y="36"/>
                  </a:lnTo>
                  <a:lnTo>
                    <a:pt x="3060" y="36"/>
                  </a:lnTo>
                  <a:lnTo>
                    <a:pt x="3042" y="42"/>
                  </a:lnTo>
                  <a:lnTo>
                    <a:pt x="3018" y="42"/>
                  </a:lnTo>
                  <a:lnTo>
                    <a:pt x="2994" y="42"/>
                  </a:lnTo>
                  <a:lnTo>
                    <a:pt x="2976" y="48"/>
                  </a:lnTo>
                  <a:lnTo>
                    <a:pt x="2952" y="48"/>
                  </a:lnTo>
                  <a:lnTo>
                    <a:pt x="2928" y="54"/>
                  </a:lnTo>
                  <a:lnTo>
                    <a:pt x="2904" y="54"/>
                  </a:lnTo>
                  <a:lnTo>
                    <a:pt x="2880" y="60"/>
                  </a:lnTo>
                  <a:lnTo>
                    <a:pt x="2856" y="60"/>
                  </a:lnTo>
                  <a:lnTo>
                    <a:pt x="2832" y="60"/>
                  </a:lnTo>
                  <a:lnTo>
                    <a:pt x="2808" y="66"/>
                  </a:lnTo>
                  <a:lnTo>
                    <a:pt x="2790" y="66"/>
                  </a:lnTo>
                  <a:lnTo>
                    <a:pt x="2766" y="72"/>
                  </a:lnTo>
                  <a:lnTo>
                    <a:pt x="2742" y="72"/>
                  </a:lnTo>
                  <a:lnTo>
                    <a:pt x="2718" y="78"/>
                  </a:lnTo>
                  <a:lnTo>
                    <a:pt x="2694" y="84"/>
                  </a:lnTo>
                  <a:lnTo>
                    <a:pt x="2670" y="84"/>
                  </a:lnTo>
                  <a:lnTo>
                    <a:pt x="2646" y="90"/>
                  </a:lnTo>
                  <a:lnTo>
                    <a:pt x="2622" y="90"/>
                  </a:lnTo>
                  <a:lnTo>
                    <a:pt x="2604" y="96"/>
                  </a:lnTo>
                  <a:lnTo>
                    <a:pt x="2580" y="96"/>
                  </a:lnTo>
                  <a:lnTo>
                    <a:pt x="2556" y="102"/>
                  </a:lnTo>
                  <a:lnTo>
                    <a:pt x="2538" y="108"/>
                  </a:lnTo>
                  <a:lnTo>
                    <a:pt x="2514" y="108"/>
                  </a:lnTo>
                  <a:lnTo>
                    <a:pt x="2496" y="114"/>
                  </a:lnTo>
                  <a:lnTo>
                    <a:pt x="2478" y="114"/>
                  </a:lnTo>
                  <a:lnTo>
                    <a:pt x="2460" y="120"/>
                  </a:lnTo>
                  <a:lnTo>
                    <a:pt x="2442" y="120"/>
                  </a:lnTo>
                  <a:lnTo>
                    <a:pt x="2424" y="126"/>
                  </a:lnTo>
                  <a:lnTo>
                    <a:pt x="2412" y="132"/>
                  </a:lnTo>
                  <a:lnTo>
                    <a:pt x="2394" y="132"/>
                  </a:lnTo>
                  <a:lnTo>
                    <a:pt x="2382" y="138"/>
                  </a:lnTo>
                  <a:lnTo>
                    <a:pt x="2370" y="138"/>
                  </a:lnTo>
                  <a:lnTo>
                    <a:pt x="2358" y="144"/>
                  </a:lnTo>
                  <a:lnTo>
                    <a:pt x="2346" y="144"/>
                  </a:lnTo>
                  <a:lnTo>
                    <a:pt x="2334" y="150"/>
                  </a:lnTo>
                  <a:lnTo>
                    <a:pt x="2328" y="150"/>
                  </a:lnTo>
                  <a:lnTo>
                    <a:pt x="2322" y="156"/>
                  </a:lnTo>
                  <a:lnTo>
                    <a:pt x="2316" y="156"/>
                  </a:lnTo>
                  <a:lnTo>
                    <a:pt x="2310" y="162"/>
                  </a:lnTo>
                  <a:lnTo>
                    <a:pt x="2310" y="162"/>
                  </a:lnTo>
                  <a:lnTo>
                    <a:pt x="2310" y="168"/>
                  </a:lnTo>
                  <a:lnTo>
                    <a:pt x="2310" y="168"/>
                  </a:lnTo>
                  <a:lnTo>
                    <a:pt x="2310" y="168"/>
                  </a:lnTo>
                  <a:lnTo>
                    <a:pt x="2316" y="174"/>
                  </a:lnTo>
                  <a:lnTo>
                    <a:pt x="2340" y="174"/>
                  </a:lnTo>
                  <a:lnTo>
                    <a:pt x="2364" y="174"/>
                  </a:lnTo>
                  <a:lnTo>
                    <a:pt x="2388" y="174"/>
                  </a:lnTo>
                  <a:lnTo>
                    <a:pt x="2412" y="174"/>
                  </a:lnTo>
                  <a:lnTo>
                    <a:pt x="2436" y="180"/>
                  </a:lnTo>
                  <a:lnTo>
                    <a:pt x="2460" y="180"/>
                  </a:lnTo>
                  <a:lnTo>
                    <a:pt x="2484" y="180"/>
                  </a:lnTo>
                  <a:lnTo>
                    <a:pt x="2508" y="180"/>
                  </a:lnTo>
                  <a:lnTo>
                    <a:pt x="2532" y="180"/>
                  </a:lnTo>
                  <a:lnTo>
                    <a:pt x="2556" y="180"/>
                  </a:lnTo>
                  <a:lnTo>
                    <a:pt x="2574" y="186"/>
                  </a:lnTo>
                  <a:lnTo>
                    <a:pt x="2598" y="186"/>
                  </a:lnTo>
                  <a:lnTo>
                    <a:pt x="2622" y="186"/>
                  </a:lnTo>
                  <a:lnTo>
                    <a:pt x="2640" y="186"/>
                  </a:lnTo>
                  <a:lnTo>
                    <a:pt x="2664" y="186"/>
                  </a:lnTo>
                  <a:lnTo>
                    <a:pt x="2682" y="186"/>
                  </a:lnTo>
                  <a:lnTo>
                    <a:pt x="2700" y="192"/>
                  </a:lnTo>
                  <a:lnTo>
                    <a:pt x="2718" y="192"/>
                  </a:lnTo>
                  <a:lnTo>
                    <a:pt x="2736" y="192"/>
                  </a:lnTo>
                  <a:lnTo>
                    <a:pt x="2754" y="192"/>
                  </a:lnTo>
                  <a:lnTo>
                    <a:pt x="2766" y="198"/>
                  </a:lnTo>
                  <a:lnTo>
                    <a:pt x="2778" y="198"/>
                  </a:lnTo>
                  <a:lnTo>
                    <a:pt x="2790" y="198"/>
                  </a:lnTo>
                  <a:lnTo>
                    <a:pt x="2802" y="204"/>
                  </a:lnTo>
                  <a:lnTo>
                    <a:pt x="2814" y="204"/>
                  </a:lnTo>
                  <a:lnTo>
                    <a:pt x="2820" y="210"/>
                  </a:lnTo>
                  <a:lnTo>
                    <a:pt x="2826" y="210"/>
                  </a:lnTo>
                  <a:lnTo>
                    <a:pt x="2832" y="216"/>
                  </a:lnTo>
                  <a:lnTo>
                    <a:pt x="2838" y="216"/>
                  </a:lnTo>
                  <a:lnTo>
                    <a:pt x="2838" y="222"/>
                  </a:lnTo>
                  <a:lnTo>
                    <a:pt x="2838" y="228"/>
                  </a:lnTo>
                  <a:lnTo>
                    <a:pt x="2838" y="228"/>
                  </a:lnTo>
                  <a:lnTo>
                    <a:pt x="2808" y="240"/>
                  </a:lnTo>
                  <a:lnTo>
                    <a:pt x="2784" y="258"/>
                  </a:lnTo>
                  <a:lnTo>
                    <a:pt x="2760" y="270"/>
                  </a:lnTo>
                  <a:lnTo>
                    <a:pt x="2730" y="288"/>
                  </a:lnTo>
                  <a:lnTo>
                    <a:pt x="2706" y="300"/>
                  </a:lnTo>
                  <a:lnTo>
                    <a:pt x="2676" y="318"/>
                  </a:lnTo>
                  <a:lnTo>
                    <a:pt x="2652" y="336"/>
                  </a:lnTo>
                  <a:lnTo>
                    <a:pt x="2622" y="360"/>
                  </a:lnTo>
                  <a:lnTo>
                    <a:pt x="2598" y="378"/>
                  </a:lnTo>
                  <a:lnTo>
                    <a:pt x="2568" y="402"/>
                  </a:lnTo>
                  <a:lnTo>
                    <a:pt x="2544" y="426"/>
                  </a:lnTo>
                  <a:lnTo>
                    <a:pt x="2514" y="444"/>
                  </a:lnTo>
                  <a:lnTo>
                    <a:pt x="2490" y="474"/>
                  </a:lnTo>
                  <a:lnTo>
                    <a:pt x="2466" y="498"/>
                  </a:lnTo>
                  <a:lnTo>
                    <a:pt x="2436" y="522"/>
                  </a:lnTo>
                  <a:lnTo>
                    <a:pt x="2412" y="552"/>
                  </a:lnTo>
                  <a:lnTo>
                    <a:pt x="2382" y="588"/>
                  </a:lnTo>
                  <a:lnTo>
                    <a:pt x="2358" y="624"/>
                  </a:lnTo>
                  <a:lnTo>
                    <a:pt x="2328" y="660"/>
                  </a:lnTo>
                  <a:lnTo>
                    <a:pt x="2304" y="696"/>
                  </a:lnTo>
                  <a:lnTo>
                    <a:pt x="2274" y="738"/>
                  </a:lnTo>
                  <a:lnTo>
                    <a:pt x="2250" y="780"/>
                  </a:lnTo>
                  <a:lnTo>
                    <a:pt x="2220" y="828"/>
                  </a:lnTo>
                  <a:lnTo>
                    <a:pt x="2196" y="876"/>
                  </a:lnTo>
                  <a:lnTo>
                    <a:pt x="2172" y="924"/>
                  </a:lnTo>
                  <a:lnTo>
                    <a:pt x="2154" y="978"/>
                  </a:lnTo>
                  <a:lnTo>
                    <a:pt x="2130" y="1032"/>
                  </a:lnTo>
                  <a:lnTo>
                    <a:pt x="2112" y="1086"/>
                  </a:lnTo>
                  <a:lnTo>
                    <a:pt x="2088" y="1146"/>
                  </a:lnTo>
                  <a:lnTo>
                    <a:pt x="2070" y="1206"/>
                  </a:lnTo>
                  <a:lnTo>
                    <a:pt x="2058" y="1266"/>
                  </a:lnTo>
                  <a:lnTo>
                    <a:pt x="2040" y="1332"/>
                  </a:lnTo>
                  <a:lnTo>
                    <a:pt x="2028" y="1272"/>
                  </a:lnTo>
                  <a:lnTo>
                    <a:pt x="2016" y="1206"/>
                  </a:lnTo>
                  <a:lnTo>
                    <a:pt x="2004" y="1146"/>
                  </a:lnTo>
                  <a:lnTo>
                    <a:pt x="1986" y="1092"/>
                  </a:lnTo>
                  <a:lnTo>
                    <a:pt x="1968" y="1038"/>
                  </a:lnTo>
                  <a:lnTo>
                    <a:pt x="1950" y="984"/>
                  </a:lnTo>
                  <a:lnTo>
                    <a:pt x="1932" y="930"/>
                  </a:lnTo>
                  <a:lnTo>
                    <a:pt x="1914" y="882"/>
                  </a:lnTo>
                  <a:lnTo>
                    <a:pt x="1890" y="834"/>
                  </a:lnTo>
                  <a:lnTo>
                    <a:pt x="1866" y="792"/>
                  </a:lnTo>
                  <a:lnTo>
                    <a:pt x="1842" y="750"/>
                  </a:lnTo>
                  <a:lnTo>
                    <a:pt x="1818" y="708"/>
                  </a:lnTo>
                  <a:lnTo>
                    <a:pt x="1794" y="672"/>
                  </a:lnTo>
                  <a:lnTo>
                    <a:pt x="1770" y="630"/>
                  </a:lnTo>
                  <a:lnTo>
                    <a:pt x="1746" y="594"/>
                  </a:lnTo>
                  <a:lnTo>
                    <a:pt x="1722" y="564"/>
                  </a:lnTo>
                  <a:lnTo>
                    <a:pt x="1698" y="534"/>
                  </a:lnTo>
                  <a:lnTo>
                    <a:pt x="1674" y="510"/>
                  </a:lnTo>
                  <a:lnTo>
                    <a:pt x="1650" y="480"/>
                  </a:lnTo>
                  <a:lnTo>
                    <a:pt x="1626" y="456"/>
                  </a:lnTo>
                  <a:lnTo>
                    <a:pt x="1602" y="432"/>
                  </a:lnTo>
                  <a:lnTo>
                    <a:pt x="1578" y="408"/>
                  </a:lnTo>
                  <a:lnTo>
                    <a:pt x="1554" y="384"/>
                  </a:lnTo>
                  <a:lnTo>
                    <a:pt x="1530" y="366"/>
                  </a:lnTo>
                  <a:lnTo>
                    <a:pt x="1500" y="342"/>
                  </a:lnTo>
                  <a:lnTo>
                    <a:pt x="1476" y="324"/>
                  </a:lnTo>
                  <a:lnTo>
                    <a:pt x="1452" y="306"/>
                  </a:lnTo>
                  <a:lnTo>
                    <a:pt x="1428" y="288"/>
                  </a:lnTo>
                  <a:lnTo>
                    <a:pt x="1404" y="270"/>
                  </a:lnTo>
                  <a:lnTo>
                    <a:pt x="1380" y="252"/>
                  </a:lnTo>
                  <a:lnTo>
                    <a:pt x="1356" y="240"/>
                  </a:lnTo>
                  <a:lnTo>
                    <a:pt x="1332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3662363" y="681038"/>
              <a:ext cx="809625" cy="95250"/>
            </a:xfrm>
            <a:custGeom>
              <a:avLst/>
              <a:gdLst/>
              <a:ahLst/>
              <a:cxnLst>
                <a:cxn ang="0">
                  <a:pos x="504" y="0"/>
                </a:cxn>
                <a:cxn ang="0">
                  <a:pos x="498" y="6"/>
                </a:cxn>
                <a:cxn ang="0">
                  <a:pos x="474" y="6"/>
                </a:cxn>
                <a:cxn ang="0">
                  <a:pos x="450" y="12"/>
                </a:cxn>
                <a:cxn ang="0">
                  <a:pos x="414" y="12"/>
                </a:cxn>
                <a:cxn ang="0">
                  <a:pos x="372" y="12"/>
                </a:cxn>
                <a:cxn ang="0">
                  <a:pos x="324" y="12"/>
                </a:cxn>
                <a:cxn ang="0">
                  <a:pos x="276" y="12"/>
                </a:cxn>
                <a:cxn ang="0">
                  <a:pos x="234" y="12"/>
                </a:cxn>
                <a:cxn ang="0">
                  <a:pos x="186" y="12"/>
                </a:cxn>
                <a:cxn ang="0">
                  <a:pos x="138" y="12"/>
                </a:cxn>
                <a:cxn ang="0">
                  <a:pos x="102" y="12"/>
                </a:cxn>
                <a:cxn ang="0">
                  <a:pos x="66" y="18"/>
                </a:cxn>
                <a:cxn ang="0">
                  <a:pos x="36" y="24"/>
                </a:cxn>
                <a:cxn ang="0">
                  <a:pos x="12" y="30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6" y="54"/>
                </a:cxn>
                <a:cxn ang="0">
                  <a:pos x="12" y="42"/>
                </a:cxn>
                <a:cxn ang="0">
                  <a:pos x="24" y="36"/>
                </a:cxn>
                <a:cxn ang="0">
                  <a:pos x="48" y="30"/>
                </a:cxn>
                <a:cxn ang="0">
                  <a:pos x="78" y="24"/>
                </a:cxn>
                <a:cxn ang="0">
                  <a:pos x="120" y="18"/>
                </a:cxn>
                <a:cxn ang="0">
                  <a:pos x="162" y="18"/>
                </a:cxn>
                <a:cxn ang="0">
                  <a:pos x="210" y="18"/>
                </a:cxn>
                <a:cxn ang="0">
                  <a:pos x="258" y="18"/>
                </a:cxn>
                <a:cxn ang="0">
                  <a:pos x="300" y="18"/>
                </a:cxn>
                <a:cxn ang="0">
                  <a:pos x="348" y="18"/>
                </a:cxn>
                <a:cxn ang="0">
                  <a:pos x="390" y="18"/>
                </a:cxn>
                <a:cxn ang="0">
                  <a:pos x="432" y="18"/>
                </a:cxn>
                <a:cxn ang="0">
                  <a:pos x="462" y="18"/>
                </a:cxn>
                <a:cxn ang="0">
                  <a:pos x="492" y="12"/>
                </a:cxn>
                <a:cxn ang="0">
                  <a:pos x="504" y="12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510" y="6"/>
                </a:cxn>
              </a:cxnLst>
              <a:rect l="0" t="0" r="r" b="b"/>
              <a:pathLst>
                <a:path w="510" h="60">
                  <a:moveTo>
                    <a:pt x="510" y="6"/>
                  </a:moveTo>
                  <a:lnTo>
                    <a:pt x="504" y="0"/>
                  </a:lnTo>
                  <a:lnTo>
                    <a:pt x="504" y="0"/>
                  </a:lnTo>
                  <a:lnTo>
                    <a:pt x="498" y="6"/>
                  </a:lnTo>
                  <a:lnTo>
                    <a:pt x="486" y="6"/>
                  </a:lnTo>
                  <a:lnTo>
                    <a:pt x="474" y="6"/>
                  </a:lnTo>
                  <a:lnTo>
                    <a:pt x="462" y="12"/>
                  </a:lnTo>
                  <a:lnTo>
                    <a:pt x="450" y="12"/>
                  </a:lnTo>
                  <a:lnTo>
                    <a:pt x="432" y="12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2" y="12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00" y="12"/>
                  </a:lnTo>
                  <a:lnTo>
                    <a:pt x="276" y="12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12"/>
                  </a:lnTo>
                  <a:lnTo>
                    <a:pt x="138" y="12"/>
                  </a:lnTo>
                  <a:lnTo>
                    <a:pt x="120" y="12"/>
                  </a:lnTo>
                  <a:lnTo>
                    <a:pt x="102" y="12"/>
                  </a:lnTo>
                  <a:lnTo>
                    <a:pt x="78" y="18"/>
                  </a:lnTo>
                  <a:lnTo>
                    <a:pt x="66" y="18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24" y="30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36" y="30"/>
                  </a:lnTo>
                  <a:lnTo>
                    <a:pt x="48" y="30"/>
                  </a:lnTo>
                  <a:lnTo>
                    <a:pt x="66" y="24"/>
                  </a:lnTo>
                  <a:lnTo>
                    <a:pt x="78" y="24"/>
                  </a:lnTo>
                  <a:lnTo>
                    <a:pt x="102" y="24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62" y="18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34" y="18"/>
                  </a:lnTo>
                  <a:lnTo>
                    <a:pt x="258" y="18"/>
                  </a:lnTo>
                  <a:lnTo>
                    <a:pt x="276" y="18"/>
                  </a:lnTo>
                  <a:lnTo>
                    <a:pt x="300" y="18"/>
                  </a:lnTo>
                  <a:lnTo>
                    <a:pt x="324" y="18"/>
                  </a:lnTo>
                  <a:lnTo>
                    <a:pt x="348" y="18"/>
                  </a:lnTo>
                  <a:lnTo>
                    <a:pt x="372" y="18"/>
                  </a:lnTo>
                  <a:lnTo>
                    <a:pt x="390" y="18"/>
                  </a:lnTo>
                  <a:lnTo>
                    <a:pt x="414" y="18"/>
                  </a:lnTo>
                  <a:lnTo>
                    <a:pt x="432" y="18"/>
                  </a:lnTo>
                  <a:lnTo>
                    <a:pt x="450" y="18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92" y="12"/>
                  </a:lnTo>
                  <a:lnTo>
                    <a:pt x="498" y="12"/>
                  </a:lnTo>
                  <a:lnTo>
                    <a:pt x="504" y="12"/>
                  </a:lnTo>
                  <a:lnTo>
                    <a:pt x="510" y="6"/>
                  </a:lnTo>
                  <a:lnTo>
                    <a:pt x="510" y="0"/>
                  </a:lnTo>
                  <a:lnTo>
                    <a:pt x="510" y="6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4" y="0"/>
                  </a:lnTo>
                  <a:lnTo>
                    <a:pt x="51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624263" y="471488"/>
              <a:ext cx="847725" cy="2190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0" y="12"/>
                </a:cxn>
                <a:cxn ang="0">
                  <a:pos x="66" y="18"/>
                </a:cxn>
                <a:cxn ang="0">
                  <a:pos x="102" y="24"/>
                </a:cxn>
                <a:cxn ang="0">
                  <a:pos x="132" y="30"/>
                </a:cxn>
                <a:cxn ang="0">
                  <a:pos x="168" y="36"/>
                </a:cxn>
                <a:cxn ang="0">
                  <a:pos x="204" y="42"/>
                </a:cxn>
                <a:cxn ang="0">
                  <a:pos x="234" y="54"/>
                </a:cxn>
                <a:cxn ang="0">
                  <a:pos x="270" y="60"/>
                </a:cxn>
                <a:cxn ang="0">
                  <a:pos x="306" y="66"/>
                </a:cxn>
                <a:cxn ang="0">
                  <a:pos x="336" y="78"/>
                </a:cxn>
                <a:cxn ang="0">
                  <a:pos x="372" y="84"/>
                </a:cxn>
                <a:cxn ang="0">
                  <a:pos x="402" y="96"/>
                </a:cxn>
                <a:cxn ang="0">
                  <a:pos x="438" y="108"/>
                </a:cxn>
                <a:cxn ang="0">
                  <a:pos x="468" y="114"/>
                </a:cxn>
                <a:cxn ang="0">
                  <a:pos x="498" y="126"/>
                </a:cxn>
                <a:cxn ang="0">
                  <a:pos x="534" y="138"/>
                </a:cxn>
                <a:cxn ang="0">
                  <a:pos x="516" y="126"/>
                </a:cxn>
                <a:cxn ang="0">
                  <a:pos x="486" y="114"/>
                </a:cxn>
                <a:cxn ang="0">
                  <a:pos x="456" y="102"/>
                </a:cxn>
                <a:cxn ang="0">
                  <a:pos x="426" y="90"/>
                </a:cxn>
                <a:cxn ang="0">
                  <a:pos x="390" y="84"/>
                </a:cxn>
                <a:cxn ang="0">
                  <a:pos x="354" y="72"/>
                </a:cxn>
                <a:cxn ang="0">
                  <a:pos x="324" y="66"/>
                </a:cxn>
                <a:cxn ang="0">
                  <a:pos x="288" y="54"/>
                </a:cxn>
                <a:cxn ang="0">
                  <a:pos x="252" y="48"/>
                </a:cxn>
                <a:cxn ang="0">
                  <a:pos x="222" y="36"/>
                </a:cxn>
                <a:cxn ang="0">
                  <a:pos x="186" y="30"/>
                </a:cxn>
                <a:cxn ang="0">
                  <a:pos x="150" y="24"/>
                </a:cxn>
                <a:cxn ang="0">
                  <a:pos x="120" y="18"/>
                </a:cxn>
                <a:cxn ang="0">
                  <a:pos x="84" y="12"/>
                </a:cxn>
                <a:cxn ang="0">
                  <a:pos x="48" y="6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534" h="138">
                  <a:moveTo>
                    <a:pt x="0" y="6"/>
                  </a:moveTo>
                  <a:lnTo>
                    <a:pt x="0" y="6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48" y="18"/>
                  </a:lnTo>
                  <a:lnTo>
                    <a:pt x="66" y="18"/>
                  </a:lnTo>
                  <a:lnTo>
                    <a:pt x="84" y="18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50" y="36"/>
                  </a:lnTo>
                  <a:lnTo>
                    <a:pt x="168" y="36"/>
                  </a:lnTo>
                  <a:lnTo>
                    <a:pt x="186" y="42"/>
                  </a:lnTo>
                  <a:lnTo>
                    <a:pt x="204" y="42"/>
                  </a:lnTo>
                  <a:lnTo>
                    <a:pt x="222" y="48"/>
                  </a:lnTo>
                  <a:lnTo>
                    <a:pt x="234" y="54"/>
                  </a:lnTo>
                  <a:lnTo>
                    <a:pt x="252" y="54"/>
                  </a:lnTo>
                  <a:lnTo>
                    <a:pt x="270" y="60"/>
                  </a:lnTo>
                  <a:lnTo>
                    <a:pt x="288" y="66"/>
                  </a:lnTo>
                  <a:lnTo>
                    <a:pt x="306" y="66"/>
                  </a:lnTo>
                  <a:lnTo>
                    <a:pt x="324" y="72"/>
                  </a:lnTo>
                  <a:lnTo>
                    <a:pt x="336" y="78"/>
                  </a:lnTo>
                  <a:lnTo>
                    <a:pt x="354" y="84"/>
                  </a:lnTo>
                  <a:lnTo>
                    <a:pt x="372" y="84"/>
                  </a:lnTo>
                  <a:lnTo>
                    <a:pt x="390" y="90"/>
                  </a:lnTo>
                  <a:lnTo>
                    <a:pt x="402" y="96"/>
                  </a:lnTo>
                  <a:lnTo>
                    <a:pt x="420" y="102"/>
                  </a:lnTo>
                  <a:lnTo>
                    <a:pt x="438" y="108"/>
                  </a:lnTo>
                  <a:lnTo>
                    <a:pt x="450" y="114"/>
                  </a:lnTo>
                  <a:lnTo>
                    <a:pt x="468" y="114"/>
                  </a:lnTo>
                  <a:lnTo>
                    <a:pt x="486" y="120"/>
                  </a:lnTo>
                  <a:lnTo>
                    <a:pt x="498" y="126"/>
                  </a:lnTo>
                  <a:lnTo>
                    <a:pt x="516" y="132"/>
                  </a:lnTo>
                  <a:lnTo>
                    <a:pt x="534" y="138"/>
                  </a:lnTo>
                  <a:lnTo>
                    <a:pt x="534" y="132"/>
                  </a:lnTo>
                  <a:lnTo>
                    <a:pt x="516" y="126"/>
                  </a:lnTo>
                  <a:lnTo>
                    <a:pt x="504" y="120"/>
                  </a:lnTo>
                  <a:lnTo>
                    <a:pt x="486" y="114"/>
                  </a:lnTo>
                  <a:lnTo>
                    <a:pt x="474" y="108"/>
                  </a:lnTo>
                  <a:lnTo>
                    <a:pt x="456" y="102"/>
                  </a:lnTo>
                  <a:lnTo>
                    <a:pt x="438" y="96"/>
                  </a:lnTo>
                  <a:lnTo>
                    <a:pt x="426" y="90"/>
                  </a:lnTo>
                  <a:lnTo>
                    <a:pt x="408" y="90"/>
                  </a:lnTo>
                  <a:lnTo>
                    <a:pt x="390" y="84"/>
                  </a:lnTo>
                  <a:lnTo>
                    <a:pt x="372" y="78"/>
                  </a:lnTo>
                  <a:lnTo>
                    <a:pt x="354" y="72"/>
                  </a:lnTo>
                  <a:lnTo>
                    <a:pt x="342" y="66"/>
                  </a:lnTo>
                  <a:lnTo>
                    <a:pt x="324" y="66"/>
                  </a:lnTo>
                  <a:lnTo>
                    <a:pt x="306" y="60"/>
                  </a:lnTo>
                  <a:lnTo>
                    <a:pt x="288" y="54"/>
                  </a:lnTo>
                  <a:lnTo>
                    <a:pt x="270" y="54"/>
                  </a:lnTo>
                  <a:lnTo>
                    <a:pt x="252" y="48"/>
                  </a:lnTo>
                  <a:lnTo>
                    <a:pt x="240" y="42"/>
                  </a:lnTo>
                  <a:lnTo>
                    <a:pt x="222" y="36"/>
                  </a:lnTo>
                  <a:lnTo>
                    <a:pt x="204" y="36"/>
                  </a:lnTo>
                  <a:lnTo>
                    <a:pt x="186" y="30"/>
                  </a:lnTo>
                  <a:lnTo>
                    <a:pt x="168" y="30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20" y="18"/>
                  </a:lnTo>
                  <a:lnTo>
                    <a:pt x="102" y="18"/>
                  </a:lnTo>
                  <a:lnTo>
                    <a:pt x="84" y="12"/>
                  </a:lnTo>
                  <a:lnTo>
                    <a:pt x="66" y="12"/>
                  </a:lnTo>
                  <a:lnTo>
                    <a:pt x="48" y="6"/>
                  </a:lnTo>
                  <a:lnTo>
                    <a:pt x="36" y="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2919413" y="414338"/>
              <a:ext cx="704850" cy="666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2"/>
                </a:cxn>
                <a:cxn ang="0">
                  <a:pos x="24" y="12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96" y="12"/>
                </a:cxn>
                <a:cxn ang="0">
                  <a:pos x="120" y="12"/>
                </a:cxn>
                <a:cxn ang="0">
                  <a:pos x="144" y="12"/>
                </a:cxn>
                <a:cxn ang="0">
                  <a:pos x="174" y="12"/>
                </a:cxn>
                <a:cxn ang="0">
                  <a:pos x="198" y="18"/>
                </a:cxn>
                <a:cxn ang="0">
                  <a:pos x="228" y="18"/>
                </a:cxn>
                <a:cxn ang="0">
                  <a:pos x="258" y="18"/>
                </a:cxn>
                <a:cxn ang="0">
                  <a:pos x="288" y="24"/>
                </a:cxn>
                <a:cxn ang="0">
                  <a:pos x="318" y="24"/>
                </a:cxn>
                <a:cxn ang="0">
                  <a:pos x="348" y="30"/>
                </a:cxn>
                <a:cxn ang="0">
                  <a:pos x="378" y="36"/>
                </a:cxn>
                <a:cxn ang="0">
                  <a:pos x="414" y="36"/>
                </a:cxn>
                <a:cxn ang="0">
                  <a:pos x="444" y="42"/>
                </a:cxn>
                <a:cxn ang="0">
                  <a:pos x="444" y="36"/>
                </a:cxn>
                <a:cxn ang="0">
                  <a:pos x="414" y="30"/>
                </a:cxn>
                <a:cxn ang="0">
                  <a:pos x="378" y="24"/>
                </a:cxn>
                <a:cxn ang="0">
                  <a:pos x="348" y="24"/>
                </a:cxn>
                <a:cxn ang="0">
                  <a:pos x="318" y="18"/>
                </a:cxn>
                <a:cxn ang="0">
                  <a:pos x="288" y="18"/>
                </a:cxn>
                <a:cxn ang="0">
                  <a:pos x="258" y="12"/>
                </a:cxn>
                <a:cxn ang="0">
                  <a:pos x="228" y="12"/>
                </a:cxn>
                <a:cxn ang="0">
                  <a:pos x="198" y="6"/>
                </a:cxn>
                <a:cxn ang="0">
                  <a:pos x="174" y="6"/>
                </a:cxn>
                <a:cxn ang="0">
                  <a:pos x="144" y="6"/>
                </a:cxn>
                <a:cxn ang="0">
                  <a:pos x="120" y="0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48" y="0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44" h="42">
                  <a:moveTo>
                    <a:pt x="6" y="12"/>
                  </a:moveTo>
                  <a:lnTo>
                    <a:pt x="6" y="12"/>
                  </a:lnTo>
                  <a:lnTo>
                    <a:pt x="24" y="12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74" y="12"/>
                  </a:lnTo>
                  <a:lnTo>
                    <a:pt x="198" y="18"/>
                  </a:lnTo>
                  <a:lnTo>
                    <a:pt x="228" y="18"/>
                  </a:lnTo>
                  <a:lnTo>
                    <a:pt x="258" y="18"/>
                  </a:lnTo>
                  <a:lnTo>
                    <a:pt x="288" y="24"/>
                  </a:lnTo>
                  <a:lnTo>
                    <a:pt x="318" y="24"/>
                  </a:lnTo>
                  <a:lnTo>
                    <a:pt x="348" y="30"/>
                  </a:lnTo>
                  <a:lnTo>
                    <a:pt x="378" y="36"/>
                  </a:lnTo>
                  <a:lnTo>
                    <a:pt x="414" y="36"/>
                  </a:lnTo>
                  <a:lnTo>
                    <a:pt x="444" y="42"/>
                  </a:lnTo>
                  <a:lnTo>
                    <a:pt x="444" y="36"/>
                  </a:lnTo>
                  <a:lnTo>
                    <a:pt x="414" y="30"/>
                  </a:lnTo>
                  <a:lnTo>
                    <a:pt x="378" y="24"/>
                  </a:lnTo>
                  <a:lnTo>
                    <a:pt x="348" y="24"/>
                  </a:lnTo>
                  <a:lnTo>
                    <a:pt x="318" y="18"/>
                  </a:lnTo>
                  <a:lnTo>
                    <a:pt x="288" y="18"/>
                  </a:lnTo>
                  <a:lnTo>
                    <a:pt x="258" y="12"/>
                  </a:lnTo>
                  <a:lnTo>
                    <a:pt x="228" y="12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44" y="6"/>
                  </a:lnTo>
                  <a:lnTo>
                    <a:pt x="120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719388" y="414338"/>
              <a:ext cx="209550" cy="285750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6" y="180"/>
                </a:cxn>
                <a:cxn ang="0">
                  <a:pos x="18" y="162"/>
                </a:cxn>
                <a:cxn ang="0">
                  <a:pos x="24" y="144"/>
                </a:cxn>
                <a:cxn ang="0">
                  <a:pos x="36" y="132"/>
                </a:cxn>
                <a:cxn ang="0">
                  <a:pos x="42" y="114"/>
                </a:cxn>
                <a:cxn ang="0">
                  <a:pos x="54" y="102"/>
                </a:cxn>
                <a:cxn ang="0">
                  <a:pos x="60" y="90"/>
                </a:cxn>
                <a:cxn ang="0">
                  <a:pos x="66" y="78"/>
                </a:cxn>
                <a:cxn ang="0">
                  <a:pos x="78" y="66"/>
                </a:cxn>
                <a:cxn ang="0">
                  <a:pos x="84" y="54"/>
                </a:cxn>
                <a:cxn ang="0">
                  <a:pos x="90" y="42"/>
                </a:cxn>
                <a:cxn ang="0">
                  <a:pos x="96" y="36"/>
                </a:cxn>
                <a:cxn ang="0">
                  <a:pos x="108" y="30"/>
                </a:cxn>
                <a:cxn ang="0">
                  <a:pos x="114" y="24"/>
                </a:cxn>
                <a:cxn ang="0">
                  <a:pos x="120" y="18"/>
                </a:cxn>
                <a:cxn ang="0">
                  <a:pos x="126" y="12"/>
                </a:cxn>
                <a:cxn ang="0">
                  <a:pos x="132" y="12"/>
                </a:cxn>
                <a:cxn ang="0">
                  <a:pos x="132" y="0"/>
                </a:cxn>
                <a:cxn ang="0">
                  <a:pos x="120" y="6"/>
                </a:cxn>
                <a:cxn ang="0">
                  <a:pos x="114" y="12"/>
                </a:cxn>
                <a:cxn ang="0">
                  <a:pos x="108" y="18"/>
                </a:cxn>
                <a:cxn ang="0">
                  <a:pos x="102" y="24"/>
                </a:cxn>
                <a:cxn ang="0">
                  <a:pos x="90" y="30"/>
                </a:cxn>
                <a:cxn ang="0">
                  <a:pos x="84" y="36"/>
                </a:cxn>
                <a:cxn ang="0">
                  <a:pos x="78" y="48"/>
                </a:cxn>
                <a:cxn ang="0">
                  <a:pos x="72" y="60"/>
                </a:cxn>
                <a:cxn ang="0">
                  <a:pos x="60" y="72"/>
                </a:cxn>
                <a:cxn ang="0">
                  <a:pos x="54" y="84"/>
                </a:cxn>
                <a:cxn ang="0">
                  <a:pos x="42" y="96"/>
                </a:cxn>
                <a:cxn ang="0">
                  <a:pos x="36" y="114"/>
                </a:cxn>
                <a:cxn ang="0">
                  <a:pos x="24" y="126"/>
                </a:cxn>
                <a:cxn ang="0">
                  <a:pos x="18" y="144"/>
                </a:cxn>
                <a:cxn ang="0">
                  <a:pos x="6" y="156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6" y="180"/>
                </a:cxn>
              </a:cxnLst>
              <a:rect l="0" t="0" r="r" b="b"/>
              <a:pathLst>
                <a:path w="132" h="180">
                  <a:moveTo>
                    <a:pt x="6" y="180"/>
                  </a:moveTo>
                  <a:lnTo>
                    <a:pt x="6" y="180"/>
                  </a:lnTo>
                  <a:lnTo>
                    <a:pt x="18" y="162"/>
                  </a:lnTo>
                  <a:lnTo>
                    <a:pt x="24" y="144"/>
                  </a:lnTo>
                  <a:lnTo>
                    <a:pt x="36" y="132"/>
                  </a:lnTo>
                  <a:lnTo>
                    <a:pt x="42" y="114"/>
                  </a:lnTo>
                  <a:lnTo>
                    <a:pt x="54" y="102"/>
                  </a:lnTo>
                  <a:lnTo>
                    <a:pt x="60" y="90"/>
                  </a:lnTo>
                  <a:lnTo>
                    <a:pt x="66" y="78"/>
                  </a:lnTo>
                  <a:lnTo>
                    <a:pt x="78" y="66"/>
                  </a:lnTo>
                  <a:lnTo>
                    <a:pt x="84" y="54"/>
                  </a:lnTo>
                  <a:lnTo>
                    <a:pt x="90" y="42"/>
                  </a:lnTo>
                  <a:lnTo>
                    <a:pt x="96" y="36"/>
                  </a:lnTo>
                  <a:lnTo>
                    <a:pt x="108" y="30"/>
                  </a:lnTo>
                  <a:lnTo>
                    <a:pt x="114" y="24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8"/>
                  </a:lnTo>
                  <a:lnTo>
                    <a:pt x="102" y="24"/>
                  </a:lnTo>
                  <a:lnTo>
                    <a:pt x="90" y="30"/>
                  </a:lnTo>
                  <a:lnTo>
                    <a:pt x="84" y="36"/>
                  </a:lnTo>
                  <a:lnTo>
                    <a:pt x="78" y="48"/>
                  </a:lnTo>
                  <a:lnTo>
                    <a:pt x="72" y="60"/>
                  </a:lnTo>
                  <a:lnTo>
                    <a:pt x="60" y="72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6" y="114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6" y="15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6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2395538" y="690563"/>
              <a:ext cx="333375" cy="609600"/>
            </a:xfrm>
            <a:custGeom>
              <a:avLst/>
              <a:gdLst/>
              <a:ahLst/>
              <a:cxnLst>
                <a:cxn ang="0">
                  <a:pos x="6" y="384"/>
                </a:cxn>
                <a:cxn ang="0">
                  <a:pos x="6" y="384"/>
                </a:cxn>
                <a:cxn ang="0">
                  <a:pos x="24" y="360"/>
                </a:cxn>
                <a:cxn ang="0">
                  <a:pos x="36" y="336"/>
                </a:cxn>
                <a:cxn ang="0">
                  <a:pos x="54" y="312"/>
                </a:cxn>
                <a:cxn ang="0">
                  <a:pos x="66" y="282"/>
                </a:cxn>
                <a:cxn ang="0">
                  <a:pos x="78" y="258"/>
                </a:cxn>
                <a:cxn ang="0">
                  <a:pos x="96" y="234"/>
                </a:cxn>
                <a:cxn ang="0">
                  <a:pos x="108" y="210"/>
                </a:cxn>
                <a:cxn ang="0">
                  <a:pos x="120" y="186"/>
                </a:cxn>
                <a:cxn ang="0">
                  <a:pos x="132" y="162"/>
                </a:cxn>
                <a:cxn ang="0">
                  <a:pos x="144" y="138"/>
                </a:cxn>
                <a:cxn ang="0">
                  <a:pos x="156" y="114"/>
                </a:cxn>
                <a:cxn ang="0">
                  <a:pos x="168" y="90"/>
                </a:cxn>
                <a:cxn ang="0">
                  <a:pos x="180" y="66"/>
                </a:cxn>
                <a:cxn ang="0">
                  <a:pos x="192" y="48"/>
                </a:cxn>
                <a:cxn ang="0">
                  <a:pos x="204" y="24"/>
                </a:cxn>
                <a:cxn ang="0">
                  <a:pos x="210" y="6"/>
                </a:cxn>
                <a:cxn ang="0">
                  <a:pos x="204" y="0"/>
                </a:cxn>
                <a:cxn ang="0">
                  <a:pos x="192" y="24"/>
                </a:cxn>
                <a:cxn ang="0">
                  <a:pos x="180" y="42"/>
                </a:cxn>
                <a:cxn ang="0">
                  <a:pos x="168" y="60"/>
                </a:cxn>
                <a:cxn ang="0">
                  <a:pos x="162" y="84"/>
                </a:cxn>
                <a:cxn ang="0">
                  <a:pos x="150" y="108"/>
                </a:cxn>
                <a:cxn ang="0">
                  <a:pos x="138" y="132"/>
                </a:cxn>
                <a:cxn ang="0">
                  <a:pos x="126" y="156"/>
                </a:cxn>
                <a:cxn ang="0">
                  <a:pos x="114" y="180"/>
                </a:cxn>
                <a:cxn ang="0">
                  <a:pos x="96" y="204"/>
                </a:cxn>
                <a:cxn ang="0">
                  <a:pos x="84" y="228"/>
                </a:cxn>
                <a:cxn ang="0">
                  <a:pos x="72" y="252"/>
                </a:cxn>
                <a:cxn ang="0">
                  <a:pos x="60" y="282"/>
                </a:cxn>
                <a:cxn ang="0">
                  <a:pos x="42" y="306"/>
                </a:cxn>
                <a:cxn ang="0">
                  <a:pos x="30" y="330"/>
                </a:cxn>
                <a:cxn ang="0">
                  <a:pos x="12" y="35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6" y="384"/>
                </a:cxn>
                <a:cxn ang="0">
                  <a:pos x="6" y="384"/>
                </a:cxn>
                <a:cxn ang="0">
                  <a:pos x="6" y="384"/>
                </a:cxn>
              </a:cxnLst>
              <a:rect l="0" t="0" r="r" b="b"/>
              <a:pathLst>
                <a:path w="210" h="384">
                  <a:moveTo>
                    <a:pt x="6" y="384"/>
                  </a:moveTo>
                  <a:lnTo>
                    <a:pt x="6" y="384"/>
                  </a:lnTo>
                  <a:lnTo>
                    <a:pt x="24" y="360"/>
                  </a:lnTo>
                  <a:lnTo>
                    <a:pt x="36" y="336"/>
                  </a:lnTo>
                  <a:lnTo>
                    <a:pt x="54" y="312"/>
                  </a:lnTo>
                  <a:lnTo>
                    <a:pt x="66" y="282"/>
                  </a:lnTo>
                  <a:lnTo>
                    <a:pt x="78" y="258"/>
                  </a:lnTo>
                  <a:lnTo>
                    <a:pt x="96" y="234"/>
                  </a:lnTo>
                  <a:lnTo>
                    <a:pt x="108" y="210"/>
                  </a:lnTo>
                  <a:lnTo>
                    <a:pt x="120" y="186"/>
                  </a:lnTo>
                  <a:lnTo>
                    <a:pt x="132" y="162"/>
                  </a:lnTo>
                  <a:lnTo>
                    <a:pt x="144" y="138"/>
                  </a:lnTo>
                  <a:lnTo>
                    <a:pt x="156" y="114"/>
                  </a:lnTo>
                  <a:lnTo>
                    <a:pt x="168" y="90"/>
                  </a:lnTo>
                  <a:lnTo>
                    <a:pt x="180" y="66"/>
                  </a:lnTo>
                  <a:lnTo>
                    <a:pt x="192" y="48"/>
                  </a:lnTo>
                  <a:lnTo>
                    <a:pt x="204" y="24"/>
                  </a:lnTo>
                  <a:lnTo>
                    <a:pt x="210" y="6"/>
                  </a:lnTo>
                  <a:lnTo>
                    <a:pt x="204" y="0"/>
                  </a:lnTo>
                  <a:lnTo>
                    <a:pt x="192" y="24"/>
                  </a:lnTo>
                  <a:lnTo>
                    <a:pt x="180" y="42"/>
                  </a:lnTo>
                  <a:lnTo>
                    <a:pt x="168" y="60"/>
                  </a:lnTo>
                  <a:lnTo>
                    <a:pt x="162" y="84"/>
                  </a:lnTo>
                  <a:lnTo>
                    <a:pt x="150" y="108"/>
                  </a:lnTo>
                  <a:lnTo>
                    <a:pt x="138" y="132"/>
                  </a:lnTo>
                  <a:lnTo>
                    <a:pt x="126" y="156"/>
                  </a:lnTo>
                  <a:lnTo>
                    <a:pt x="114" y="180"/>
                  </a:lnTo>
                  <a:lnTo>
                    <a:pt x="96" y="204"/>
                  </a:lnTo>
                  <a:lnTo>
                    <a:pt x="84" y="228"/>
                  </a:lnTo>
                  <a:lnTo>
                    <a:pt x="72" y="252"/>
                  </a:lnTo>
                  <a:lnTo>
                    <a:pt x="60" y="282"/>
                  </a:lnTo>
                  <a:lnTo>
                    <a:pt x="42" y="306"/>
                  </a:lnTo>
                  <a:lnTo>
                    <a:pt x="30" y="330"/>
                  </a:lnTo>
                  <a:lnTo>
                    <a:pt x="12" y="35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6" y="384"/>
                  </a:lnTo>
                  <a:lnTo>
                    <a:pt x="6" y="384"/>
                  </a:lnTo>
                  <a:lnTo>
                    <a:pt x="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2395538" y="881063"/>
              <a:ext cx="819150" cy="447675"/>
            </a:xfrm>
            <a:custGeom>
              <a:avLst/>
              <a:gdLst/>
              <a:ahLst/>
              <a:cxnLst>
                <a:cxn ang="0">
                  <a:pos x="510" y="0"/>
                </a:cxn>
                <a:cxn ang="0">
                  <a:pos x="468" y="6"/>
                </a:cxn>
                <a:cxn ang="0">
                  <a:pos x="420" y="24"/>
                </a:cxn>
                <a:cxn ang="0">
                  <a:pos x="378" y="42"/>
                </a:cxn>
                <a:cxn ang="0">
                  <a:pos x="330" y="66"/>
                </a:cxn>
                <a:cxn ang="0">
                  <a:pos x="288" y="90"/>
                </a:cxn>
                <a:cxn ang="0">
                  <a:pos x="246" y="120"/>
                </a:cxn>
                <a:cxn ang="0">
                  <a:pos x="204" y="144"/>
                </a:cxn>
                <a:cxn ang="0">
                  <a:pos x="162" y="174"/>
                </a:cxn>
                <a:cxn ang="0">
                  <a:pos x="126" y="198"/>
                </a:cxn>
                <a:cxn ang="0">
                  <a:pos x="96" y="222"/>
                </a:cxn>
                <a:cxn ang="0">
                  <a:pos x="66" y="246"/>
                </a:cxn>
                <a:cxn ang="0">
                  <a:pos x="42" y="258"/>
                </a:cxn>
                <a:cxn ang="0">
                  <a:pos x="24" y="270"/>
                </a:cxn>
                <a:cxn ang="0">
                  <a:pos x="12" y="276"/>
                </a:cxn>
                <a:cxn ang="0">
                  <a:pos x="6" y="276"/>
                </a:cxn>
                <a:cxn ang="0">
                  <a:pos x="6" y="264"/>
                </a:cxn>
                <a:cxn ang="0">
                  <a:pos x="0" y="270"/>
                </a:cxn>
                <a:cxn ang="0">
                  <a:pos x="6" y="282"/>
                </a:cxn>
                <a:cxn ang="0">
                  <a:pos x="18" y="282"/>
                </a:cxn>
                <a:cxn ang="0">
                  <a:pos x="36" y="276"/>
                </a:cxn>
                <a:cxn ang="0">
                  <a:pos x="60" y="258"/>
                </a:cxn>
                <a:cxn ang="0">
                  <a:pos x="84" y="240"/>
                </a:cxn>
                <a:cxn ang="0">
                  <a:pos x="114" y="222"/>
                </a:cxn>
                <a:cxn ang="0">
                  <a:pos x="150" y="192"/>
                </a:cxn>
                <a:cxn ang="0">
                  <a:pos x="186" y="168"/>
                </a:cxn>
                <a:cxn ang="0">
                  <a:pos x="228" y="138"/>
                </a:cxn>
                <a:cxn ang="0">
                  <a:pos x="270" y="114"/>
                </a:cxn>
                <a:cxn ang="0">
                  <a:pos x="312" y="84"/>
                </a:cxn>
                <a:cxn ang="0">
                  <a:pos x="360" y="60"/>
                </a:cxn>
                <a:cxn ang="0">
                  <a:pos x="402" y="42"/>
                </a:cxn>
                <a:cxn ang="0">
                  <a:pos x="444" y="24"/>
                </a:cxn>
                <a:cxn ang="0">
                  <a:pos x="486" y="12"/>
                </a:cxn>
                <a:cxn ang="0">
                  <a:pos x="510" y="6"/>
                </a:cxn>
                <a:cxn ang="0">
                  <a:pos x="510" y="6"/>
                </a:cxn>
                <a:cxn ang="0">
                  <a:pos x="510" y="0"/>
                </a:cxn>
                <a:cxn ang="0">
                  <a:pos x="510" y="0"/>
                </a:cxn>
              </a:cxnLst>
              <a:rect l="0" t="0" r="r" b="b"/>
              <a:pathLst>
                <a:path w="516" h="282">
                  <a:moveTo>
                    <a:pt x="510" y="0"/>
                  </a:moveTo>
                  <a:lnTo>
                    <a:pt x="510" y="0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44" y="12"/>
                  </a:lnTo>
                  <a:lnTo>
                    <a:pt x="420" y="24"/>
                  </a:lnTo>
                  <a:lnTo>
                    <a:pt x="396" y="30"/>
                  </a:lnTo>
                  <a:lnTo>
                    <a:pt x="378" y="42"/>
                  </a:lnTo>
                  <a:lnTo>
                    <a:pt x="354" y="54"/>
                  </a:lnTo>
                  <a:lnTo>
                    <a:pt x="330" y="66"/>
                  </a:lnTo>
                  <a:lnTo>
                    <a:pt x="312" y="78"/>
                  </a:lnTo>
                  <a:lnTo>
                    <a:pt x="288" y="90"/>
                  </a:lnTo>
                  <a:lnTo>
                    <a:pt x="264" y="102"/>
                  </a:lnTo>
                  <a:lnTo>
                    <a:pt x="246" y="120"/>
                  </a:lnTo>
                  <a:lnTo>
                    <a:pt x="222" y="132"/>
                  </a:lnTo>
                  <a:lnTo>
                    <a:pt x="204" y="144"/>
                  </a:lnTo>
                  <a:lnTo>
                    <a:pt x="180" y="162"/>
                  </a:lnTo>
                  <a:lnTo>
                    <a:pt x="162" y="174"/>
                  </a:lnTo>
                  <a:lnTo>
                    <a:pt x="144" y="186"/>
                  </a:lnTo>
                  <a:lnTo>
                    <a:pt x="126" y="198"/>
                  </a:lnTo>
                  <a:lnTo>
                    <a:pt x="108" y="210"/>
                  </a:lnTo>
                  <a:lnTo>
                    <a:pt x="96" y="222"/>
                  </a:lnTo>
                  <a:lnTo>
                    <a:pt x="78" y="234"/>
                  </a:lnTo>
                  <a:lnTo>
                    <a:pt x="66" y="246"/>
                  </a:lnTo>
                  <a:lnTo>
                    <a:pt x="54" y="252"/>
                  </a:lnTo>
                  <a:lnTo>
                    <a:pt x="42" y="258"/>
                  </a:lnTo>
                  <a:lnTo>
                    <a:pt x="30" y="264"/>
                  </a:lnTo>
                  <a:lnTo>
                    <a:pt x="24" y="270"/>
                  </a:lnTo>
                  <a:lnTo>
                    <a:pt x="18" y="276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8" y="282"/>
                  </a:lnTo>
                  <a:lnTo>
                    <a:pt x="30" y="282"/>
                  </a:lnTo>
                  <a:lnTo>
                    <a:pt x="36" y="276"/>
                  </a:lnTo>
                  <a:lnTo>
                    <a:pt x="48" y="270"/>
                  </a:lnTo>
                  <a:lnTo>
                    <a:pt x="60" y="258"/>
                  </a:lnTo>
                  <a:lnTo>
                    <a:pt x="72" y="252"/>
                  </a:lnTo>
                  <a:lnTo>
                    <a:pt x="84" y="240"/>
                  </a:lnTo>
                  <a:lnTo>
                    <a:pt x="102" y="234"/>
                  </a:lnTo>
                  <a:lnTo>
                    <a:pt x="114" y="222"/>
                  </a:lnTo>
                  <a:lnTo>
                    <a:pt x="132" y="210"/>
                  </a:lnTo>
                  <a:lnTo>
                    <a:pt x="150" y="192"/>
                  </a:lnTo>
                  <a:lnTo>
                    <a:pt x="168" y="180"/>
                  </a:lnTo>
                  <a:lnTo>
                    <a:pt x="186" y="168"/>
                  </a:lnTo>
                  <a:lnTo>
                    <a:pt x="210" y="156"/>
                  </a:lnTo>
                  <a:lnTo>
                    <a:pt x="228" y="138"/>
                  </a:lnTo>
                  <a:lnTo>
                    <a:pt x="246" y="126"/>
                  </a:lnTo>
                  <a:lnTo>
                    <a:pt x="270" y="114"/>
                  </a:lnTo>
                  <a:lnTo>
                    <a:pt x="294" y="96"/>
                  </a:lnTo>
                  <a:lnTo>
                    <a:pt x="312" y="84"/>
                  </a:lnTo>
                  <a:lnTo>
                    <a:pt x="336" y="72"/>
                  </a:lnTo>
                  <a:lnTo>
                    <a:pt x="360" y="60"/>
                  </a:lnTo>
                  <a:lnTo>
                    <a:pt x="378" y="48"/>
                  </a:lnTo>
                  <a:lnTo>
                    <a:pt x="402" y="42"/>
                  </a:lnTo>
                  <a:lnTo>
                    <a:pt x="426" y="30"/>
                  </a:lnTo>
                  <a:lnTo>
                    <a:pt x="444" y="24"/>
                  </a:lnTo>
                  <a:lnTo>
                    <a:pt x="468" y="18"/>
                  </a:lnTo>
                  <a:lnTo>
                    <a:pt x="486" y="12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6" y="6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205163" y="881063"/>
              <a:ext cx="371475" cy="1266825"/>
            </a:xfrm>
            <a:custGeom>
              <a:avLst/>
              <a:gdLst/>
              <a:ahLst/>
              <a:cxnLst>
                <a:cxn ang="0">
                  <a:pos x="204" y="798"/>
                </a:cxn>
                <a:cxn ang="0">
                  <a:pos x="204" y="798"/>
                </a:cxn>
                <a:cxn ang="0">
                  <a:pos x="216" y="714"/>
                </a:cxn>
                <a:cxn ang="0">
                  <a:pos x="222" y="642"/>
                </a:cxn>
                <a:cxn ang="0">
                  <a:pos x="228" y="570"/>
                </a:cxn>
                <a:cxn ang="0">
                  <a:pos x="234" y="504"/>
                </a:cxn>
                <a:cxn ang="0">
                  <a:pos x="234" y="438"/>
                </a:cxn>
                <a:cxn ang="0">
                  <a:pos x="228" y="378"/>
                </a:cxn>
                <a:cxn ang="0">
                  <a:pos x="222" y="318"/>
                </a:cxn>
                <a:cxn ang="0">
                  <a:pos x="216" y="270"/>
                </a:cxn>
                <a:cxn ang="0">
                  <a:pos x="198" y="216"/>
                </a:cxn>
                <a:cxn ang="0">
                  <a:pos x="186" y="174"/>
                </a:cxn>
                <a:cxn ang="0">
                  <a:pos x="162" y="132"/>
                </a:cxn>
                <a:cxn ang="0">
                  <a:pos x="138" y="96"/>
                </a:cxn>
                <a:cxn ang="0">
                  <a:pos x="108" y="66"/>
                </a:cxn>
                <a:cxn ang="0">
                  <a:pos x="78" y="36"/>
                </a:cxn>
                <a:cxn ang="0">
                  <a:pos x="42" y="1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36" y="24"/>
                </a:cxn>
                <a:cxn ang="0">
                  <a:pos x="72" y="48"/>
                </a:cxn>
                <a:cxn ang="0">
                  <a:pos x="102" y="72"/>
                </a:cxn>
                <a:cxn ang="0">
                  <a:pos x="132" y="102"/>
                </a:cxn>
                <a:cxn ang="0">
                  <a:pos x="156" y="138"/>
                </a:cxn>
                <a:cxn ang="0">
                  <a:pos x="174" y="174"/>
                </a:cxn>
                <a:cxn ang="0">
                  <a:pos x="192" y="222"/>
                </a:cxn>
                <a:cxn ang="0">
                  <a:pos x="204" y="270"/>
                </a:cxn>
                <a:cxn ang="0">
                  <a:pos x="216" y="324"/>
                </a:cxn>
                <a:cxn ang="0">
                  <a:pos x="222" y="378"/>
                </a:cxn>
                <a:cxn ang="0">
                  <a:pos x="228" y="438"/>
                </a:cxn>
                <a:cxn ang="0">
                  <a:pos x="228" y="504"/>
                </a:cxn>
                <a:cxn ang="0">
                  <a:pos x="222" y="570"/>
                </a:cxn>
                <a:cxn ang="0">
                  <a:pos x="216" y="642"/>
                </a:cxn>
                <a:cxn ang="0">
                  <a:pos x="204" y="714"/>
                </a:cxn>
                <a:cxn ang="0">
                  <a:pos x="192" y="792"/>
                </a:cxn>
                <a:cxn ang="0">
                  <a:pos x="192" y="792"/>
                </a:cxn>
                <a:cxn ang="0">
                  <a:pos x="204" y="798"/>
                </a:cxn>
              </a:cxnLst>
              <a:rect l="0" t="0" r="r" b="b"/>
              <a:pathLst>
                <a:path w="234" h="798">
                  <a:moveTo>
                    <a:pt x="204" y="798"/>
                  </a:moveTo>
                  <a:lnTo>
                    <a:pt x="204" y="798"/>
                  </a:lnTo>
                  <a:lnTo>
                    <a:pt x="216" y="714"/>
                  </a:lnTo>
                  <a:lnTo>
                    <a:pt x="222" y="642"/>
                  </a:lnTo>
                  <a:lnTo>
                    <a:pt x="228" y="570"/>
                  </a:lnTo>
                  <a:lnTo>
                    <a:pt x="234" y="504"/>
                  </a:lnTo>
                  <a:lnTo>
                    <a:pt x="234" y="438"/>
                  </a:lnTo>
                  <a:lnTo>
                    <a:pt x="228" y="378"/>
                  </a:lnTo>
                  <a:lnTo>
                    <a:pt x="222" y="318"/>
                  </a:lnTo>
                  <a:lnTo>
                    <a:pt x="216" y="270"/>
                  </a:lnTo>
                  <a:lnTo>
                    <a:pt x="198" y="216"/>
                  </a:lnTo>
                  <a:lnTo>
                    <a:pt x="186" y="174"/>
                  </a:lnTo>
                  <a:lnTo>
                    <a:pt x="162" y="132"/>
                  </a:lnTo>
                  <a:lnTo>
                    <a:pt x="138" y="96"/>
                  </a:lnTo>
                  <a:lnTo>
                    <a:pt x="108" y="66"/>
                  </a:lnTo>
                  <a:lnTo>
                    <a:pt x="78" y="36"/>
                  </a:lnTo>
                  <a:lnTo>
                    <a:pt x="42" y="18"/>
                  </a:lnTo>
                  <a:lnTo>
                    <a:pt x="0" y="0"/>
                  </a:lnTo>
                  <a:lnTo>
                    <a:pt x="0" y="6"/>
                  </a:lnTo>
                  <a:lnTo>
                    <a:pt x="36" y="24"/>
                  </a:lnTo>
                  <a:lnTo>
                    <a:pt x="72" y="48"/>
                  </a:lnTo>
                  <a:lnTo>
                    <a:pt x="102" y="72"/>
                  </a:lnTo>
                  <a:lnTo>
                    <a:pt x="132" y="102"/>
                  </a:lnTo>
                  <a:lnTo>
                    <a:pt x="156" y="138"/>
                  </a:lnTo>
                  <a:lnTo>
                    <a:pt x="174" y="174"/>
                  </a:lnTo>
                  <a:lnTo>
                    <a:pt x="192" y="222"/>
                  </a:lnTo>
                  <a:lnTo>
                    <a:pt x="204" y="270"/>
                  </a:lnTo>
                  <a:lnTo>
                    <a:pt x="216" y="324"/>
                  </a:lnTo>
                  <a:lnTo>
                    <a:pt x="222" y="378"/>
                  </a:lnTo>
                  <a:lnTo>
                    <a:pt x="228" y="438"/>
                  </a:lnTo>
                  <a:lnTo>
                    <a:pt x="228" y="504"/>
                  </a:lnTo>
                  <a:lnTo>
                    <a:pt x="222" y="570"/>
                  </a:lnTo>
                  <a:lnTo>
                    <a:pt x="216" y="642"/>
                  </a:lnTo>
                  <a:lnTo>
                    <a:pt x="204" y="714"/>
                  </a:lnTo>
                  <a:lnTo>
                    <a:pt x="192" y="792"/>
                  </a:lnTo>
                  <a:lnTo>
                    <a:pt x="192" y="792"/>
                  </a:lnTo>
                  <a:lnTo>
                    <a:pt x="204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1547813" y="2138363"/>
              <a:ext cx="1981200" cy="4305300"/>
            </a:xfrm>
            <a:custGeom>
              <a:avLst/>
              <a:gdLst/>
              <a:ahLst/>
              <a:cxnLst>
                <a:cxn ang="0">
                  <a:pos x="6" y="2712"/>
                </a:cxn>
                <a:cxn ang="0">
                  <a:pos x="138" y="2520"/>
                </a:cxn>
                <a:cxn ang="0">
                  <a:pos x="258" y="2334"/>
                </a:cxn>
                <a:cxn ang="0">
                  <a:pos x="372" y="2142"/>
                </a:cxn>
                <a:cxn ang="0">
                  <a:pos x="480" y="1956"/>
                </a:cxn>
                <a:cxn ang="0">
                  <a:pos x="582" y="1764"/>
                </a:cxn>
                <a:cxn ang="0">
                  <a:pos x="678" y="1584"/>
                </a:cxn>
                <a:cxn ang="0">
                  <a:pos x="768" y="1398"/>
                </a:cxn>
                <a:cxn ang="0">
                  <a:pos x="846" y="1218"/>
                </a:cxn>
                <a:cxn ang="0">
                  <a:pos x="924" y="1044"/>
                </a:cxn>
                <a:cxn ang="0">
                  <a:pos x="990" y="870"/>
                </a:cxn>
                <a:cxn ang="0">
                  <a:pos x="1050" y="708"/>
                </a:cxn>
                <a:cxn ang="0">
                  <a:pos x="1104" y="546"/>
                </a:cxn>
                <a:cxn ang="0">
                  <a:pos x="1152" y="396"/>
                </a:cxn>
                <a:cxn ang="0">
                  <a:pos x="1188" y="258"/>
                </a:cxn>
                <a:cxn ang="0">
                  <a:pos x="1224" y="126"/>
                </a:cxn>
                <a:cxn ang="0">
                  <a:pos x="1248" y="6"/>
                </a:cxn>
                <a:cxn ang="0">
                  <a:pos x="1224" y="60"/>
                </a:cxn>
                <a:cxn ang="0">
                  <a:pos x="1200" y="186"/>
                </a:cxn>
                <a:cxn ang="0">
                  <a:pos x="1164" y="324"/>
                </a:cxn>
                <a:cxn ang="0">
                  <a:pos x="1122" y="468"/>
                </a:cxn>
                <a:cxn ang="0">
                  <a:pos x="1068" y="624"/>
                </a:cxn>
                <a:cxn ang="0">
                  <a:pos x="1014" y="786"/>
                </a:cxn>
                <a:cxn ang="0">
                  <a:pos x="948" y="954"/>
                </a:cxn>
                <a:cxn ang="0">
                  <a:pos x="876" y="1128"/>
                </a:cxn>
                <a:cxn ang="0">
                  <a:pos x="798" y="1302"/>
                </a:cxn>
                <a:cxn ang="0">
                  <a:pos x="714" y="1482"/>
                </a:cxn>
                <a:cxn ang="0">
                  <a:pos x="624" y="1668"/>
                </a:cxn>
                <a:cxn ang="0">
                  <a:pos x="522" y="1854"/>
                </a:cxn>
                <a:cxn ang="0">
                  <a:pos x="420" y="2046"/>
                </a:cxn>
                <a:cxn ang="0">
                  <a:pos x="306" y="2232"/>
                </a:cxn>
                <a:cxn ang="0">
                  <a:pos x="192" y="2424"/>
                </a:cxn>
                <a:cxn ang="0">
                  <a:pos x="66" y="2610"/>
                </a:cxn>
                <a:cxn ang="0">
                  <a:pos x="6" y="2712"/>
                </a:cxn>
                <a:cxn ang="0">
                  <a:pos x="0" y="2706"/>
                </a:cxn>
                <a:cxn ang="0">
                  <a:pos x="6" y="2712"/>
                </a:cxn>
                <a:cxn ang="0">
                  <a:pos x="6" y="2700"/>
                </a:cxn>
              </a:cxnLst>
              <a:rect l="0" t="0" r="r" b="b"/>
              <a:pathLst>
                <a:path w="1248" h="2712">
                  <a:moveTo>
                    <a:pt x="6" y="2700"/>
                  </a:moveTo>
                  <a:lnTo>
                    <a:pt x="6" y="2712"/>
                  </a:lnTo>
                  <a:lnTo>
                    <a:pt x="72" y="2616"/>
                  </a:lnTo>
                  <a:lnTo>
                    <a:pt x="138" y="2520"/>
                  </a:lnTo>
                  <a:lnTo>
                    <a:pt x="198" y="2430"/>
                  </a:lnTo>
                  <a:lnTo>
                    <a:pt x="258" y="2334"/>
                  </a:lnTo>
                  <a:lnTo>
                    <a:pt x="318" y="2238"/>
                  </a:lnTo>
                  <a:lnTo>
                    <a:pt x="372" y="2142"/>
                  </a:lnTo>
                  <a:lnTo>
                    <a:pt x="426" y="2052"/>
                  </a:lnTo>
                  <a:lnTo>
                    <a:pt x="480" y="1956"/>
                  </a:lnTo>
                  <a:lnTo>
                    <a:pt x="534" y="1860"/>
                  </a:lnTo>
                  <a:lnTo>
                    <a:pt x="582" y="1764"/>
                  </a:lnTo>
                  <a:lnTo>
                    <a:pt x="630" y="1674"/>
                  </a:lnTo>
                  <a:lnTo>
                    <a:pt x="678" y="1584"/>
                  </a:lnTo>
                  <a:lnTo>
                    <a:pt x="720" y="1488"/>
                  </a:lnTo>
                  <a:lnTo>
                    <a:pt x="768" y="1398"/>
                  </a:lnTo>
                  <a:lnTo>
                    <a:pt x="810" y="1308"/>
                  </a:lnTo>
                  <a:lnTo>
                    <a:pt x="846" y="1218"/>
                  </a:lnTo>
                  <a:lnTo>
                    <a:pt x="888" y="1128"/>
                  </a:lnTo>
                  <a:lnTo>
                    <a:pt x="924" y="1044"/>
                  </a:lnTo>
                  <a:lnTo>
                    <a:pt x="960" y="954"/>
                  </a:lnTo>
                  <a:lnTo>
                    <a:pt x="990" y="870"/>
                  </a:lnTo>
                  <a:lnTo>
                    <a:pt x="1020" y="786"/>
                  </a:lnTo>
                  <a:lnTo>
                    <a:pt x="1050" y="708"/>
                  </a:lnTo>
                  <a:lnTo>
                    <a:pt x="1080" y="630"/>
                  </a:lnTo>
                  <a:lnTo>
                    <a:pt x="1104" y="546"/>
                  </a:lnTo>
                  <a:lnTo>
                    <a:pt x="1128" y="474"/>
                  </a:lnTo>
                  <a:lnTo>
                    <a:pt x="1152" y="396"/>
                  </a:lnTo>
                  <a:lnTo>
                    <a:pt x="1170" y="330"/>
                  </a:lnTo>
                  <a:lnTo>
                    <a:pt x="1188" y="258"/>
                  </a:lnTo>
                  <a:lnTo>
                    <a:pt x="1206" y="192"/>
                  </a:lnTo>
                  <a:lnTo>
                    <a:pt x="1224" y="126"/>
                  </a:lnTo>
                  <a:lnTo>
                    <a:pt x="1236" y="66"/>
                  </a:lnTo>
                  <a:lnTo>
                    <a:pt x="1248" y="6"/>
                  </a:lnTo>
                  <a:lnTo>
                    <a:pt x="1236" y="0"/>
                  </a:lnTo>
                  <a:lnTo>
                    <a:pt x="1224" y="60"/>
                  </a:lnTo>
                  <a:lnTo>
                    <a:pt x="1212" y="126"/>
                  </a:lnTo>
                  <a:lnTo>
                    <a:pt x="1200" y="186"/>
                  </a:lnTo>
                  <a:lnTo>
                    <a:pt x="1182" y="258"/>
                  </a:lnTo>
                  <a:lnTo>
                    <a:pt x="1164" y="324"/>
                  </a:lnTo>
                  <a:lnTo>
                    <a:pt x="1140" y="396"/>
                  </a:lnTo>
                  <a:lnTo>
                    <a:pt x="1122" y="468"/>
                  </a:lnTo>
                  <a:lnTo>
                    <a:pt x="1098" y="546"/>
                  </a:lnTo>
                  <a:lnTo>
                    <a:pt x="1068" y="624"/>
                  </a:lnTo>
                  <a:lnTo>
                    <a:pt x="1044" y="702"/>
                  </a:lnTo>
                  <a:lnTo>
                    <a:pt x="1014" y="786"/>
                  </a:lnTo>
                  <a:lnTo>
                    <a:pt x="984" y="870"/>
                  </a:lnTo>
                  <a:lnTo>
                    <a:pt x="948" y="954"/>
                  </a:lnTo>
                  <a:lnTo>
                    <a:pt x="912" y="1038"/>
                  </a:lnTo>
                  <a:lnTo>
                    <a:pt x="876" y="1128"/>
                  </a:lnTo>
                  <a:lnTo>
                    <a:pt x="840" y="1212"/>
                  </a:lnTo>
                  <a:lnTo>
                    <a:pt x="798" y="1302"/>
                  </a:lnTo>
                  <a:lnTo>
                    <a:pt x="756" y="1392"/>
                  </a:lnTo>
                  <a:lnTo>
                    <a:pt x="714" y="1482"/>
                  </a:lnTo>
                  <a:lnTo>
                    <a:pt x="666" y="1578"/>
                  </a:lnTo>
                  <a:lnTo>
                    <a:pt x="624" y="1668"/>
                  </a:lnTo>
                  <a:lnTo>
                    <a:pt x="576" y="1764"/>
                  </a:lnTo>
                  <a:lnTo>
                    <a:pt x="522" y="1854"/>
                  </a:lnTo>
                  <a:lnTo>
                    <a:pt x="474" y="1950"/>
                  </a:lnTo>
                  <a:lnTo>
                    <a:pt x="420" y="2046"/>
                  </a:lnTo>
                  <a:lnTo>
                    <a:pt x="366" y="2142"/>
                  </a:lnTo>
                  <a:lnTo>
                    <a:pt x="306" y="2232"/>
                  </a:lnTo>
                  <a:lnTo>
                    <a:pt x="252" y="2328"/>
                  </a:lnTo>
                  <a:lnTo>
                    <a:pt x="192" y="2424"/>
                  </a:lnTo>
                  <a:lnTo>
                    <a:pt x="126" y="2520"/>
                  </a:lnTo>
                  <a:lnTo>
                    <a:pt x="66" y="2610"/>
                  </a:lnTo>
                  <a:lnTo>
                    <a:pt x="0" y="2706"/>
                  </a:lnTo>
                  <a:lnTo>
                    <a:pt x="6" y="2712"/>
                  </a:lnTo>
                  <a:lnTo>
                    <a:pt x="0" y="2706"/>
                  </a:lnTo>
                  <a:lnTo>
                    <a:pt x="0" y="2706"/>
                  </a:lnTo>
                  <a:lnTo>
                    <a:pt x="0" y="2712"/>
                  </a:lnTo>
                  <a:lnTo>
                    <a:pt x="6" y="2712"/>
                  </a:lnTo>
                  <a:lnTo>
                    <a:pt x="6" y="2712"/>
                  </a:lnTo>
                  <a:lnTo>
                    <a:pt x="6" y="27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1557338" y="6424613"/>
              <a:ext cx="3009900" cy="19050"/>
            </a:xfrm>
            <a:custGeom>
              <a:avLst/>
              <a:gdLst/>
              <a:ahLst/>
              <a:cxnLst>
                <a:cxn ang="0">
                  <a:pos x="1896" y="0"/>
                </a:cxn>
                <a:cxn ang="0">
                  <a:pos x="1782" y="0"/>
                </a:cxn>
                <a:cxn ang="0">
                  <a:pos x="1662" y="0"/>
                </a:cxn>
                <a:cxn ang="0">
                  <a:pos x="1542" y="0"/>
                </a:cxn>
                <a:cxn ang="0">
                  <a:pos x="1422" y="0"/>
                </a:cxn>
                <a:cxn ang="0">
                  <a:pos x="1308" y="0"/>
                </a:cxn>
                <a:cxn ang="0">
                  <a:pos x="1188" y="0"/>
                </a:cxn>
                <a:cxn ang="0">
                  <a:pos x="1068" y="0"/>
                </a:cxn>
                <a:cxn ang="0">
                  <a:pos x="948" y="0"/>
                </a:cxn>
                <a:cxn ang="0">
                  <a:pos x="828" y="0"/>
                </a:cxn>
                <a:cxn ang="0">
                  <a:pos x="714" y="0"/>
                </a:cxn>
                <a:cxn ang="0">
                  <a:pos x="594" y="0"/>
                </a:cxn>
                <a:cxn ang="0">
                  <a:pos x="474" y="0"/>
                </a:cxn>
                <a:cxn ang="0">
                  <a:pos x="354" y="0"/>
                </a:cxn>
                <a:cxn ang="0">
                  <a:pos x="234" y="0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60" y="12"/>
                </a:cxn>
                <a:cxn ang="0">
                  <a:pos x="174" y="12"/>
                </a:cxn>
                <a:cxn ang="0">
                  <a:pos x="294" y="12"/>
                </a:cxn>
                <a:cxn ang="0">
                  <a:pos x="414" y="12"/>
                </a:cxn>
                <a:cxn ang="0">
                  <a:pos x="534" y="12"/>
                </a:cxn>
                <a:cxn ang="0">
                  <a:pos x="654" y="12"/>
                </a:cxn>
                <a:cxn ang="0">
                  <a:pos x="768" y="12"/>
                </a:cxn>
                <a:cxn ang="0">
                  <a:pos x="888" y="12"/>
                </a:cxn>
                <a:cxn ang="0">
                  <a:pos x="1008" y="12"/>
                </a:cxn>
                <a:cxn ang="0">
                  <a:pos x="1128" y="12"/>
                </a:cxn>
                <a:cxn ang="0">
                  <a:pos x="1248" y="12"/>
                </a:cxn>
                <a:cxn ang="0">
                  <a:pos x="1368" y="12"/>
                </a:cxn>
                <a:cxn ang="0">
                  <a:pos x="1482" y="12"/>
                </a:cxn>
                <a:cxn ang="0">
                  <a:pos x="1602" y="12"/>
                </a:cxn>
                <a:cxn ang="0">
                  <a:pos x="1722" y="12"/>
                </a:cxn>
                <a:cxn ang="0">
                  <a:pos x="1842" y="12"/>
                </a:cxn>
                <a:cxn ang="0">
                  <a:pos x="1896" y="12"/>
                </a:cxn>
              </a:cxnLst>
              <a:rect l="0" t="0" r="r" b="b"/>
              <a:pathLst>
                <a:path w="1896" h="12">
                  <a:moveTo>
                    <a:pt x="1896" y="0"/>
                  </a:moveTo>
                  <a:lnTo>
                    <a:pt x="1896" y="0"/>
                  </a:lnTo>
                  <a:lnTo>
                    <a:pt x="1842" y="0"/>
                  </a:lnTo>
                  <a:lnTo>
                    <a:pt x="1782" y="0"/>
                  </a:lnTo>
                  <a:lnTo>
                    <a:pt x="1722" y="0"/>
                  </a:lnTo>
                  <a:lnTo>
                    <a:pt x="1662" y="0"/>
                  </a:lnTo>
                  <a:lnTo>
                    <a:pt x="1602" y="0"/>
                  </a:lnTo>
                  <a:lnTo>
                    <a:pt x="1542" y="0"/>
                  </a:lnTo>
                  <a:lnTo>
                    <a:pt x="1482" y="0"/>
                  </a:lnTo>
                  <a:lnTo>
                    <a:pt x="1422" y="0"/>
                  </a:lnTo>
                  <a:lnTo>
                    <a:pt x="1368" y="0"/>
                  </a:lnTo>
                  <a:lnTo>
                    <a:pt x="1308" y="0"/>
                  </a:lnTo>
                  <a:lnTo>
                    <a:pt x="1248" y="0"/>
                  </a:lnTo>
                  <a:lnTo>
                    <a:pt x="1188" y="0"/>
                  </a:lnTo>
                  <a:lnTo>
                    <a:pt x="1128" y="0"/>
                  </a:lnTo>
                  <a:lnTo>
                    <a:pt x="1068" y="0"/>
                  </a:lnTo>
                  <a:lnTo>
                    <a:pt x="1008" y="0"/>
                  </a:lnTo>
                  <a:lnTo>
                    <a:pt x="948" y="0"/>
                  </a:lnTo>
                  <a:lnTo>
                    <a:pt x="888" y="0"/>
                  </a:lnTo>
                  <a:lnTo>
                    <a:pt x="828" y="0"/>
                  </a:lnTo>
                  <a:lnTo>
                    <a:pt x="768" y="0"/>
                  </a:lnTo>
                  <a:lnTo>
                    <a:pt x="714" y="0"/>
                  </a:lnTo>
                  <a:lnTo>
                    <a:pt x="654" y="0"/>
                  </a:lnTo>
                  <a:lnTo>
                    <a:pt x="594" y="0"/>
                  </a:lnTo>
                  <a:lnTo>
                    <a:pt x="534" y="0"/>
                  </a:lnTo>
                  <a:lnTo>
                    <a:pt x="474" y="0"/>
                  </a:lnTo>
                  <a:lnTo>
                    <a:pt x="414" y="0"/>
                  </a:lnTo>
                  <a:lnTo>
                    <a:pt x="354" y="0"/>
                  </a:lnTo>
                  <a:lnTo>
                    <a:pt x="294" y="0"/>
                  </a:lnTo>
                  <a:lnTo>
                    <a:pt x="234" y="0"/>
                  </a:lnTo>
                  <a:lnTo>
                    <a:pt x="174" y="0"/>
                  </a:lnTo>
                  <a:lnTo>
                    <a:pt x="12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0" y="12"/>
                  </a:lnTo>
                  <a:lnTo>
                    <a:pt x="120" y="12"/>
                  </a:lnTo>
                  <a:lnTo>
                    <a:pt x="174" y="12"/>
                  </a:lnTo>
                  <a:lnTo>
                    <a:pt x="234" y="12"/>
                  </a:lnTo>
                  <a:lnTo>
                    <a:pt x="294" y="12"/>
                  </a:lnTo>
                  <a:lnTo>
                    <a:pt x="354" y="12"/>
                  </a:lnTo>
                  <a:lnTo>
                    <a:pt x="414" y="12"/>
                  </a:lnTo>
                  <a:lnTo>
                    <a:pt x="474" y="12"/>
                  </a:lnTo>
                  <a:lnTo>
                    <a:pt x="534" y="12"/>
                  </a:lnTo>
                  <a:lnTo>
                    <a:pt x="594" y="12"/>
                  </a:lnTo>
                  <a:lnTo>
                    <a:pt x="654" y="12"/>
                  </a:lnTo>
                  <a:lnTo>
                    <a:pt x="714" y="12"/>
                  </a:lnTo>
                  <a:lnTo>
                    <a:pt x="768" y="12"/>
                  </a:lnTo>
                  <a:lnTo>
                    <a:pt x="828" y="12"/>
                  </a:lnTo>
                  <a:lnTo>
                    <a:pt x="888" y="12"/>
                  </a:lnTo>
                  <a:lnTo>
                    <a:pt x="948" y="12"/>
                  </a:lnTo>
                  <a:lnTo>
                    <a:pt x="1008" y="12"/>
                  </a:lnTo>
                  <a:lnTo>
                    <a:pt x="1068" y="12"/>
                  </a:lnTo>
                  <a:lnTo>
                    <a:pt x="1128" y="12"/>
                  </a:lnTo>
                  <a:lnTo>
                    <a:pt x="1188" y="12"/>
                  </a:lnTo>
                  <a:lnTo>
                    <a:pt x="1248" y="12"/>
                  </a:lnTo>
                  <a:lnTo>
                    <a:pt x="1308" y="12"/>
                  </a:lnTo>
                  <a:lnTo>
                    <a:pt x="1368" y="12"/>
                  </a:lnTo>
                  <a:lnTo>
                    <a:pt x="1422" y="12"/>
                  </a:lnTo>
                  <a:lnTo>
                    <a:pt x="1482" y="12"/>
                  </a:lnTo>
                  <a:lnTo>
                    <a:pt x="1542" y="12"/>
                  </a:lnTo>
                  <a:lnTo>
                    <a:pt x="1602" y="12"/>
                  </a:lnTo>
                  <a:lnTo>
                    <a:pt x="1662" y="12"/>
                  </a:lnTo>
                  <a:lnTo>
                    <a:pt x="1722" y="12"/>
                  </a:lnTo>
                  <a:lnTo>
                    <a:pt x="1782" y="12"/>
                  </a:lnTo>
                  <a:lnTo>
                    <a:pt x="1842" y="12"/>
                  </a:lnTo>
                  <a:lnTo>
                    <a:pt x="1896" y="12"/>
                  </a:lnTo>
                  <a:lnTo>
                    <a:pt x="1896" y="12"/>
                  </a:lnTo>
                  <a:lnTo>
                    <a:pt x="189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4567238" y="6424613"/>
              <a:ext cx="3028950" cy="19050"/>
            </a:xfrm>
            <a:custGeom>
              <a:avLst/>
              <a:gdLst/>
              <a:ahLst/>
              <a:cxnLst>
                <a:cxn ang="0">
                  <a:pos x="1902" y="0"/>
                </a:cxn>
                <a:cxn ang="0">
                  <a:pos x="1782" y="0"/>
                </a:cxn>
                <a:cxn ang="0">
                  <a:pos x="1668" y="0"/>
                </a:cxn>
                <a:cxn ang="0">
                  <a:pos x="1548" y="0"/>
                </a:cxn>
                <a:cxn ang="0">
                  <a:pos x="1428" y="0"/>
                </a:cxn>
                <a:cxn ang="0">
                  <a:pos x="1308" y="0"/>
                </a:cxn>
                <a:cxn ang="0">
                  <a:pos x="1188" y="0"/>
                </a:cxn>
                <a:cxn ang="0">
                  <a:pos x="1074" y="0"/>
                </a:cxn>
                <a:cxn ang="0">
                  <a:pos x="954" y="0"/>
                </a:cxn>
                <a:cxn ang="0">
                  <a:pos x="834" y="0"/>
                </a:cxn>
                <a:cxn ang="0">
                  <a:pos x="714" y="0"/>
                </a:cxn>
                <a:cxn ang="0">
                  <a:pos x="594" y="0"/>
                </a:cxn>
                <a:cxn ang="0">
                  <a:pos x="474" y="0"/>
                </a:cxn>
                <a:cxn ang="0">
                  <a:pos x="360" y="0"/>
                </a:cxn>
                <a:cxn ang="0">
                  <a:pos x="240" y="0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60" y="12"/>
                </a:cxn>
                <a:cxn ang="0">
                  <a:pos x="180" y="12"/>
                </a:cxn>
                <a:cxn ang="0">
                  <a:pos x="300" y="12"/>
                </a:cxn>
                <a:cxn ang="0">
                  <a:pos x="420" y="12"/>
                </a:cxn>
                <a:cxn ang="0">
                  <a:pos x="534" y="12"/>
                </a:cxn>
                <a:cxn ang="0">
                  <a:pos x="654" y="12"/>
                </a:cxn>
                <a:cxn ang="0">
                  <a:pos x="774" y="12"/>
                </a:cxn>
                <a:cxn ang="0">
                  <a:pos x="894" y="12"/>
                </a:cxn>
                <a:cxn ang="0">
                  <a:pos x="1014" y="12"/>
                </a:cxn>
                <a:cxn ang="0">
                  <a:pos x="1134" y="12"/>
                </a:cxn>
                <a:cxn ang="0">
                  <a:pos x="1248" y="12"/>
                </a:cxn>
                <a:cxn ang="0">
                  <a:pos x="1368" y="12"/>
                </a:cxn>
                <a:cxn ang="0">
                  <a:pos x="1488" y="12"/>
                </a:cxn>
                <a:cxn ang="0">
                  <a:pos x="1608" y="12"/>
                </a:cxn>
                <a:cxn ang="0">
                  <a:pos x="1728" y="12"/>
                </a:cxn>
                <a:cxn ang="0">
                  <a:pos x="1842" y="12"/>
                </a:cxn>
                <a:cxn ang="0">
                  <a:pos x="1908" y="6"/>
                </a:cxn>
                <a:cxn ang="0">
                  <a:pos x="1908" y="12"/>
                </a:cxn>
                <a:cxn ang="0">
                  <a:pos x="1908" y="6"/>
                </a:cxn>
                <a:cxn ang="0">
                  <a:pos x="1902" y="12"/>
                </a:cxn>
              </a:cxnLst>
              <a:rect l="0" t="0" r="r" b="b"/>
              <a:pathLst>
                <a:path w="1908" h="12">
                  <a:moveTo>
                    <a:pt x="1902" y="12"/>
                  </a:moveTo>
                  <a:lnTo>
                    <a:pt x="1902" y="0"/>
                  </a:lnTo>
                  <a:lnTo>
                    <a:pt x="1842" y="0"/>
                  </a:lnTo>
                  <a:lnTo>
                    <a:pt x="1782" y="0"/>
                  </a:lnTo>
                  <a:lnTo>
                    <a:pt x="1728" y="0"/>
                  </a:lnTo>
                  <a:lnTo>
                    <a:pt x="1668" y="0"/>
                  </a:lnTo>
                  <a:lnTo>
                    <a:pt x="1608" y="0"/>
                  </a:lnTo>
                  <a:lnTo>
                    <a:pt x="1548" y="0"/>
                  </a:lnTo>
                  <a:lnTo>
                    <a:pt x="1488" y="0"/>
                  </a:lnTo>
                  <a:lnTo>
                    <a:pt x="1428" y="0"/>
                  </a:lnTo>
                  <a:lnTo>
                    <a:pt x="1368" y="0"/>
                  </a:lnTo>
                  <a:lnTo>
                    <a:pt x="1308" y="0"/>
                  </a:lnTo>
                  <a:lnTo>
                    <a:pt x="1248" y="0"/>
                  </a:lnTo>
                  <a:lnTo>
                    <a:pt x="1188" y="0"/>
                  </a:lnTo>
                  <a:lnTo>
                    <a:pt x="1134" y="0"/>
                  </a:lnTo>
                  <a:lnTo>
                    <a:pt x="1074" y="0"/>
                  </a:lnTo>
                  <a:lnTo>
                    <a:pt x="1014" y="0"/>
                  </a:lnTo>
                  <a:lnTo>
                    <a:pt x="954" y="0"/>
                  </a:lnTo>
                  <a:lnTo>
                    <a:pt x="894" y="0"/>
                  </a:lnTo>
                  <a:lnTo>
                    <a:pt x="834" y="0"/>
                  </a:lnTo>
                  <a:lnTo>
                    <a:pt x="774" y="0"/>
                  </a:lnTo>
                  <a:lnTo>
                    <a:pt x="714" y="0"/>
                  </a:lnTo>
                  <a:lnTo>
                    <a:pt x="654" y="0"/>
                  </a:lnTo>
                  <a:lnTo>
                    <a:pt x="594" y="0"/>
                  </a:lnTo>
                  <a:lnTo>
                    <a:pt x="534" y="0"/>
                  </a:lnTo>
                  <a:lnTo>
                    <a:pt x="474" y="0"/>
                  </a:lnTo>
                  <a:lnTo>
                    <a:pt x="420" y="0"/>
                  </a:lnTo>
                  <a:lnTo>
                    <a:pt x="360" y="0"/>
                  </a:lnTo>
                  <a:lnTo>
                    <a:pt x="300" y="0"/>
                  </a:lnTo>
                  <a:lnTo>
                    <a:pt x="240" y="0"/>
                  </a:lnTo>
                  <a:lnTo>
                    <a:pt x="180" y="0"/>
                  </a:lnTo>
                  <a:lnTo>
                    <a:pt x="12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0" y="12"/>
                  </a:lnTo>
                  <a:lnTo>
                    <a:pt x="120" y="12"/>
                  </a:lnTo>
                  <a:lnTo>
                    <a:pt x="180" y="12"/>
                  </a:lnTo>
                  <a:lnTo>
                    <a:pt x="240" y="12"/>
                  </a:lnTo>
                  <a:lnTo>
                    <a:pt x="300" y="12"/>
                  </a:lnTo>
                  <a:lnTo>
                    <a:pt x="360" y="12"/>
                  </a:lnTo>
                  <a:lnTo>
                    <a:pt x="420" y="12"/>
                  </a:lnTo>
                  <a:lnTo>
                    <a:pt x="474" y="12"/>
                  </a:lnTo>
                  <a:lnTo>
                    <a:pt x="534" y="12"/>
                  </a:lnTo>
                  <a:lnTo>
                    <a:pt x="594" y="12"/>
                  </a:lnTo>
                  <a:lnTo>
                    <a:pt x="654" y="12"/>
                  </a:lnTo>
                  <a:lnTo>
                    <a:pt x="714" y="12"/>
                  </a:lnTo>
                  <a:lnTo>
                    <a:pt x="774" y="12"/>
                  </a:lnTo>
                  <a:lnTo>
                    <a:pt x="834" y="12"/>
                  </a:lnTo>
                  <a:lnTo>
                    <a:pt x="894" y="12"/>
                  </a:lnTo>
                  <a:lnTo>
                    <a:pt x="954" y="12"/>
                  </a:lnTo>
                  <a:lnTo>
                    <a:pt x="1014" y="12"/>
                  </a:lnTo>
                  <a:lnTo>
                    <a:pt x="1074" y="12"/>
                  </a:lnTo>
                  <a:lnTo>
                    <a:pt x="1134" y="12"/>
                  </a:lnTo>
                  <a:lnTo>
                    <a:pt x="1188" y="12"/>
                  </a:lnTo>
                  <a:lnTo>
                    <a:pt x="1248" y="12"/>
                  </a:lnTo>
                  <a:lnTo>
                    <a:pt x="1308" y="12"/>
                  </a:lnTo>
                  <a:lnTo>
                    <a:pt x="1368" y="12"/>
                  </a:lnTo>
                  <a:lnTo>
                    <a:pt x="1428" y="12"/>
                  </a:lnTo>
                  <a:lnTo>
                    <a:pt x="1488" y="12"/>
                  </a:lnTo>
                  <a:lnTo>
                    <a:pt x="1548" y="12"/>
                  </a:lnTo>
                  <a:lnTo>
                    <a:pt x="1608" y="12"/>
                  </a:lnTo>
                  <a:lnTo>
                    <a:pt x="1668" y="12"/>
                  </a:lnTo>
                  <a:lnTo>
                    <a:pt x="1728" y="12"/>
                  </a:lnTo>
                  <a:lnTo>
                    <a:pt x="1782" y="12"/>
                  </a:lnTo>
                  <a:lnTo>
                    <a:pt x="1842" y="12"/>
                  </a:lnTo>
                  <a:lnTo>
                    <a:pt x="1902" y="12"/>
                  </a:lnTo>
                  <a:lnTo>
                    <a:pt x="1908" y="6"/>
                  </a:lnTo>
                  <a:lnTo>
                    <a:pt x="1902" y="12"/>
                  </a:lnTo>
                  <a:lnTo>
                    <a:pt x="1908" y="12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2" y="0"/>
                  </a:lnTo>
                  <a:lnTo>
                    <a:pt x="190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6043613" y="2566988"/>
              <a:ext cx="1552575" cy="387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50"/>
                </a:cxn>
                <a:cxn ang="0">
                  <a:pos x="60" y="312"/>
                </a:cxn>
                <a:cxn ang="0">
                  <a:pos x="102" y="474"/>
                </a:cxn>
                <a:cxn ang="0">
                  <a:pos x="150" y="648"/>
                </a:cxn>
                <a:cxn ang="0">
                  <a:pos x="204" y="822"/>
                </a:cxn>
                <a:cxn ang="0">
                  <a:pos x="264" y="996"/>
                </a:cxn>
                <a:cxn ang="0">
                  <a:pos x="324" y="1170"/>
                </a:cxn>
                <a:cxn ang="0">
                  <a:pos x="390" y="1344"/>
                </a:cxn>
                <a:cxn ang="0">
                  <a:pos x="462" y="1512"/>
                </a:cxn>
                <a:cxn ang="0">
                  <a:pos x="534" y="1680"/>
                </a:cxn>
                <a:cxn ang="0">
                  <a:pos x="606" y="1836"/>
                </a:cxn>
                <a:cxn ang="0">
                  <a:pos x="678" y="1980"/>
                </a:cxn>
                <a:cxn ang="0">
                  <a:pos x="750" y="2118"/>
                </a:cxn>
                <a:cxn ang="0">
                  <a:pos x="828" y="2238"/>
                </a:cxn>
                <a:cxn ang="0">
                  <a:pos x="900" y="2346"/>
                </a:cxn>
                <a:cxn ang="0">
                  <a:pos x="972" y="2442"/>
                </a:cxn>
                <a:cxn ang="0">
                  <a:pos x="942" y="2388"/>
                </a:cxn>
                <a:cxn ang="0">
                  <a:pos x="870" y="2292"/>
                </a:cxn>
                <a:cxn ang="0">
                  <a:pos x="798" y="2178"/>
                </a:cxn>
                <a:cxn ang="0">
                  <a:pos x="726" y="2046"/>
                </a:cxn>
                <a:cxn ang="0">
                  <a:pos x="648" y="1902"/>
                </a:cxn>
                <a:cxn ang="0">
                  <a:pos x="576" y="1752"/>
                </a:cxn>
                <a:cxn ang="0">
                  <a:pos x="504" y="1596"/>
                </a:cxn>
                <a:cxn ang="0">
                  <a:pos x="432" y="1428"/>
                </a:cxn>
                <a:cxn ang="0">
                  <a:pos x="366" y="1254"/>
                </a:cxn>
                <a:cxn ang="0">
                  <a:pos x="300" y="1080"/>
                </a:cxn>
                <a:cxn ang="0">
                  <a:pos x="240" y="906"/>
                </a:cxn>
                <a:cxn ang="0">
                  <a:pos x="186" y="732"/>
                </a:cxn>
                <a:cxn ang="0">
                  <a:pos x="132" y="558"/>
                </a:cxn>
                <a:cxn ang="0">
                  <a:pos x="90" y="390"/>
                </a:cxn>
                <a:cxn ang="0">
                  <a:pos x="48" y="228"/>
                </a:cxn>
                <a:cxn ang="0">
                  <a:pos x="18" y="72"/>
                </a:cxn>
                <a:cxn ang="0">
                  <a:pos x="6" y="0"/>
                </a:cxn>
              </a:cxnLst>
              <a:rect l="0" t="0" r="r" b="b"/>
              <a:pathLst>
                <a:path w="978" h="244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24" y="150"/>
                  </a:lnTo>
                  <a:lnTo>
                    <a:pt x="42" y="228"/>
                  </a:lnTo>
                  <a:lnTo>
                    <a:pt x="60" y="312"/>
                  </a:lnTo>
                  <a:lnTo>
                    <a:pt x="78" y="390"/>
                  </a:lnTo>
                  <a:lnTo>
                    <a:pt x="102" y="474"/>
                  </a:lnTo>
                  <a:lnTo>
                    <a:pt x="126" y="558"/>
                  </a:lnTo>
                  <a:lnTo>
                    <a:pt x="150" y="648"/>
                  </a:lnTo>
                  <a:lnTo>
                    <a:pt x="174" y="732"/>
                  </a:lnTo>
                  <a:lnTo>
                    <a:pt x="204" y="822"/>
                  </a:lnTo>
                  <a:lnTo>
                    <a:pt x="234" y="906"/>
                  </a:lnTo>
                  <a:lnTo>
                    <a:pt x="264" y="996"/>
                  </a:lnTo>
                  <a:lnTo>
                    <a:pt x="294" y="1086"/>
                  </a:lnTo>
                  <a:lnTo>
                    <a:pt x="324" y="1170"/>
                  </a:lnTo>
                  <a:lnTo>
                    <a:pt x="360" y="1260"/>
                  </a:lnTo>
                  <a:lnTo>
                    <a:pt x="390" y="1344"/>
                  </a:lnTo>
                  <a:lnTo>
                    <a:pt x="426" y="1428"/>
                  </a:lnTo>
                  <a:lnTo>
                    <a:pt x="462" y="1512"/>
                  </a:lnTo>
                  <a:lnTo>
                    <a:pt x="498" y="1596"/>
                  </a:lnTo>
                  <a:lnTo>
                    <a:pt x="534" y="1680"/>
                  </a:lnTo>
                  <a:lnTo>
                    <a:pt x="570" y="1758"/>
                  </a:lnTo>
                  <a:lnTo>
                    <a:pt x="606" y="1836"/>
                  </a:lnTo>
                  <a:lnTo>
                    <a:pt x="642" y="1908"/>
                  </a:lnTo>
                  <a:lnTo>
                    <a:pt x="678" y="1980"/>
                  </a:lnTo>
                  <a:lnTo>
                    <a:pt x="714" y="2052"/>
                  </a:lnTo>
                  <a:lnTo>
                    <a:pt x="750" y="2118"/>
                  </a:lnTo>
                  <a:lnTo>
                    <a:pt x="792" y="2178"/>
                  </a:lnTo>
                  <a:lnTo>
                    <a:pt x="828" y="2238"/>
                  </a:lnTo>
                  <a:lnTo>
                    <a:pt x="864" y="2298"/>
                  </a:lnTo>
                  <a:lnTo>
                    <a:pt x="900" y="2346"/>
                  </a:lnTo>
                  <a:lnTo>
                    <a:pt x="936" y="2394"/>
                  </a:lnTo>
                  <a:lnTo>
                    <a:pt x="972" y="2442"/>
                  </a:lnTo>
                  <a:lnTo>
                    <a:pt x="978" y="2436"/>
                  </a:lnTo>
                  <a:lnTo>
                    <a:pt x="942" y="2388"/>
                  </a:lnTo>
                  <a:lnTo>
                    <a:pt x="906" y="2340"/>
                  </a:lnTo>
                  <a:lnTo>
                    <a:pt x="870" y="2292"/>
                  </a:lnTo>
                  <a:lnTo>
                    <a:pt x="834" y="2232"/>
                  </a:lnTo>
                  <a:lnTo>
                    <a:pt x="798" y="2178"/>
                  </a:lnTo>
                  <a:lnTo>
                    <a:pt x="762" y="2112"/>
                  </a:lnTo>
                  <a:lnTo>
                    <a:pt x="726" y="2046"/>
                  </a:lnTo>
                  <a:lnTo>
                    <a:pt x="690" y="1974"/>
                  </a:lnTo>
                  <a:lnTo>
                    <a:pt x="648" y="1902"/>
                  </a:lnTo>
                  <a:lnTo>
                    <a:pt x="612" y="1830"/>
                  </a:lnTo>
                  <a:lnTo>
                    <a:pt x="576" y="1752"/>
                  </a:lnTo>
                  <a:lnTo>
                    <a:pt x="540" y="1674"/>
                  </a:lnTo>
                  <a:lnTo>
                    <a:pt x="504" y="1596"/>
                  </a:lnTo>
                  <a:lnTo>
                    <a:pt x="468" y="1512"/>
                  </a:lnTo>
                  <a:lnTo>
                    <a:pt x="432" y="1428"/>
                  </a:lnTo>
                  <a:lnTo>
                    <a:pt x="402" y="1344"/>
                  </a:lnTo>
                  <a:lnTo>
                    <a:pt x="366" y="1254"/>
                  </a:lnTo>
                  <a:lnTo>
                    <a:pt x="330" y="1170"/>
                  </a:lnTo>
                  <a:lnTo>
                    <a:pt x="300" y="1080"/>
                  </a:lnTo>
                  <a:lnTo>
                    <a:pt x="270" y="990"/>
                  </a:lnTo>
                  <a:lnTo>
                    <a:pt x="240" y="906"/>
                  </a:lnTo>
                  <a:lnTo>
                    <a:pt x="210" y="816"/>
                  </a:lnTo>
                  <a:lnTo>
                    <a:pt x="186" y="732"/>
                  </a:lnTo>
                  <a:lnTo>
                    <a:pt x="156" y="642"/>
                  </a:lnTo>
                  <a:lnTo>
                    <a:pt x="132" y="558"/>
                  </a:lnTo>
                  <a:lnTo>
                    <a:pt x="108" y="474"/>
                  </a:lnTo>
                  <a:lnTo>
                    <a:pt x="90" y="390"/>
                  </a:lnTo>
                  <a:lnTo>
                    <a:pt x="66" y="306"/>
                  </a:lnTo>
                  <a:lnTo>
                    <a:pt x="48" y="228"/>
                  </a:lnTo>
                  <a:lnTo>
                    <a:pt x="36" y="150"/>
                  </a:lnTo>
                  <a:lnTo>
                    <a:pt x="18" y="7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5986463" y="909638"/>
              <a:ext cx="552450" cy="1657350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342" y="0"/>
                </a:cxn>
                <a:cxn ang="0">
                  <a:pos x="282" y="30"/>
                </a:cxn>
                <a:cxn ang="0">
                  <a:pos x="228" y="66"/>
                </a:cxn>
                <a:cxn ang="0">
                  <a:pos x="186" y="108"/>
                </a:cxn>
                <a:cxn ang="0">
                  <a:pos x="144" y="156"/>
                </a:cxn>
                <a:cxn ang="0">
                  <a:pos x="108" y="204"/>
                </a:cxn>
                <a:cxn ang="0">
                  <a:pos x="78" y="264"/>
                </a:cxn>
                <a:cxn ang="0">
                  <a:pos x="54" y="324"/>
                </a:cxn>
                <a:cxn ang="0">
                  <a:pos x="36" y="384"/>
                </a:cxn>
                <a:cxn ang="0">
                  <a:pos x="18" y="456"/>
                </a:cxn>
                <a:cxn ang="0">
                  <a:pos x="12" y="528"/>
                </a:cxn>
                <a:cxn ang="0">
                  <a:pos x="6" y="606"/>
                </a:cxn>
                <a:cxn ang="0">
                  <a:pos x="0" y="684"/>
                </a:cxn>
                <a:cxn ang="0">
                  <a:pos x="6" y="768"/>
                </a:cxn>
                <a:cxn ang="0">
                  <a:pos x="12" y="858"/>
                </a:cxn>
                <a:cxn ang="0">
                  <a:pos x="18" y="948"/>
                </a:cxn>
                <a:cxn ang="0">
                  <a:pos x="36" y="1044"/>
                </a:cxn>
                <a:cxn ang="0">
                  <a:pos x="42" y="1044"/>
                </a:cxn>
                <a:cxn ang="0">
                  <a:pos x="30" y="948"/>
                </a:cxn>
                <a:cxn ang="0">
                  <a:pos x="18" y="858"/>
                </a:cxn>
                <a:cxn ang="0">
                  <a:pos x="12" y="768"/>
                </a:cxn>
                <a:cxn ang="0">
                  <a:pos x="12" y="684"/>
                </a:cxn>
                <a:cxn ang="0">
                  <a:pos x="12" y="606"/>
                </a:cxn>
                <a:cxn ang="0">
                  <a:pos x="18" y="528"/>
                </a:cxn>
                <a:cxn ang="0">
                  <a:pos x="30" y="456"/>
                </a:cxn>
                <a:cxn ang="0">
                  <a:pos x="42" y="390"/>
                </a:cxn>
                <a:cxn ang="0">
                  <a:pos x="66" y="324"/>
                </a:cxn>
                <a:cxn ang="0">
                  <a:pos x="90" y="264"/>
                </a:cxn>
                <a:cxn ang="0">
                  <a:pos x="114" y="210"/>
                </a:cxn>
                <a:cxn ang="0">
                  <a:pos x="150" y="162"/>
                </a:cxn>
                <a:cxn ang="0">
                  <a:pos x="192" y="114"/>
                </a:cxn>
                <a:cxn ang="0">
                  <a:pos x="234" y="72"/>
                </a:cxn>
                <a:cxn ang="0">
                  <a:pos x="288" y="42"/>
                </a:cxn>
                <a:cxn ang="0">
                  <a:pos x="342" y="12"/>
                </a:cxn>
                <a:cxn ang="0">
                  <a:pos x="342" y="12"/>
                </a:cxn>
                <a:cxn ang="0">
                  <a:pos x="342" y="12"/>
                </a:cxn>
                <a:cxn ang="0">
                  <a:pos x="348" y="6"/>
                </a:cxn>
                <a:cxn ang="0">
                  <a:pos x="348" y="6"/>
                </a:cxn>
                <a:cxn ang="0">
                  <a:pos x="342" y="0"/>
                </a:cxn>
                <a:cxn ang="0">
                  <a:pos x="342" y="0"/>
                </a:cxn>
                <a:cxn ang="0">
                  <a:pos x="342" y="0"/>
                </a:cxn>
              </a:cxnLst>
              <a:rect l="0" t="0" r="r" b="b"/>
              <a:pathLst>
                <a:path w="348" h="1044">
                  <a:moveTo>
                    <a:pt x="342" y="0"/>
                  </a:moveTo>
                  <a:lnTo>
                    <a:pt x="342" y="0"/>
                  </a:lnTo>
                  <a:lnTo>
                    <a:pt x="282" y="30"/>
                  </a:lnTo>
                  <a:lnTo>
                    <a:pt x="228" y="66"/>
                  </a:lnTo>
                  <a:lnTo>
                    <a:pt x="186" y="108"/>
                  </a:lnTo>
                  <a:lnTo>
                    <a:pt x="144" y="156"/>
                  </a:lnTo>
                  <a:lnTo>
                    <a:pt x="108" y="204"/>
                  </a:lnTo>
                  <a:lnTo>
                    <a:pt x="78" y="264"/>
                  </a:lnTo>
                  <a:lnTo>
                    <a:pt x="54" y="324"/>
                  </a:lnTo>
                  <a:lnTo>
                    <a:pt x="36" y="384"/>
                  </a:lnTo>
                  <a:lnTo>
                    <a:pt x="18" y="456"/>
                  </a:lnTo>
                  <a:lnTo>
                    <a:pt x="12" y="528"/>
                  </a:lnTo>
                  <a:lnTo>
                    <a:pt x="6" y="606"/>
                  </a:lnTo>
                  <a:lnTo>
                    <a:pt x="0" y="684"/>
                  </a:lnTo>
                  <a:lnTo>
                    <a:pt x="6" y="768"/>
                  </a:lnTo>
                  <a:lnTo>
                    <a:pt x="12" y="858"/>
                  </a:lnTo>
                  <a:lnTo>
                    <a:pt x="18" y="948"/>
                  </a:lnTo>
                  <a:lnTo>
                    <a:pt x="36" y="1044"/>
                  </a:lnTo>
                  <a:lnTo>
                    <a:pt x="42" y="1044"/>
                  </a:lnTo>
                  <a:lnTo>
                    <a:pt x="30" y="948"/>
                  </a:lnTo>
                  <a:lnTo>
                    <a:pt x="18" y="858"/>
                  </a:lnTo>
                  <a:lnTo>
                    <a:pt x="12" y="768"/>
                  </a:lnTo>
                  <a:lnTo>
                    <a:pt x="12" y="684"/>
                  </a:lnTo>
                  <a:lnTo>
                    <a:pt x="12" y="606"/>
                  </a:lnTo>
                  <a:lnTo>
                    <a:pt x="18" y="528"/>
                  </a:lnTo>
                  <a:lnTo>
                    <a:pt x="30" y="456"/>
                  </a:lnTo>
                  <a:lnTo>
                    <a:pt x="42" y="390"/>
                  </a:lnTo>
                  <a:lnTo>
                    <a:pt x="66" y="324"/>
                  </a:lnTo>
                  <a:lnTo>
                    <a:pt x="90" y="264"/>
                  </a:lnTo>
                  <a:lnTo>
                    <a:pt x="114" y="210"/>
                  </a:lnTo>
                  <a:lnTo>
                    <a:pt x="150" y="162"/>
                  </a:lnTo>
                  <a:lnTo>
                    <a:pt x="192" y="114"/>
                  </a:lnTo>
                  <a:lnTo>
                    <a:pt x="234" y="72"/>
                  </a:lnTo>
                  <a:lnTo>
                    <a:pt x="288" y="4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8" y="6"/>
                  </a:lnTo>
                  <a:lnTo>
                    <a:pt x="348" y="6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6529388" y="909638"/>
              <a:ext cx="771525" cy="504825"/>
            </a:xfrm>
            <a:custGeom>
              <a:avLst/>
              <a:gdLst/>
              <a:ahLst/>
              <a:cxnLst>
                <a:cxn ang="0">
                  <a:pos x="486" y="312"/>
                </a:cxn>
                <a:cxn ang="0">
                  <a:pos x="450" y="282"/>
                </a:cxn>
                <a:cxn ang="0">
                  <a:pos x="414" y="252"/>
                </a:cxn>
                <a:cxn ang="0">
                  <a:pos x="384" y="222"/>
                </a:cxn>
                <a:cxn ang="0">
                  <a:pos x="348" y="192"/>
                </a:cxn>
                <a:cxn ang="0">
                  <a:pos x="312" y="162"/>
                </a:cxn>
                <a:cxn ang="0">
                  <a:pos x="282" y="138"/>
                </a:cxn>
                <a:cxn ang="0">
                  <a:pos x="252" y="108"/>
                </a:cxn>
                <a:cxn ang="0">
                  <a:pos x="216" y="84"/>
                </a:cxn>
                <a:cxn ang="0">
                  <a:pos x="186" y="66"/>
                </a:cxn>
                <a:cxn ang="0">
                  <a:pos x="156" y="48"/>
                </a:cxn>
                <a:cxn ang="0">
                  <a:pos x="126" y="30"/>
                </a:cxn>
                <a:cxn ang="0">
                  <a:pos x="96" y="18"/>
                </a:cxn>
                <a:cxn ang="0">
                  <a:pos x="72" y="6"/>
                </a:cxn>
                <a:cxn ang="0">
                  <a:pos x="48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60" y="12"/>
                </a:cxn>
                <a:cxn ang="0">
                  <a:pos x="84" y="18"/>
                </a:cxn>
                <a:cxn ang="0">
                  <a:pos x="108" y="30"/>
                </a:cxn>
                <a:cxn ang="0">
                  <a:pos x="138" y="48"/>
                </a:cxn>
                <a:cxn ang="0">
                  <a:pos x="168" y="66"/>
                </a:cxn>
                <a:cxn ang="0">
                  <a:pos x="198" y="84"/>
                </a:cxn>
                <a:cxn ang="0">
                  <a:pos x="228" y="102"/>
                </a:cxn>
                <a:cxn ang="0">
                  <a:pos x="258" y="132"/>
                </a:cxn>
                <a:cxn ang="0">
                  <a:pos x="294" y="156"/>
                </a:cxn>
                <a:cxn ang="0">
                  <a:pos x="324" y="186"/>
                </a:cxn>
                <a:cxn ang="0">
                  <a:pos x="360" y="210"/>
                </a:cxn>
                <a:cxn ang="0">
                  <a:pos x="390" y="240"/>
                </a:cxn>
                <a:cxn ang="0">
                  <a:pos x="426" y="276"/>
                </a:cxn>
                <a:cxn ang="0">
                  <a:pos x="462" y="306"/>
                </a:cxn>
                <a:cxn ang="0">
                  <a:pos x="480" y="318"/>
                </a:cxn>
                <a:cxn ang="0">
                  <a:pos x="480" y="318"/>
                </a:cxn>
                <a:cxn ang="0">
                  <a:pos x="486" y="318"/>
                </a:cxn>
                <a:cxn ang="0">
                  <a:pos x="486" y="312"/>
                </a:cxn>
              </a:cxnLst>
              <a:rect l="0" t="0" r="r" b="b"/>
              <a:pathLst>
                <a:path w="486" h="318">
                  <a:moveTo>
                    <a:pt x="486" y="312"/>
                  </a:moveTo>
                  <a:lnTo>
                    <a:pt x="486" y="312"/>
                  </a:lnTo>
                  <a:lnTo>
                    <a:pt x="468" y="300"/>
                  </a:lnTo>
                  <a:lnTo>
                    <a:pt x="450" y="282"/>
                  </a:lnTo>
                  <a:lnTo>
                    <a:pt x="432" y="264"/>
                  </a:lnTo>
                  <a:lnTo>
                    <a:pt x="414" y="252"/>
                  </a:lnTo>
                  <a:lnTo>
                    <a:pt x="396" y="234"/>
                  </a:lnTo>
                  <a:lnTo>
                    <a:pt x="384" y="222"/>
                  </a:lnTo>
                  <a:lnTo>
                    <a:pt x="366" y="204"/>
                  </a:lnTo>
                  <a:lnTo>
                    <a:pt x="348" y="192"/>
                  </a:lnTo>
                  <a:lnTo>
                    <a:pt x="330" y="174"/>
                  </a:lnTo>
                  <a:lnTo>
                    <a:pt x="312" y="162"/>
                  </a:lnTo>
                  <a:lnTo>
                    <a:pt x="300" y="150"/>
                  </a:lnTo>
                  <a:lnTo>
                    <a:pt x="282" y="138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34" y="96"/>
                  </a:lnTo>
                  <a:lnTo>
                    <a:pt x="216" y="84"/>
                  </a:lnTo>
                  <a:lnTo>
                    <a:pt x="204" y="78"/>
                  </a:lnTo>
                  <a:lnTo>
                    <a:pt x="186" y="66"/>
                  </a:lnTo>
                  <a:lnTo>
                    <a:pt x="168" y="54"/>
                  </a:lnTo>
                  <a:lnTo>
                    <a:pt x="156" y="48"/>
                  </a:lnTo>
                  <a:lnTo>
                    <a:pt x="144" y="36"/>
                  </a:lnTo>
                  <a:lnTo>
                    <a:pt x="126" y="30"/>
                  </a:lnTo>
                  <a:lnTo>
                    <a:pt x="114" y="24"/>
                  </a:lnTo>
                  <a:lnTo>
                    <a:pt x="96" y="18"/>
                  </a:lnTo>
                  <a:lnTo>
                    <a:pt x="84" y="12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60" y="12"/>
                  </a:lnTo>
                  <a:lnTo>
                    <a:pt x="72" y="18"/>
                  </a:lnTo>
                  <a:lnTo>
                    <a:pt x="84" y="18"/>
                  </a:lnTo>
                  <a:lnTo>
                    <a:pt x="96" y="24"/>
                  </a:lnTo>
                  <a:lnTo>
                    <a:pt x="108" y="30"/>
                  </a:lnTo>
                  <a:lnTo>
                    <a:pt x="126" y="36"/>
                  </a:lnTo>
                  <a:lnTo>
                    <a:pt x="138" y="48"/>
                  </a:lnTo>
                  <a:lnTo>
                    <a:pt x="150" y="54"/>
                  </a:lnTo>
                  <a:lnTo>
                    <a:pt x="168" y="66"/>
                  </a:lnTo>
                  <a:lnTo>
                    <a:pt x="180" y="72"/>
                  </a:lnTo>
                  <a:lnTo>
                    <a:pt x="198" y="84"/>
                  </a:lnTo>
                  <a:lnTo>
                    <a:pt x="210" y="96"/>
                  </a:lnTo>
                  <a:lnTo>
                    <a:pt x="228" y="102"/>
                  </a:lnTo>
                  <a:lnTo>
                    <a:pt x="246" y="120"/>
                  </a:lnTo>
                  <a:lnTo>
                    <a:pt x="258" y="132"/>
                  </a:lnTo>
                  <a:lnTo>
                    <a:pt x="276" y="144"/>
                  </a:lnTo>
                  <a:lnTo>
                    <a:pt x="294" y="156"/>
                  </a:lnTo>
                  <a:lnTo>
                    <a:pt x="306" y="168"/>
                  </a:lnTo>
                  <a:lnTo>
                    <a:pt x="324" y="186"/>
                  </a:lnTo>
                  <a:lnTo>
                    <a:pt x="342" y="198"/>
                  </a:lnTo>
                  <a:lnTo>
                    <a:pt x="360" y="210"/>
                  </a:lnTo>
                  <a:lnTo>
                    <a:pt x="378" y="228"/>
                  </a:lnTo>
                  <a:lnTo>
                    <a:pt x="390" y="240"/>
                  </a:lnTo>
                  <a:lnTo>
                    <a:pt x="408" y="258"/>
                  </a:lnTo>
                  <a:lnTo>
                    <a:pt x="426" y="276"/>
                  </a:lnTo>
                  <a:lnTo>
                    <a:pt x="444" y="288"/>
                  </a:lnTo>
                  <a:lnTo>
                    <a:pt x="462" y="306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86" y="3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7148513" y="919163"/>
              <a:ext cx="209550" cy="5048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6" y="66"/>
                </a:cxn>
                <a:cxn ang="0">
                  <a:pos x="48" y="96"/>
                </a:cxn>
                <a:cxn ang="0">
                  <a:pos x="66" y="126"/>
                </a:cxn>
                <a:cxn ang="0">
                  <a:pos x="78" y="156"/>
                </a:cxn>
                <a:cxn ang="0">
                  <a:pos x="90" y="186"/>
                </a:cxn>
                <a:cxn ang="0">
                  <a:pos x="102" y="210"/>
                </a:cxn>
                <a:cxn ang="0">
                  <a:pos x="108" y="234"/>
                </a:cxn>
                <a:cxn ang="0">
                  <a:pos x="114" y="252"/>
                </a:cxn>
                <a:cxn ang="0">
                  <a:pos x="120" y="270"/>
                </a:cxn>
                <a:cxn ang="0">
                  <a:pos x="120" y="288"/>
                </a:cxn>
                <a:cxn ang="0">
                  <a:pos x="120" y="300"/>
                </a:cxn>
                <a:cxn ang="0">
                  <a:pos x="120" y="306"/>
                </a:cxn>
                <a:cxn ang="0">
                  <a:pos x="114" y="312"/>
                </a:cxn>
                <a:cxn ang="0">
                  <a:pos x="102" y="312"/>
                </a:cxn>
                <a:cxn ang="0">
                  <a:pos x="96" y="306"/>
                </a:cxn>
                <a:cxn ang="0">
                  <a:pos x="90" y="312"/>
                </a:cxn>
                <a:cxn ang="0">
                  <a:pos x="102" y="318"/>
                </a:cxn>
                <a:cxn ang="0">
                  <a:pos x="114" y="318"/>
                </a:cxn>
                <a:cxn ang="0">
                  <a:pos x="126" y="312"/>
                </a:cxn>
                <a:cxn ang="0">
                  <a:pos x="132" y="300"/>
                </a:cxn>
                <a:cxn ang="0">
                  <a:pos x="132" y="288"/>
                </a:cxn>
                <a:cxn ang="0">
                  <a:pos x="126" y="270"/>
                </a:cxn>
                <a:cxn ang="0">
                  <a:pos x="126" y="252"/>
                </a:cxn>
                <a:cxn ang="0">
                  <a:pos x="120" y="228"/>
                </a:cxn>
                <a:cxn ang="0">
                  <a:pos x="108" y="204"/>
                </a:cxn>
                <a:cxn ang="0">
                  <a:pos x="96" y="180"/>
                </a:cxn>
                <a:cxn ang="0">
                  <a:pos x="84" y="150"/>
                </a:cxn>
                <a:cxn ang="0">
                  <a:pos x="72" y="126"/>
                </a:cxn>
                <a:cxn ang="0">
                  <a:pos x="60" y="96"/>
                </a:cxn>
                <a:cxn ang="0">
                  <a:pos x="42" y="66"/>
                </a:cxn>
                <a:cxn ang="0">
                  <a:pos x="30" y="3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6"/>
                </a:cxn>
              </a:cxnLst>
              <a:rect l="0" t="0" r="r" b="b"/>
              <a:pathLst>
                <a:path w="132" h="318">
                  <a:moveTo>
                    <a:pt x="0" y="6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6" y="66"/>
                  </a:lnTo>
                  <a:lnTo>
                    <a:pt x="48" y="96"/>
                  </a:lnTo>
                  <a:lnTo>
                    <a:pt x="66" y="126"/>
                  </a:lnTo>
                  <a:lnTo>
                    <a:pt x="78" y="156"/>
                  </a:lnTo>
                  <a:lnTo>
                    <a:pt x="90" y="186"/>
                  </a:lnTo>
                  <a:lnTo>
                    <a:pt x="102" y="210"/>
                  </a:lnTo>
                  <a:lnTo>
                    <a:pt x="108" y="234"/>
                  </a:lnTo>
                  <a:lnTo>
                    <a:pt x="114" y="252"/>
                  </a:lnTo>
                  <a:lnTo>
                    <a:pt x="120" y="270"/>
                  </a:lnTo>
                  <a:lnTo>
                    <a:pt x="120" y="288"/>
                  </a:lnTo>
                  <a:lnTo>
                    <a:pt x="120" y="300"/>
                  </a:lnTo>
                  <a:lnTo>
                    <a:pt x="120" y="306"/>
                  </a:lnTo>
                  <a:lnTo>
                    <a:pt x="114" y="312"/>
                  </a:lnTo>
                  <a:lnTo>
                    <a:pt x="102" y="312"/>
                  </a:lnTo>
                  <a:lnTo>
                    <a:pt x="96" y="306"/>
                  </a:lnTo>
                  <a:lnTo>
                    <a:pt x="90" y="312"/>
                  </a:lnTo>
                  <a:lnTo>
                    <a:pt x="102" y="318"/>
                  </a:lnTo>
                  <a:lnTo>
                    <a:pt x="114" y="318"/>
                  </a:lnTo>
                  <a:lnTo>
                    <a:pt x="126" y="312"/>
                  </a:lnTo>
                  <a:lnTo>
                    <a:pt x="132" y="300"/>
                  </a:lnTo>
                  <a:lnTo>
                    <a:pt x="132" y="288"/>
                  </a:lnTo>
                  <a:lnTo>
                    <a:pt x="126" y="270"/>
                  </a:lnTo>
                  <a:lnTo>
                    <a:pt x="126" y="252"/>
                  </a:lnTo>
                  <a:lnTo>
                    <a:pt x="120" y="228"/>
                  </a:lnTo>
                  <a:lnTo>
                    <a:pt x="108" y="204"/>
                  </a:lnTo>
                  <a:lnTo>
                    <a:pt x="96" y="180"/>
                  </a:lnTo>
                  <a:lnTo>
                    <a:pt x="84" y="150"/>
                  </a:lnTo>
                  <a:lnTo>
                    <a:pt x="72" y="126"/>
                  </a:lnTo>
                  <a:lnTo>
                    <a:pt x="60" y="96"/>
                  </a:lnTo>
                  <a:lnTo>
                    <a:pt x="42" y="66"/>
                  </a:lnTo>
                  <a:lnTo>
                    <a:pt x="30" y="3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6853238" y="461963"/>
              <a:ext cx="314325" cy="4667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8" y="30"/>
                </a:cxn>
                <a:cxn ang="0">
                  <a:pos x="30" y="42"/>
                </a:cxn>
                <a:cxn ang="0">
                  <a:pos x="36" y="54"/>
                </a:cxn>
                <a:cxn ang="0">
                  <a:pos x="48" y="72"/>
                </a:cxn>
                <a:cxn ang="0">
                  <a:pos x="60" y="84"/>
                </a:cxn>
                <a:cxn ang="0">
                  <a:pos x="72" y="102"/>
                </a:cxn>
                <a:cxn ang="0">
                  <a:pos x="90" y="126"/>
                </a:cxn>
                <a:cxn ang="0">
                  <a:pos x="102" y="150"/>
                </a:cxn>
                <a:cxn ang="0">
                  <a:pos x="114" y="168"/>
                </a:cxn>
                <a:cxn ang="0">
                  <a:pos x="132" y="192"/>
                </a:cxn>
                <a:cxn ang="0">
                  <a:pos x="144" y="216"/>
                </a:cxn>
                <a:cxn ang="0">
                  <a:pos x="162" y="240"/>
                </a:cxn>
                <a:cxn ang="0">
                  <a:pos x="174" y="270"/>
                </a:cxn>
                <a:cxn ang="0">
                  <a:pos x="186" y="294"/>
                </a:cxn>
                <a:cxn ang="0">
                  <a:pos x="198" y="288"/>
                </a:cxn>
                <a:cxn ang="0">
                  <a:pos x="180" y="264"/>
                </a:cxn>
                <a:cxn ang="0">
                  <a:pos x="168" y="240"/>
                </a:cxn>
                <a:cxn ang="0">
                  <a:pos x="150" y="216"/>
                </a:cxn>
                <a:cxn ang="0">
                  <a:pos x="138" y="186"/>
                </a:cxn>
                <a:cxn ang="0">
                  <a:pos x="126" y="168"/>
                </a:cxn>
                <a:cxn ang="0">
                  <a:pos x="108" y="144"/>
                </a:cxn>
                <a:cxn ang="0">
                  <a:pos x="96" y="120"/>
                </a:cxn>
                <a:cxn ang="0">
                  <a:pos x="84" y="102"/>
                </a:cxn>
                <a:cxn ang="0">
                  <a:pos x="72" y="84"/>
                </a:cxn>
                <a:cxn ang="0">
                  <a:pos x="54" y="66"/>
                </a:cxn>
                <a:cxn ang="0">
                  <a:pos x="48" y="48"/>
                </a:cxn>
                <a:cxn ang="0">
                  <a:pos x="36" y="36"/>
                </a:cxn>
                <a:cxn ang="0">
                  <a:pos x="24" y="24"/>
                </a:cxn>
                <a:cxn ang="0">
                  <a:pos x="18" y="12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98" h="294">
                  <a:moveTo>
                    <a:pt x="0" y="6"/>
                  </a:move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8" y="72"/>
                  </a:lnTo>
                  <a:lnTo>
                    <a:pt x="60" y="84"/>
                  </a:lnTo>
                  <a:lnTo>
                    <a:pt x="72" y="102"/>
                  </a:lnTo>
                  <a:lnTo>
                    <a:pt x="90" y="126"/>
                  </a:lnTo>
                  <a:lnTo>
                    <a:pt x="102" y="150"/>
                  </a:lnTo>
                  <a:lnTo>
                    <a:pt x="114" y="168"/>
                  </a:lnTo>
                  <a:lnTo>
                    <a:pt x="132" y="192"/>
                  </a:lnTo>
                  <a:lnTo>
                    <a:pt x="144" y="216"/>
                  </a:lnTo>
                  <a:lnTo>
                    <a:pt x="162" y="240"/>
                  </a:lnTo>
                  <a:lnTo>
                    <a:pt x="174" y="270"/>
                  </a:lnTo>
                  <a:lnTo>
                    <a:pt x="186" y="294"/>
                  </a:lnTo>
                  <a:lnTo>
                    <a:pt x="198" y="288"/>
                  </a:lnTo>
                  <a:lnTo>
                    <a:pt x="180" y="264"/>
                  </a:lnTo>
                  <a:lnTo>
                    <a:pt x="168" y="240"/>
                  </a:lnTo>
                  <a:lnTo>
                    <a:pt x="150" y="216"/>
                  </a:lnTo>
                  <a:lnTo>
                    <a:pt x="138" y="186"/>
                  </a:lnTo>
                  <a:lnTo>
                    <a:pt x="126" y="168"/>
                  </a:lnTo>
                  <a:lnTo>
                    <a:pt x="108" y="144"/>
                  </a:lnTo>
                  <a:lnTo>
                    <a:pt x="96" y="120"/>
                  </a:lnTo>
                  <a:lnTo>
                    <a:pt x="84" y="102"/>
                  </a:lnTo>
                  <a:lnTo>
                    <a:pt x="72" y="84"/>
                  </a:lnTo>
                  <a:lnTo>
                    <a:pt x="54" y="66"/>
                  </a:lnTo>
                  <a:lnTo>
                    <a:pt x="48" y="48"/>
                  </a:lnTo>
                  <a:lnTo>
                    <a:pt x="36" y="36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5948363" y="452438"/>
              <a:ext cx="904875" cy="9525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2" y="54"/>
                </a:cxn>
                <a:cxn ang="0">
                  <a:pos x="90" y="48"/>
                </a:cxn>
                <a:cxn ang="0">
                  <a:pos x="138" y="42"/>
                </a:cxn>
                <a:cxn ang="0">
                  <a:pos x="186" y="36"/>
                </a:cxn>
                <a:cxn ang="0">
                  <a:pos x="228" y="30"/>
                </a:cxn>
                <a:cxn ang="0">
                  <a:pos x="276" y="24"/>
                </a:cxn>
                <a:cxn ang="0">
                  <a:pos x="318" y="24"/>
                </a:cxn>
                <a:cxn ang="0">
                  <a:pos x="360" y="18"/>
                </a:cxn>
                <a:cxn ang="0">
                  <a:pos x="396" y="18"/>
                </a:cxn>
                <a:cxn ang="0">
                  <a:pos x="432" y="12"/>
                </a:cxn>
                <a:cxn ang="0">
                  <a:pos x="462" y="12"/>
                </a:cxn>
                <a:cxn ang="0">
                  <a:pos x="492" y="12"/>
                </a:cxn>
                <a:cxn ang="0">
                  <a:pos x="516" y="12"/>
                </a:cxn>
                <a:cxn ang="0">
                  <a:pos x="540" y="12"/>
                </a:cxn>
                <a:cxn ang="0">
                  <a:pos x="558" y="12"/>
                </a:cxn>
                <a:cxn ang="0">
                  <a:pos x="570" y="12"/>
                </a:cxn>
                <a:cxn ang="0">
                  <a:pos x="564" y="6"/>
                </a:cxn>
                <a:cxn ang="0">
                  <a:pos x="552" y="0"/>
                </a:cxn>
                <a:cxn ang="0">
                  <a:pos x="528" y="0"/>
                </a:cxn>
                <a:cxn ang="0">
                  <a:pos x="504" y="0"/>
                </a:cxn>
                <a:cxn ang="0">
                  <a:pos x="480" y="0"/>
                </a:cxn>
                <a:cxn ang="0">
                  <a:pos x="450" y="6"/>
                </a:cxn>
                <a:cxn ang="0">
                  <a:pos x="414" y="6"/>
                </a:cxn>
                <a:cxn ang="0">
                  <a:pos x="378" y="6"/>
                </a:cxn>
                <a:cxn ang="0">
                  <a:pos x="336" y="12"/>
                </a:cxn>
                <a:cxn ang="0">
                  <a:pos x="294" y="18"/>
                </a:cxn>
                <a:cxn ang="0">
                  <a:pos x="252" y="18"/>
                </a:cxn>
                <a:cxn ang="0">
                  <a:pos x="210" y="24"/>
                </a:cxn>
                <a:cxn ang="0">
                  <a:pos x="162" y="30"/>
                </a:cxn>
                <a:cxn ang="0">
                  <a:pos x="114" y="36"/>
                </a:cxn>
                <a:cxn ang="0">
                  <a:pos x="66" y="42"/>
                </a:cxn>
                <a:cxn ang="0">
                  <a:pos x="24" y="48"/>
                </a:cxn>
                <a:cxn ang="0">
                  <a:pos x="0" y="48"/>
                </a:cxn>
              </a:cxnLst>
              <a:rect l="0" t="0" r="r" b="b"/>
              <a:pathLst>
                <a:path w="570" h="60">
                  <a:moveTo>
                    <a:pt x="0" y="60"/>
                  </a:moveTo>
                  <a:lnTo>
                    <a:pt x="0" y="60"/>
                  </a:lnTo>
                  <a:lnTo>
                    <a:pt x="24" y="54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90" y="48"/>
                  </a:lnTo>
                  <a:lnTo>
                    <a:pt x="114" y="42"/>
                  </a:lnTo>
                  <a:lnTo>
                    <a:pt x="138" y="42"/>
                  </a:lnTo>
                  <a:lnTo>
                    <a:pt x="162" y="36"/>
                  </a:lnTo>
                  <a:lnTo>
                    <a:pt x="186" y="36"/>
                  </a:lnTo>
                  <a:lnTo>
                    <a:pt x="210" y="30"/>
                  </a:lnTo>
                  <a:lnTo>
                    <a:pt x="228" y="30"/>
                  </a:lnTo>
                  <a:lnTo>
                    <a:pt x="252" y="30"/>
                  </a:lnTo>
                  <a:lnTo>
                    <a:pt x="276" y="24"/>
                  </a:lnTo>
                  <a:lnTo>
                    <a:pt x="294" y="24"/>
                  </a:lnTo>
                  <a:lnTo>
                    <a:pt x="318" y="24"/>
                  </a:lnTo>
                  <a:lnTo>
                    <a:pt x="336" y="18"/>
                  </a:lnTo>
                  <a:lnTo>
                    <a:pt x="360" y="18"/>
                  </a:lnTo>
                  <a:lnTo>
                    <a:pt x="378" y="18"/>
                  </a:lnTo>
                  <a:lnTo>
                    <a:pt x="396" y="18"/>
                  </a:lnTo>
                  <a:lnTo>
                    <a:pt x="414" y="12"/>
                  </a:lnTo>
                  <a:lnTo>
                    <a:pt x="432" y="12"/>
                  </a:lnTo>
                  <a:lnTo>
                    <a:pt x="450" y="12"/>
                  </a:lnTo>
                  <a:lnTo>
                    <a:pt x="462" y="12"/>
                  </a:lnTo>
                  <a:lnTo>
                    <a:pt x="480" y="12"/>
                  </a:lnTo>
                  <a:lnTo>
                    <a:pt x="492" y="12"/>
                  </a:lnTo>
                  <a:lnTo>
                    <a:pt x="504" y="12"/>
                  </a:lnTo>
                  <a:lnTo>
                    <a:pt x="516" y="12"/>
                  </a:lnTo>
                  <a:lnTo>
                    <a:pt x="528" y="12"/>
                  </a:lnTo>
                  <a:lnTo>
                    <a:pt x="540" y="12"/>
                  </a:lnTo>
                  <a:lnTo>
                    <a:pt x="552" y="12"/>
                  </a:lnTo>
                  <a:lnTo>
                    <a:pt x="558" y="12"/>
                  </a:lnTo>
                  <a:lnTo>
                    <a:pt x="564" y="12"/>
                  </a:lnTo>
                  <a:lnTo>
                    <a:pt x="570" y="12"/>
                  </a:lnTo>
                  <a:lnTo>
                    <a:pt x="570" y="6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40" y="0"/>
                  </a:lnTo>
                  <a:lnTo>
                    <a:pt x="528" y="0"/>
                  </a:lnTo>
                  <a:lnTo>
                    <a:pt x="516" y="0"/>
                  </a:lnTo>
                  <a:lnTo>
                    <a:pt x="504" y="0"/>
                  </a:lnTo>
                  <a:lnTo>
                    <a:pt x="492" y="0"/>
                  </a:lnTo>
                  <a:lnTo>
                    <a:pt x="480" y="0"/>
                  </a:lnTo>
                  <a:lnTo>
                    <a:pt x="462" y="6"/>
                  </a:lnTo>
                  <a:lnTo>
                    <a:pt x="450" y="6"/>
                  </a:lnTo>
                  <a:lnTo>
                    <a:pt x="432" y="6"/>
                  </a:lnTo>
                  <a:lnTo>
                    <a:pt x="414" y="6"/>
                  </a:lnTo>
                  <a:lnTo>
                    <a:pt x="396" y="6"/>
                  </a:lnTo>
                  <a:lnTo>
                    <a:pt x="378" y="6"/>
                  </a:lnTo>
                  <a:lnTo>
                    <a:pt x="360" y="12"/>
                  </a:lnTo>
                  <a:lnTo>
                    <a:pt x="336" y="12"/>
                  </a:lnTo>
                  <a:lnTo>
                    <a:pt x="318" y="12"/>
                  </a:lnTo>
                  <a:lnTo>
                    <a:pt x="294" y="18"/>
                  </a:lnTo>
                  <a:lnTo>
                    <a:pt x="276" y="18"/>
                  </a:lnTo>
                  <a:lnTo>
                    <a:pt x="252" y="18"/>
                  </a:lnTo>
                  <a:lnTo>
                    <a:pt x="228" y="24"/>
                  </a:lnTo>
                  <a:lnTo>
                    <a:pt x="210" y="24"/>
                  </a:lnTo>
                  <a:lnTo>
                    <a:pt x="186" y="30"/>
                  </a:lnTo>
                  <a:lnTo>
                    <a:pt x="162" y="30"/>
                  </a:lnTo>
                  <a:lnTo>
                    <a:pt x="138" y="30"/>
                  </a:lnTo>
                  <a:lnTo>
                    <a:pt x="114" y="36"/>
                  </a:lnTo>
                  <a:lnTo>
                    <a:pt x="90" y="36"/>
                  </a:lnTo>
                  <a:lnTo>
                    <a:pt x="66" y="42"/>
                  </a:lnTo>
                  <a:lnTo>
                    <a:pt x="42" y="42"/>
                  </a:lnTo>
                  <a:lnTo>
                    <a:pt x="2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5214938" y="528638"/>
              <a:ext cx="733425" cy="171450"/>
            </a:xfrm>
            <a:custGeom>
              <a:avLst/>
              <a:gdLst/>
              <a:ahLst/>
              <a:cxnLst>
                <a:cxn ang="0">
                  <a:pos x="12" y="102"/>
                </a:cxn>
                <a:cxn ang="0">
                  <a:pos x="12" y="96"/>
                </a:cxn>
                <a:cxn ang="0">
                  <a:pos x="12" y="102"/>
                </a:cxn>
                <a:cxn ang="0">
                  <a:pos x="18" y="96"/>
                </a:cxn>
                <a:cxn ang="0">
                  <a:pos x="24" y="90"/>
                </a:cxn>
                <a:cxn ang="0">
                  <a:pos x="42" y="84"/>
                </a:cxn>
                <a:cxn ang="0">
                  <a:pos x="66" y="78"/>
                </a:cxn>
                <a:cxn ang="0">
                  <a:pos x="90" y="72"/>
                </a:cxn>
                <a:cxn ang="0">
                  <a:pos x="120" y="66"/>
                </a:cxn>
                <a:cxn ang="0">
                  <a:pos x="156" y="60"/>
                </a:cxn>
                <a:cxn ang="0">
                  <a:pos x="192" y="48"/>
                </a:cxn>
                <a:cxn ang="0">
                  <a:pos x="234" y="42"/>
                </a:cxn>
                <a:cxn ang="0">
                  <a:pos x="276" y="36"/>
                </a:cxn>
                <a:cxn ang="0">
                  <a:pos x="318" y="30"/>
                </a:cxn>
                <a:cxn ang="0">
                  <a:pos x="366" y="24"/>
                </a:cxn>
                <a:cxn ang="0">
                  <a:pos x="414" y="18"/>
                </a:cxn>
                <a:cxn ang="0">
                  <a:pos x="462" y="12"/>
                </a:cxn>
                <a:cxn ang="0">
                  <a:pos x="438" y="6"/>
                </a:cxn>
                <a:cxn ang="0">
                  <a:pos x="390" y="12"/>
                </a:cxn>
                <a:cxn ang="0">
                  <a:pos x="342" y="18"/>
                </a:cxn>
                <a:cxn ang="0">
                  <a:pos x="294" y="24"/>
                </a:cxn>
                <a:cxn ang="0">
                  <a:pos x="252" y="30"/>
                </a:cxn>
                <a:cxn ang="0">
                  <a:pos x="210" y="36"/>
                </a:cxn>
                <a:cxn ang="0">
                  <a:pos x="174" y="48"/>
                </a:cxn>
                <a:cxn ang="0">
                  <a:pos x="138" y="54"/>
                </a:cxn>
                <a:cxn ang="0">
                  <a:pos x="102" y="60"/>
                </a:cxn>
                <a:cxn ang="0">
                  <a:pos x="78" y="66"/>
                </a:cxn>
                <a:cxn ang="0">
                  <a:pos x="54" y="72"/>
                </a:cxn>
                <a:cxn ang="0">
                  <a:pos x="30" y="78"/>
                </a:cxn>
                <a:cxn ang="0">
                  <a:pos x="18" y="84"/>
                </a:cxn>
                <a:cxn ang="0">
                  <a:pos x="6" y="90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12" y="108"/>
                </a:cxn>
                <a:cxn ang="0">
                  <a:pos x="12" y="108"/>
                </a:cxn>
                <a:cxn ang="0">
                  <a:pos x="18" y="102"/>
                </a:cxn>
                <a:cxn ang="0">
                  <a:pos x="12" y="102"/>
                </a:cxn>
              </a:cxnLst>
              <a:rect l="0" t="0" r="r" b="b"/>
              <a:pathLst>
                <a:path w="462" h="108"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42" y="84"/>
                  </a:lnTo>
                  <a:lnTo>
                    <a:pt x="54" y="78"/>
                  </a:lnTo>
                  <a:lnTo>
                    <a:pt x="66" y="78"/>
                  </a:lnTo>
                  <a:lnTo>
                    <a:pt x="78" y="72"/>
                  </a:lnTo>
                  <a:lnTo>
                    <a:pt x="90" y="72"/>
                  </a:lnTo>
                  <a:lnTo>
                    <a:pt x="108" y="66"/>
                  </a:lnTo>
                  <a:lnTo>
                    <a:pt x="120" y="66"/>
                  </a:lnTo>
                  <a:lnTo>
                    <a:pt x="138" y="60"/>
                  </a:lnTo>
                  <a:lnTo>
                    <a:pt x="156" y="60"/>
                  </a:lnTo>
                  <a:lnTo>
                    <a:pt x="174" y="54"/>
                  </a:lnTo>
                  <a:lnTo>
                    <a:pt x="192" y="48"/>
                  </a:lnTo>
                  <a:lnTo>
                    <a:pt x="216" y="48"/>
                  </a:lnTo>
                  <a:lnTo>
                    <a:pt x="234" y="42"/>
                  </a:lnTo>
                  <a:lnTo>
                    <a:pt x="252" y="42"/>
                  </a:lnTo>
                  <a:lnTo>
                    <a:pt x="276" y="36"/>
                  </a:lnTo>
                  <a:lnTo>
                    <a:pt x="300" y="36"/>
                  </a:lnTo>
                  <a:lnTo>
                    <a:pt x="318" y="30"/>
                  </a:lnTo>
                  <a:lnTo>
                    <a:pt x="342" y="24"/>
                  </a:lnTo>
                  <a:lnTo>
                    <a:pt x="366" y="24"/>
                  </a:lnTo>
                  <a:lnTo>
                    <a:pt x="390" y="18"/>
                  </a:lnTo>
                  <a:lnTo>
                    <a:pt x="414" y="18"/>
                  </a:lnTo>
                  <a:lnTo>
                    <a:pt x="438" y="12"/>
                  </a:lnTo>
                  <a:lnTo>
                    <a:pt x="462" y="12"/>
                  </a:lnTo>
                  <a:lnTo>
                    <a:pt x="462" y="0"/>
                  </a:lnTo>
                  <a:lnTo>
                    <a:pt x="438" y="6"/>
                  </a:lnTo>
                  <a:lnTo>
                    <a:pt x="414" y="6"/>
                  </a:lnTo>
                  <a:lnTo>
                    <a:pt x="390" y="12"/>
                  </a:lnTo>
                  <a:lnTo>
                    <a:pt x="366" y="12"/>
                  </a:lnTo>
                  <a:lnTo>
                    <a:pt x="342" y="18"/>
                  </a:lnTo>
                  <a:lnTo>
                    <a:pt x="318" y="18"/>
                  </a:lnTo>
                  <a:lnTo>
                    <a:pt x="294" y="24"/>
                  </a:lnTo>
                  <a:lnTo>
                    <a:pt x="276" y="30"/>
                  </a:lnTo>
                  <a:lnTo>
                    <a:pt x="252" y="30"/>
                  </a:lnTo>
                  <a:lnTo>
                    <a:pt x="234" y="36"/>
                  </a:lnTo>
                  <a:lnTo>
                    <a:pt x="210" y="36"/>
                  </a:lnTo>
                  <a:lnTo>
                    <a:pt x="192" y="42"/>
                  </a:lnTo>
                  <a:lnTo>
                    <a:pt x="174" y="48"/>
                  </a:lnTo>
                  <a:lnTo>
                    <a:pt x="156" y="48"/>
                  </a:lnTo>
                  <a:lnTo>
                    <a:pt x="138" y="54"/>
                  </a:lnTo>
                  <a:lnTo>
                    <a:pt x="120" y="54"/>
                  </a:lnTo>
                  <a:lnTo>
                    <a:pt x="102" y="60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42" y="78"/>
                  </a:lnTo>
                  <a:lnTo>
                    <a:pt x="30" y="78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5233988" y="690563"/>
              <a:ext cx="838200" cy="104775"/>
            </a:xfrm>
            <a:custGeom>
              <a:avLst/>
              <a:gdLst/>
              <a:ahLst/>
              <a:cxnLst>
                <a:cxn ang="0">
                  <a:pos x="522" y="66"/>
                </a:cxn>
                <a:cxn ang="0">
                  <a:pos x="528" y="54"/>
                </a:cxn>
                <a:cxn ang="0">
                  <a:pos x="522" y="42"/>
                </a:cxn>
                <a:cxn ang="0">
                  <a:pos x="504" y="36"/>
                </a:cxn>
                <a:cxn ang="0">
                  <a:pos x="486" y="30"/>
                </a:cxn>
                <a:cxn ang="0">
                  <a:pos x="462" y="24"/>
                </a:cxn>
                <a:cxn ang="0">
                  <a:pos x="438" y="24"/>
                </a:cxn>
                <a:cxn ang="0">
                  <a:pos x="402" y="18"/>
                </a:cxn>
                <a:cxn ang="0">
                  <a:pos x="366" y="18"/>
                </a:cxn>
                <a:cxn ang="0">
                  <a:pos x="324" y="12"/>
                </a:cxn>
                <a:cxn ang="0">
                  <a:pos x="282" y="12"/>
                </a:cxn>
                <a:cxn ang="0">
                  <a:pos x="240" y="12"/>
                </a:cxn>
                <a:cxn ang="0">
                  <a:pos x="192" y="6"/>
                </a:cxn>
                <a:cxn ang="0">
                  <a:pos x="144" y="6"/>
                </a:cxn>
                <a:cxn ang="0">
                  <a:pos x="96" y="6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24" y="12"/>
                </a:cxn>
                <a:cxn ang="0">
                  <a:pos x="72" y="12"/>
                </a:cxn>
                <a:cxn ang="0">
                  <a:pos x="120" y="12"/>
                </a:cxn>
                <a:cxn ang="0">
                  <a:pos x="168" y="18"/>
                </a:cxn>
                <a:cxn ang="0">
                  <a:pos x="216" y="18"/>
                </a:cxn>
                <a:cxn ang="0">
                  <a:pos x="258" y="18"/>
                </a:cxn>
                <a:cxn ang="0">
                  <a:pos x="306" y="24"/>
                </a:cxn>
                <a:cxn ang="0">
                  <a:pos x="348" y="24"/>
                </a:cxn>
                <a:cxn ang="0">
                  <a:pos x="384" y="24"/>
                </a:cxn>
                <a:cxn ang="0">
                  <a:pos x="420" y="30"/>
                </a:cxn>
                <a:cxn ang="0">
                  <a:pos x="450" y="30"/>
                </a:cxn>
                <a:cxn ang="0">
                  <a:pos x="474" y="36"/>
                </a:cxn>
                <a:cxn ang="0">
                  <a:pos x="498" y="42"/>
                </a:cxn>
                <a:cxn ang="0">
                  <a:pos x="510" y="48"/>
                </a:cxn>
                <a:cxn ang="0">
                  <a:pos x="516" y="54"/>
                </a:cxn>
                <a:cxn ang="0">
                  <a:pos x="516" y="60"/>
                </a:cxn>
                <a:cxn ang="0">
                  <a:pos x="516" y="60"/>
                </a:cxn>
                <a:cxn ang="0">
                  <a:pos x="516" y="60"/>
                </a:cxn>
                <a:cxn ang="0">
                  <a:pos x="522" y="66"/>
                </a:cxn>
                <a:cxn ang="0">
                  <a:pos x="522" y="66"/>
                </a:cxn>
              </a:cxnLst>
              <a:rect l="0" t="0" r="r" b="b"/>
              <a:pathLst>
                <a:path w="528" h="66">
                  <a:moveTo>
                    <a:pt x="522" y="66"/>
                  </a:moveTo>
                  <a:lnTo>
                    <a:pt x="522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16" y="36"/>
                  </a:lnTo>
                  <a:lnTo>
                    <a:pt x="504" y="36"/>
                  </a:lnTo>
                  <a:lnTo>
                    <a:pt x="498" y="30"/>
                  </a:lnTo>
                  <a:lnTo>
                    <a:pt x="486" y="30"/>
                  </a:lnTo>
                  <a:lnTo>
                    <a:pt x="474" y="30"/>
                  </a:lnTo>
                  <a:lnTo>
                    <a:pt x="462" y="24"/>
                  </a:lnTo>
                  <a:lnTo>
                    <a:pt x="450" y="24"/>
                  </a:lnTo>
                  <a:lnTo>
                    <a:pt x="438" y="24"/>
                  </a:lnTo>
                  <a:lnTo>
                    <a:pt x="420" y="18"/>
                  </a:lnTo>
                  <a:lnTo>
                    <a:pt x="402" y="18"/>
                  </a:lnTo>
                  <a:lnTo>
                    <a:pt x="384" y="18"/>
                  </a:lnTo>
                  <a:lnTo>
                    <a:pt x="366" y="18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06" y="12"/>
                  </a:lnTo>
                  <a:lnTo>
                    <a:pt x="282" y="12"/>
                  </a:lnTo>
                  <a:lnTo>
                    <a:pt x="258" y="12"/>
                  </a:lnTo>
                  <a:lnTo>
                    <a:pt x="240" y="12"/>
                  </a:lnTo>
                  <a:lnTo>
                    <a:pt x="216" y="6"/>
                  </a:lnTo>
                  <a:lnTo>
                    <a:pt x="192" y="6"/>
                  </a:lnTo>
                  <a:lnTo>
                    <a:pt x="168" y="6"/>
                  </a:lnTo>
                  <a:lnTo>
                    <a:pt x="144" y="6"/>
                  </a:lnTo>
                  <a:lnTo>
                    <a:pt x="120" y="6"/>
                  </a:lnTo>
                  <a:lnTo>
                    <a:pt x="96" y="6"/>
                  </a:lnTo>
                  <a:lnTo>
                    <a:pt x="72" y="6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4" y="12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8"/>
                  </a:lnTo>
                  <a:lnTo>
                    <a:pt x="168" y="18"/>
                  </a:lnTo>
                  <a:lnTo>
                    <a:pt x="192" y="18"/>
                  </a:lnTo>
                  <a:lnTo>
                    <a:pt x="216" y="18"/>
                  </a:lnTo>
                  <a:lnTo>
                    <a:pt x="240" y="18"/>
                  </a:lnTo>
                  <a:lnTo>
                    <a:pt x="258" y="18"/>
                  </a:lnTo>
                  <a:lnTo>
                    <a:pt x="282" y="18"/>
                  </a:lnTo>
                  <a:lnTo>
                    <a:pt x="306" y="24"/>
                  </a:lnTo>
                  <a:lnTo>
                    <a:pt x="324" y="24"/>
                  </a:lnTo>
                  <a:lnTo>
                    <a:pt x="348" y="24"/>
                  </a:lnTo>
                  <a:lnTo>
                    <a:pt x="366" y="24"/>
                  </a:lnTo>
                  <a:lnTo>
                    <a:pt x="384" y="24"/>
                  </a:lnTo>
                  <a:lnTo>
                    <a:pt x="402" y="24"/>
                  </a:lnTo>
                  <a:lnTo>
                    <a:pt x="420" y="30"/>
                  </a:lnTo>
                  <a:lnTo>
                    <a:pt x="438" y="30"/>
                  </a:lnTo>
                  <a:lnTo>
                    <a:pt x="450" y="30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8"/>
                  </a:lnTo>
                  <a:lnTo>
                    <a:pt x="516" y="48"/>
                  </a:lnTo>
                  <a:lnTo>
                    <a:pt x="516" y="54"/>
                  </a:lnTo>
                  <a:lnTo>
                    <a:pt x="516" y="54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6"/>
                  </a:lnTo>
                  <a:lnTo>
                    <a:pt x="522" y="66"/>
                  </a:lnTo>
                  <a:lnTo>
                    <a:pt x="522" y="66"/>
                  </a:lnTo>
                  <a:lnTo>
                    <a:pt x="52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5386388" y="785813"/>
              <a:ext cx="676275" cy="514350"/>
            </a:xfrm>
            <a:custGeom>
              <a:avLst/>
              <a:gdLst/>
              <a:ahLst/>
              <a:cxnLst>
                <a:cxn ang="0">
                  <a:pos x="6" y="324"/>
                </a:cxn>
                <a:cxn ang="0">
                  <a:pos x="6" y="324"/>
                </a:cxn>
                <a:cxn ang="0">
                  <a:pos x="30" y="300"/>
                </a:cxn>
                <a:cxn ang="0">
                  <a:pos x="54" y="270"/>
                </a:cxn>
                <a:cxn ang="0">
                  <a:pos x="84" y="246"/>
                </a:cxn>
                <a:cxn ang="0">
                  <a:pos x="108" y="222"/>
                </a:cxn>
                <a:cxn ang="0">
                  <a:pos x="132" y="198"/>
                </a:cxn>
                <a:cxn ang="0">
                  <a:pos x="162" y="174"/>
                </a:cxn>
                <a:cxn ang="0">
                  <a:pos x="186" y="156"/>
                </a:cxn>
                <a:cxn ang="0">
                  <a:pos x="216" y="132"/>
                </a:cxn>
                <a:cxn ang="0">
                  <a:pos x="240" y="114"/>
                </a:cxn>
                <a:cxn ang="0">
                  <a:pos x="270" y="96"/>
                </a:cxn>
                <a:cxn ang="0">
                  <a:pos x="294" y="78"/>
                </a:cxn>
                <a:cxn ang="0">
                  <a:pos x="324" y="60"/>
                </a:cxn>
                <a:cxn ang="0">
                  <a:pos x="348" y="48"/>
                </a:cxn>
                <a:cxn ang="0">
                  <a:pos x="372" y="30"/>
                </a:cxn>
                <a:cxn ang="0">
                  <a:pos x="402" y="18"/>
                </a:cxn>
                <a:cxn ang="0">
                  <a:pos x="426" y="6"/>
                </a:cxn>
                <a:cxn ang="0">
                  <a:pos x="420" y="0"/>
                </a:cxn>
                <a:cxn ang="0">
                  <a:pos x="396" y="12"/>
                </a:cxn>
                <a:cxn ang="0">
                  <a:pos x="372" y="24"/>
                </a:cxn>
                <a:cxn ang="0">
                  <a:pos x="342" y="36"/>
                </a:cxn>
                <a:cxn ang="0">
                  <a:pos x="318" y="54"/>
                </a:cxn>
                <a:cxn ang="0">
                  <a:pos x="288" y="72"/>
                </a:cxn>
                <a:cxn ang="0">
                  <a:pos x="264" y="90"/>
                </a:cxn>
                <a:cxn ang="0">
                  <a:pos x="234" y="108"/>
                </a:cxn>
                <a:cxn ang="0">
                  <a:pos x="210" y="126"/>
                </a:cxn>
                <a:cxn ang="0">
                  <a:pos x="180" y="150"/>
                </a:cxn>
                <a:cxn ang="0">
                  <a:pos x="156" y="168"/>
                </a:cxn>
                <a:cxn ang="0">
                  <a:pos x="126" y="192"/>
                </a:cxn>
                <a:cxn ang="0">
                  <a:pos x="102" y="216"/>
                </a:cxn>
                <a:cxn ang="0">
                  <a:pos x="78" y="240"/>
                </a:cxn>
                <a:cxn ang="0">
                  <a:pos x="48" y="264"/>
                </a:cxn>
                <a:cxn ang="0">
                  <a:pos x="24" y="294"/>
                </a:cxn>
                <a:cxn ang="0">
                  <a:pos x="0" y="318"/>
                </a:cxn>
                <a:cxn ang="0">
                  <a:pos x="0" y="318"/>
                </a:cxn>
                <a:cxn ang="0">
                  <a:pos x="6" y="324"/>
                </a:cxn>
              </a:cxnLst>
              <a:rect l="0" t="0" r="r" b="b"/>
              <a:pathLst>
                <a:path w="426" h="324">
                  <a:moveTo>
                    <a:pt x="6" y="324"/>
                  </a:moveTo>
                  <a:lnTo>
                    <a:pt x="6" y="324"/>
                  </a:lnTo>
                  <a:lnTo>
                    <a:pt x="30" y="300"/>
                  </a:lnTo>
                  <a:lnTo>
                    <a:pt x="54" y="270"/>
                  </a:lnTo>
                  <a:lnTo>
                    <a:pt x="84" y="246"/>
                  </a:lnTo>
                  <a:lnTo>
                    <a:pt x="108" y="222"/>
                  </a:lnTo>
                  <a:lnTo>
                    <a:pt x="132" y="198"/>
                  </a:lnTo>
                  <a:lnTo>
                    <a:pt x="162" y="174"/>
                  </a:lnTo>
                  <a:lnTo>
                    <a:pt x="186" y="156"/>
                  </a:lnTo>
                  <a:lnTo>
                    <a:pt x="216" y="132"/>
                  </a:lnTo>
                  <a:lnTo>
                    <a:pt x="240" y="114"/>
                  </a:lnTo>
                  <a:lnTo>
                    <a:pt x="270" y="96"/>
                  </a:lnTo>
                  <a:lnTo>
                    <a:pt x="294" y="78"/>
                  </a:lnTo>
                  <a:lnTo>
                    <a:pt x="324" y="60"/>
                  </a:lnTo>
                  <a:lnTo>
                    <a:pt x="348" y="48"/>
                  </a:lnTo>
                  <a:lnTo>
                    <a:pt x="372" y="30"/>
                  </a:lnTo>
                  <a:lnTo>
                    <a:pt x="402" y="18"/>
                  </a:lnTo>
                  <a:lnTo>
                    <a:pt x="426" y="6"/>
                  </a:lnTo>
                  <a:lnTo>
                    <a:pt x="420" y="0"/>
                  </a:lnTo>
                  <a:lnTo>
                    <a:pt x="396" y="12"/>
                  </a:lnTo>
                  <a:lnTo>
                    <a:pt x="372" y="24"/>
                  </a:lnTo>
                  <a:lnTo>
                    <a:pt x="342" y="36"/>
                  </a:lnTo>
                  <a:lnTo>
                    <a:pt x="318" y="54"/>
                  </a:lnTo>
                  <a:lnTo>
                    <a:pt x="288" y="72"/>
                  </a:lnTo>
                  <a:lnTo>
                    <a:pt x="264" y="90"/>
                  </a:lnTo>
                  <a:lnTo>
                    <a:pt x="234" y="108"/>
                  </a:lnTo>
                  <a:lnTo>
                    <a:pt x="210" y="126"/>
                  </a:lnTo>
                  <a:lnTo>
                    <a:pt x="180" y="150"/>
                  </a:lnTo>
                  <a:lnTo>
                    <a:pt x="156" y="168"/>
                  </a:lnTo>
                  <a:lnTo>
                    <a:pt x="126" y="192"/>
                  </a:lnTo>
                  <a:lnTo>
                    <a:pt x="102" y="216"/>
                  </a:lnTo>
                  <a:lnTo>
                    <a:pt x="78" y="240"/>
                  </a:lnTo>
                  <a:lnTo>
                    <a:pt x="48" y="264"/>
                  </a:lnTo>
                  <a:lnTo>
                    <a:pt x="24" y="294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6" y="3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4795838" y="1290638"/>
              <a:ext cx="600075" cy="1257300"/>
            </a:xfrm>
            <a:custGeom>
              <a:avLst/>
              <a:gdLst/>
              <a:ahLst/>
              <a:cxnLst>
                <a:cxn ang="0">
                  <a:pos x="0" y="786"/>
                </a:cxn>
                <a:cxn ang="0">
                  <a:pos x="6" y="786"/>
                </a:cxn>
                <a:cxn ang="0">
                  <a:pos x="18" y="720"/>
                </a:cxn>
                <a:cxn ang="0">
                  <a:pos x="36" y="660"/>
                </a:cxn>
                <a:cxn ang="0">
                  <a:pos x="54" y="600"/>
                </a:cxn>
                <a:cxn ang="0">
                  <a:pos x="72" y="540"/>
                </a:cxn>
                <a:cxn ang="0">
                  <a:pos x="96" y="486"/>
                </a:cxn>
                <a:cxn ang="0">
                  <a:pos x="114" y="432"/>
                </a:cxn>
                <a:cxn ang="0">
                  <a:pos x="138" y="378"/>
                </a:cxn>
                <a:cxn ang="0">
                  <a:pos x="162" y="330"/>
                </a:cxn>
                <a:cxn ang="0">
                  <a:pos x="186" y="282"/>
                </a:cxn>
                <a:cxn ang="0">
                  <a:pos x="210" y="240"/>
                </a:cxn>
                <a:cxn ang="0">
                  <a:pos x="240" y="198"/>
                </a:cxn>
                <a:cxn ang="0">
                  <a:pos x="264" y="156"/>
                </a:cxn>
                <a:cxn ang="0">
                  <a:pos x="294" y="114"/>
                </a:cxn>
                <a:cxn ang="0">
                  <a:pos x="318" y="78"/>
                </a:cxn>
                <a:cxn ang="0">
                  <a:pos x="348" y="42"/>
                </a:cxn>
                <a:cxn ang="0">
                  <a:pos x="378" y="6"/>
                </a:cxn>
                <a:cxn ang="0">
                  <a:pos x="372" y="0"/>
                </a:cxn>
                <a:cxn ang="0">
                  <a:pos x="342" y="36"/>
                </a:cxn>
                <a:cxn ang="0">
                  <a:pos x="312" y="72"/>
                </a:cxn>
                <a:cxn ang="0">
                  <a:pos x="282" y="108"/>
                </a:cxn>
                <a:cxn ang="0">
                  <a:pos x="258" y="150"/>
                </a:cxn>
                <a:cxn ang="0">
                  <a:pos x="228" y="192"/>
                </a:cxn>
                <a:cxn ang="0">
                  <a:pos x="204" y="234"/>
                </a:cxn>
                <a:cxn ang="0">
                  <a:pos x="180" y="282"/>
                </a:cxn>
                <a:cxn ang="0">
                  <a:pos x="156" y="324"/>
                </a:cxn>
                <a:cxn ang="0">
                  <a:pos x="132" y="378"/>
                </a:cxn>
                <a:cxn ang="0">
                  <a:pos x="108" y="432"/>
                </a:cxn>
                <a:cxn ang="0">
                  <a:pos x="84" y="486"/>
                </a:cxn>
                <a:cxn ang="0">
                  <a:pos x="66" y="540"/>
                </a:cxn>
                <a:cxn ang="0">
                  <a:pos x="48" y="600"/>
                </a:cxn>
                <a:cxn ang="0">
                  <a:pos x="30" y="660"/>
                </a:cxn>
                <a:cxn ang="0">
                  <a:pos x="12" y="720"/>
                </a:cxn>
                <a:cxn ang="0">
                  <a:pos x="0" y="786"/>
                </a:cxn>
                <a:cxn ang="0">
                  <a:pos x="6" y="786"/>
                </a:cxn>
                <a:cxn ang="0">
                  <a:pos x="0" y="786"/>
                </a:cxn>
                <a:cxn ang="0">
                  <a:pos x="0" y="792"/>
                </a:cxn>
                <a:cxn ang="0">
                  <a:pos x="0" y="792"/>
                </a:cxn>
                <a:cxn ang="0">
                  <a:pos x="6" y="792"/>
                </a:cxn>
                <a:cxn ang="0">
                  <a:pos x="6" y="786"/>
                </a:cxn>
                <a:cxn ang="0">
                  <a:pos x="0" y="786"/>
                </a:cxn>
              </a:cxnLst>
              <a:rect l="0" t="0" r="r" b="b"/>
              <a:pathLst>
                <a:path w="378" h="792">
                  <a:moveTo>
                    <a:pt x="0" y="786"/>
                  </a:moveTo>
                  <a:lnTo>
                    <a:pt x="6" y="786"/>
                  </a:lnTo>
                  <a:lnTo>
                    <a:pt x="18" y="720"/>
                  </a:lnTo>
                  <a:lnTo>
                    <a:pt x="36" y="660"/>
                  </a:lnTo>
                  <a:lnTo>
                    <a:pt x="54" y="600"/>
                  </a:lnTo>
                  <a:lnTo>
                    <a:pt x="72" y="540"/>
                  </a:lnTo>
                  <a:lnTo>
                    <a:pt x="96" y="486"/>
                  </a:lnTo>
                  <a:lnTo>
                    <a:pt x="114" y="432"/>
                  </a:lnTo>
                  <a:lnTo>
                    <a:pt x="138" y="378"/>
                  </a:lnTo>
                  <a:lnTo>
                    <a:pt x="162" y="330"/>
                  </a:lnTo>
                  <a:lnTo>
                    <a:pt x="186" y="282"/>
                  </a:lnTo>
                  <a:lnTo>
                    <a:pt x="210" y="240"/>
                  </a:lnTo>
                  <a:lnTo>
                    <a:pt x="240" y="198"/>
                  </a:lnTo>
                  <a:lnTo>
                    <a:pt x="264" y="156"/>
                  </a:lnTo>
                  <a:lnTo>
                    <a:pt x="294" y="114"/>
                  </a:lnTo>
                  <a:lnTo>
                    <a:pt x="318" y="78"/>
                  </a:lnTo>
                  <a:lnTo>
                    <a:pt x="348" y="42"/>
                  </a:lnTo>
                  <a:lnTo>
                    <a:pt x="378" y="6"/>
                  </a:lnTo>
                  <a:lnTo>
                    <a:pt x="372" y="0"/>
                  </a:lnTo>
                  <a:lnTo>
                    <a:pt x="342" y="36"/>
                  </a:lnTo>
                  <a:lnTo>
                    <a:pt x="312" y="72"/>
                  </a:lnTo>
                  <a:lnTo>
                    <a:pt x="282" y="108"/>
                  </a:lnTo>
                  <a:lnTo>
                    <a:pt x="258" y="150"/>
                  </a:lnTo>
                  <a:lnTo>
                    <a:pt x="228" y="192"/>
                  </a:lnTo>
                  <a:lnTo>
                    <a:pt x="204" y="234"/>
                  </a:lnTo>
                  <a:lnTo>
                    <a:pt x="180" y="282"/>
                  </a:lnTo>
                  <a:lnTo>
                    <a:pt x="156" y="324"/>
                  </a:lnTo>
                  <a:lnTo>
                    <a:pt x="132" y="378"/>
                  </a:lnTo>
                  <a:lnTo>
                    <a:pt x="108" y="432"/>
                  </a:lnTo>
                  <a:lnTo>
                    <a:pt x="84" y="486"/>
                  </a:lnTo>
                  <a:lnTo>
                    <a:pt x="66" y="540"/>
                  </a:lnTo>
                  <a:lnTo>
                    <a:pt x="48" y="600"/>
                  </a:lnTo>
                  <a:lnTo>
                    <a:pt x="30" y="660"/>
                  </a:lnTo>
                  <a:lnTo>
                    <a:pt x="12" y="720"/>
                  </a:lnTo>
                  <a:lnTo>
                    <a:pt x="0" y="786"/>
                  </a:lnTo>
                  <a:lnTo>
                    <a:pt x="6" y="786"/>
                  </a:lnTo>
                  <a:lnTo>
                    <a:pt x="0" y="786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6" y="792"/>
                  </a:lnTo>
                  <a:lnTo>
                    <a:pt x="6" y="786"/>
                  </a:lnTo>
                  <a:lnTo>
                    <a:pt x="0" y="7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4281488" y="1309688"/>
              <a:ext cx="523875" cy="12287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42"/>
                </a:cxn>
                <a:cxn ang="0">
                  <a:pos x="54" y="78"/>
                </a:cxn>
                <a:cxn ang="0">
                  <a:pos x="78" y="114"/>
                </a:cxn>
                <a:cxn ang="0">
                  <a:pos x="102" y="150"/>
                </a:cxn>
                <a:cxn ang="0">
                  <a:pos x="126" y="192"/>
                </a:cxn>
                <a:cxn ang="0">
                  <a:pos x="150" y="234"/>
                </a:cxn>
                <a:cxn ang="0">
                  <a:pos x="168" y="282"/>
                </a:cxn>
                <a:cxn ang="0">
                  <a:pos x="192" y="330"/>
                </a:cxn>
                <a:cxn ang="0">
                  <a:pos x="210" y="378"/>
                </a:cxn>
                <a:cxn ang="0">
                  <a:pos x="234" y="426"/>
                </a:cxn>
                <a:cxn ang="0">
                  <a:pos x="252" y="480"/>
                </a:cxn>
                <a:cxn ang="0">
                  <a:pos x="264" y="534"/>
                </a:cxn>
                <a:cxn ang="0">
                  <a:pos x="282" y="594"/>
                </a:cxn>
                <a:cxn ang="0">
                  <a:pos x="300" y="654"/>
                </a:cxn>
                <a:cxn ang="0">
                  <a:pos x="312" y="714"/>
                </a:cxn>
                <a:cxn ang="0">
                  <a:pos x="324" y="774"/>
                </a:cxn>
                <a:cxn ang="0">
                  <a:pos x="330" y="774"/>
                </a:cxn>
                <a:cxn ang="0">
                  <a:pos x="318" y="708"/>
                </a:cxn>
                <a:cxn ang="0">
                  <a:pos x="306" y="648"/>
                </a:cxn>
                <a:cxn ang="0">
                  <a:pos x="294" y="588"/>
                </a:cxn>
                <a:cxn ang="0">
                  <a:pos x="276" y="534"/>
                </a:cxn>
                <a:cxn ang="0">
                  <a:pos x="258" y="474"/>
                </a:cxn>
                <a:cxn ang="0">
                  <a:pos x="240" y="426"/>
                </a:cxn>
                <a:cxn ang="0">
                  <a:pos x="222" y="372"/>
                </a:cxn>
                <a:cxn ang="0">
                  <a:pos x="198" y="324"/>
                </a:cxn>
                <a:cxn ang="0">
                  <a:pos x="180" y="276"/>
                </a:cxn>
                <a:cxn ang="0">
                  <a:pos x="156" y="234"/>
                </a:cxn>
                <a:cxn ang="0">
                  <a:pos x="132" y="186"/>
                </a:cxn>
                <a:cxn ang="0">
                  <a:pos x="108" y="150"/>
                </a:cxn>
                <a:cxn ang="0">
                  <a:pos x="84" y="108"/>
                </a:cxn>
                <a:cxn ang="0">
                  <a:pos x="60" y="72"/>
                </a:cxn>
                <a:cxn ang="0">
                  <a:pos x="30" y="3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330" h="774">
                  <a:moveTo>
                    <a:pt x="0" y="6"/>
                  </a:moveTo>
                  <a:lnTo>
                    <a:pt x="0" y="6"/>
                  </a:lnTo>
                  <a:lnTo>
                    <a:pt x="24" y="42"/>
                  </a:lnTo>
                  <a:lnTo>
                    <a:pt x="54" y="78"/>
                  </a:lnTo>
                  <a:lnTo>
                    <a:pt x="78" y="114"/>
                  </a:lnTo>
                  <a:lnTo>
                    <a:pt x="102" y="150"/>
                  </a:lnTo>
                  <a:lnTo>
                    <a:pt x="126" y="192"/>
                  </a:lnTo>
                  <a:lnTo>
                    <a:pt x="150" y="234"/>
                  </a:lnTo>
                  <a:lnTo>
                    <a:pt x="168" y="282"/>
                  </a:lnTo>
                  <a:lnTo>
                    <a:pt x="192" y="330"/>
                  </a:lnTo>
                  <a:lnTo>
                    <a:pt x="210" y="378"/>
                  </a:lnTo>
                  <a:lnTo>
                    <a:pt x="234" y="426"/>
                  </a:lnTo>
                  <a:lnTo>
                    <a:pt x="252" y="480"/>
                  </a:lnTo>
                  <a:lnTo>
                    <a:pt x="264" y="534"/>
                  </a:lnTo>
                  <a:lnTo>
                    <a:pt x="282" y="594"/>
                  </a:lnTo>
                  <a:lnTo>
                    <a:pt x="300" y="654"/>
                  </a:lnTo>
                  <a:lnTo>
                    <a:pt x="312" y="714"/>
                  </a:lnTo>
                  <a:lnTo>
                    <a:pt x="324" y="774"/>
                  </a:lnTo>
                  <a:lnTo>
                    <a:pt x="330" y="774"/>
                  </a:lnTo>
                  <a:lnTo>
                    <a:pt x="318" y="708"/>
                  </a:lnTo>
                  <a:lnTo>
                    <a:pt x="306" y="648"/>
                  </a:lnTo>
                  <a:lnTo>
                    <a:pt x="294" y="588"/>
                  </a:lnTo>
                  <a:lnTo>
                    <a:pt x="276" y="534"/>
                  </a:lnTo>
                  <a:lnTo>
                    <a:pt x="258" y="474"/>
                  </a:lnTo>
                  <a:lnTo>
                    <a:pt x="240" y="426"/>
                  </a:lnTo>
                  <a:lnTo>
                    <a:pt x="222" y="372"/>
                  </a:lnTo>
                  <a:lnTo>
                    <a:pt x="198" y="324"/>
                  </a:lnTo>
                  <a:lnTo>
                    <a:pt x="180" y="276"/>
                  </a:lnTo>
                  <a:lnTo>
                    <a:pt x="156" y="234"/>
                  </a:lnTo>
                  <a:lnTo>
                    <a:pt x="132" y="186"/>
                  </a:lnTo>
                  <a:lnTo>
                    <a:pt x="108" y="150"/>
                  </a:lnTo>
                  <a:lnTo>
                    <a:pt x="84" y="108"/>
                  </a:lnTo>
                  <a:lnTo>
                    <a:pt x="60" y="72"/>
                  </a:lnTo>
                  <a:lnTo>
                    <a:pt x="30" y="3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3662363" y="766763"/>
              <a:ext cx="628650" cy="5524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2"/>
                </a:cxn>
                <a:cxn ang="0">
                  <a:pos x="24" y="24"/>
                </a:cxn>
                <a:cxn ang="0">
                  <a:pos x="48" y="42"/>
                </a:cxn>
                <a:cxn ang="0">
                  <a:pos x="78" y="60"/>
                </a:cxn>
                <a:cxn ang="0">
                  <a:pos x="102" y="72"/>
                </a:cxn>
                <a:cxn ang="0">
                  <a:pos x="126" y="90"/>
                </a:cxn>
                <a:cxn ang="0">
                  <a:pos x="150" y="108"/>
                </a:cxn>
                <a:cxn ang="0">
                  <a:pos x="174" y="132"/>
                </a:cxn>
                <a:cxn ang="0">
                  <a:pos x="198" y="150"/>
                </a:cxn>
                <a:cxn ang="0">
                  <a:pos x="222" y="174"/>
                </a:cxn>
                <a:cxn ang="0">
                  <a:pos x="246" y="198"/>
                </a:cxn>
                <a:cxn ang="0">
                  <a:pos x="270" y="216"/>
                </a:cxn>
                <a:cxn ang="0">
                  <a:pos x="294" y="240"/>
                </a:cxn>
                <a:cxn ang="0">
                  <a:pos x="318" y="270"/>
                </a:cxn>
                <a:cxn ang="0">
                  <a:pos x="342" y="294"/>
                </a:cxn>
                <a:cxn ang="0">
                  <a:pos x="366" y="324"/>
                </a:cxn>
                <a:cxn ang="0">
                  <a:pos x="390" y="348"/>
                </a:cxn>
                <a:cxn ang="0">
                  <a:pos x="396" y="342"/>
                </a:cxn>
                <a:cxn ang="0">
                  <a:pos x="372" y="318"/>
                </a:cxn>
                <a:cxn ang="0">
                  <a:pos x="348" y="288"/>
                </a:cxn>
                <a:cxn ang="0">
                  <a:pos x="330" y="264"/>
                </a:cxn>
                <a:cxn ang="0">
                  <a:pos x="306" y="234"/>
                </a:cxn>
                <a:cxn ang="0">
                  <a:pos x="276" y="210"/>
                </a:cxn>
                <a:cxn ang="0">
                  <a:pos x="252" y="186"/>
                </a:cxn>
                <a:cxn ang="0">
                  <a:pos x="228" y="168"/>
                </a:cxn>
                <a:cxn ang="0">
                  <a:pos x="204" y="144"/>
                </a:cxn>
                <a:cxn ang="0">
                  <a:pos x="180" y="126"/>
                </a:cxn>
                <a:cxn ang="0">
                  <a:pos x="156" y="102"/>
                </a:cxn>
                <a:cxn ang="0">
                  <a:pos x="132" y="84"/>
                </a:cxn>
                <a:cxn ang="0">
                  <a:pos x="102" y="66"/>
                </a:cxn>
                <a:cxn ang="0">
                  <a:pos x="78" y="48"/>
                </a:cxn>
                <a:cxn ang="0">
                  <a:pos x="54" y="36"/>
                </a:cxn>
                <a:cxn ang="0">
                  <a:pos x="30" y="1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</a:cxnLst>
              <a:rect l="0" t="0" r="r" b="b"/>
              <a:pathLst>
                <a:path w="396" h="348">
                  <a:moveTo>
                    <a:pt x="0" y="6"/>
                  </a:moveTo>
                  <a:lnTo>
                    <a:pt x="0" y="12"/>
                  </a:lnTo>
                  <a:lnTo>
                    <a:pt x="24" y="24"/>
                  </a:lnTo>
                  <a:lnTo>
                    <a:pt x="48" y="42"/>
                  </a:lnTo>
                  <a:lnTo>
                    <a:pt x="78" y="60"/>
                  </a:lnTo>
                  <a:lnTo>
                    <a:pt x="102" y="72"/>
                  </a:lnTo>
                  <a:lnTo>
                    <a:pt x="126" y="90"/>
                  </a:lnTo>
                  <a:lnTo>
                    <a:pt x="150" y="108"/>
                  </a:lnTo>
                  <a:lnTo>
                    <a:pt x="174" y="132"/>
                  </a:lnTo>
                  <a:lnTo>
                    <a:pt x="198" y="150"/>
                  </a:lnTo>
                  <a:lnTo>
                    <a:pt x="222" y="174"/>
                  </a:lnTo>
                  <a:lnTo>
                    <a:pt x="246" y="198"/>
                  </a:lnTo>
                  <a:lnTo>
                    <a:pt x="270" y="216"/>
                  </a:lnTo>
                  <a:lnTo>
                    <a:pt x="294" y="240"/>
                  </a:lnTo>
                  <a:lnTo>
                    <a:pt x="318" y="270"/>
                  </a:lnTo>
                  <a:lnTo>
                    <a:pt x="342" y="294"/>
                  </a:lnTo>
                  <a:lnTo>
                    <a:pt x="366" y="324"/>
                  </a:lnTo>
                  <a:lnTo>
                    <a:pt x="390" y="348"/>
                  </a:lnTo>
                  <a:lnTo>
                    <a:pt x="396" y="342"/>
                  </a:lnTo>
                  <a:lnTo>
                    <a:pt x="372" y="318"/>
                  </a:lnTo>
                  <a:lnTo>
                    <a:pt x="348" y="288"/>
                  </a:lnTo>
                  <a:lnTo>
                    <a:pt x="330" y="264"/>
                  </a:lnTo>
                  <a:lnTo>
                    <a:pt x="306" y="234"/>
                  </a:lnTo>
                  <a:lnTo>
                    <a:pt x="276" y="210"/>
                  </a:lnTo>
                  <a:lnTo>
                    <a:pt x="252" y="186"/>
                  </a:lnTo>
                  <a:lnTo>
                    <a:pt x="228" y="168"/>
                  </a:lnTo>
                  <a:lnTo>
                    <a:pt x="204" y="144"/>
                  </a:lnTo>
                  <a:lnTo>
                    <a:pt x="180" y="126"/>
                  </a:lnTo>
                  <a:lnTo>
                    <a:pt x="156" y="102"/>
                  </a:lnTo>
                  <a:lnTo>
                    <a:pt x="132" y="84"/>
                  </a:lnTo>
                  <a:lnTo>
                    <a:pt x="102" y="66"/>
                  </a:lnTo>
                  <a:lnTo>
                    <a:pt x="78" y="48"/>
                  </a:lnTo>
                  <a:lnTo>
                    <a:pt x="54" y="36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 extrusionH="127000" prstMaterial="dkEdge">
              <a:extrusionClr>
                <a:schemeClr val="tx1">
                  <a:lumMod val="75000"/>
                  <a:lumOff val="2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04425" y="2819400"/>
            <a:ext cx="111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Option 1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52400" y="3276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Your text here. Your text here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381565" y="2819400"/>
            <a:ext cx="111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Option 2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00800" y="3276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66571" y="3262429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77000" y="3262429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29000" y="5029200"/>
            <a:ext cx="255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Your subtitle text here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" name="Group 58"/>
          <p:cNvGrpSpPr/>
          <p:nvPr/>
        </p:nvGrpSpPr>
        <p:grpSpPr>
          <a:xfrm>
            <a:off x="6477000" y="1066800"/>
            <a:ext cx="1519218" cy="1519218"/>
            <a:chOff x="4495800" y="1219200"/>
            <a:chExt cx="3733800" cy="3733800"/>
          </a:xfrm>
          <a:effectLst>
            <a:outerShdw blurRad="2794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623785" lon="2636332" rev="20999999"/>
            </a:camera>
            <a:lightRig rig="threePt" dir="t">
              <a:rot lat="0" lon="0" rev="13200000"/>
            </a:lightRig>
          </a:scene3d>
        </p:grpSpPr>
        <p:sp>
          <p:nvSpPr>
            <p:cNvPr id="60" name="Oval 59"/>
            <p:cNvSpPr/>
            <p:nvPr/>
          </p:nvSpPr>
          <p:spPr>
            <a:xfrm>
              <a:off x="4495800" y="1219200"/>
              <a:ext cx="3733800" cy="3733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4682490" y="1405890"/>
              <a:ext cx="3360420" cy="3360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850511" y="1573911"/>
              <a:ext cx="3024378" cy="302437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001730" y="1725130"/>
              <a:ext cx="2721940" cy="2721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137827" y="1861227"/>
              <a:ext cx="2449746" cy="244974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260315" y="1983715"/>
              <a:ext cx="2204771" cy="2204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767412" y="2490812"/>
              <a:ext cx="1190576" cy="11905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1604982" y="995382"/>
            <a:ext cx="1519218" cy="1519218"/>
            <a:chOff x="4495800" y="1219200"/>
            <a:chExt cx="3733800" cy="3733800"/>
          </a:xfrm>
          <a:effectLst>
            <a:outerShdw blurRad="2413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>
              <a:rot lat="795987" lon="19238787" rev="380730"/>
            </a:camera>
            <a:lightRig rig="threePt" dir="t">
              <a:rot lat="0" lon="0" rev="13200000"/>
            </a:lightRig>
          </a:scene3d>
        </p:grpSpPr>
        <p:sp>
          <p:nvSpPr>
            <p:cNvPr id="68" name="Oval 67"/>
            <p:cNvSpPr/>
            <p:nvPr/>
          </p:nvSpPr>
          <p:spPr>
            <a:xfrm>
              <a:off x="4495800" y="1219200"/>
              <a:ext cx="3733800" cy="3733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682490" y="1405890"/>
              <a:ext cx="3360420" cy="3360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4850511" y="1573911"/>
              <a:ext cx="3024378" cy="30243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001730" y="1725130"/>
              <a:ext cx="2721940" cy="2721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137827" y="1861227"/>
              <a:ext cx="2449746" cy="24497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260315" y="1983715"/>
              <a:ext cx="2204771" cy="2204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767412" y="2490812"/>
              <a:ext cx="1190576" cy="1190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324600" y="2639704"/>
            <a:ext cx="1143000" cy="1143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Making a choice</a:t>
            </a:r>
            <a:endParaRPr lang="en-US" sz="4000" dirty="0">
              <a:latin typeface="Franklin Gothic Medium Cond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048000"/>
            <a:ext cx="286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543800" y="26670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22098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42106" y="34663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2286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667000"/>
            <a:ext cx="9144000" cy="1676400"/>
            <a:chOff x="0" y="2086"/>
            <a:chExt cx="5760" cy="1056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One cause – three effects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892969" y="2057400"/>
            <a:ext cx="5041232" cy="5033748"/>
            <a:chOff x="2351598" y="1981200"/>
            <a:chExt cx="4442234" cy="4435640"/>
          </a:xfrm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7" name="Pie 6"/>
            <p:cNvSpPr/>
            <p:nvPr/>
          </p:nvSpPr>
          <p:spPr>
            <a:xfrm>
              <a:off x="2362200" y="1981200"/>
              <a:ext cx="4419600" cy="4419600"/>
            </a:xfrm>
            <a:prstGeom prst="pie">
              <a:avLst>
                <a:gd name="adj1" fmla="val 10815138"/>
                <a:gd name="adj2" fmla="val 34724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2351598" y="1981200"/>
              <a:ext cx="4419600" cy="4419600"/>
            </a:xfrm>
            <a:prstGeom prst="blockArc">
              <a:avLst>
                <a:gd name="adj1" fmla="val 10800000"/>
                <a:gd name="adj2" fmla="val 14189487"/>
                <a:gd name="adj3" fmla="val 14412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sp3d z="317500"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2374232" y="1997240"/>
              <a:ext cx="4419600" cy="4419600"/>
            </a:xfrm>
            <a:prstGeom prst="blockArc">
              <a:avLst>
                <a:gd name="adj1" fmla="val 18530106"/>
                <a:gd name="adj2" fmla="val 51756"/>
                <a:gd name="adj3" fmla="val 13834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sp3d z="317500"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2366208" y="1981200"/>
              <a:ext cx="4419600" cy="4419600"/>
            </a:xfrm>
            <a:prstGeom prst="blockArc">
              <a:avLst>
                <a:gd name="adj1" fmla="val 14190741"/>
                <a:gd name="adj2" fmla="val 18621543"/>
                <a:gd name="adj3" fmla="val 1391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p3d z="317500"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 flipV="1">
            <a:off x="3733800" y="3252134"/>
            <a:ext cx="1295400" cy="2615242"/>
          </a:xfrm>
          <a:prstGeom prst="downArrow">
            <a:avLst/>
          </a:prstGeom>
          <a:effectLst>
            <a:outerShdw blurRad="1270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254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-3300000" flipV="1">
            <a:off x="3113695" y="3149446"/>
            <a:ext cx="519851" cy="104951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perspectiveRelaxed">
              <a:rot lat="19169900" lon="21347526" rev="2065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300000" flipH="1" flipV="1">
            <a:off x="5119616" y="3189550"/>
            <a:ext cx="519851" cy="104951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perspectiveRelaxed">
              <a:rot lat="19216253" lon="925254" rev="2104332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V="1">
            <a:off x="4146880" y="3019928"/>
            <a:ext cx="475573" cy="6858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8"/>
          <p:cNvGrpSpPr/>
          <p:nvPr/>
        </p:nvGrpSpPr>
        <p:grpSpPr>
          <a:xfrm>
            <a:off x="3581400" y="1676400"/>
            <a:ext cx="1939442" cy="974560"/>
            <a:chOff x="3581400" y="1676400"/>
            <a:chExt cx="1939442" cy="974560"/>
          </a:xfrm>
        </p:grpSpPr>
        <p:cxnSp>
          <p:nvCxnSpPr>
            <p:cNvPr id="32" name="Straight Connector 31"/>
            <p:cNvCxnSpPr/>
            <p:nvPr/>
          </p:nvCxnSpPr>
          <p:spPr>
            <a:xfrm rot="5400000" flipH="1" flipV="1">
              <a:off x="4330158" y="23233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81400" y="16764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419600" y="242236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304800" y="2286000"/>
            <a:ext cx="2362200" cy="914400"/>
            <a:chOff x="304800" y="2286000"/>
            <a:chExt cx="2362200" cy="91440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2286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cxnSp>
          <p:nvCxnSpPr>
            <p:cNvPr id="25" name="Straight Connector 24"/>
            <p:cNvCxnSpPr>
              <a:stCxn id="21" idx="1"/>
            </p:cNvCxnSpPr>
            <p:nvPr/>
          </p:nvCxnSpPr>
          <p:spPr>
            <a:xfrm rot="16200000" flipV="1">
              <a:off x="2133600" y="2667000"/>
              <a:ext cx="338278" cy="33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38400" y="29718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6248400" y="2438400"/>
            <a:ext cx="2665346" cy="838200"/>
            <a:chOff x="6248400" y="2438400"/>
            <a:chExt cx="2665346" cy="838200"/>
          </a:xfrm>
        </p:grpSpPr>
        <p:sp>
          <p:nvSpPr>
            <p:cNvPr id="20" name="TextBox 19"/>
            <p:cNvSpPr txBox="1"/>
            <p:nvPr/>
          </p:nvSpPr>
          <p:spPr>
            <a:xfrm>
              <a:off x="6974304" y="24384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6364704" y="2727160"/>
              <a:ext cx="5334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248400" y="30480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81400" y="5867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990600" y="3008750"/>
            <a:ext cx="2133600" cy="2133600"/>
          </a:xfrm>
          <a:prstGeom prst="ellipse">
            <a:avLst/>
          </a:prstGeom>
          <a:solidFill>
            <a:schemeClr val="accent3">
              <a:lumMod val="75000"/>
              <a:alpha val="67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5105400" y="2094350"/>
            <a:ext cx="3134118" cy="4140200"/>
            <a:chOff x="2057400" y="255787"/>
            <a:chExt cx="4267200" cy="5637013"/>
          </a:xfrm>
          <a:solidFill>
            <a:schemeClr val="bg2">
              <a:lumMod val="25000"/>
            </a:schemeClr>
          </a:solidFill>
        </p:grpSpPr>
        <p:grpSp>
          <p:nvGrpSpPr>
            <p:cNvPr id="3" name="Group 9"/>
            <p:cNvGrpSpPr/>
            <p:nvPr/>
          </p:nvGrpSpPr>
          <p:grpSpPr>
            <a:xfrm>
              <a:off x="4531058" y="1295400"/>
              <a:ext cx="1793542" cy="3100247"/>
              <a:chOff x="4528457" y="1195982"/>
              <a:chExt cx="1793542" cy="3100247"/>
            </a:xfrm>
            <a:grpFill/>
          </p:grpSpPr>
          <p:sp>
            <p:nvSpPr>
              <p:cNvPr id="7" name="Freeform 6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 flipH="1">
              <a:off x="2057400" y="1014553"/>
              <a:ext cx="1793542" cy="3100247"/>
              <a:chOff x="4528457" y="1195982"/>
              <a:chExt cx="1793542" cy="3100247"/>
            </a:xfrm>
            <a:grpFill/>
          </p:grpSpPr>
          <p:sp>
            <p:nvSpPr>
              <p:cNvPr id="12" name="Freeform 11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3280229" y="324152"/>
              <a:ext cx="2017485" cy="5568648"/>
            </a:xfrm>
            <a:custGeom>
              <a:avLst/>
              <a:gdLst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953105 h 5568648"/>
                <a:gd name="connsiteX15" fmla="*/ 885371 w 2017485"/>
                <a:gd name="connsiteY15" fmla="*/ 1170819 h 5568648"/>
                <a:gd name="connsiteX16" fmla="*/ 1146628 w 2017485"/>
                <a:gd name="connsiteY16" fmla="*/ 895048 h 5568648"/>
                <a:gd name="connsiteX17" fmla="*/ 1146628 w 2017485"/>
                <a:gd name="connsiteY17" fmla="*/ 503162 h 5568648"/>
                <a:gd name="connsiteX18" fmla="*/ 1233714 w 2017485"/>
                <a:gd name="connsiteY18" fmla="*/ 125791 h 5568648"/>
                <a:gd name="connsiteX19" fmla="*/ 1277257 w 2017485"/>
                <a:gd name="connsiteY19" fmla="*/ 53219 h 5568648"/>
                <a:gd name="connsiteX20" fmla="*/ 1233714 w 2017485"/>
                <a:gd name="connsiteY20" fmla="*/ 445105 h 5568648"/>
                <a:gd name="connsiteX21" fmla="*/ 1291771 w 2017485"/>
                <a:gd name="connsiteY21" fmla="*/ 793448 h 5568648"/>
                <a:gd name="connsiteX22" fmla="*/ 1132114 w 2017485"/>
                <a:gd name="connsiteY22" fmla="*/ 1257905 h 5568648"/>
                <a:gd name="connsiteX23" fmla="*/ 1117600 w 2017485"/>
                <a:gd name="connsiteY23" fmla="*/ 1606248 h 5568648"/>
                <a:gd name="connsiteX24" fmla="*/ 1117600 w 2017485"/>
                <a:gd name="connsiteY24" fmla="*/ 2012648 h 5568648"/>
                <a:gd name="connsiteX25" fmla="*/ 1219200 w 2017485"/>
                <a:gd name="connsiteY25" fmla="*/ 2477105 h 5568648"/>
                <a:gd name="connsiteX26" fmla="*/ 1190171 w 2017485"/>
                <a:gd name="connsiteY26" fmla="*/ 2956077 h 5568648"/>
                <a:gd name="connsiteX27" fmla="*/ 1248228 w 2017485"/>
                <a:gd name="connsiteY27" fmla="*/ 3333448 h 5568648"/>
                <a:gd name="connsiteX28" fmla="*/ 1204685 w 2017485"/>
                <a:gd name="connsiteY28" fmla="*/ 3797905 h 5568648"/>
                <a:gd name="connsiteX29" fmla="*/ 1335314 w 2017485"/>
                <a:gd name="connsiteY29" fmla="*/ 4320419 h 5568648"/>
                <a:gd name="connsiteX30" fmla="*/ 1335314 w 2017485"/>
                <a:gd name="connsiteY30" fmla="*/ 4320419 h 5568648"/>
                <a:gd name="connsiteX31" fmla="*/ 1291771 w 2017485"/>
                <a:gd name="connsiteY31" fmla="*/ 4697791 h 5568648"/>
                <a:gd name="connsiteX32" fmla="*/ 1364342 w 2017485"/>
                <a:gd name="connsiteY32" fmla="*/ 5089677 h 5568648"/>
                <a:gd name="connsiteX33" fmla="*/ 1567542 w 2017485"/>
                <a:gd name="connsiteY33" fmla="*/ 5379962 h 5568648"/>
                <a:gd name="connsiteX34" fmla="*/ 2017485 w 2017485"/>
                <a:gd name="connsiteY34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7485" h="5568648">
                  <a:moveTo>
                    <a:pt x="0" y="5568648"/>
                  </a:moveTo>
                  <a:cubicBezTo>
                    <a:pt x="142724" y="5508172"/>
                    <a:pt x="285448" y="5447696"/>
                    <a:pt x="362857" y="5350934"/>
                  </a:cubicBezTo>
                  <a:cubicBezTo>
                    <a:pt x="440266" y="5254172"/>
                    <a:pt x="457200" y="5118706"/>
                    <a:pt x="464457" y="4988077"/>
                  </a:cubicBezTo>
                  <a:cubicBezTo>
                    <a:pt x="471714" y="4857448"/>
                    <a:pt x="406400" y="4692952"/>
                    <a:pt x="406400" y="4567162"/>
                  </a:cubicBezTo>
                  <a:cubicBezTo>
                    <a:pt x="406400" y="4441372"/>
                    <a:pt x="452362" y="4366382"/>
                    <a:pt x="464457" y="4233334"/>
                  </a:cubicBezTo>
                  <a:cubicBezTo>
                    <a:pt x="476552" y="4100286"/>
                    <a:pt x="457200" y="3916439"/>
                    <a:pt x="478971" y="3768877"/>
                  </a:cubicBezTo>
                  <a:cubicBezTo>
                    <a:pt x="500742" y="3621315"/>
                    <a:pt x="585409" y="3563257"/>
                    <a:pt x="595085" y="3347962"/>
                  </a:cubicBezTo>
                  <a:cubicBezTo>
                    <a:pt x="604761" y="3132667"/>
                    <a:pt x="510419" y="2714172"/>
                    <a:pt x="537028" y="2477105"/>
                  </a:cubicBezTo>
                  <a:cubicBezTo>
                    <a:pt x="563638" y="2240038"/>
                    <a:pt x="730552" y="2140857"/>
                    <a:pt x="754742" y="1925562"/>
                  </a:cubicBezTo>
                  <a:cubicBezTo>
                    <a:pt x="778932" y="1710267"/>
                    <a:pt x="747485" y="1390953"/>
                    <a:pt x="682171" y="1185334"/>
                  </a:cubicBezTo>
                  <a:cubicBezTo>
                    <a:pt x="616857" y="979715"/>
                    <a:pt x="423333" y="841829"/>
                    <a:pt x="362857" y="691848"/>
                  </a:cubicBezTo>
                  <a:cubicBezTo>
                    <a:pt x="378581" y="371324"/>
                    <a:pt x="319314" y="285448"/>
                    <a:pt x="319314" y="285448"/>
                  </a:cubicBezTo>
                  <a:lnTo>
                    <a:pt x="319314" y="285448"/>
                  </a:lnTo>
                  <a:cubicBezTo>
                    <a:pt x="353181" y="350762"/>
                    <a:pt x="428171" y="529772"/>
                    <a:pt x="522514" y="677334"/>
                  </a:cubicBezTo>
                  <a:cubicBezTo>
                    <a:pt x="573314" y="814010"/>
                    <a:pt x="781352" y="1134533"/>
                    <a:pt x="885371" y="1170819"/>
                  </a:cubicBezTo>
                  <a:cubicBezTo>
                    <a:pt x="989390" y="1207105"/>
                    <a:pt x="1103085" y="1006324"/>
                    <a:pt x="1146628" y="895048"/>
                  </a:cubicBezTo>
                  <a:cubicBezTo>
                    <a:pt x="1190171" y="783772"/>
                    <a:pt x="1132114" y="631371"/>
                    <a:pt x="1146628" y="503162"/>
                  </a:cubicBezTo>
                  <a:cubicBezTo>
                    <a:pt x="1161142" y="374953"/>
                    <a:pt x="1211943" y="200781"/>
                    <a:pt x="1233714" y="125791"/>
                  </a:cubicBezTo>
                  <a:cubicBezTo>
                    <a:pt x="1255485" y="50801"/>
                    <a:pt x="1277257" y="0"/>
                    <a:pt x="1277257" y="53219"/>
                  </a:cubicBezTo>
                  <a:cubicBezTo>
                    <a:pt x="1277257" y="106438"/>
                    <a:pt x="1231295" y="321734"/>
                    <a:pt x="1233714" y="445105"/>
                  </a:cubicBezTo>
                  <a:cubicBezTo>
                    <a:pt x="1236133" y="568476"/>
                    <a:pt x="1308704" y="657981"/>
                    <a:pt x="1291771" y="793448"/>
                  </a:cubicBezTo>
                  <a:cubicBezTo>
                    <a:pt x="1274838" y="928915"/>
                    <a:pt x="1161142" y="1122438"/>
                    <a:pt x="1132114" y="1257905"/>
                  </a:cubicBezTo>
                  <a:cubicBezTo>
                    <a:pt x="1103086" y="1393372"/>
                    <a:pt x="1120019" y="1480458"/>
                    <a:pt x="1117600" y="1606248"/>
                  </a:cubicBezTo>
                  <a:cubicBezTo>
                    <a:pt x="1115181" y="1732038"/>
                    <a:pt x="1100667" y="1867505"/>
                    <a:pt x="1117600" y="2012648"/>
                  </a:cubicBezTo>
                  <a:cubicBezTo>
                    <a:pt x="1134533" y="2157791"/>
                    <a:pt x="1207105" y="2319867"/>
                    <a:pt x="1219200" y="2477105"/>
                  </a:cubicBezTo>
                  <a:cubicBezTo>
                    <a:pt x="1231295" y="2634343"/>
                    <a:pt x="1185333" y="2813353"/>
                    <a:pt x="1190171" y="2956077"/>
                  </a:cubicBezTo>
                  <a:cubicBezTo>
                    <a:pt x="1195009" y="3098801"/>
                    <a:pt x="1245809" y="3193143"/>
                    <a:pt x="1248228" y="3333448"/>
                  </a:cubicBezTo>
                  <a:cubicBezTo>
                    <a:pt x="1250647" y="3473753"/>
                    <a:pt x="1190171" y="3633410"/>
                    <a:pt x="1204685" y="3797905"/>
                  </a:cubicBezTo>
                  <a:cubicBezTo>
                    <a:pt x="1219199" y="3962400"/>
                    <a:pt x="1335314" y="4320419"/>
                    <a:pt x="1335314" y="4320419"/>
                  </a:cubicBezTo>
                  <a:lnTo>
                    <a:pt x="1335314" y="4320419"/>
                  </a:lnTo>
                  <a:cubicBezTo>
                    <a:pt x="1328057" y="4383314"/>
                    <a:pt x="1286933" y="4569581"/>
                    <a:pt x="1291771" y="4697791"/>
                  </a:cubicBezTo>
                  <a:cubicBezTo>
                    <a:pt x="1296609" y="4826001"/>
                    <a:pt x="1318380" y="4975982"/>
                    <a:pt x="1364342" y="5089677"/>
                  </a:cubicBezTo>
                  <a:cubicBezTo>
                    <a:pt x="1410304" y="5203372"/>
                    <a:pt x="1458685" y="5302553"/>
                    <a:pt x="1567542" y="5379962"/>
                  </a:cubicBezTo>
                  <a:cubicBezTo>
                    <a:pt x="1676399" y="5457372"/>
                    <a:pt x="1846942" y="5505753"/>
                    <a:pt x="2017485" y="5554134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4419600" y="838200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17" name="Freeform 16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 flipH="1">
              <a:off x="3109686" y="471714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21" name="Freeform 20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 rot="1779687">
              <a:off x="5367213" y="2309084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1" name="Group 27"/>
            <p:cNvGrpSpPr/>
            <p:nvPr/>
          </p:nvGrpSpPr>
          <p:grpSpPr>
            <a:xfrm rot="19820313" flipH="1">
              <a:off x="2176986" y="2155423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29" name="Freeform 28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 rot="21178958">
              <a:off x="3879030" y="255787"/>
              <a:ext cx="516278" cy="1161727"/>
              <a:chOff x="4528457" y="1195982"/>
              <a:chExt cx="1793542" cy="3100247"/>
            </a:xfrm>
            <a:grpFill/>
          </p:grpSpPr>
          <p:sp>
            <p:nvSpPr>
              <p:cNvPr id="33" name="Freeform 32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0" name="Group 66"/>
          <p:cNvGrpSpPr/>
          <p:nvPr/>
        </p:nvGrpSpPr>
        <p:grpSpPr>
          <a:xfrm>
            <a:off x="1295400" y="3446140"/>
            <a:ext cx="1447800" cy="2763010"/>
            <a:chOff x="1295400" y="2610480"/>
            <a:chExt cx="1799772" cy="3434720"/>
          </a:xfrm>
          <a:solidFill>
            <a:schemeClr val="bg2">
              <a:lumMod val="25000"/>
            </a:schemeClr>
          </a:solidFill>
        </p:grpSpPr>
        <p:grpSp>
          <p:nvGrpSpPr>
            <p:cNvPr id="24" name="Group 37"/>
            <p:cNvGrpSpPr/>
            <p:nvPr/>
          </p:nvGrpSpPr>
          <p:grpSpPr>
            <a:xfrm>
              <a:off x="2438400" y="3029856"/>
              <a:ext cx="656772" cy="1600200"/>
              <a:chOff x="4528457" y="1195982"/>
              <a:chExt cx="1793542" cy="3100247"/>
            </a:xfrm>
            <a:grpFill/>
          </p:grpSpPr>
          <p:sp>
            <p:nvSpPr>
              <p:cNvPr id="64" name="Freeform 63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8" name="Group 38"/>
            <p:cNvGrpSpPr/>
            <p:nvPr/>
          </p:nvGrpSpPr>
          <p:grpSpPr>
            <a:xfrm flipH="1">
              <a:off x="1295400" y="3048000"/>
              <a:ext cx="783898" cy="1615118"/>
              <a:chOff x="4528457" y="1195982"/>
              <a:chExt cx="1793542" cy="3100247"/>
            </a:xfrm>
            <a:grpFill/>
          </p:grpSpPr>
          <p:sp>
            <p:nvSpPr>
              <p:cNvPr id="61" name="Freeform 60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1828800" y="2743200"/>
              <a:ext cx="990600" cy="3302000"/>
            </a:xfrm>
            <a:custGeom>
              <a:avLst/>
              <a:gdLst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953105 h 5568648"/>
                <a:gd name="connsiteX15" fmla="*/ 885371 w 2017485"/>
                <a:gd name="connsiteY15" fmla="*/ 1170819 h 5568648"/>
                <a:gd name="connsiteX16" fmla="*/ 1146628 w 2017485"/>
                <a:gd name="connsiteY16" fmla="*/ 895048 h 5568648"/>
                <a:gd name="connsiteX17" fmla="*/ 1146628 w 2017485"/>
                <a:gd name="connsiteY17" fmla="*/ 503162 h 5568648"/>
                <a:gd name="connsiteX18" fmla="*/ 1233714 w 2017485"/>
                <a:gd name="connsiteY18" fmla="*/ 125791 h 5568648"/>
                <a:gd name="connsiteX19" fmla="*/ 1277257 w 2017485"/>
                <a:gd name="connsiteY19" fmla="*/ 53219 h 5568648"/>
                <a:gd name="connsiteX20" fmla="*/ 1233714 w 2017485"/>
                <a:gd name="connsiteY20" fmla="*/ 445105 h 5568648"/>
                <a:gd name="connsiteX21" fmla="*/ 1291771 w 2017485"/>
                <a:gd name="connsiteY21" fmla="*/ 793448 h 5568648"/>
                <a:gd name="connsiteX22" fmla="*/ 1132114 w 2017485"/>
                <a:gd name="connsiteY22" fmla="*/ 1257905 h 5568648"/>
                <a:gd name="connsiteX23" fmla="*/ 1117600 w 2017485"/>
                <a:gd name="connsiteY23" fmla="*/ 1606248 h 5568648"/>
                <a:gd name="connsiteX24" fmla="*/ 1117600 w 2017485"/>
                <a:gd name="connsiteY24" fmla="*/ 2012648 h 5568648"/>
                <a:gd name="connsiteX25" fmla="*/ 1219200 w 2017485"/>
                <a:gd name="connsiteY25" fmla="*/ 2477105 h 5568648"/>
                <a:gd name="connsiteX26" fmla="*/ 1190171 w 2017485"/>
                <a:gd name="connsiteY26" fmla="*/ 2956077 h 5568648"/>
                <a:gd name="connsiteX27" fmla="*/ 1248228 w 2017485"/>
                <a:gd name="connsiteY27" fmla="*/ 3333448 h 5568648"/>
                <a:gd name="connsiteX28" fmla="*/ 1204685 w 2017485"/>
                <a:gd name="connsiteY28" fmla="*/ 3797905 h 5568648"/>
                <a:gd name="connsiteX29" fmla="*/ 1335314 w 2017485"/>
                <a:gd name="connsiteY29" fmla="*/ 4320419 h 5568648"/>
                <a:gd name="connsiteX30" fmla="*/ 1335314 w 2017485"/>
                <a:gd name="connsiteY30" fmla="*/ 4320419 h 5568648"/>
                <a:gd name="connsiteX31" fmla="*/ 1291771 w 2017485"/>
                <a:gd name="connsiteY31" fmla="*/ 4697791 h 5568648"/>
                <a:gd name="connsiteX32" fmla="*/ 1364342 w 2017485"/>
                <a:gd name="connsiteY32" fmla="*/ 5089677 h 5568648"/>
                <a:gd name="connsiteX33" fmla="*/ 1567542 w 2017485"/>
                <a:gd name="connsiteY33" fmla="*/ 5379962 h 5568648"/>
                <a:gd name="connsiteX34" fmla="*/ 2017485 w 2017485"/>
                <a:gd name="connsiteY34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7485" h="5568648">
                  <a:moveTo>
                    <a:pt x="0" y="5568648"/>
                  </a:moveTo>
                  <a:cubicBezTo>
                    <a:pt x="142724" y="5508172"/>
                    <a:pt x="285448" y="5447696"/>
                    <a:pt x="362857" y="5350934"/>
                  </a:cubicBezTo>
                  <a:cubicBezTo>
                    <a:pt x="440266" y="5254172"/>
                    <a:pt x="457200" y="5118706"/>
                    <a:pt x="464457" y="4988077"/>
                  </a:cubicBezTo>
                  <a:cubicBezTo>
                    <a:pt x="471714" y="4857448"/>
                    <a:pt x="406400" y="4692952"/>
                    <a:pt x="406400" y="4567162"/>
                  </a:cubicBezTo>
                  <a:cubicBezTo>
                    <a:pt x="406400" y="4441372"/>
                    <a:pt x="452362" y="4366382"/>
                    <a:pt x="464457" y="4233334"/>
                  </a:cubicBezTo>
                  <a:cubicBezTo>
                    <a:pt x="476552" y="4100286"/>
                    <a:pt x="457200" y="3916439"/>
                    <a:pt x="478971" y="3768877"/>
                  </a:cubicBezTo>
                  <a:cubicBezTo>
                    <a:pt x="500742" y="3621315"/>
                    <a:pt x="585409" y="3563257"/>
                    <a:pt x="595085" y="3347962"/>
                  </a:cubicBezTo>
                  <a:cubicBezTo>
                    <a:pt x="604761" y="3132667"/>
                    <a:pt x="510419" y="2714172"/>
                    <a:pt x="537028" y="2477105"/>
                  </a:cubicBezTo>
                  <a:cubicBezTo>
                    <a:pt x="563638" y="2240038"/>
                    <a:pt x="730552" y="2140857"/>
                    <a:pt x="754742" y="1925562"/>
                  </a:cubicBezTo>
                  <a:cubicBezTo>
                    <a:pt x="778932" y="1710267"/>
                    <a:pt x="747485" y="1390953"/>
                    <a:pt x="682171" y="1185334"/>
                  </a:cubicBezTo>
                  <a:cubicBezTo>
                    <a:pt x="616857" y="979715"/>
                    <a:pt x="423333" y="841829"/>
                    <a:pt x="362857" y="691848"/>
                  </a:cubicBezTo>
                  <a:cubicBezTo>
                    <a:pt x="378581" y="371324"/>
                    <a:pt x="319314" y="285448"/>
                    <a:pt x="319314" y="285448"/>
                  </a:cubicBezTo>
                  <a:lnTo>
                    <a:pt x="319314" y="285448"/>
                  </a:lnTo>
                  <a:cubicBezTo>
                    <a:pt x="353181" y="350762"/>
                    <a:pt x="428171" y="529772"/>
                    <a:pt x="522514" y="677334"/>
                  </a:cubicBezTo>
                  <a:cubicBezTo>
                    <a:pt x="573314" y="814010"/>
                    <a:pt x="781352" y="1134533"/>
                    <a:pt x="885371" y="1170819"/>
                  </a:cubicBezTo>
                  <a:cubicBezTo>
                    <a:pt x="989390" y="1207105"/>
                    <a:pt x="1103085" y="1006324"/>
                    <a:pt x="1146628" y="895048"/>
                  </a:cubicBezTo>
                  <a:cubicBezTo>
                    <a:pt x="1190171" y="783772"/>
                    <a:pt x="1132114" y="631371"/>
                    <a:pt x="1146628" y="503162"/>
                  </a:cubicBezTo>
                  <a:cubicBezTo>
                    <a:pt x="1161142" y="374953"/>
                    <a:pt x="1211943" y="200781"/>
                    <a:pt x="1233714" y="125791"/>
                  </a:cubicBezTo>
                  <a:cubicBezTo>
                    <a:pt x="1255485" y="50801"/>
                    <a:pt x="1277257" y="0"/>
                    <a:pt x="1277257" y="53219"/>
                  </a:cubicBezTo>
                  <a:cubicBezTo>
                    <a:pt x="1277257" y="106438"/>
                    <a:pt x="1231295" y="321734"/>
                    <a:pt x="1233714" y="445105"/>
                  </a:cubicBezTo>
                  <a:cubicBezTo>
                    <a:pt x="1236133" y="568476"/>
                    <a:pt x="1308704" y="657981"/>
                    <a:pt x="1291771" y="793448"/>
                  </a:cubicBezTo>
                  <a:cubicBezTo>
                    <a:pt x="1274838" y="928915"/>
                    <a:pt x="1161142" y="1122438"/>
                    <a:pt x="1132114" y="1257905"/>
                  </a:cubicBezTo>
                  <a:cubicBezTo>
                    <a:pt x="1103086" y="1393372"/>
                    <a:pt x="1120019" y="1480458"/>
                    <a:pt x="1117600" y="1606248"/>
                  </a:cubicBezTo>
                  <a:cubicBezTo>
                    <a:pt x="1115181" y="1732038"/>
                    <a:pt x="1100667" y="1867505"/>
                    <a:pt x="1117600" y="2012648"/>
                  </a:cubicBezTo>
                  <a:cubicBezTo>
                    <a:pt x="1134533" y="2157791"/>
                    <a:pt x="1207105" y="2319867"/>
                    <a:pt x="1219200" y="2477105"/>
                  </a:cubicBezTo>
                  <a:cubicBezTo>
                    <a:pt x="1231295" y="2634343"/>
                    <a:pt x="1185333" y="2813353"/>
                    <a:pt x="1190171" y="2956077"/>
                  </a:cubicBezTo>
                  <a:cubicBezTo>
                    <a:pt x="1195009" y="3098801"/>
                    <a:pt x="1245809" y="3193143"/>
                    <a:pt x="1248228" y="3333448"/>
                  </a:cubicBezTo>
                  <a:cubicBezTo>
                    <a:pt x="1250647" y="3473753"/>
                    <a:pt x="1190171" y="3633410"/>
                    <a:pt x="1204685" y="3797905"/>
                  </a:cubicBezTo>
                  <a:cubicBezTo>
                    <a:pt x="1219199" y="3962400"/>
                    <a:pt x="1335314" y="4320419"/>
                    <a:pt x="1335314" y="4320419"/>
                  </a:cubicBezTo>
                  <a:lnTo>
                    <a:pt x="1335314" y="4320419"/>
                  </a:lnTo>
                  <a:cubicBezTo>
                    <a:pt x="1328057" y="4383314"/>
                    <a:pt x="1286933" y="4569581"/>
                    <a:pt x="1291771" y="4697791"/>
                  </a:cubicBezTo>
                  <a:cubicBezTo>
                    <a:pt x="1296609" y="4826001"/>
                    <a:pt x="1318380" y="4975982"/>
                    <a:pt x="1364342" y="5089677"/>
                  </a:cubicBezTo>
                  <a:cubicBezTo>
                    <a:pt x="1410304" y="5203372"/>
                    <a:pt x="1458685" y="5302553"/>
                    <a:pt x="1567542" y="5379962"/>
                  </a:cubicBezTo>
                  <a:cubicBezTo>
                    <a:pt x="1676399" y="5457372"/>
                    <a:pt x="1846942" y="5505753"/>
                    <a:pt x="2017485" y="5554134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2" name="Group 44"/>
            <p:cNvGrpSpPr/>
            <p:nvPr/>
          </p:nvGrpSpPr>
          <p:grpSpPr>
            <a:xfrm rot="21178958">
              <a:off x="2055741" y="2610480"/>
              <a:ext cx="365187" cy="701424"/>
              <a:chOff x="4528457" y="1195982"/>
              <a:chExt cx="1793542" cy="3100247"/>
            </a:xfrm>
            <a:grpFill/>
          </p:grpSpPr>
          <p:sp>
            <p:nvSpPr>
              <p:cNvPr id="46" name="Freeform 45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</p:grpSp>
      <p:cxnSp>
        <p:nvCxnSpPr>
          <p:cNvPr id="69" name="Straight Connector 68"/>
          <p:cNvCxnSpPr/>
          <p:nvPr/>
        </p:nvCxnSpPr>
        <p:spPr>
          <a:xfrm>
            <a:off x="914400" y="6209150"/>
            <a:ext cx="2667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410200" y="6209150"/>
            <a:ext cx="2667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83"/>
          <p:cNvGrpSpPr/>
          <p:nvPr/>
        </p:nvGrpSpPr>
        <p:grpSpPr>
          <a:xfrm>
            <a:off x="4648200" y="1256150"/>
            <a:ext cx="4038600" cy="3352800"/>
            <a:chOff x="4724400" y="1143000"/>
            <a:chExt cx="4572000" cy="3733800"/>
          </a:xfrm>
        </p:grpSpPr>
        <p:sp>
          <p:nvSpPr>
            <p:cNvPr id="78" name="Oval 77"/>
            <p:cNvSpPr/>
            <p:nvPr/>
          </p:nvSpPr>
          <p:spPr>
            <a:xfrm>
              <a:off x="7048500" y="2525183"/>
              <a:ext cx="2247900" cy="2275417"/>
            </a:xfrm>
            <a:prstGeom prst="ellipse">
              <a:avLst/>
            </a:prstGeom>
            <a:solidFill>
              <a:schemeClr val="accent3">
                <a:lumMod val="50000"/>
                <a:alpha val="6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965950" y="1310217"/>
              <a:ext cx="1873250" cy="1911350"/>
            </a:xfrm>
            <a:prstGeom prst="ellipse">
              <a:avLst/>
            </a:prstGeom>
            <a:solidFill>
              <a:schemeClr val="accent2">
                <a:lumMod val="75000"/>
                <a:alpha val="6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732337" y="1856317"/>
              <a:ext cx="1592263" cy="1547283"/>
            </a:xfrm>
            <a:prstGeom prst="ellipse">
              <a:avLst/>
            </a:prstGeom>
            <a:solidFill>
              <a:schemeClr val="accent6">
                <a:lumMod val="75000"/>
                <a:alpha val="6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724400" y="2874433"/>
              <a:ext cx="2060575" cy="2002367"/>
            </a:xfrm>
            <a:prstGeom prst="ellipse">
              <a:avLst/>
            </a:prstGeom>
            <a:solidFill>
              <a:schemeClr val="accent4">
                <a:lumMod val="75000"/>
                <a:alpha val="6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432425" y="1143000"/>
              <a:ext cx="1966913" cy="1911350"/>
            </a:xfrm>
            <a:prstGeom prst="ellipse">
              <a:avLst/>
            </a:prstGeom>
            <a:solidFill>
              <a:schemeClr val="accent5">
                <a:lumMod val="75000"/>
                <a:alpha val="6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divisions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78282" y="1566973"/>
            <a:ext cx="317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may enter your text here. You may enter your text here. </a:t>
            </a:r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309122" y="2023967"/>
            <a:ext cx="973484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5863" y="1537225"/>
            <a:ext cx="2819793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76" y="2514600"/>
            <a:ext cx="9144000" cy="1676400"/>
            <a:chOff x="0" y="2086"/>
            <a:chExt cx="5760" cy="1056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8" name="Rektangel 59"/>
          <p:cNvSpPr>
            <a:spLocks noChangeArrowheads="1"/>
          </p:cNvSpPr>
          <p:nvPr/>
        </p:nvSpPr>
        <p:spPr bwMode="auto">
          <a:xfrm rot="10800000" flipV="1">
            <a:off x="0" y="1"/>
            <a:ext cx="9144000" cy="34290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technology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2351861" y="2362200"/>
            <a:ext cx="4419600" cy="4419600"/>
            <a:chOff x="2971800" y="2209800"/>
            <a:chExt cx="4419600" cy="4419600"/>
          </a:xfrm>
          <a:solidFill>
            <a:schemeClr val="bg2">
              <a:lumMod val="50000"/>
            </a:schemeClr>
          </a:solidFill>
          <a:scene3d>
            <a:camera prst="isometricOffAxis2Top"/>
            <a:lightRig rig="harsh" dir="t"/>
          </a:scene3d>
        </p:grpSpPr>
        <p:sp>
          <p:nvSpPr>
            <p:cNvPr id="11" name="Donut 10"/>
            <p:cNvSpPr/>
            <p:nvPr/>
          </p:nvSpPr>
          <p:spPr>
            <a:xfrm>
              <a:off x="2971800" y="2209800"/>
              <a:ext cx="4419600" cy="4419600"/>
            </a:xfrm>
            <a:prstGeom prst="donut">
              <a:avLst>
                <a:gd name="adj" fmla="val 4859"/>
              </a:avLst>
            </a:prstGeom>
            <a:grpFill/>
            <a:ln>
              <a:noFill/>
            </a:ln>
            <a:sp3d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3413760" y="2651760"/>
              <a:ext cx="3535680" cy="3535680"/>
            </a:xfrm>
            <a:prstGeom prst="donut">
              <a:avLst>
                <a:gd name="adj" fmla="val 4859"/>
              </a:avLst>
            </a:prstGeom>
            <a:grpFill/>
            <a:ln>
              <a:noFill/>
            </a:ln>
            <a:sp3d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3767328" y="3005328"/>
              <a:ext cx="2828544" cy="2828544"/>
            </a:xfrm>
            <a:prstGeom prst="donut">
              <a:avLst>
                <a:gd name="adj" fmla="val 4859"/>
              </a:avLst>
            </a:prstGeom>
            <a:grpFill/>
            <a:ln>
              <a:noFill/>
            </a:ln>
            <a:sp3d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95800" y="3733800"/>
              <a:ext cx="1371600" cy="1371600"/>
            </a:xfrm>
            <a:prstGeom prst="ellipse">
              <a:avLst/>
            </a:prstGeom>
            <a:grpFill/>
            <a:ln>
              <a:noFill/>
            </a:ln>
            <a:sp3d extrusionH="76200" prstMaterial="clear">
              <a:bevelT w="101600" prst="riblet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28261" y="2804160"/>
            <a:ext cx="1401827" cy="18628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61" y="2438400"/>
            <a:ext cx="848539" cy="24291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25" name="Straight Connector 24"/>
          <p:cNvCxnSpPr/>
          <p:nvPr/>
        </p:nvCxnSpPr>
        <p:spPr>
          <a:xfrm flipV="1">
            <a:off x="381000" y="1447800"/>
            <a:ext cx="0" cy="1076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1447800"/>
            <a:ext cx="28473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1524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19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 rot="4000420" flipV="1">
            <a:off x="3751812" y="2139262"/>
            <a:ext cx="3143249" cy="2959039"/>
            <a:chOff x="3350030" y="2070161"/>
            <a:chExt cx="3143249" cy="29590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Trapezoid 3"/>
            <p:cNvSpPr/>
            <p:nvPr/>
          </p:nvSpPr>
          <p:spPr>
            <a:xfrm rot="60000">
              <a:off x="4210050" y="4419600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/>
            <p:cNvSpPr/>
            <p:nvPr/>
          </p:nvSpPr>
          <p:spPr>
            <a:xfrm rot="-2880000">
              <a:off x="5181200" y="3990200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rot="-5880000">
              <a:off x="5502679" y="2969446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12760420">
              <a:off x="4921250" y="2070161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/>
            <p:cNvSpPr/>
            <p:nvPr/>
          </p:nvSpPr>
          <p:spPr>
            <a:xfrm rot="3000000" flipH="1">
              <a:off x="3257149" y="3952100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/>
            <p:cNvSpPr/>
            <p:nvPr/>
          </p:nvSpPr>
          <p:spPr>
            <a:xfrm rot="5940000" flipH="1">
              <a:off x="2969030" y="2936054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352800" y="2643485"/>
            <a:ext cx="1676400" cy="1981200"/>
          </a:xfrm>
          <a:prstGeom prst="rightArrow">
            <a:avLst>
              <a:gd name="adj1" fmla="val 50000"/>
              <a:gd name="adj2" fmla="val 89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95450" y="3138785"/>
            <a:ext cx="16002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33500" y="3138785"/>
            <a:ext cx="304800" cy="9906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6800" y="3138785"/>
            <a:ext cx="209550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38785"/>
            <a:ext cx="9525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84715" y="17481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75540" y="15195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70940" y="25101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770940" y="41865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75540" y="52533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84715" y="49485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79841" y="323403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text here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Repercussions of a new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191000"/>
            <a:ext cx="91440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Octopus diagram - Outcomes for two sides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 rot="-360000">
            <a:off x="4478902" y="1439240"/>
            <a:ext cx="2973072" cy="4215219"/>
            <a:chOff x="4158820" y="1107190"/>
            <a:chExt cx="2973072" cy="4215219"/>
          </a:xfrm>
          <a:solidFill>
            <a:schemeClr val="accent3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eeform 9"/>
            <p:cNvSpPr>
              <a:spLocks/>
            </p:cNvSpPr>
            <p:nvPr/>
          </p:nvSpPr>
          <p:spPr bwMode="auto">
            <a:xfrm rot="5643953">
              <a:off x="4871689" y="3269690"/>
              <a:ext cx="1339850" cy="2765588"/>
            </a:xfrm>
            <a:custGeom>
              <a:avLst/>
              <a:gdLst/>
              <a:ahLst/>
              <a:cxnLst>
                <a:cxn ang="0">
                  <a:pos x="1582" y="0"/>
                </a:cxn>
                <a:cxn ang="0">
                  <a:pos x="1600" y="94"/>
                </a:cxn>
                <a:cxn ang="0">
                  <a:pos x="1632" y="286"/>
                </a:cxn>
                <a:cxn ang="0">
                  <a:pos x="1652" y="480"/>
                </a:cxn>
                <a:cxn ang="0">
                  <a:pos x="1662" y="676"/>
                </a:cxn>
                <a:cxn ang="0">
                  <a:pos x="1664" y="776"/>
                </a:cxn>
                <a:cxn ang="0">
                  <a:pos x="1656" y="1014"/>
                </a:cxn>
                <a:cxn ang="0">
                  <a:pos x="1634" y="1248"/>
                </a:cxn>
                <a:cxn ang="0">
                  <a:pos x="1596" y="1476"/>
                </a:cxn>
                <a:cxn ang="0">
                  <a:pos x="1546" y="1700"/>
                </a:cxn>
                <a:cxn ang="0">
                  <a:pos x="1480" y="1920"/>
                </a:cxn>
                <a:cxn ang="0">
                  <a:pos x="1402" y="2134"/>
                </a:cxn>
                <a:cxn ang="0">
                  <a:pos x="1312" y="2342"/>
                </a:cxn>
                <a:cxn ang="0">
                  <a:pos x="1210" y="2542"/>
                </a:cxn>
                <a:cxn ang="0">
                  <a:pos x="1094" y="2736"/>
                </a:cxn>
                <a:cxn ang="0">
                  <a:pos x="970" y="2924"/>
                </a:cxn>
                <a:cxn ang="0">
                  <a:pos x="832" y="3102"/>
                </a:cxn>
                <a:cxn ang="0">
                  <a:pos x="684" y="3272"/>
                </a:cxn>
                <a:cxn ang="0">
                  <a:pos x="528" y="3434"/>
                </a:cxn>
                <a:cxn ang="0">
                  <a:pos x="360" y="3588"/>
                </a:cxn>
                <a:cxn ang="0">
                  <a:pos x="184" y="3730"/>
                </a:cxn>
                <a:cxn ang="0">
                  <a:pos x="0" y="3864"/>
                </a:cxn>
                <a:cxn ang="0">
                  <a:pos x="1114" y="3864"/>
                </a:cxn>
                <a:cxn ang="0">
                  <a:pos x="1202" y="3740"/>
                </a:cxn>
                <a:cxn ang="0">
                  <a:pos x="1284" y="3612"/>
                </a:cxn>
                <a:cxn ang="0">
                  <a:pos x="1360" y="3482"/>
                </a:cxn>
                <a:cxn ang="0">
                  <a:pos x="1432" y="3346"/>
                </a:cxn>
                <a:cxn ang="0">
                  <a:pos x="1500" y="3208"/>
                </a:cxn>
                <a:cxn ang="0">
                  <a:pos x="1562" y="3064"/>
                </a:cxn>
                <a:cxn ang="0">
                  <a:pos x="1620" y="2920"/>
                </a:cxn>
                <a:cxn ang="0">
                  <a:pos x="1670" y="2770"/>
                </a:cxn>
                <a:cxn ang="0">
                  <a:pos x="1716" y="2620"/>
                </a:cxn>
                <a:cxn ang="0">
                  <a:pos x="1758" y="2464"/>
                </a:cxn>
                <a:cxn ang="0">
                  <a:pos x="1792" y="2308"/>
                </a:cxn>
                <a:cxn ang="0">
                  <a:pos x="1820" y="2148"/>
                </a:cxn>
                <a:cxn ang="0">
                  <a:pos x="1842" y="1986"/>
                </a:cxn>
                <a:cxn ang="0">
                  <a:pos x="1858" y="1822"/>
                </a:cxn>
                <a:cxn ang="0">
                  <a:pos x="1868" y="1656"/>
                </a:cxn>
                <a:cxn ang="0">
                  <a:pos x="1872" y="1488"/>
                </a:cxn>
                <a:cxn ang="0">
                  <a:pos x="1870" y="1390"/>
                </a:cxn>
                <a:cxn ang="0">
                  <a:pos x="1862" y="1194"/>
                </a:cxn>
                <a:cxn ang="0">
                  <a:pos x="1844" y="1000"/>
                </a:cxn>
                <a:cxn ang="0">
                  <a:pos x="1818" y="810"/>
                </a:cxn>
                <a:cxn ang="0">
                  <a:pos x="1782" y="624"/>
                </a:cxn>
                <a:cxn ang="0">
                  <a:pos x="1740" y="440"/>
                </a:cxn>
                <a:cxn ang="0">
                  <a:pos x="1688" y="262"/>
                </a:cxn>
                <a:cxn ang="0">
                  <a:pos x="1630" y="86"/>
                </a:cxn>
                <a:cxn ang="0">
                  <a:pos x="1598" y="0"/>
                </a:cxn>
              </a:cxnLst>
              <a:rect l="0" t="0" r="r" b="b"/>
              <a:pathLst>
                <a:path w="1872" h="3864">
                  <a:moveTo>
                    <a:pt x="1598" y="0"/>
                  </a:moveTo>
                  <a:lnTo>
                    <a:pt x="1582" y="0"/>
                  </a:lnTo>
                  <a:lnTo>
                    <a:pt x="1582" y="0"/>
                  </a:lnTo>
                  <a:lnTo>
                    <a:pt x="1600" y="94"/>
                  </a:lnTo>
                  <a:lnTo>
                    <a:pt x="1616" y="190"/>
                  </a:lnTo>
                  <a:lnTo>
                    <a:pt x="1632" y="286"/>
                  </a:lnTo>
                  <a:lnTo>
                    <a:pt x="1642" y="382"/>
                  </a:lnTo>
                  <a:lnTo>
                    <a:pt x="1652" y="480"/>
                  </a:lnTo>
                  <a:lnTo>
                    <a:pt x="1658" y="578"/>
                  </a:lnTo>
                  <a:lnTo>
                    <a:pt x="1662" y="676"/>
                  </a:lnTo>
                  <a:lnTo>
                    <a:pt x="1664" y="776"/>
                  </a:lnTo>
                  <a:lnTo>
                    <a:pt x="1664" y="776"/>
                  </a:lnTo>
                  <a:lnTo>
                    <a:pt x="1662" y="896"/>
                  </a:lnTo>
                  <a:lnTo>
                    <a:pt x="1656" y="1014"/>
                  </a:lnTo>
                  <a:lnTo>
                    <a:pt x="1646" y="1130"/>
                  </a:lnTo>
                  <a:lnTo>
                    <a:pt x="1634" y="1248"/>
                  </a:lnTo>
                  <a:lnTo>
                    <a:pt x="1618" y="1362"/>
                  </a:lnTo>
                  <a:lnTo>
                    <a:pt x="1596" y="1476"/>
                  </a:lnTo>
                  <a:lnTo>
                    <a:pt x="1572" y="1590"/>
                  </a:lnTo>
                  <a:lnTo>
                    <a:pt x="1546" y="1700"/>
                  </a:lnTo>
                  <a:lnTo>
                    <a:pt x="1514" y="1812"/>
                  </a:lnTo>
                  <a:lnTo>
                    <a:pt x="1480" y="1920"/>
                  </a:lnTo>
                  <a:lnTo>
                    <a:pt x="1444" y="2028"/>
                  </a:lnTo>
                  <a:lnTo>
                    <a:pt x="1402" y="2134"/>
                  </a:lnTo>
                  <a:lnTo>
                    <a:pt x="1360" y="2238"/>
                  </a:lnTo>
                  <a:lnTo>
                    <a:pt x="1312" y="2342"/>
                  </a:lnTo>
                  <a:lnTo>
                    <a:pt x="1262" y="2442"/>
                  </a:lnTo>
                  <a:lnTo>
                    <a:pt x="1210" y="2542"/>
                  </a:lnTo>
                  <a:lnTo>
                    <a:pt x="1154" y="2640"/>
                  </a:lnTo>
                  <a:lnTo>
                    <a:pt x="1094" y="2736"/>
                  </a:lnTo>
                  <a:lnTo>
                    <a:pt x="1034" y="2830"/>
                  </a:lnTo>
                  <a:lnTo>
                    <a:pt x="970" y="2924"/>
                  </a:lnTo>
                  <a:lnTo>
                    <a:pt x="902" y="3014"/>
                  </a:lnTo>
                  <a:lnTo>
                    <a:pt x="832" y="3102"/>
                  </a:lnTo>
                  <a:lnTo>
                    <a:pt x="760" y="3188"/>
                  </a:lnTo>
                  <a:lnTo>
                    <a:pt x="684" y="3272"/>
                  </a:lnTo>
                  <a:lnTo>
                    <a:pt x="608" y="3354"/>
                  </a:lnTo>
                  <a:lnTo>
                    <a:pt x="528" y="3434"/>
                  </a:lnTo>
                  <a:lnTo>
                    <a:pt x="446" y="3512"/>
                  </a:lnTo>
                  <a:lnTo>
                    <a:pt x="360" y="3588"/>
                  </a:lnTo>
                  <a:lnTo>
                    <a:pt x="274" y="3660"/>
                  </a:lnTo>
                  <a:lnTo>
                    <a:pt x="184" y="3730"/>
                  </a:lnTo>
                  <a:lnTo>
                    <a:pt x="94" y="3798"/>
                  </a:lnTo>
                  <a:lnTo>
                    <a:pt x="0" y="3864"/>
                  </a:lnTo>
                  <a:lnTo>
                    <a:pt x="1114" y="3864"/>
                  </a:lnTo>
                  <a:lnTo>
                    <a:pt x="1114" y="3864"/>
                  </a:lnTo>
                  <a:lnTo>
                    <a:pt x="1158" y="3802"/>
                  </a:lnTo>
                  <a:lnTo>
                    <a:pt x="1202" y="3740"/>
                  </a:lnTo>
                  <a:lnTo>
                    <a:pt x="1242" y="3678"/>
                  </a:lnTo>
                  <a:lnTo>
                    <a:pt x="1284" y="3612"/>
                  </a:lnTo>
                  <a:lnTo>
                    <a:pt x="1322" y="3548"/>
                  </a:lnTo>
                  <a:lnTo>
                    <a:pt x="1360" y="3482"/>
                  </a:lnTo>
                  <a:lnTo>
                    <a:pt x="1398" y="3414"/>
                  </a:lnTo>
                  <a:lnTo>
                    <a:pt x="1432" y="3346"/>
                  </a:lnTo>
                  <a:lnTo>
                    <a:pt x="1466" y="3276"/>
                  </a:lnTo>
                  <a:lnTo>
                    <a:pt x="1500" y="3208"/>
                  </a:lnTo>
                  <a:lnTo>
                    <a:pt x="1532" y="3136"/>
                  </a:lnTo>
                  <a:lnTo>
                    <a:pt x="1562" y="3064"/>
                  </a:lnTo>
                  <a:lnTo>
                    <a:pt x="1592" y="2992"/>
                  </a:lnTo>
                  <a:lnTo>
                    <a:pt x="1620" y="2920"/>
                  </a:lnTo>
                  <a:lnTo>
                    <a:pt x="1646" y="2846"/>
                  </a:lnTo>
                  <a:lnTo>
                    <a:pt x="1670" y="2770"/>
                  </a:lnTo>
                  <a:lnTo>
                    <a:pt x="1694" y="2696"/>
                  </a:lnTo>
                  <a:lnTo>
                    <a:pt x="1716" y="2620"/>
                  </a:lnTo>
                  <a:lnTo>
                    <a:pt x="1738" y="2542"/>
                  </a:lnTo>
                  <a:lnTo>
                    <a:pt x="1758" y="2464"/>
                  </a:lnTo>
                  <a:lnTo>
                    <a:pt x="1776" y="2386"/>
                  </a:lnTo>
                  <a:lnTo>
                    <a:pt x="1792" y="2308"/>
                  </a:lnTo>
                  <a:lnTo>
                    <a:pt x="1806" y="2228"/>
                  </a:lnTo>
                  <a:lnTo>
                    <a:pt x="1820" y="2148"/>
                  </a:lnTo>
                  <a:lnTo>
                    <a:pt x="1832" y="2068"/>
                  </a:lnTo>
                  <a:lnTo>
                    <a:pt x="1842" y="1986"/>
                  </a:lnTo>
                  <a:lnTo>
                    <a:pt x="1852" y="1904"/>
                  </a:lnTo>
                  <a:lnTo>
                    <a:pt x="1858" y="1822"/>
                  </a:lnTo>
                  <a:lnTo>
                    <a:pt x="1864" y="1740"/>
                  </a:lnTo>
                  <a:lnTo>
                    <a:pt x="1868" y="1656"/>
                  </a:lnTo>
                  <a:lnTo>
                    <a:pt x="1872" y="1572"/>
                  </a:lnTo>
                  <a:lnTo>
                    <a:pt x="1872" y="1488"/>
                  </a:lnTo>
                  <a:lnTo>
                    <a:pt x="1872" y="1488"/>
                  </a:lnTo>
                  <a:lnTo>
                    <a:pt x="1870" y="1390"/>
                  </a:lnTo>
                  <a:lnTo>
                    <a:pt x="1868" y="1292"/>
                  </a:lnTo>
                  <a:lnTo>
                    <a:pt x="1862" y="1194"/>
                  </a:lnTo>
                  <a:lnTo>
                    <a:pt x="1854" y="1096"/>
                  </a:lnTo>
                  <a:lnTo>
                    <a:pt x="1844" y="1000"/>
                  </a:lnTo>
                  <a:lnTo>
                    <a:pt x="1832" y="906"/>
                  </a:lnTo>
                  <a:lnTo>
                    <a:pt x="1818" y="810"/>
                  </a:lnTo>
                  <a:lnTo>
                    <a:pt x="1802" y="716"/>
                  </a:lnTo>
                  <a:lnTo>
                    <a:pt x="1782" y="624"/>
                  </a:lnTo>
                  <a:lnTo>
                    <a:pt x="1762" y="532"/>
                  </a:lnTo>
                  <a:lnTo>
                    <a:pt x="1740" y="440"/>
                  </a:lnTo>
                  <a:lnTo>
                    <a:pt x="1716" y="350"/>
                  </a:lnTo>
                  <a:lnTo>
                    <a:pt x="1688" y="262"/>
                  </a:lnTo>
                  <a:lnTo>
                    <a:pt x="1660" y="174"/>
                  </a:lnTo>
                  <a:lnTo>
                    <a:pt x="1630" y="86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 rot="3000000">
              <a:off x="5079173" y="2076642"/>
              <a:ext cx="1339850" cy="2765588"/>
            </a:xfrm>
            <a:custGeom>
              <a:avLst/>
              <a:gdLst/>
              <a:ahLst/>
              <a:cxnLst>
                <a:cxn ang="0">
                  <a:pos x="1582" y="0"/>
                </a:cxn>
                <a:cxn ang="0">
                  <a:pos x="1600" y="94"/>
                </a:cxn>
                <a:cxn ang="0">
                  <a:pos x="1632" y="286"/>
                </a:cxn>
                <a:cxn ang="0">
                  <a:pos x="1652" y="480"/>
                </a:cxn>
                <a:cxn ang="0">
                  <a:pos x="1662" y="676"/>
                </a:cxn>
                <a:cxn ang="0">
                  <a:pos x="1664" y="776"/>
                </a:cxn>
                <a:cxn ang="0">
                  <a:pos x="1656" y="1014"/>
                </a:cxn>
                <a:cxn ang="0">
                  <a:pos x="1634" y="1248"/>
                </a:cxn>
                <a:cxn ang="0">
                  <a:pos x="1596" y="1476"/>
                </a:cxn>
                <a:cxn ang="0">
                  <a:pos x="1546" y="1700"/>
                </a:cxn>
                <a:cxn ang="0">
                  <a:pos x="1480" y="1920"/>
                </a:cxn>
                <a:cxn ang="0">
                  <a:pos x="1402" y="2134"/>
                </a:cxn>
                <a:cxn ang="0">
                  <a:pos x="1312" y="2342"/>
                </a:cxn>
                <a:cxn ang="0">
                  <a:pos x="1210" y="2542"/>
                </a:cxn>
                <a:cxn ang="0">
                  <a:pos x="1094" y="2736"/>
                </a:cxn>
                <a:cxn ang="0">
                  <a:pos x="970" y="2924"/>
                </a:cxn>
                <a:cxn ang="0">
                  <a:pos x="832" y="3102"/>
                </a:cxn>
                <a:cxn ang="0">
                  <a:pos x="684" y="3272"/>
                </a:cxn>
                <a:cxn ang="0">
                  <a:pos x="528" y="3434"/>
                </a:cxn>
                <a:cxn ang="0">
                  <a:pos x="360" y="3588"/>
                </a:cxn>
                <a:cxn ang="0">
                  <a:pos x="184" y="3730"/>
                </a:cxn>
                <a:cxn ang="0">
                  <a:pos x="0" y="3864"/>
                </a:cxn>
                <a:cxn ang="0">
                  <a:pos x="1114" y="3864"/>
                </a:cxn>
                <a:cxn ang="0">
                  <a:pos x="1202" y="3740"/>
                </a:cxn>
                <a:cxn ang="0">
                  <a:pos x="1284" y="3612"/>
                </a:cxn>
                <a:cxn ang="0">
                  <a:pos x="1360" y="3482"/>
                </a:cxn>
                <a:cxn ang="0">
                  <a:pos x="1432" y="3346"/>
                </a:cxn>
                <a:cxn ang="0">
                  <a:pos x="1500" y="3208"/>
                </a:cxn>
                <a:cxn ang="0">
                  <a:pos x="1562" y="3064"/>
                </a:cxn>
                <a:cxn ang="0">
                  <a:pos x="1620" y="2920"/>
                </a:cxn>
                <a:cxn ang="0">
                  <a:pos x="1670" y="2770"/>
                </a:cxn>
                <a:cxn ang="0">
                  <a:pos x="1716" y="2620"/>
                </a:cxn>
                <a:cxn ang="0">
                  <a:pos x="1758" y="2464"/>
                </a:cxn>
                <a:cxn ang="0">
                  <a:pos x="1792" y="2308"/>
                </a:cxn>
                <a:cxn ang="0">
                  <a:pos x="1820" y="2148"/>
                </a:cxn>
                <a:cxn ang="0">
                  <a:pos x="1842" y="1986"/>
                </a:cxn>
                <a:cxn ang="0">
                  <a:pos x="1858" y="1822"/>
                </a:cxn>
                <a:cxn ang="0">
                  <a:pos x="1868" y="1656"/>
                </a:cxn>
                <a:cxn ang="0">
                  <a:pos x="1872" y="1488"/>
                </a:cxn>
                <a:cxn ang="0">
                  <a:pos x="1870" y="1390"/>
                </a:cxn>
                <a:cxn ang="0">
                  <a:pos x="1862" y="1194"/>
                </a:cxn>
                <a:cxn ang="0">
                  <a:pos x="1844" y="1000"/>
                </a:cxn>
                <a:cxn ang="0">
                  <a:pos x="1818" y="810"/>
                </a:cxn>
                <a:cxn ang="0">
                  <a:pos x="1782" y="624"/>
                </a:cxn>
                <a:cxn ang="0">
                  <a:pos x="1740" y="440"/>
                </a:cxn>
                <a:cxn ang="0">
                  <a:pos x="1688" y="262"/>
                </a:cxn>
                <a:cxn ang="0">
                  <a:pos x="1630" y="86"/>
                </a:cxn>
                <a:cxn ang="0">
                  <a:pos x="1598" y="0"/>
                </a:cxn>
              </a:cxnLst>
              <a:rect l="0" t="0" r="r" b="b"/>
              <a:pathLst>
                <a:path w="1872" h="3864">
                  <a:moveTo>
                    <a:pt x="1598" y="0"/>
                  </a:moveTo>
                  <a:lnTo>
                    <a:pt x="1582" y="0"/>
                  </a:lnTo>
                  <a:lnTo>
                    <a:pt x="1582" y="0"/>
                  </a:lnTo>
                  <a:lnTo>
                    <a:pt x="1600" y="94"/>
                  </a:lnTo>
                  <a:lnTo>
                    <a:pt x="1616" y="190"/>
                  </a:lnTo>
                  <a:lnTo>
                    <a:pt x="1632" y="286"/>
                  </a:lnTo>
                  <a:lnTo>
                    <a:pt x="1642" y="382"/>
                  </a:lnTo>
                  <a:lnTo>
                    <a:pt x="1652" y="480"/>
                  </a:lnTo>
                  <a:lnTo>
                    <a:pt x="1658" y="578"/>
                  </a:lnTo>
                  <a:lnTo>
                    <a:pt x="1662" y="676"/>
                  </a:lnTo>
                  <a:lnTo>
                    <a:pt x="1664" y="776"/>
                  </a:lnTo>
                  <a:lnTo>
                    <a:pt x="1664" y="776"/>
                  </a:lnTo>
                  <a:lnTo>
                    <a:pt x="1662" y="896"/>
                  </a:lnTo>
                  <a:lnTo>
                    <a:pt x="1656" y="1014"/>
                  </a:lnTo>
                  <a:lnTo>
                    <a:pt x="1646" y="1130"/>
                  </a:lnTo>
                  <a:lnTo>
                    <a:pt x="1634" y="1248"/>
                  </a:lnTo>
                  <a:lnTo>
                    <a:pt x="1618" y="1362"/>
                  </a:lnTo>
                  <a:lnTo>
                    <a:pt x="1596" y="1476"/>
                  </a:lnTo>
                  <a:lnTo>
                    <a:pt x="1572" y="1590"/>
                  </a:lnTo>
                  <a:lnTo>
                    <a:pt x="1546" y="1700"/>
                  </a:lnTo>
                  <a:lnTo>
                    <a:pt x="1514" y="1812"/>
                  </a:lnTo>
                  <a:lnTo>
                    <a:pt x="1480" y="1920"/>
                  </a:lnTo>
                  <a:lnTo>
                    <a:pt x="1444" y="2028"/>
                  </a:lnTo>
                  <a:lnTo>
                    <a:pt x="1402" y="2134"/>
                  </a:lnTo>
                  <a:lnTo>
                    <a:pt x="1360" y="2238"/>
                  </a:lnTo>
                  <a:lnTo>
                    <a:pt x="1312" y="2342"/>
                  </a:lnTo>
                  <a:lnTo>
                    <a:pt x="1262" y="2442"/>
                  </a:lnTo>
                  <a:lnTo>
                    <a:pt x="1210" y="2542"/>
                  </a:lnTo>
                  <a:lnTo>
                    <a:pt x="1154" y="2640"/>
                  </a:lnTo>
                  <a:lnTo>
                    <a:pt x="1094" y="2736"/>
                  </a:lnTo>
                  <a:lnTo>
                    <a:pt x="1034" y="2830"/>
                  </a:lnTo>
                  <a:lnTo>
                    <a:pt x="970" y="2924"/>
                  </a:lnTo>
                  <a:lnTo>
                    <a:pt x="902" y="3014"/>
                  </a:lnTo>
                  <a:lnTo>
                    <a:pt x="832" y="3102"/>
                  </a:lnTo>
                  <a:lnTo>
                    <a:pt x="760" y="3188"/>
                  </a:lnTo>
                  <a:lnTo>
                    <a:pt x="684" y="3272"/>
                  </a:lnTo>
                  <a:lnTo>
                    <a:pt x="608" y="3354"/>
                  </a:lnTo>
                  <a:lnTo>
                    <a:pt x="528" y="3434"/>
                  </a:lnTo>
                  <a:lnTo>
                    <a:pt x="446" y="3512"/>
                  </a:lnTo>
                  <a:lnTo>
                    <a:pt x="360" y="3588"/>
                  </a:lnTo>
                  <a:lnTo>
                    <a:pt x="274" y="3660"/>
                  </a:lnTo>
                  <a:lnTo>
                    <a:pt x="184" y="3730"/>
                  </a:lnTo>
                  <a:lnTo>
                    <a:pt x="94" y="3798"/>
                  </a:lnTo>
                  <a:lnTo>
                    <a:pt x="0" y="3864"/>
                  </a:lnTo>
                  <a:lnTo>
                    <a:pt x="1114" y="3864"/>
                  </a:lnTo>
                  <a:lnTo>
                    <a:pt x="1114" y="3864"/>
                  </a:lnTo>
                  <a:lnTo>
                    <a:pt x="1158" y="3802"/>
                  </a:lnTo>
                  <a:lnTo>
                    <a:pt x="1202" y="3740"/>
                  </a:lnTo>
                  <a:lnTo>
                    <a:pt x="1242" y="3678"/>
                  </a:lnTo>
                  <a:lnTo>
                    <a:pt x="1284" y="3612"/>
                  </a:lnTo>
                  <a:lnTo>
                    <a:pt x="1322" y="3548"/>
                  </a:lnTo>
                  <a:lnTo>
                    <a:pt x="1360" y="3482"/>
                  </a:lnTo>
                  <a:lnTo>
                    <a:pt x="1398" y="3414"/>
                  </a:lnTo>
                  <a:lnTo>
                    <a:pt x="1432" y="3346"/>
                  </a:lnTo>
                  <a:lnTo>
                    <a:pt x="1466" y="3276"/>
                  </a:lnTo>
                  <a:lnTo>
                    <a:pt x="1500" y="3208"/>
                  </a:lnTo>
                  <a:lnTo>
                    <a:pt x="1532" y="3136"/>
                  </a:lnTo>
                  <a:lnTo>
                    <a:pt x="1562" y="3064"/>
                  </a:lnTo>
                  <a:lnTo>
                    <a:pt x="1592" y="2992"/>
                  </a:lnTo>
                  <a:lnTo>
                    <a:pt x="1620" y="2920"/>
                  </a:lnTo>
                  <a:lnTo>
                    <a:pt x="1646" y="2846"/>
                  </a:lnTo>
                  <a:lnTo>
                    <a:pt x="1670" y="2770"/>
                  </a:lnTo>
                  <a:lnTo>
                    <a:pt x="1694" y="2696"/>
                  </a:lnTo>
                  <a:lnTo>
                    <a:pt x="1716" y="2620"/>
                  </a:lnTo>
                  <a:lnTo>
                    <a:pt x="1738" y="2542"/>
                  </a:lnTo>
                  <a:lnTo>
                    <a:pt x="1758" y="2464"/>
                  </a:lnTo>
                  <a:lnTo>
                    <a:pt x="1776" y="2386"/>
                  </a:lnTo>
                  <a:lnTo>
                    <a:pt x="1792" y="2308"/>
                  </a:lnTo>
                  <a:lnTo>
                    <a:pt x="1806" y="2228"/>
                  </a:lnTo>
                  <a:lnTo>
                    <a:pt x="1820" y="2148"/>
                  </a:lnTo>
                  <a:lnTo>
                    <a:pt x="1832" y="2068"/>
                  </a:lnTo>
                  <a:lnTo>
                    <a:pt x="1842" y="1986"/>
                  </a:lnTo>
                  <a:lnTo>
                    <a:pt x="1852" y="1904"/>
                  </a:lnTo>
                  <a:lnTo>
                    <a:pt x="1858" y="1822"/>
                  </a:lnTo>
                  <a:lnTo>
                    <a:pt x="1864" y="1740"/>
                  </a:lnTo>
                  <a:lnTo>
                    <a:pt x="1868" y="1656"/>
                  </a:lnTo>
                  <a:lnTo>
                    <a:pt x="1872" y="1572"/>
                  </a:lnTo>
                  <a:lnTo>
                    <a:pt x="1872" y="1488"/>
                  </a:lnTo>
                  <a:lnTo>
                    <a:pt x="1872" y="1488"/>
                  </a:lnTo>
                  <a:lnTo>
                    <a:pt x="1870" y="1390"/>
                  </a:lnTo>
                  <a:lnTo>
                    <a:pt x="1868" y="1292"/>
                  </a:lnTo>
                  <a:lnTo>
                    <a:pt x="1862" y="1194"/>
                  </a:lnTo>
                  <a:lnTo>
                    <a:pt x="1854" y="1096"/>
                  </a:lnTo>
                  <a:lnTo>
                    <a:pt x="1844" y="1000"/>
                  </a:lnTo>
                  <a:lnTo>
                    <a:pt x="1832" y="906"/>
                  </a:lnTo>
                  <a:lnTo>
                    <a:pt x="1818" y="810"/>
                  </a:lnTo>
                  <a:lnTo>
                    <a:pt x="1802" y="716"/>
                  </a:lnTo>
                  <a:lnTo>
                    <a:pt x="1782" y="624"/>
                  </a:lnTo>
                  <a:lnTo>
                    <a:pt x="1762" y="532"/>
                  </a:lnTo>
                  <a:lnTo>
                    <a:pt x="1740" y="440"/>
                  </a:lnTo>
                  <a:lnTo>
                    <a:pt x="1716" y="350"/>
                  </a:lnTo>
                  <a:lnTo>
                    <a:pt x="1688" y="262"/>
                  </a:lnTo>
                  <a:lnTo>
                    <a:pt x="1660" y="174"/>
                  </a:lnTo>
                  <a:lnTo>
                    <a:pt x="1630" y="86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9"/>
            <p:cNvSpPr>
              <a:spLocks/>
            </p:cNvSpPr>
            <p:nvPr/>
          </p:nvSpPr>
          <p:spPr bwMode="auto">
            <a:xfrm rot="480000">
              <a:off x="4442496" y="1107190"/>
              <a:ext cx="1339850" cy="2765588"/>
            </a:xfrm>
            <a:custGeom>
              <a:avLst/>
              <a:gdLst/>
              <a:ahLst/>
              <a:cxnLst>
                <a:cxn ang="0">
                  <a:pos x="1582" y="0"/>
                </a:cxn>
                <a:cxn ang="0">
                  <a:pos x="1600" y="94"/>
                </a:cxn>
                <a:cxn ang="0">
                  <a:pos x="1632" y="286"/>
                </a:cxn>
                <a:cxn ang="0">
                  <a:pos x="1652" y="480"/>
                </a:cxn>
                <a:cxn ang="0">
                  <a:pos x="1662" y="676"/>
                </a:cxn>
                <a:cxn ang="0">
                  <a:pos x="1664" y="776"/>
                </a:cxn>
                <a:cxn ang="0">
                  <a:pos x="1656" y="1014"/>
                </a:cxn>
                <a:cxn ang="0">
                  <a:pos x="1634" y="1248"/>
                </a:cxn>
                <a:cxn ang="0">
                  <a:pos x="1596" y="1476"/>
                </a:cxn>
                <a:cxn ang="0">
                  <a:pos x="1546" y="1700"/>
                </a:cxn>
                <a:cxn ang="0">
                  <a:pos x="1480" y="1920"/>
                </a:cxn>
                <a:cxn ang="0">
                  <a:pos x="1402" y="2134"/>
                </a:cxn>
                <a:cxn ang="0">
                  <a:pos x="1312" y="2342"/>
                </a:cxn>
                <a:cxn ang="0">
                  <a:pos x="1210" y="2542"/>
                </a:cxn>
                <a:cxn ang="0">
                  <a:pos x="1094" y="2736"/>
                </a:cxn>
                <a:cxn ang="0">
                  <a:pos x="970" y="2924"/>
                </a:cxn>
                <a:cxn ang="0">
                  <a:pos x="832" y="3102"/>
                </a:cxn>
                <a:cxn ang="0">
                  <a:pos x="684" y="3272"/>
                </a:cxn>
                <a:cxn ang="0">
                  <a:pos x="528" y="3434"/>
                </a:cxn>
                <a:cxn ang="0">
                  <a:pos x="360" y="3588"/>
                </a:cxn>
                <a:cxn ang="0">
                  <a:pos x="184" y="3730"/>
                </a:cxn>
                <a:cxn ang="0">
                  <a:pos x="0" y="3864"/>
                </a:cxn>
                <a:cxn ang="0">
                  <a:pos x="1114" y="3864"/>
                </a:cxn>
                <a:cxn ang="0">
                  <a:pos x="1202" y="3740"/>
                </a:cxn>
                <a:cxn ang="0">
                  <a:pos x="1284" y="3612"/>
                </a:cxn>
                <a:cxn ang="0">
                  <a:pos x="1360" y="3482"/>
                </a:cxn>
                <a:cxn ang="0">
                  <a:pos x="1432" y="3346"/>
                </a:cxn>
                <a:cxn ang="0">
                  <a:pos x="1500" y="3208"/>
                </a:cxn>
                <a:cxn ang="0">
                  <a:pos x="1562" y="3064"/>
                </a:cxn>
                <a:cxn ang="0">
                  <a:pos x="1620" y="2920"/>
                </a:cxn>
                <a:cxn ang="0">
                  <a:pos x="1670" y="2770"/>
                </a:cxn>
                <a:cxn ang="0">
                  <a:pos x="1716" y="2620"/>
                </a:cxn>
                <a:cxn ang="0">
                  <a:pos x="1758" y="2464"/>
                </a:cxn>
                <a:cxn ang="0">
                  <a:pos x="1792" y="2308"/>
                </a:cxn>
                <a:cxn ang="0">
                  <a:pos x="1820" y="2148"/>
                </a:cxn>
                <a:cxn ang="0">
                  <a:pos x="1842" y="1986"/>
                </a:cxn>
                <a:cxn ang="0">
                  <a:pos x="1858" y="1822"/>
                </a:cxn>
                <a:cxn ang="0">
                  <a:pos x="1868" y="1656"/>
                </a:cxn>
                <a:cxn ang="0">
                  <a:pos x="1872" y="1488"/>
                </a:cxn>
                <a:cxn ang="0">
                  <a:pos x="1870" y="1390"/>
                </a:cxn>
                <a:cxn ang="0">
                  <a:pos x="1862" y="1194"/>
                </a:cxn>
                <a:cxn ang="0">
                  <a:pos x="1844" y="1000"/>
                </a:cxn>
                <a:cxn ang="0">
                  <a:pos x="1818" y="810"/>
                </a:cxn>
                <a:cxn ang="0">
                  <a:pos x="1782" y="624"/>
                </a:cxn>
                <a:cxn ang="0">
                  <a:pos x="1740" y="440"/>
                </a:cxn>
                <a:cxn ang="0">
                  <a:pos x="1688" y="262"/>
                </a:cxn>
                <a:cxn ang="0">
                  <a:pos x="1630" y="86"/>
                </a:cxn>
                <a:cxn ang="0">
                  <a:pos x="1598" y="0"/>
                </a:cxn>
              </a:cxnLst>
              <a:rect l="0" t="0" r="r" b="b"/>
              <a:pathLst>
                <a:path w="1872" h="3864">
                  <a:moveTo>
                    <a:pt x="1598" y="0"/>
                  </a:moveTo>
                  <a:lnTo>
                    <a:pt x="1582" y="0"/>
                  </a:lnTo>
                  <a:lnTo>
                    <a:pt x="1582" y="0"/>
                  </a:lnTo>
                  <a:lnTo>
                    <a:pt x="1600" y="94"/>
                  </a:lnTo>
                  <a:lnTo>
                    <a:pt x="1616" y="190"/>
                  </a:lnTo>
                  <a:lnTo>
                    <a:pt x="1632" y="286"/>
                  </a:lnTo>
                  <a:lnTo>
                    <a:pt x="1642" y="382"/>
                  </a:lnTo>
                  <a:lnTo>
                    <a:pt x="1652" y="480"/>
                  </a:lnTo>
                  <a:lnTo>
                    <a:pt x="1658" y="578"/>
                  </a:lnTo>
                  <a:lnTo>
                    <a:pt x="1662" y="676"/>
                  </a:lnTo>
                  <a:lnTo>
                    <a:pt x="1664" y="776"/>
                  </a:lnTo>
                  <a:lnTo>
                    <a:pt x="1664" y="776"/>
                  </a:lnTo>
                  <a:lnTo>
                    <a:pt x="1662" y="896"/>
                  </a:lnTo>
                  <a:lnTo>
                    <a:pt x="1656" y="1014"/>
                  </a:lnTo>
                  <a:lnTo>
                    <a:pt x="1646" y="1130"/>
                  </a:lnTo>
                  <a:lnTo>
                    <a:pt x="1634" y="1248"/>
                  </a:lnTo>
                  <a:lnTo>
                    <a:pt x="1618" y="1362"/>
                  </a:lnTo>
                  <a:lnTo>
                    <a:pt x="1596" y="1476"/>
                  </a:lnTo>
                  <a:lnTo>
                    <a:pt x="1572" y="1590"/>
                  </a:lnTo>
                  <a:lnTo>
                    <a:pt x="1546" y="1700"/>
                  </a:lnTo>
                  <a:lnTo>
                    <a:pt x="1514" y="1812"/>
                  </a:lnTo>
                  <a:lnTo>
                    <a:pt x="1480" y="1920"/>
                  </a:lnTo>
                  <a:lnTo>
                    <a:pt x="1444" y="2028"/>
                  </a:lnTo>
                  <a:lnTo>
                    <a:pt x="1402" y="2134"/>
                  </a:lnTo>
                  <a:lnTo>
                    <a:pt x="1360" y="2238"/>
                  </a:lnTo>
                  <a:lnTo>
                    <a:pt x="1312" y="2342"/>
                  </a:lnTo>
                  <a:lnTo>
                    <a:pt x="1262" y="2442"/>
                  </a:lnTo>
                  <a:lnTo>
                    <a:pt x="1210" y="2542"/>
                  </a:lnTo>
                  <a:lnTo>
                    <a:pt x="1154" y="2640"/>
                  </a:lnTo>
                  <a:lnTo>
                    <a:pt x="1094" y="2736"/>
                  </a:lnTo>
                  <a:lnTo>
                    <a:pt x="1034" y="2830"/>
                  </a:lnTo>
                  <a:lnTo>
                    <a:pt x="970" y="2924"/>
                  </a:lnTo>
                  <a:lnTo>
                    <a:pt x="902" y="3014"/>
                  </a:lnTo>
                  <a:lnTo>
                    <a:pt x="832" y="3102"/>
                  </a:lnTo>
                  <a:lnTo>
                    <a:pt x="760" y="3188"/>
                  </a:lnTo>
                  <a:lnTo>
                    <a:pt x="684" y="3272"/>
                  </a:lnTo>
                  <a:lnTo>
                    <a:pt x="608" y="3354"/>
                  </a:lnTo>
                  <a:lnTo>
                    <a:pt x="528" y="3434"/>
                  </a:lnTo>
                  <a:lnTo>
                    <a:pt x="446" y="3512"/>
                  </a:lnTo>
                  <a:lnTo>
                    <a:pt x="360" y="3588"/>
                  </a:lnTo>
                  <a:lnTo>
                    <a:pt x="274" y="3660"/>
                  </a:lnTo>
                  <a:lnTo>
                    <a:pt x="184" y="3730"/>
                  </a:lnTo>
                  <a:lnTo>
                    <a:pt x="94" y="3798"/>
                  </a:lnTo>
                  <a:lnTo>
                    <a:pt x="0" y="3864"/>
                  </a:lnTo>
                  <a:lnTo>
                    <a:pt x="1114" y="3864"/>
                  </a:lnTo>
                  <a:lnTo>
                    <a:pt x="1114" y="3864"/>
                  </a:lnTo>
                  <a:lnTo>
                    <a:pt x="1158" y="3802"/>
                  </a:lnTo>
                  <a:lnTo>
                    <a:pt x="1202" y="3740"/>
                  </a:lnTo>
                  <a:lnTo>
                    <a:pt x="1242" y="3678"/>
                  </a:lnTo>
                  <a:lnTo>
                    <a:pt x="1284" y="3612"/>
                  </a:lnTo>
                  <a:lnTo>
                    <a:pt x="1322" y="3548"/>
                  </a:lnTo>
                  <a:lnTo>
                    <a:pt x="1360" y="3482"/>
                  </a:lnTo>
                  <a:lnTo>
                    <a:pt x="1398" y="3414"/>
                  </a:lnTo>
                  <a:lnTo>
                    <a:pt x="1432" y="3346"/>
                  </a:lnTo>
                  <a:lnTo>
                    <a:pt x="1466" y="3276"/>
                  </a:lnTo>
                  <a:lnTo>
                    <a:pt x="1500" y="3208"/>
                  </a:lnTo>
                  <a:lnTo>
                    <a:pt x="1532" y="3136"/>
                  </a:lnTo>
                  <a:lnTo>
                    <a:pt x="1562" y="3064"/>
                  </a:lnTo>
                  <a:lnTo>
                    <a:pt x="1592" y="2992"/>
                  </a:lnTo>
                  <a:lnTo>
                    <a:pt x="1620" y="2920"/>
                  </a:lnTo>
                  <a:lnTo>
                    <a:pt x="1646" y="2846"/>
                  </a:lnTo>
                  <a:lnTo>
                    <a:pt x="1670" y="2770"/>
                  </a:lnTo>
                  <a:lnTo>
                    <a:pt x="1694" y="2696"/>
                  </a:lnTo>
                  <a:lnTo>
                    <a:pt x="1716" y="2620"/>
                  </a:lnTo>
                  <a:lnTo>
                    <a:pt x="1738" y="2542"/>
                  </a:lnTo>
                  <a:lnTo>
                    <a:pt x="1758" y="2464"/>
                  </a:lnTo>
                  <a:lnTo>
                    <a:pt x="1776" y="2386"/>
                  </a:lnTo>
                  <a:lnTo>
                    <a:pt x="1792" y="2308"/>
                  </a:lnTo>
                  <a:lnTo>
                    <a:pt x="1806" y="2228"/>
                  </a:lnTo>
                  <a:lnTo>
                    <a:pt x="1820" y="2148"/>
                  </a:lnTo>
                  <a:lnTo>
                    <a:pt x="1832" y="2068"/>
                  </a:lnTo>
                  <a:lnTo>
                    <a:pt x="1842" y="1986"/>
                  </a:lnTo>
                  <a:lnTo>
                    <a:pt x="1852" y="1904"/>
                  </a:lnTo>
                  <a:lnTo>
                    <a:pt x="1858" y="1822"/>
                  </a:lnTo>
                  <a:lnTo>
                    <a:pt x="1864" y="1740"/>
                  </a:lnTo>
                  <a:lnTo>
                    <a:pt x="1868" y="1656"/>
                  </a:lnTo>
                  <a:lnTo>
                    <a:pt x="1872" y="1572"/>
                  </a:lnTo>
                  <a:lnTo>
                    <a:pt x="1872" y="1488"/>
                  </a:lnTo>
                  <a:lnTo>
                    <a:pt x="1872" y="1488"/>
                  </a:lnTo>
                  <a:lnTo>
                    <a:pt x="1870" y="1390"/>
                  </a:lnTo>
                  <a:lnTo>
                    <a:pt x="1868" y="1292"/>
                  </a:lnTo>
                  <a:lnTo>
                    <a:pt x="1862" y="1194"/>
                  </a:lnTo>
                  <a:lnTo>
                    <a:pt x="1854" y="1096"/>
                  </a:lnTo>
                  <a:lnTo>
                    <a:pt x="1844" y="1000"/>
                  </a:lnTo>
                  <a:lnTo>
                    <a:pt x="1832" y="906"/>
                  </a:lnTo>
                  <a:lnTo>
                    <a:pt x="1818" y="810"/>
                  </a:lnTo>
                  <a:lnTo>
                    <a:pt x="1802" y="716"/>
                  </a:lnTo>
                  <a:lnTo>
                    <a:pt x="1782" y="624"/>
                  </a:lnTo>
                  <a:lnTo>
                    <a:pt x="1762" y="532"/>
                  </a:lnTo>
                  <a:lnTo>
                    <a:pt x="1740" y="440"/>
                  </a:lnTo>
                  <a:lnTo>
                    <a:pt x="1716" y="350"/>
                  </a:lnTo>
                  <a:lnTo>
                    <a:pt x="1688" y="262"/>
                  </a:lnTo>
                  <a:lnTo>
                    <a:pt x="1660" y="174"/>
                  </a:lnTo>
                  <a:lnTo>
                    <a:pt x="1630" y="86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360000" flipH="1">
            <a:off x="1691566" y="1441382"/>
            <a:ext cx="2973072" cy="4215219"/>
            <a:chOff x="4158820" y="1107190"/>
            <a:chExt cx="2973072" cy="4215219"/>
          </a:xfrm>
          <a:solidFill>
            <a:schemeClr val="bg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Freeform 9"/>
            <p:cNvSpPr>
              <a:spLocks/>
            </p:cNvSpPr>
            <p:nvPr/>
          </p:nvSpPr>
          <p:spPr bwMode="auto">
            <a:xfrm rot="5643953">
              <a:off x="4871689" y="3269690"/>
              <a:ext cx="1339850" cy="2765588"/>
            </a:xfrm>
            <a:custGeom>
              <a:avLst/>
              <a:gdLst/>
              <a:ahLst/>
              <a:cxnLst>
                <a:cxn ang="0">
                  <a:pos x="1582" y="0"/>
                </a:cxn>
                <a:cxn ang="0">
                  <a:pos x="1600" y="94"/>
                </a:cxn>
                <a:cxn ang="0">
                  <a:pos x="1632" y="286"/>
                </a:cxn>
                <a:cxn ang="0">
                  <a:pos x="1652" y="480"/>
                </a:cxn>
                <a:cxn ang="0">
                  <a:pos x="1662" y="676"/>
                </a:cxn>
                <a:cxn ang="0">
                  <a:pos x="1664" y="776"/>
                </a:cxn>
                <a:cxn ang="0">
                  <a:pos x="1656" y="1014"/>
                </a:cxn>
                <a:cxn ang="0">
                  <a:pos x="1634" y="1248"/>
                </a:cxn>
                <a:cxn ang="0">
                  <a:pos x="1596" y="1476"/>
                </a:cxn>
                <a:cxn ang="0">
                  <a:pos x="1546" y="1700"/>
                </a:cxn>
                <a:cxn ang="0">
                  <a:pos x="1480" y="1920"/>
                </a:cxn>
                <a:cxn ang="0">
                  <a:pos x="1402" y="2134"/>
                </a:cxn>
                <a:cxn ang="0">
                  <a:pos x="1312" y="2342"/>
                </a:cxn>
                <a:cxn ang="0">
                  <a:pos x="1210" y="2542"/>
                </a:cxn>
                <a:cxn ang="0">
                  <a:pos x="1094" y="2736"/>
                </a:cxn>
                <a:cxn ang="0">
                  <a:pos x="970" y="2924"/>
                </a:cxn>
                <a:cxn ang="0">
                  <a:pos x="832" y="3102"/>
                </a:cxn>
                <a:cxn ang="0">
                  <a:pos x="684" y="3272"/>
                </a:cxn>
                <a:cxn ang="0">
                  <a:pos x="528" y="3434"/>
                </a:cxn>
                <a:cxn ang="0">
                  <a:pos x="360" y="3588"/>
                </a:cxn>
                <a:cxn ang="0">
                  <a:pos x="184" y="3730"/>
                </a:cxn>
                <a:cxn ang="0">
                  <a:pos x="0" y="3864"/>
                </a:cxn>
                <a:cxn ang="0">
                  <a:pos x="1114" y="3864"/>
                </a:cxn>
                <a:cxn ang="0">
                  <a:pos x="1202" y="3740"/>
                </a:cxn>
                <a:cxn ang="0">
                  <a:pos x="1284" y="3612"/>
                </a:cxn>
                <a:cxn ang="0">
                  <a:pos x="1360" y="3482"/>
                </a:cxn>
                <a:cxn ang="0">
                  <a:pos x="1432" y="3346"/>
                </a:cxn>
                <a:cxn ang="0">
                  <a:pos x="1500" y="3208"/>
                </a:cxn>
                <a:cxn ang="0">
                  <a:pos x="1562" y="3064"/>
                </a:cxn>
                <a:cxn ang="0">
                  <a:pos x="1620" y="2920"/>
                </a:cxn>
                <a:cxn ang="0">
                  <a:pos x="1670" y="2770"/>
                </a:cxn>
                <a:cxn ang="0">
                  <a:pos x="1716" y="2620"/>
                </a:cxn>
                <a:cxn ang="0">
                  <a:pos x="1758" y="2464"/>
                </a:cxn>
                <a:cxn ang="0">
                  <a:pos x="1792" y="2308"/>
                </a:cxn>
                <a:cxn ang="0">
                  <a:pos x="1820" y="2148"/>
                </a:cxn>
                <a:cxn ang="0">
                  <a:pos x="1842" y="1986"/>
                </a:cxn>
                <a:cxn ang="0">
                  <a:pos x="1858" y="1822"/>
                </a:cxn>
                <a:cxn ang="0">
                  <a:pos x="1868" y="1656"/>
                </a:cxn>
                <a:cxn ang="0">
                  <a:pos x="1872" y="1488"/>
                </a:cxn>
                <a:cxn ang="0">
                  <a:pos x="1870" y="1390"/>
                </a:cxn>
                <a:cxn ang="0">
                  <a:pos x="1862" y="1194"/>
                </a:cxn>
                <a:cxn ang="0">
                  <a:pos x="1844" y="1000"/>
                </a:cxn>
                <a:cxn ang="0">
                  <a:pos x="1818" y="810"/>
                </a:cxn>
                <a:cxn ang="0">
                  <a:pos x="1782" y="624"/>
                </a:cxn>
                <a:cxn ang="0">
                  <a:pos x="1740" y="440"/>
                </a:cxn>
                <a:cxn ang="0">
                  <a:pos x="1688" y="262"/>
                </a:cxn>
                <a:cxn ang="0">
                  <a:pos x="1630" y="86"/>
                </a:cxn>
                <a:cxn ang="0">
                  <a:pos x="1598" y="0"/>
                </a:cxn>
              </a:cxnLst>
              <a:rect l="0" t="0" r="r" b="b"/>
              <a:pathLst>
                <a:path w="1872" h="3864">
                  <a:moveTo>
                    <a:pt x="1598" y="0"/>
                  </a:moveTo>
                  <a:lnTo>
                    <a:pt x="1582" y="0"/>
                  </a:lnTo>
                  <a:lnTo>
                    <a:pt x="1582" y="0"/>
                  </a:lnTo>
                  <a:lnTo>
                    <a:pt x="1600" y="94"/>
                  </a:lnTo>
                  <a:lnTo>
                    <a:pt x="1616" y="190"/>
                  </a:lnTo>
                  <a:lnTo>
                    <a:pt x="1632" y="286"/>
                  </a:lnTo>
                  <a:lnTo>
                    <a:pt x="1642" y="382"/>
                  </a:lnTo>
                  <a:lnTo>
                    <a:pt x="1652" y="480"/>
                  </a:lnTo>
                  <a:lnTo>
                    <a:pt x="1658" y="578"/>
                  </a:lnTo>
                  <a:lnTo>
                    <a:pt x="1662" y="676"/>
                  </a:lnTo>
                  <a:lnTo>
                    <a:pt x="1664" y="776"/>
                  </a:lnTo>
                  <a:lnTo>
                    <a:pt x="1664" y="776"/>
                  </a:lnTo>
                  <a:lnTo>
                    <a:pt x="1662" y="896"/>
                  </a:lnTo>
                  <a:lnTo>
                    <a:pt x="1656" y="1014"/>
                  </a:lnTo>
                  <a:lnTo>
                    <a:pt x="1646" y="1130"/>
                  </a:lnTo>
                  <a:lnTo>
                    <a:pt x="1634" y="1248"/>
                  </a:lnTo>
                  <a:lnTo>
                    <a:pt x="1618" y="1362"/>
                  </a:lnTo>
                  <a:lnTo>
                    <a:pt x="1596" y="1476"/>
                  </a:lnTo>
                  <a:lnTo>
                    <a:pt x="1572" y="1590"/>
                  </a:lnTo>
                  <a:lnTo>
                    <a:pt x="1546" y="1700"/>
                  </a:lnTo>
                  <a:lnTo>
                    <a:pt x="1514" y="1812"/>
                  </a:lnTo>
                  <a:lnTo>
                    <a:pt x="1480" y="1920"/>
                  </a:lnTo>
                  <a:lnTo>
                    <a:pt x="1444" y="2028"/>
                  </a:lnTo>
                  <a:lnTo>
                    <a:pt x="1402" y="2134"/>
                  </a:lnTo>
                  <a:lnTo>
                    <a:pt x="1360" y="2238"/>
                  </a:lnTo>
                  <a:lnTo>
                    <a:pt x="1312" y="2342"/>
                  </a:lnTo>
                  <a:lnTo>
                    <a:pt x="1262" y="2442"/>
                  </a:lnTo>
                  <a:lnTo>
                    <a:pt x="1210" y="2542"/>
                  </a:lnTo>
                  <a:lnTo>
                    <a:pt x="1154" y="2640"/>
                  </a:lnTo>
                  <a:lnTo>
                    <a:pt x="1094" y="2736"/>
                  </a:lnTo>
                  <a:lnTo>
                    <a:pt x="1034" y="2830"/>
                  </a:lnTo>
                  <a:lnTo>
                    <a:pt x="970" y="2924"/>
                  </a:lnTo>
                  <a:lnTo>
                    <a:pt x="902" y="3014"/>
                  </a:lnTo>
                  <a:lnTo>
                    <a:pt x="832" y="3102"/>
                  </a:lnTo>
                  <a:lnTo>
                    <a:pt x="760" y="3188"/>
                  </a:lnTo>
                  <a:lnTo>
                    <a:pt x="684" y="3272"/>
                  </a:lnTo>
                  <a:lnTo>
                    <a:pt x="608" y="3354"/>
                  </a:lnTo>
                  <a:lnTo>
                    <a:pt x="528" y="3434"/>
                  </a:lnTo>
                  <a:lnTo>
                    <a:pt x="446" y="3512"/>
                  </a:lnTo>
                  <a:lnTo>
                    <a:pt x="360" y="3588"/>
                  </a:lnTo>
                  <a:lnTo>
                    <a:pt x="274" y="3660"/>
                  </a:lnTo>
                  <a:lnTo>
                    <a:pt x="184" y="3730"/>
                  </a:lnTo>
                  <a:lnTo>
                    <a:pt x="94" y="3798"/>
                  </a:lnTo>
                  <a:lnTo>
                    <a:pt x="0" y="3864"/>
                  </a:lnTo>
                  <a:lnTo>
                    <a:pt x="1114" y="3864"/>
                  </a:lnTo>
                  <a:lnTo>
                    <a:pt x="1114" y="3864"/>
                  </a:lnTo>
                  <a:lnTo>
                    <a:pt x="1158" y="3802"/>
                  </a:lnTo>
                  <a:lnTo>
                    <a:pt x="1202" y="3740"/>
                  </a:lnTo>
                  <a:lnTo>
                    <a:pt x="1242" y="3678"/>
                  </a:lnTo>
                  <a:lnTo>
                    <a:pt x="1284" y="3612"/>
                  </a:lnTo>
                  <a:lnTo>
                    <a:pt x="1322" y="3548"/>
                  </a:lnTo>
                  <a:lnTo>
                    <a:pt x="1360" y="3482"/>
                  </a:lnTo>
                  <a:lnTo>
                    <a:pt x="1398" y="3414"/>
                  </a:lnTo>
                  <a:lnTo>
                    <a:pt x="1432" y="3346"/>
                  </a:lnTo>
                  <a:lnTo>
                    <a:pt x="1466" y="3276"/>
                  </a:lnTo>
                  <a:lnTo>
                    <a:pt x="1500" y="3208"/>
                  </a:lnTo>
                  <a:lnTo>
                    <a:pt x="1532" y="3136"/>
                  </a:lnTo>
                  <a:lnTo>
                    <a:pt x="1562" y="3064"/>
                  </a:lnTo>
                  <a:lnTo>
                    <a:pt x="1592" y="2992"/>
                  </a:lnTo>
                  <a:lnTo>
                    <a:pt x="1620" y="2920"/>
                  </a:lnTo>
                  <a:lnTo>
                    <a:pt x="1646" y="2846"/>
                  </a:lnTo>
                  <a:lnTo>
                    <a:pt x="1670" y="2770"/>
                  </a:lnTo>
                  <a:lnTo>
                    <a:pt x="1694" y="2696"/>
                  </a:lnTo>
                  <a:lnTo>
                    <a:pt x="1716" y="2620"/>
                  </a:lnTo>
                  <a:lnTo>
                    <a:pt x="1738" y="2542"/>
                  </a:lnTo>
                  <a:lnTo>
                    <a:pt x="1758" y="2464"/>
                  </a:lnTo>
                  <a:lnTo>
                    <a:pt x="1776" y="2386"/>
                  </a:lnTo>
                  <a:lnTo>
                    <a:pt x="1792" y="2308"/>
                  </a:lnTo>
                  <a:lnTo>
                    <a:pt x="1806" y="2228"/>
                  </a:lnTo>
                  <a:lnTo>
                    <a:pt x="1820" y="2148"/>
                  </a:lnTo>
                  <a:lnTo>
                    <a:pt x="1832" y="2068"/>
                  </a:lnTo>
                  <a:lnTo>
                    <a:pt x="1842" y="1986"/>
                  </a:lnTo>
                  <a:lnTo>
                    <a:pt x="1852" y="1904"/>
                  </a:lnTo>
                  <a:lnTo>
                    <a:pt x="1858" y="1822"/>
                  </a:lnTo>
                  <a:lnTo>
                    <a:pt x="1864" y="1740"/>
                  </a:lnTo>
                  <a:lnTo>
                    <a:pt x="1868" y="1656"/>
                  </a:lnTo>
                  <a:lnTo>
                    <a:pt x="1872" y="1572"/>
                  </a:lnTo>
                  <a:lnTo>
                    <a:pt x="1872" y="1488"/>
                  </a:lnTo>
                  <a:lnTo>
                    <a:pt x="1872" y="1488"/>
                  </a:lnTo>
                  <a:lnTo>
                    <a:pt x="1870" y="1390"/>
                  </a:lnTo>
                  <a:lnTo>
                    <a:pt x="1868" y="1292"/>
                  </a:lnTo>
                  <a:lnTo>
                    <a:pt x="1862" y="1194"/>
                  </a:lnTo>
                  <a:lnTo>
                    <a:pt x="1854" y="1096"/>
                  </a:lnTo>
                  <a:lnTo>
                    <a:pt x="1844" y="1000"/>
                  </a:lnTo>
                  <a:lnTo>
                    <a:pt x="1832" y="906"/>
                  </a:lnTo>
                  <a:lnTo>
                    <a:pt x="1818" y="810"/>
                  </a:lnTo>
                  <a:lnTo>
                    <a:pt x="1802" y="716"/>
                  </a:lnTo>
                  <a:lnTo>
                    <a:pt x="1782" y="624"/>
                  </a:lnTo>
                  <a:lnTo>
                    <a:pt x="1762" y="532"/>
                  </a:lnTo>
                  <a:lnTo>
                    <a:pt x="1740" y="440"/>
                  </a:lnTo>
                  <a:lnTo>
                    <a:pt x="1716" y="350"/>
                  </a:lnTo>
                  <a:lnTo>
                    <a:pt x="1688" y="262"/>
                  </a:lnTo>
                  <a:lnTo>
                    <a:pt x="1660" y="174"/>
                  </a:lnTo>
                  <a:lnTo>
                    <a:pt x="1630" y="86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rot="3000000">
              <a:off x="5079173" y="2076642"/>
              <a:ext cx="1339850" cy="2765588"/>
            </a:xfrm>
            <a:custGeom>
              <a:avLst/>
              <a:gdLst/>
              <a:ahLst/>
              <a:cxnLst>
                <a:cxn ang="0">
                  <a:pos x="1582" y="0"/>
                </a:cxn>
                <a:cxn ang="0">
                  <a:pos x="1600" y="94"/>
                </a:cxn>
                <a:cxn ang="0">
                  <a:pos x="1632" y="286"/>
                </a:cxn>
                <a:cxn ang="0">
                  <a:pos x="1652" y="480"/>
                </a:cxn>
                <a:cxn ang="0">
                  <a:pos x="1662" y="676"/>
                </a:cxn>
                <a:cxn ang="0">
                  <a:pos x="1664" y="776"/>
                </a:cxn>
                <a:cxn ang="0">
                  <a:pos x="1656" y="1014"/>
                </a:cxn>
                <a:cxn ang="0">
                  <a:pos x="1634" y="1248"/>
                </a:cxn>
                <a:cxn ang="0">
                  <a:pos x="1596" y="1476"/>
                </a:cxn>
                <a:cxn ang="0">
                  <a:pos x="1546" y="1700"/>
                </a:cxn>
                <a:cxn ang="0">
                  <a:pos x="1480" y="1920"/>
                </a:cxn>
                <a:cxn ang="0">
                  <a:pos x="1402" y="2134"/>
                </a:cxn>
                <a:cxn ang="0">
                  <a:pos x="1312" y="2342"/>
                </a:cxn>
                <a:cxn ang="0">
                  <a:pos x="1210" y="2542"/>
                </a:cxn>
                <a:cxn ang="0">
                  <a:pos x="1094" y="2736"/>
                </a:cxn>
                <a:cxn ang="0">
                  <a:pos x="970" y="2924"/>
                </a:cxn>
                <a:cxn ang="0">
                  <a:pos x="832" y="3102"/>
                </a:cxn>
                <a:cxn ang="0">
                  <a:pos x="684" y="3272"/>
                </a:cxn>
                <a:cxn ang="0">
                  <a:pos x="528" y="3434"/>
                </a:cxn>
                <a:cxn ang="0">
                  <a:pos x="360" y="3588"/>
                </a:cxn>
                <a:cxn ang="0">
                  <a:pos x="184" y="3730"/>
                </a:cxn>
                <a:cxn ang="0">
                  <a:pos x="0" y="3864"/>
                </a:cxn>
                <a:cxn ang="0">
                  <a:pos x="1114" y="3864"/>
                </a:cxn>
                <a:cxn ang="0">
                  <a:pos x="1202" y="3740"/>
                </a:cxn>
                <a:cxn ang="0">
                  <a:pos x="1284" y="3612"/>
                </a:cxn>
                <a:cxn ang="0">
                  <a:pos x="1360" y="3482"/>
                </a:cxn>
                <a:cxn ang="0">
                  <a:pos x="1432" y="3346"/>
                </a:cxn>
                <a:cxn ang="0">
                  <a:pos x="1500" y="3208"/>
                </a:cxn>
                <a:cxn ang="0">
                  <a:pos x="1562" y="3064"/>
                </a:cxn>
                <a:cxn ang="0">
                  <a:pos x="1620" y="2920"/>
                </a:cxn>
                <a:cxn ang="0">
                  <a:pos x="1670" y="2770"/>
                </a:cxn>
                <a:cxn ang="0">
                  <a:pos x="1716" y="2620"/>
                </a:cxn>
                <a:cxn ang="0">
                  <a:pos x="1758" y="2464"/>
                </a:cxn>
                <a:cxn ang="0">
                  <a:pos x="1792" y="2308"/>
                </a:cxn>
                <a:cxn ang="0">
                  <a:pos x="1820" y="2148"/>
                </a:cxn>
                <a:cxn ang="0">
                  <a:pos x="1842" y="1986"/>
                </a:cxn>
                <a:cxn ang="0">
                  <a:pos x="1858" y="1822"/>
                </a:cxn>
                <a:cxn ang="0">
                  <a:pos x="1868" y="1656"/>
                </a:cxn>
                <a:cxn ang="0">
                  <a:pos x="1872" y="1488"/>
                </a:cxn>
                <a:cxn ang="0">
                  <a:pos x="1870" y="1390"/>
                </a:cxn>
                <a:cxn ang="0">
                  <a:pos x="1862" y="1194"/>
                </a:cxn>
                <a:cxn ang="0">
                  <a:pos x="1844" y="1000"/>
                </a:cxn>
                <a:cxn ang="0">
                  <a:pos x="1818" y="810"/>
                </a:cxn>
                <a:cxn ang="0">
                  <a:pos x="1782" y="624"/>
                </a:cxn>
                <a:cxn ang="0">
                  <a:pos x="1740" y="440"/>
                </a:cxn>
                <a:cxn ang="0">
                  <a:pos x="1688" y="262"/>
                </a:cxn>
                <a:cxn ang="0">
                  <a:pos x="1630" y="86"/>
                </a:cxn>
                <a:cxn ang="0">
                  <a:pos x="1598" y="0"/>
                </a:cxn>
              </a:cxnLst>
              <a:rect l="0" t="0" r="r" b="b"/>
              <a:pathLst>
                <a:path w="1872" h="3864">
                  <a:moveTo>
                    <a:pt x="1598" y="0"/>
                  </a:moveTo>
                  <a:lnTo>
                    <a:pt x="1582" y="0"/>
                  </a:lnTo>
                  <a:lnTo>
                    <a:pt x="1582" y="0"/>
                  </a:lnTo>
                  <a:lnTo>
                    <a:pt x="1600" y="94"/>
                  </a:lnTo>
                  <a:lnTo>
                    <a:pt x="1616" y="190"/>
                  </a:lnTo>
                  <a:lnTo>
                    <a:pt x="1632" y="286"/>
                  </a:lnTo>
                  <a:lnTo>
                    <a:pt x="1642" y="382"/>
                  </a:lnTo>
                  <a:lnTo>
                    <a:pt x="1652" y="480"/>
                  </a:lnTo>
                  <a:lnTo>
                    <a:pt x="1658" y="578"/>
                  </a:lnTo>
                  <a:lnTo>
                    <a:pt x="1662" y="676"/>
                  </a:lnTo>
                  <a:lnTo>
                    <a:pt x="1664" y="776"/>
                  </a:lnTo>
                  <a:lnTo>
                    <a:pt x="1664" y="776"/>
                  </a:lnTo>
                  <a:lnTo>
                    <a:pt x="1662" y="896"/>
                  </a:lnTo>
                  <a:lnTo>
                    <a:pt x="1656" y="1014"/>
                  </a:lnTo>
                  <a:lnTo>
                    <a:pt x="1646" y="1130"/>
                  </a:lnTo>
                  <a:lnTo>
                    <a:pt x="1634" y="1248"/>
                  </a:lnTo>
                  <a:lnTo>
                    <a:pt x="1618" y="1362"/>
                  </a:lnTo>
                  <a:lnTo>
                    <a:pt x="1596" y="1476"/>
                  </a:lnTo>
                  <a:lnTo>
                    <a:pt x="1572" y="1590"/>
                  </a:lnTo>
                  <a:lnTo>
                    <a:pt x="1546" y="1700"/>
                  </a:lnTo>
                  <a:lnTo>
                    <a:pt x="1514" y="1812"/>
                  </a:lnTo>
                  <a:lnTo>
                    <a:pt x="1480" y="1920"/>
                  </a:lnTo>
                  <a:lnTo>
                    <a:pt x="1444" y="2028"/>
                  </a:lnTo>
                  <a:lnTo>
                    <a:pt x="1402" y="2134"/>
                  </a:lnTo>
                  <a:lnTo>
                    <a:pt x="1360" y="2238"/>
                  </a:lnTo>
                  <a:lnTo>
                    <a:pt x="1312" y="2342"/>
                  </a:lnTo>
                  <a:lnTo>
                    <a:pt x="1262" y="2442"/>
                  </a:lnTo>
                  <a:lnTo>
                    <a:pt x="1210" y="2542"/>
                  </a:lnTo>
                  <a:lnTo>
                    <a:pt x="1154" y="2640"/>
                  </a:lnTo>
                  <a:lnTo>
                    <a:pt x="1094" y="2736"/>
                  </a:lnTo>
                  <a:lnTo>
                    <a:pt x="1034" y="2830"/>
                  </a:lnTo>
                  <a:lnTo>
                    <a:pt x="970" y="2924"/>
                  </a:lnTo>
                  <a:lnTo>
                    <a:pt x="902" y="3014"/>
                  </a:lnTo>
                  <a:lnTo>
                    <a:pt x="832" y="3102"/>
                  </a:lnTo>
                  <a:lnTo>
                    <a:pt x="760" y="3188"/>
                  </a:lnTo>
                  <a:lnTo>
                    <a:pt x="684" y="3272"/>
                  </a:lnTo>
                  <a:lnTo>
                    <a:pt x="608" y="3354"/>
                  </a:lnTo>
                  <a:lnTo>
                    <a:pt x="528" y="3434"/>
                  </a:lnTo>
                  <a:lnTo>
                    <a:pt x="446" y="3512"/>
                  </a:lnTo>
                  <a:lnTo>
                    <a:pt x="360" y="3588"/>
                  </a:lnTo>
                  <a:lnTo>
                    <a:pt x="274" y="3660"/>
                  </a:lnTo>
                  <a:lnTo>
                    <a:pt x="184" y="3730"/>
                  </a:lnTo>
                  <a:lnTo>
                    <a:pt x="94" y="3798"/>
                  </a:lnTo>
                  <a:lnTo>
                    <a:pt x="0" y="3864"/>
                  </a:lnTo>
                  <a:lnTo>
                    <a:pt x="1114" y="3864"/>
                  </a:lnTo>
                  <a:lnTo>
                    <a:pt x="1114" y="3864"/>
                  </a:lnTo>
                  <a:lnTo>
                    <a:pt x="1158" y="3802"/>
                  </a:lnTo>
                  <a:lnTo>
                    <a:pt x="1202" y="3740"/>
                  </a:lnTo>
                  <a:lnTo>
                    <a:pt x="1242" y="3678"/>
                  </a:lnTo>
                  <a:lnTo>
                    <a:pt x="1284" y="3612"/>
                  </a:lnTo>
                  <a:lnTo>
                    <a:pt x="1322" y="3548"/>
                  </a:lnTo>
                  <a:lnTo>
                    <a:pt x="1360" y="3482"/>
                  </a:lnTo>
                  <a:lnTo>
                    <a:pt x="1398" y="3414"/>
                  </a:lnTo>
                  <a:lnTo>
                    <a:pt x="1432" y="3346"/>
                  </a:lnTo>
                  <a:lnTo>
                    <a:pt x="1466" y="3276"/>
                  </a:lnTo>
                  <a:lnTo>
                    <a:pt x="1500" y="3208"/>
                  </a:lnTo>
                  <a:lnTo>
                    <a:pt x="1532" y="3136"/>
                  </a:lnTo>
                  <a:lnTo>
                    <a:pt x="1562" y="3064"/>
                  </a:lnTo>
                  <a:lnTo>
                    <a:pt x="1592" y="2992"/>
                  </a:lnTo>
                  <a:lnTo>
                    <a:pt x="1620" y="2920"/>
                  </a:lnTo>
                  <a:lnTo>
                    <a:pt x="1646" y="2846"/>
                  </a:lnTo>
                  <a:lnTo>
                    <a:pt x="1670" y="2770"/>
                  </a:lnTo>
                  <a:lnTo>
                    <a:pt x="1694" y="2696"/>
                  </a:lnTo>
                  <a:lnTo>
                    <a:pt x="1716" y="2620"/>
                  </a:lnTo>
                  <a:lnTo>
                    <a:pt x="1738" y="2542"/>
                  </a:lnTo>
                  <a:lnTo>
                    <a:pt x="1758" y="2464"/>
                  </a:lnTo>
                  <a:lnTo>
                    <a:pt x="1776" y="2386"/>
                  </a:lnTo>
                  <a:lnTo>
                    <a:pt x="1792" y="2308"/>
                  </a:lnTo>
                  <a:lnTo>
                    <a:pt x="1806" y="2228"/>
                  </a:lnTo>
                  <a:lnTo>
                    <a:pt x="1820" y="2148"/>
                  </a:lnTo>
                  <a:lnTo>
                    <a:pt x="1832" y="2068"/>
                  </a:lnTo>
                  <a:lnTo>
                    <a:pt x="1842" y="1986"/>
                  </a:lnTo>
                  <a:lnTo>
                    <a:pt x="1852" y="1904"/>
                  </a:lnTo>
                  <a:lnTo>
                    <a:pt x="1858" y="1822"/>
                  </a:lnTo>
                  <a:lnTo>
                    <a:pt x="1864" y="1740"/>
                  </a:lnTo>
                  <a:lnTo>
                    <a:pt x="1868" y="1656"/>
                  </a:lnTo>
                  <a:lnTo>
                    <a:pt x="1872" y="1572"/>
                  </a:lnTo>
                  <a:lnTo>
                    <a:pt x="1872" y="1488"/>
                  </a:lnTo>
                  <a:lnTo>
                    <a:pt x="1872" y="1488"/>
                  </a:lnTo>
                  <a:lnTo>
                    <a:pt x="1870" y="1390"/>
                  </a:lnTo>
                  <a:lnTo>
                    <a:pt x="1868" y="1292"/>
                  </a:lnTo>
                  <a:lnTo>
                    <a:pt x="1862" y="1194"/>
                  </a:lnTo>
                  <a:lnTo>
                    <a:pt x="1854" y="1096"/>
                  </a:lnTo>
                  <a:lnTo>
                    <a:pt x="1844" y="1000"/>
                  </a:lnTo>
                  <a:lnTo>
                    <a:pt x="1832" y="906"/>
                  </a:lnTo>
                  <a:lnTo>
                    <a:pt x="1818" y="810"/>
                  </a:lnTo>
                  <a:lnTo>
                    <a:pt x="1802" y="716"/>
                  </a:lnTo>
                  <a:lnTo>
                    <a:pt x="1782" y="624"/>
                  </a:lnTo>
                  <a:lnTo>
                    <a:pt x="1762" y="532"/>
                  </a:lnTo>
                  <a:lnTo>
                    <a:pt x="1740" y="440"/>
                  </a:lnTo>
                  <a:lnTo>
                    <a:pt x="1716" y="350"/>
                  </a:lnTo>
                  <a:lnTo>
                    <a:pt x="1688" y="262"/>
                  </a:lnTo>
                  <a:lnTo>
                    <a:pt x="1660" y="174"/>
                  </a:lnTo>
                  <a:lnTo>
                    <a:pt x="1630" y="86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480000">
              <a:off x="4442496" y="1107190"/>
              <a:ext cx="1339850" cy="2765588"/>
            </a:xfrm>
            <a:custGeom>
              <a:avLst/>
              <a:gdLst/>
              <a:ahLst/>
              <a:cxnLst>
                <a:cxn ang="0">
                  <a:pos x="1582" y="0"/>
                </a:cxn>
                <a:cxn ang="0">
                  <a:pos x="1600" y="94"/>
                </a:cxn>
                <a:cxn ang="0">
                  <a:pos x="1632" y="286"/>
                </a:cxn>
                <a:cxn ang="0">
                  <a:pos x="1652" y="480"/>
                </a:cxn>
                <a:cxn ang="0">
                  <a:pos x="1662" y="676"/>
                </a:cxn>
                <a:cxn ang="0">
                  <a:pos x="1664" y="776"/>
                </a:cxn>
                <a:cxn ang="0">
                  <a:pos x="1656" y="1014"/>
                </a:cxn>
                <a:cxn ang="0">
                  <a:pos x="1634" y="1248"/>
                </a:cxn>
                <a:cxn ang="0">
                  <a:pos x="1596" y="1476"/>
                </a:cxn>
                <a:cxn ang="0">
                  <a:pos x="1546" y="1700"/>
                </a:cxn>
                <a:cxn ang="0">
                  <a:pos x="1480" y="1920"/>
                </a:cxn>
                <a:cxn ang="0">
                  <a:pos x="1402" y="2134"/>
                </a:cxn>
                <a:cxn ang="0">
                  <a:pos x="1312" y="2342"/>
                </a:cxn>
                <a:cxn ang="0">
                  <a:pos x="1210" y="2542"/>
                </a:cxn>
                <a:cxn ang="0">
                  <a:pos x="1094" y="2736"/>
                </a:cxn>
                <a:cxn ang="0">
                  <a:pos x="970" y="2924"/>
                </a:cxn>
                <a:cxn ang="0">
                  <a:pos x="832" y="3102"/>
                </a:cxn>
                <a:cxn ang="0">
                  <a:pos x="684" y="3272"/>
                </a:cxn>
                <a:cxn ang="0">
                  <a:pos x="528" y="3434"/>
                </a:cxn>
                <a:cxn ang="0">
                  <a:pos x="360" y="3588"/>
                </a:cxn>
                <a:cxn ang="0">
                  <a:pos x="184" y="3730"/>
                </a:cxn>
                <a:cxn ang="0">
                  <a:pos x="0" y="3864"/>
                </a:cxn>
                <a:cxn ang="0">
                  <a:pos x="1114" y="3864"/>
                </a:cxn>
                <a:cxn ang="0">
                  <a:pos x="1202" y="3740"/>
                </a:cxn>
                <a:cxn ang="0">
                  <a:pos x="1284" y="3612"/>
                </a:cxn>
                <a:cxn ang="0">
                  <a:pos x="1360" y="3482"/>
                </a:cxn>
                <a:cxn ang="0">
                  <a:pos x="1432" y="3346"/>
                </a:cxn>
                <a:cxn ang="0">
                  <a:pos x="1500" y="3208"/>
                </a:cxn>
                <a:cxn ang="0">
                  <a:pos x="1562" y="3064"/>
                </a:cxn>
                <a:cxn ang="0">
                  <a:pos x="1620" y="2920"/>
                </a:cxn>
                <a:cxn ang="0">
                  <a:pos x="1670" y="2770"/>
                </a:cxn>
                <a:cxn ang="0">
                  <a:pos x="1716" y="2620"/>
                </a:cxn>
                <a:cxn ang="0">
                  <a:pos x="1758" y="2464"/>
                </a:cxn>
                <a:cxn ang="0">
                  <a:pos x="1792" y="2308"/>
                </a:cxn>
                <a:cxn ang="0">
                  <a:pos x="1820" y="2148"/>
                </a:cxn>
                <a:cxn ang="0">
                  <a:pos x="1842" y="1986"/>
                </a:cxn>
                <a:cxn ang="0">
                  <a:pos x="1858" y="1822"/>
                </a:cxn>
                <a:cxn ang="0">
                  <a:pos x="1868" y="1656"/>
                </a:cxn>
                <a:cxn ang="0">
                  <a:pos x="1872" y="1488"/>
                </a:cxn>
                <a:cxn ang="0">
                  <a:pos x="1870" y="1390"/>
                </a:cxn>
                <a:cxn ang="0">
                  <a:pos x="1862" y="1194"/>
                </a:cxn>
                <a:cxn ang="0">
                  <a:pos x="1844" y="1000"/>
                </a:cxn>
                <a:cxn ang="0">
                  <a:pos x="1818" y="810"/>
                </a:cxn>
                <a:cxn ang="0">
                  <a:pos x="1782" y="624"/>
                </a:cxn>
                <a:cxn ang="0">
                  <a:pos x="1740" y="440"/>
                </a:cxn>
                <a:cxn ang="0">
                  <a:pos x="1688" y="262"/>
                </a:cxn>
                <a:cxn ang="0">
                  <a:pos x="1630" y="86"/>
                </a:cxn>
                <a:cxn ang="0">
                  <a:pos x="1598" y="0"/>
                </a:cxn>
              </a:cxnLst>
              <a:rect l="0" t="0" r="r" b="b"/>
              <a:pathLst>
                <a:path w="1872" h="3864">
                  <a:moveTo>
                    <a:pt x="1598" y="0"/>
                  </a:moveTo>
                  <a:lnTo>
                    <a:pt x="1582" y="0"/>
                  </a:lnTo>
                  <a:lnTo>
                    <a:pt x="1582" y="0"/>
                  </a:lnTo>
                  <a:lnTo>
                    <a:pt x="1600" y="94"/>
                  </a:lnTo>
                  <a:lnTo>
                    <a:pt x="1616" y="190"/>
                  </a:lnTo>
                  <a:lnTo>
                    <a:pt x="1632" y="286"/>
                  </a:lnTo>
                  <a:lnTo>
                    <a:pt x="1642" y="382"/>
                  </a:lnTo>
                  <a:lnTo>
                    <a:pt x="1652" y="480"/>
                  </a:lnTo>
                  <a:lnTo>
                    <a:pt x="1658" y="578"/>
                  </a:lnTo>
                  <a:lnTo>
                    <a:pt x="1662" y="676"/>
                  </a:lnTo>
                  <a:lnTo>
                    <a:pt x="1664" y="776"/>
                  </a:lnTo>
                  <a:lnTo>
                    <a:pt x="1664" y="776"/>
                  </a:lnTo>
                  <a:lnTo>
                    <a:pt x="1662" y="896"/>
                  </a:lnTo>
                  <a:lnTo>
                    <a:pt x="1656" y="1014"/>
                  </a:lnTo>
                  <a:lnTo>
                    <a:pt x="1646" y="1130"/>
                  </a:lnTo>
                  <a:lnTo>
                    <a:pt x="1634" y="1248"/>
                  </a:lnTo>
                  <a:lnTo>
                    <a:pt x="1618" y="1362"/>
                  </a:lnTo>
                  <a:lnTo>
                    <a:pt x="1596" y="1476"/>
                  </a:lnTo>
                  <a:lnTo>
                    <a:pt x="1572" y="1590"/>
                  </a:lnTo>
                  <a:lnTo>
                    <a:pt x="1546" y="1700"/>
                  </a:lnTo>
                  <a:lnTo>
                    <a:pt x="1514" y="1812"/>
                  </a:lnTo>
                  <a:lnTo>
                    <a:pt x="1480" y="1920"/>
                  </a:lnTo>
                  <a:lnTo>
                    <a:pt x="1444" y="2028"/>
                  </a:lnTo>
                  <a:lnTo>
                    <a:pt x="1402" y="2134"/>
                  </a:lnTo>
                  <a:lnTo>
                    <a:pt x="1360" y="2238"/>
                  </a:lnTo>
                  <a:lnTo>
                    <a:pt x="1312" y="2342"/>
                  </a:lnTo>
                  <a:lnTo>
                    <a:pt x="1262" y="2442"/>
                  </a:lnTo>
                  <a:lnTo>
                    <a:pt x="1210" y="2542"/>
                  </a:lnTo>
                  <a:lnTo>
                    <a:pt x="1154" y="2640"/>
                  </a:lnTo>
                  <a:lnTo>
                    <a:pt x="1094" y="2736"/>
                  </a:lnTo>
                  <a:lnTo>
                    <a:pt x="1034" y="2830"/>
                  </a:lnTo>
                  <a:lnTo>
                    <a:pt x="970" y="2924"/>
                  </a:lnTo>
                  <a:lnTo>
                    <a:pt x="902" y="3014"/>
                  </a:lnTo>
                  <a:lnTo>
                    <a:pt x="832" y="3102"/>
                  </a:lnTo>
                  <a:lnTo>
                    <a:pt x="760" y="3188"/>
                  </a:lnTo>
                  <a:lnTo>
                    <a:pt x="684" y="3272"/>
                  </a:lnTo>
                  <a:lnTo>
                    <a:pt x="608" y="3354"/>
                  </a:lnTo>
                  <a:lnTo>
                    <a:pt x="528" y="3434"/>
                  </a:lnTo>
                  <a:lnTo>
                    <a:pt x="446" y="3512"/>
                  </a:lnTo>
                  <a:lnTo>
                    <a:pt x="360" y="3588"/>
                  </a:lnTo>
                  <a:lnTo>
                    <a:pt x="274" y="3660"/>
                  </a:lnTo>
                  <a:lnTo>
                    <a:pt x="184" y="3730"/>
                  </a:lnTo>
                  <a:lnTo>
                    <a:pt x="94" y="3798"/>
                  </a:lnTo>
                  <a:lnTo>
                    <a:pt x="0" y="3864"/>
                  </a:lnTo>
                  <a:lnTo>
                    <a:pt x="1114" y="3864"/>
                  </a:lnTo>
                  <a:lnTo>
                    <a:pt x="1114" y="3864"/>
                  </a:lnTo>
                  <a:lnTo>
                    <a:pt x="1158" y="3802"/>
                  </a:lnTo>
                  <a:lnTo>
                    <a:pt x="1202" y="3740"/>
                  </a:lnTo>
                  <a:lnTo>
                    <a:pt x="1242" y="3678"/>
                  </a:lnTo>
                  <a:lnTo>
                    <a:pt x="1284" y="3612"/>
                  </a:lnTo>
                  <a:lnTo>
                    <a:pt x="1322" y="3548"/>
                  </a:lnTo>
                  <a:lnTo>
                    <a:pt x="1360" y="3482"/>
                  </a:lnTo>
                  <a:lnTo>
                    <a:pt x="1398" y="3414"/>
                  </a:lnTo>
                  <a:lnTo>
                    <a:pt x="1432" y="3346"/>
                  </a:lnTo>
                  <a:lnTo>
                    <a:pt x="1466" y="3276"/>
                  </a:lnTo>
                  <a:lnTo>
                    <a:pt x="1500" y="3208"/>
                  </a:lnTo>
                  <a:lnTo>
                    <a:pt x="1532" y="3136"/>
                  </a:lnTo>
                  <a:lnTo>
                    <a:pt x="1562" y="3064"/>
                  </a:lnTo>
                  <a:lnTo>
                    <a:pt x="1592" y="2992"/>
                  </a:lnTo>
                  <a:lnTo>
                    <a:pt x="1620" y="2920"/>
                  </a:lnTo>
                  <a:lnTo>
                    <a:pt x="1646" y="2846"/>
                  </a:lnTo>
                  <a:lnTo>
                    <a:pt x="1670" y="2770"/>
                  </a:lnTo>
                  <a:lnTo>
                    <a:pt x="1694" y="2696"/>
                  </a:lnTo>
                  <a:lnTo>
                    <a:pt x="1716" y="2620"/>
                  </a:lnTo>
                  <a:lnTo>
                    <a:pt x="1738" y="2542"/>
                  </a:lnTo>
                  <a:lnTo>
                    <a:pt x="1758" y="2464"/>
                  </a:lnTo>
                  <a:lnTo>
                    <a:pt x="1776" y="2386"/>
                  </a:lnTo>
                  <a:lnTo>
                    <a:pt x="1792" y="2308"/>
                  </a:lnTo>
                  <a:lnTo>
                    <a:pt x="1806" y="2228"/>
                  </a:lnTo>
                  <a:lnTo>
                    <a:pt x="1820" y="2148"/>
                  </a:lnTo>
                  <a:lnTo>
                    <a:pt x="1832" y="2068"/>
                  </a:lnTo>
                  <a:lnTo>
                    <a:pt x="1842" y="1986"/>
                  </a:lnTo>
                  <a:lnTo>
                    <a:pt x="1852" y="1904"/>
                  </a:lnTo>
                  <a:lnTo>
                    <a:pt x="1858" y="1822"/>
                  </a:lnTo>
                  <a:lnTo>
                    <a:pt x="1864" y="1740"/>
                  </a:lnTo>
                  <a:lnTo>
                    <a:pt x="1868" y="1656"/>
                  </a:lnTo>
                  <a:lnTo>
                    <a:pt x="1872" y="1572"/>
                  </a:lnTo>
                  <a:lnTo>
                    <a:pt x="1872" y="1488"/>
                  </a:lnTo>
                  <a:lnTo>
                    <a:pt x="1872" y="1488"/>
                  </a:lnTo>
                  <a:lnTo>
                    <a:pt x="1870" y="1390"/>
                  </a:lnTo>
                  <a:lnTo>
                    <a:pt x="1868" y="1292"/>
                  </a:lnTo>
                  <a:lnTo>
                    <a:pt x="1862" y="1194"/>
                  </a:lnTo>
                  <a:lnTo>
                    <a:pt x="1854" y="1096"/>
                  </a:lnTo>
                  <a:lnTo>
                    <a:pt x="1844" y="1000"/>
                  </a:lnTo>
                  <a:lnTo>
                    <a:pt x="1832" y="906"/>
                  </a:lnTo>
                  <a:lnTo>
                    <a:pt x="1818" y="810"/>
                  </a:lnTo>
                  <a:lnTo>
                    <a:pt x="1802" y="716"/>
                  </a:lnTo>
                  <a:lnTo>
                    <a:pt x="1782" y="624"/>
                  </a:lnTo>
                  <a:lnTo>
                    <a:pt x="1762" y="532"/>
                  </a:lnTo>
                  <a:lnTo>
                    <a:pt x="1740" y="440"/>
                  </a:lnTo>
                  <a:lnTo>
                    <a:pt x="1716" y="350"/>
                  </a:lnTo>
                  <a:lnTo>
                    <a:pt x="1688" y="262"/>
                  </a:lnTo>
                  <a:lnTo>
                    <a:pt x="1660" y="174"/>
                  </a:lnTo>
                  <a:lnTo>
                    <a:pt x="1630" y="86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53200" y="4870382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2584382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1441382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9815" y="1441382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508182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7215" y="4865917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761256" y="3029181"/>
            <a:ext cx="1618488" cy="1678168"/>
            <a:chOff x="4114800" y="3226267"/>
            <a:chExt cx="1478538" cy="1533058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114800" y="3226267"/>
              <a:ext cx="1478538" cy="141939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08990" h="808990"/>
              <a:bevelB w="808990" h="80899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300"/>
            <p:cNvSpPr/>
            <p:nvPr/>
          </p:nvSpPr>
          <p:spPr bwMode="auto">
            <a:xfrm>
              <a:off x="4386904" y="4568669"/>
              <a:ext cx="937437" cy="19065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noProof="1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86200" y="342258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Your text here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381000" y="3276600"/>
            <a:ext cx="8839200" cy="304800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isometricOffAxis1Top">
              <a:rot lat="17405573" lon="19819472" rev="21632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3124200"/>
            <a:ext cx="1447800" cy="2286000"/>
          </a:xfrm>
          <a:prstGeom prst="rect">
            <a:avLst/>
          </a:prstGeom>
          <a:ln>
            <a:noFill/>
          </a:ln>
          <a:scene3d>
            <a:camera prst="isometricOffAxis2Top">
              <a:rot lat="20099070" lon="4098009" rev="16823677"/>
            </a:camera>
            <a:lightRig rig="soft" dir="t">
              <a:rot lat="0" lon="0" rev="4200000"/>
            </a:lightRig>
          </a:scene3d>
          <a:sp3d extrusionH="254000" prstMaterial="dk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3240000">
            <a:off x="4664905" y="3009714"/>
            <a:ext cx="1447800" cy="2286000"/>
          </a:xfrm>
          <a:prstGeom prst="rect">
            <a:avLst/>
          </a:prstGeom>
          <a:ln>
            <a:noFill/>
          </a:ln>
          <a:scene3d>
            <a:camera prst="isometricOffAxis1Left">
              <a:rot lat="20579995" lon="3840000" rev="0"/>
            </a:camera>
            <a:lightRig rig="soft" dir="t">
              <a:rot lat="0" lon="0" rev="4200000"/>
            </a:lightRig>
          </a:scene3d>
          <a:sp3d extrusionH="254000" prstMaterial="dk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440000">
            <a:off x="3145516" y="2862620"/>
            <a:ext cx="1447800" cy="2286000"/>
          </a:xfrm>
          <a:prstGeom prst="rect">
            <a:avLst/>
          </a:prstGeom>
          <a:ln>
            <a:noFill/>
          </a:ln>
          <a:scene3d>
            <a:camera prst="isometricOffAxis1Left">
              <a:rot lat="21480000" lon="3840000" rev="0"/>
            </a:camera>
            <a:lightRig rig="soft" dir="t">
              <a:rot lat="0" lon="0" rev="4200000"/>
            </a:lightRig>
          </a:scene3d>
          <a:sp3d extrusionH="254000" prstMaterial="dk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wise decline or fall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3048000"/>
            <a:ext cx="1447800" cy="2286000"/>
          </a:xfrm>
          <a:prstGeom prst="rect">
            <a:avLst/>
          </a:prstGeom>
          <a:ln>
            <a:noFill/>
          </a:ln>
          <a:scene3d>
            <a:camera prst="isometricOffAxis1Left"/>
            <a:lightRig rig="soft" dir="t">
              <a:rot lat="0" lon="0" rev="4200000"/>
            </a:lightRig>
          </a:scene3d>
          <a:sp3d extrusionH="254000" prstMaterial="dk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480000">
            <a:off x="1828430" y="2958376"/>
            <a:ext cx="1447800" cy="2286000"/>
          </a:xfrm>
          <a:prstGeom prst="rect">
            <a:avLst/>
          </a:prstGeom>
          <a:ln>
            <a:noFill/>
          </a:ln>
          <a:scene3d>
            <a:camera prst="isometricOffAxis1Left">
              <a:rot lat="480000" lon="3840000" rev="0"/>
            </a:camera>
            <a:lightRig rig="soft" dir="t">
              <a:rot lat="0" lon="0" rev="4200000"/>
            </a:lightRig>
          </a:scene3d>
          <a:sp3d extrusionH="254000" prstMaterial="dk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1336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24339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09215" y="28911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3528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79850"/>
            <a:ext cx="9144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381000" y="533400"/>
            <a:ext cx="5181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Reasons for Decline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181600" y="1284744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3925094" y="2541250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57800" y="1437144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  <p:grpSp>
        <p:nvGrpSpPr>
          <p:cNvPr id="2" name="Group 7"/>
          <p:cNvGrpSpPr/>
          <p:nvPr/>
        </p:nvGrpSpPr>
        <p:grpSpPr>
          <a:xfrm flipH="1">
            <a:off x="685800" y="4267200"/>
            <a:ext cx="3957148" cy="1295400"/>
            <a:chOff x="4577252" y="3505200"/>
            <a:chExt cx="3957148" cy="1295400"/>
          </a:xfrm>
          <a:solidFill>
            <a:schemeClr val="bg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2Top"/>
            <a:lightRig rig="threePt" dir="t">
              <a:rot lat="0" lon="0" rev="6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4577252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z="1143000" extrusionH="1270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125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z="1651000" extrusionH="1778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9000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z="2159000" extrusionH="2286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38"/>
          <p:cNvSpPr>
            <a:spLocks noEditPoints="1"/>
          </p:cNvSpPr>
          <p:nvPr/>
        </p:nvSpPr>
        <p:spPr bwMode="auto">
          <a:xfrm flipH="1">
            <a:off x="457200" y="3581400"/>
            <a:ext cx="533400" cy="1946275"/>
          </a:xfrm>
          <a:custGeom>
            <a:avLst/>
            <a:gdLst/>
            <a:ahLst/>
            <a:cxnLst>
              <a:cxn ang="0">
                <a:pos x="192" y="534"/>
              </a:cxn>
              <a:cxn ang="0">
                <a:pos x="182" y="414"/>
              </a:cxn>
              <a:cxn ang="0">
                <a:pos x="182" y="310"/>
              </a:cxn>
              <a:cxn ang="0">
                <a:pos x="194" y="172"/>
              </a:cxn>
              <a:cxn ang="0">
                <a:pos x="188" y="98"/>
              </a:cxn>
              <a:cxn ang="0">
                <a:pos x="146" y="54"/>
              </a:cxn>
              <a:cxn ang="0">
                <a:pos x="124" y="50"/>
              </a:cxn>
              <a:cxn ang="0">
                <a:pos x="112" y="26"/>
              </a:cxn>
              <a:cxn ang="0">
                <a:pos x="108" y="18"/>
              </a:cxn>
              <a:cxn ang="0">
                <a:pos x="72" y="0"/>
              </a:cxn>
              <a:cxn ang="0">
                <a:pos x="58" y="8"/>
              </a:cxn>
              <a:cxn ang="0">
                <a:pos x="54" y="8"/>
              </a:cxn>
              <a:cxn ang="0">
                <a:pos x="46" y="16"/>
              </a:cxn>
              <a:cxn ang="0">
                <a:pos x="38" y="24"/>
              </a:cxn>
              <a:cxn ang="0">
                <a:pos x="34" y="40"/>
              </a:cxn>
              <a:cxn ang="0">
                <a:pos x="32" y="38"/>
              </a:cxn>
              <a:cxn ang="0">
                <a:pos x="40" y="50"/>
              </a:cxn>
              <a:cxn ang="0">
                <a:pos x="40" y="54"/>
              </a:cxn>
              <a:cxn ang="0">
                <a:pos x="42" y="52"/>
              </a:cxn>
              <a:cxn ang="0">
                <a:pos x="52" y="64"/>
              </a:cxn>
              <a:cxn ang="0">
                <a:pos x="68" y="84"/>
              </a:cxn>
              <a:cxn ang="0">
                <a:pos x="78" y="84"/>
              </a:cxn>
              <a:cxn ang="0">
                <a:pos x="94" y="92"/>
              </a:cxn>
              <a:cxn ang="0">
                <a:pos x="88" y="120"/>
              </a:cxn>
              <a:cxn ang="0">
                <a:pos x="56" y="124"/>
              </a:cxn>
              <a:cxn ang="0">
                <a:pos x="48" y="134"/>
              </a:cxn>
              <a:cxn ang="0">
                <a:pos x="64" y="148"/>
              </a:cxn>
              <a:cxn ang="0">
                <a:pos x="42" y="122"/>
              </a:cxn>
              <a:cxn ang="0">
                <a:pos x="26" y="126"/>
              </a:cxn>
              <a:cxn ang="0">
                <a:pos x="12" y="98"/>
              </a:cxn>
              <a:cxn ang="0">
                <a:pos x="14" y="122"/>
              </a:cxn>
              <a:cxn ang="0">
                <a:pos x="2" y="108"/>
              </a:cxn>
              <a:cxn ang="0">
                <a:pos x="14" y="142"/>
              </a:cxn>
              <a:cxn ang="0">
                <a:pos x="44" y="188"/>
              </a:cxn>
              <a:cxn ang="0">
                <a:pos x="74" y="252"/>
              </a:cxn>
              <a:cxn ang="0">
                <a:pos x="76" y="360"/>
              </a:cxn>
              <a:cxn ang="0">
                <a:pos x="88" y="504"/>
              </a:cxn>
              <a:cxn ang="0">
                <a:pos x="80" y="548"/>
              </a:cxn>
              <a:cxn ang="0">
                <a:pos x="72" y="560"/>
              </a:cxn>
              <a:cxn ang="0">
                <a:pos x="60" y="570"/>
              </a:cxn>
              <a:cxn ang="0">
                <a:pos x="32" y="576"/>
              </a:cxn>
              <a:cxn ang="0">
                <a:pos x="96" y="586"/>
              </a:cxn>
              <a:cxn ang="0">
                <a:pos x="122" y="600"/>
              </a:cxn>
              <a:cxn ang="0">
                <a:pos x="196" y="588"/>
              </a:cxn>
              <a:cxn ang="0">
                <a:pos x="38" y="34"/>
              </a:cxn>
              <a:cxn ang="0">
                <a:pos x="36" y="38"/>
              </a:cxn>
              <a:cxn ang="0">
                <a:pos x="34" y="38"/>
              </a:cxn>
              <a:cxn ang="0">
                <a:pos x="32" y="48"/>
              </a:cxn>
              <a:cxn ang="0">
                <a:pos x="34" y="44"/>
              </a:cxn>
              <a:cxn ang="0">
                <a:pos x="38" y="38"/>
              </a:cxn>
              <a:cxn ang="0">
                <a:pos x="38" y="34"/>
              </a:cxn>
              <a:cxn ang="0">
                <a:pos x="38" y="28"/>
              </a:cxn>
              <a:cxn ang="0">
                <a:pos x="42" y="22"/>
              </a:cxn>
              <a:cxn ang="0">
                <a:pos x="46" y="16"/>
              </a:cxn>
              <a:cxn ang="0">
                <a:pos x="46" y="16"/>
              </a:cxn>
              <a:cxn ang="0">
                <a:pos x="74" y="160"/>
              </a:cxn>
              <a:cxn ang="0">
                <a:pos x="142" y="574"/>
              </a:cxn>
              <a:cxn ang="0">
                <a:pos x="124" y="576"/>
              </a:cxn>
              <a:cxn ang="0">
                <a:pos x="132" y="520"/>
              </a:cxn>
            </a:cxnLst>
            <a:rect l="0" t="0" r="r" b="b"/>
            <a:pathLst>
              <a:path w="198" h="602">
                <a:moveTo>
                  <a:pt x="198" y="580"/>
                </a:moveTo>
                <a:lnTo>
                  <a:pt x="198" y="580"/>
                </a:lnTo>
                <a:lnTo>
                  <a:pt x="196" y="574"/>
                </a:lnTo>
                <a:lnTo>
                  <a:pt x="198" y="572"/>
                </a:lnTo>
                <a:lnTo>
                  <a:pt x="198" y="572"/>
                </a:lnTo>
                <a:lnTo>
                  <a:pt x="198" y="564"/>
                </a:lnTo>
                <a:lnTo>
                  <a:pt x="198" y="564"/>
                </a:lnTo>
                <a:lnTo>
                  <a:pt x="194" y="548"/>
                </a:lnTo>
                <a:lnTo>
                  <a:pt x="194" y="548"/>
                </a:lnTo>
                <a:lnTo>
                  <a:pt x="196" y="544"/>
                </a:lnTo>
                <a:lnTo>
                  <a:pt x="196" y="544"/>
                </a:lnTo>
                <a:lnTo>
                  <a:pt x="194" y="540"/>
                </a:lnTo>
                <a:lnTo>
                  <a:pt x="194" y="540"/>
                </a:lnTo>
                <a:lnTo>
                  <a:pt x="192" y="534"/>
                </a:lnTo>
                <a:lnTo>
                  <a:pt x="192" y="534"/>
                </a:lnTo>
                <a:lnTo>
                  <a:pt x="190" y="524"/>
                </a:lnTo>
                <a:lnTo>
                  <a:pt x="190" y="524"/>
                </a:lnTo>
                <a:lnTo>
                  <a:pt x="190" y="514"/>
                </a:lnTo>
                <a:lnTo>
                  <a:pt x="190" y="504"/>
                </a:lnTo>
                <a:lnTo>
                  <a:pt x="190" y="504"/>
                </a:lnTo>
                <a:lnTo>
                  <a:pt x="190" y="478"/>
                </a:lnTo>
                <a:lnTo>
                  <a:pt x="190" y="478"/>
                </a:lnTo>
                <a:lnTo>
                  <a:pt x="188" y="454"/>
                </a:lnTo>
                <a:lnTo>
                  <a:pt x="188" y="454"/>
                </a:lnTo>
                <a:lnTo>
                  <a:pt x="186" y="442"/>
                </a:lnTo>
                <a:lnTo>
                  <a:pt x="186" y="442"/>
                </a:lnTo>
                <a:lnTo>
                  <a:pt x="184" y="430"/>
                </a:lnTo>
                <a:lnTo>
                  <a:pt x="184" y="430"/>
                </a:lnTo>
                <a:lnTo>
                  <a:pt x="182" y="414"/>
                </a:lnTo>
                <a:lnTo>
                  <a:pt x="182" y="414"/>
                </a:lnTo>
                <a:lnTo>
                  <a:pt x="180" y="392"/>
                </a:lnTo>
                <a:lnTo>
                  <a:pt x="180" y="392"/>
                </a:lnTo>
                <a:lnTo>
                  <a:pt x="174" y="376"/>
                </a:lnTo>
                <a:lnTo>
                  <a:pt x="174" y="376"/>
                </a:lnTo>
                <a:lnTo>
                  <a:pt x="174" y="372"/>
                </a:lnTo>
                <a:lnTo>
                  <a:pt x="174" y="366"/>
                </a:lnTo>
                <a:lnTo>
                  <a:pt x="174" y="366"/>
                </a:lnTo>
                <a:lnTo>
                  <a:pt x="176" y="340"/>
                </a:lnTo>
                <a:lnTo>
                  <a:pt x="176" y="340"/>
                </a:lnTo>
                <a:lnTo>
                  <a:pt x="178" y="324"/>
                </a:lnTo>
                <a:lnTo>
                  <a:pt x="178" y="324"/>
                </a:lnTo>
                <a:lnTo>
                  <a:pt x="180" y="310"/>
                </a:lnTo>
                <a:lnTo>
                  <a:pt x="180" y="310"/>
                </a:lnTo>
                <a:lnTo>
                  <a:pt x="182" y="310"/>
                </a:lnTo>
                <a:lnTo>
                  <a:pt x="182" y="310"/>
                </a:lnTo>
                <a:lnTo>
                  <a:pt x="186" y="310"/>
                </a:lnTo>
                <a:lnTo>
                  <a:pt x="186" y="310"/>
                </a:lnTo>
                <a:lnTo>
                  <a:pt x="186" y="288"/>
                </a:lnTo>
                <a:lnTo>
                  <a:pt x="186" y="288"/>
                </a:lnTo>
                <a:lnTo>
                  <a:pt x="186" y="234"/>
                </a:lnTo>
                <a:lnTo>
                  <a:pt x="186" y="234"/>
                </a:lnTo>
                <a:lnTo>
                  <a:pt x="186" y="196"/>
                </a:lnTo>
                <a:lnTo>
                  <a:pt x="186" y="196"/>
                </a:lnTo>
                <a:lnTo>
                  <a:pt x="188" y="194"/>
                </a:lnTo>
                <a:lnTo>
                  <a:pt x="188" y="194"/>
                </a:lnTo>
                <a:lnTo>
                  <a:pt x="190" y="190"/>
                </a:lnTo>
                <a:lnTo>
                  <a:pt x="192" y="186"/>
                </a:lnTo>
                <a:lnTo>
                  <a:pt x="192" y="186"/>
                </a:lnTo>
                <a:lnTo>
                  <a:pt x="194" y="178"/>
                </a:lnTo>
                <a:lnTo>
                  <a:pt x="194" y="172"/>
                </a:lnTo>
                <a:lnTo>
                  <a:pt x="194" y="172"/>
                </a:lnTo>
                <a:lnTo>
                  <a:pt x="194" y="162"/>
                </a:lnTo>
                <a:lnTo>
                  <a:pt x="194" y="162"/>
                </a:lnTo>
                <a:lnTo>
                  <a:pt x="194" y="158"/>
                </a:lnTo>
                <a:lnTo>
                  <a:pt x="194" y="158"/>
                </a:lnTo>
                <a:lnTo>
                  <a:pt x="196" y="148"/>
                </a:lnTo>
                <a:lnTo>
                  <a:pt x="196" y="148"/>
                </a:lnTo>
                <a:lnTo>
                  <a:pt x="194" y="136"/>
                </a:lnTo>
                <a:lnTo>
                  <a:pt x="194" y="136"/>
                </a:lnTo>
                <a:lnTo>
                  <a:pt x="194" y="124"/>
                </a:lnTo>
                <a:lnTo>
                  <a:pt x="194" y="124"/>
                </a:lnTo>
                <a:lnTo>
                  <a:pt x="192" y="108"/>
                </a:lnTo>
                <a:lnTo>
                  <a:pt x="192" y="108"/>
                </a:lnTo>
                <a:lnTo>
                  <a:pt x="188" y="98"/>
                </a:lnTo>
                <a:lnTo>
                  <a:pt x="188" y="98"/>
                </a:lnTo>
                <a:lnTo>
                  <a:pt x="186" y="92"/>
                </a:lnTo>
                <a:lnTo>
                  <a:pt x="182" y="84"/>
                </a:lnTo>
                <a:lnTo>
                  <a:pt x="182" y="84"/>
                </a:lnTo>
                <a:lnTo>
                  <a:pt x="174" y="72"/>
                </a:lnTo>
                <a:lnTo>
                  <a:pt x="174" y="72"/>
                </a:lnTo>
                <a:lnTo>
                  <a:pt x="170" y="70"/>
                </a:lnTo>
                <a:lnTo>
                  <a:pt x="164" y="68"/>
                </a:lnTo>
                <a:lnTo>
                  <a:pt x="164" y="68"/>
                </a:lnTo>
                <a:lnTo>
                  <a:pt x="154" y="64"/>
                </a:lnTo>
                <a:lnTo>
                  <a:pt x="154" y="62"/>
                </a:lnTo>
                <a:lnTo>
                  <a:pt x="154" y="62"/>
                </a:lnTo>
                <a:lnTo>
                  <a:pt x="148" y="56"/>
                </a:lnTo>
                <a:lnTo>
                  <a:pt x="148" y="56"/>
                </a:lnTo>
                <a:lnTo>
                  <a:pt x="148" y="54"/>
                </a:lnTo>
                <a:lnTo>
                  <a:pt x="146" y="54"/>
                </a:lnTo>
                <a:lnTo>
                  <a:pt x="146" y="54"/>
                </a:lnTo>
                <a:lnTo>
                  <a:pt x="142" y="56"/>
                </a:lnTo>
                <a:lnTo>
                  <a:pt x="142" y="56"/>
                </a:lnTo>
                <a:lnTo>
                  <a:pt x="138" y="56"/>
                </a:lnTo>
                <a:lnTo>
                  <a:pt x="138" y="56"/>
                </a:lnTo>
                <a:lnTo>
                  <a:pt x="136" y="56"/>
                </a:lnTo>
                <a:lnTo>
                  <a:pt x="136" y="56"/>
                </a:lnTo>
                <a:lnTo>
                  <a:pt x="130" y="50"/>
                </a:lnTo>
                <a:lnTo>
                  <a:pt x="130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50"/>
                </a:lnTo>
                <a:lnTo>
                  <a:pt x="120" y="46"/>
                </a:lnTo>
                <a:lnTo>
                  <a:pt x="120" y="46"/>
                </a:lnTo>
                <a:lnTo>
                  <a:pt x="118" y="44"/>
                </a:lnTo>
                <a:lnTo>
                  <a:pt x="118" y="44"/>
                </a:lnTo>
                <a:lnTo>
                  <a:pt x="118" y="42"/>
                </a:lnTo>
                <a:lnTo>
                  <a:pt x="118" y="42"/>
                </a:lnTo>
                <a:lnTo>
                  <a:pt x="116" y="38"/>
                </a:lnTo>
                <a:lnTo>
                  <a:pt x="116" y="38"/>
                </a:lnTo>
                <a:lnTo>
                  <a:pt x="114" y="34"/>
                </a:lnTo>
                <a:lnTo>
                  <a:pt x="114" y="34"/>
                </a:lnTo>
                <a:lnTo>
                  <a:pt x="112" y="30"/>
                </a:lnTo>
                <a:lnTo>
                  <a:pt x="112" y="30"/>
                </a:lnTo>
                <a:lnTo>
                  <a:pt x="112" y="28"/>
                </a:lnTo>
                <a:lnTo>
                  <a:pt x="112" y="28"/>
                </a:lnTo>
                <a:lnTo>
                  <a:pt x="112" y="26"/>
                </a:lnTo>
                <a:lnTo>
                  <a:pt x="112" y="26"/>
                </a:lnTo>
                <a:lnTo>
                  <a:pt x="110" y="26"/>
                </a:lnTo>
                <a:lnTo>
                  <a:pt x="110" y="26"/>
                </a:lnTo>
                <a:lnTo>
                  <a:pt x="110" y="24"/>
                </a:lnTo>
                <a:lnTo>
                  <a:pt x="110" y="24"/>
                </a:lnTo>
                <a:lnTo>
                  <a:pt x="108" y="22"/>
                </a:lnTo>
                <a:lnTo>
                  <a:pt x="108" y="22"/>
                </a:lnTo>
                <a:lnTo>
                  <a:pt x="108" y="20"/>
                </a:lnTo>
                <a:lnTo>
                  <a:pt x="108" y="20"/>
                </a:lnTo>
                <a:lnTo>
                  <a:pt x="108" y="20"/>
                </a:lnTo>
                <a:lnTo>
                  <a:pt x="108" y="20"/>
                </a:lnTo>
                <a:lnTo>
                  <a:pt x="108" y="20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6" y="18"/>
                </a:lnTo>
                <a:lnTo>
                  <a:pt x="106" y="18"/>
                </a:lnTo>
                <a:lnTo>
                  <a:pt x="104" y="16"/>
                </a:lnTo>
                <a:lnTo>
                  <a:pt x="104" y="16"/>
                </a:lnTo>
                <a:lnTo>
                  <a:pt x="100" y="12"/>
                </a:lnTo>
                <a:lnTo>
                  <a:pt x="100" y="12"/>
                </a:lnTo>
                <a:lnTo>
                  <a:pt x="96" y="8"/>
                </a:lnTo>
                <a:lnTo>
                  <a:pt x="96" y="8"/>
                </a:lnTo>
                <a:lnTo>
                  <a:pt x="94" y="8"/>
                </a:lnTo>
                <a:lnTo>
                  <a:pt x="94" y="8"/>
                </a:lnTo>
                <a:lnTo>
                  <a:pt x="82" y="2"/>
                </a:lnTo>
                <a:lnTo>
                  <a:pt x="82" y="2"/>
                </a:lnTo>
                <a:lnTo>
                  <a:pt x="78" y="0"/>
                </a:lnTo>
                <a:lnTo>
                  <a:pt x="72" y="0"/>
                </a:lnTo>
                <a:lnTo>
                  <a:pt x="72" y="0"/>
                </a:lnTo>
                <a:lnTo>
                  <a:pt x="68" y="2"/>
                </a:lnTo>
                <a:lnTo>
                  <a:pt x="66" y="2"/>
                </a:lnTo>
                <a:lnTo>
                  <a:pt x="66" y="2"/>
                </a:lnTo>
                <a:lnTo>
                  <a:pt x="62" y="4"/>
                </a:lnTo>
                <a:lnTo>
                  <a:pt x="62" y="4"/>
                </a:lnTo>
                <a:lnTo>
                  <a:pt x="60" y="6"/>
                </a:lnTo>
                <a:lnTo>
                  <a:pt x="60" y="6"/>
                </a:lnTo>
                <a:lnTo>
                  <a:pt x="58" y="6"/>
                </a:lnTo>
                <a:lnTo>
                  <a:pt x="58" y="6"/>
                </a:lnTo>
                <a:lnTo>
                  <a:pt x="56" y="6"/>
                </a:lnTo>
                <a:lnTo>
                  <a:pt x="56" y="6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10"/>
                </a:lnTo>
                <a:lnTo>
                  <a:pt x="58" y="10"/>
                </a:lnTo>
                <a:lnTo>
                  <a:pt x="56" y="10"/>
                </a:lnTo>
                <a:lnTo>
                  <a:pt x="56" y="10"/>
                </a:lnTo>
                <a:lnTo>
                  <a:pt x="56" y="8"/>
                </a:lnTo>
                <a:lnTo>
                  <a:pt x="56" y="8"/>
                </a:lnTo>
                <a:lnTo>
                  <a:pt x="56" y="6"/>
                </a:lnTo>
                <a:lnTo>
                  <a:pt x="56" y="6"/>
                </a:lnTo>
                <a:lnTo>
                  <a:pt x="56" y="4"/>
                </a:lnTo>
                <a:lnTo>
                  <a:pt x="56" y="4"/>
                </a:lnTo>
                <a:lnTo>
                  <a:pt x="54" y="6"/>
                </a:lnTo>
                <a:lnTo>
                  <a:pt x="54" y="6"/>
                </a:lnTo>
                <a:lnTo>
                  <a:pt x="54" y="8"/>
                </a:lnTo>
                <a:lnTo>
                  <a:pt x="54" y="8"/>
                </a:lnTo>
                <a:lnTo>
                  <a:pt x="56" y="10"/>
                </a:lnTo>
                <a:lnTo>
                  <a:pt x="56" y="10"/>
                </a:lnTo>
                <a:lnTo>
                  <a:pt x="56" y="12"/>
                </a:lnTo>
                <a:lnTo>
                  <a:pt x="56" y="12"/>
                </a:lnTo>
                <a:lnTo>
                  <a:pt x="54" y="12"/>
                </a:lnTo>
                <a:lnTo>
                  <a:pt x="54" y="12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4" y="14"/>
                </a:lnTo>
                <a:lnTo>
                  <a:pt x="44" y="14"/>
                </a:lnTo>
                <a:lnTo>
                  <a:pt x="44" y="16"/>
                </a:lnTo>
                <a:lnTo>
                  <a:pt x="44" y="16"/>
                </a:lnTo>
                <a:lnTo>
                  <a:pt x="46" y="16"/>
                </a:lnTo>
                <a:lnTo>
                  <a:pt x="46" y="16"/>
                </a:lnTo>
                <a:lnTo>
                  <a:pt x="46" y="18"/>
                </a:lnTo>
                <a:lnTo>
                  <a:pt x="46" y="18"/>
                </a:lnTo>
                <a:lnTo>
                  <a:pt x="44" y="18"/>
                </a:lnTo>
                <a:lnTo>
                  <a:pt x="44" y="18"/>
                </a:lnTo>
                <a:lnTo>
                  <a:pt x="42" y="20"/>
                </a:lnTo>
                <a:lnTo>
                  <a:pt x="42" y="20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8" y="24"/>
                </a:lnTo>
                <a:lnTo>
                  <a:pt x="38" y="24"/>
                </a:lnTo>
                <a:lnTo>
                  <a:pt x="38" y="26"/>
                </a:lnTo>
                <a:lnTo>
                  <a:pt x="38" y="26"/>
                </a:lnTo>
                <a:lnTo>
                  <a:pt x="38" y="28"/>
                </a:lnTo>
                <a:lnTo>
                  <a:pt x="38" y="28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6" y="32"/>
                </a:lnTo>
                <a:lnTo>
                  <a:pt x="36" y="34"/>
                </a:lnTo>
                <a:lnTo>
                  <a:pt x="36" y="34"/>
                </a:lnTo>
                <a:lnTo>
                  <a:pt x="34" y="36"/>
                </a:lnTo>
                <a:lnTo>
                  <a:pt x="34" y="36"/>
                </a:lnTo>
                <a:lnTo>
                  <a:pt x="34" y="38"/>
                </a:lnTo>
                <a:lnTo>
                  <a:pt x="34" y="38"/>
                </a:lnTo>
                <a:lnTo>
                  <a:pt x="34" y="40"/>
                </a:lnTo>
                <a:lnTo>
                  <a:pt x="34" y="40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2" y="42"/>
                </a:lnTo>
                <a:lnTo>
                  <a:pt x="32" y="42"/>
                </a:lnTo>
                <a:lnTo>
                  <a:pt x="32" y="4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6"/>
                </a:lnTo>
                <a:lnTo>
                  <a:pt x="32" y="36"/>
                </a:lnTo>
                <a:lnTo>
                  <a:pt x="32" y="38"/>
                </a:lnTo>
                <a:lnTo>
                  <a:pt x="32" y="38"/>
                </a:lnTo>
                <a:lnTo>
                  <a:pt x="32" y="42"/>
                </a:lnTo>
                <a:lnTo>
                  <a:pt x="32" y="42"/>
                </a:lnTo>
                <a:lnTo>
                  <a:pt x="32" y="42"/>
                </a:lnTo>
                <a:lnTo>
                  <a:pt x="32" y="44"/>
                </a:lnTo>
                <a:lnTo>
                  <a:pt x="32" y="44"/>
                </a:lnTo>
                <a:lnTo>
                  <a:pt x="30" y="48"/>
                </a:lnTo>
                <a:lnTo>
                  <a:pt x="30" y="48"/>
                </a:lnTo>
                <a:lnTo>
                  <a:pt x="32" y="52"/>
                </a:lnTo>
                <a:lnTo>
                  <a:pt x="32" y="52"/>
                </a:lnTo>
                <a:lnTo>
                  <a:pt x="34" y="52"/>
                </a:lnTo>
                <a:lnTo>
                  <a:pt x="34" y="52"/>
                </a:lnTo>
                <a:lnTo>
                  <a:pt x="38" y="52"/>
                </a:lnTo>
                <a:lnTo>
                  <a:pt x="38" y="52"/>
                </a:lnTo>
                <a:lnTo>
                  <a:pt x="40" y="50"/>
                </a:lnTo>
                <a:lnTo>
                  <a:pt x="40" y="50"/>
                </a:lnTo>
                <a:lnTo>
                  <a:pt x="40" y="52"/>
                </a:lnTo>
                <a:lnTo>
                  <a:pt x="40" y="52"/>
                </a:lnTo>
                <a:lnTo>
                  <a:pt x="38" y="54"/>
                </a:lnTo>
                <a:lnTo>
                  <a:pt x="38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4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4" y="50"/>
                </a:lnTo>
                <a:lnTo>
                  <a:pt x="44" y="50"/>
                </a:lnTo>
                <a:lnTo>
                  <a:pt x="42" y="50"/>
                </a:lnTo>
                <a:lnTo>
                  <a:pt x="42" y="50"/>
                </a:lnTo>
                <a:lnTo>
                  <a:pt x="42" y="52"/>
                </a:lnTo>
                <a:lnTo>
                  <a:pt x="42" y="52"/>
                </a:lnTo>
                <a:lnTo>
                  <a:pt x="42" y="54"/>
                </a:lnTo>
                <a:lnTo>
                  <a:pt x="42" y="54"/>
                </a:lnTo>
                <a:lnTo>
                  <a:pt x="42" y="52"/>
                </a:lnTo>
                <a:lnTo>
                  <a:pt x="42" y="52"/>
                </a:lnTo>
                <a:lnTo>
                  <a:pt x="44" y="50"/>
                </a:lnTo>
                <a:lnTo>
                  <a:pt x="44" y="50"/>
                </a:lnTo>
                <a:lnTo>
                  <a:pt x="44" y="50"/>
                </a:lnTo>
                <a:lnTo>
                  <a:pt x="44" y="50"/>
                </a:lnTo>
                <a:lnTo>
                  <a:pt x="46" y="52"/>
                </a:lnTo>
                <a:lnTo>
                  <a:pt x="46" y="52"/>
                </a:lnTo>
                <a:lnTo>
                  <a:pt x="46" y="56"/>
                </a:lnTo>
                <a:lnTo>
                  <a:pt x="46" y="56"/>
                </a:lnTo>
                <a:lnTo>
                  <a:pt x="50" y="60"/>
                </a:lnTo>
                <a:lnTo>
                  <a:pt x="50" y="60"/>
                </a:lnTo>
                <a:lnTo>
                  <a:pt x="52" y="64"/>
                </a:lnTo>
                <a:lnTo>
                  <a:pt x="52" y="64"/>
                </a:lnTo>
                <a:lnTo>
                  <a:pt x="54" y="66"/>
                </a:lnTo>
                <a:lnTo>
                  <a:pt x="54" y="66"/>
                </a:lnTo>
                <a:lnTo>
                  <a:pt x="54" y="66"/>
                </a:lnTo>
                <a:lnTo>
                  <a:pt x="58" y="66"/>
                </a:lnTo>
                <a:lnTo>
                  <a:pt x="58" y="66"/>
                </a:lnTo>
                <a:lnTo>
                  <a:pt x="60" y="68"/>
                </a:lnTo>
                <a:lnTo>
                  <a:pt x="60" y="74"/>
                </a:lnTo>
                <a:lnTo>
                  <a:pt x="60" y="74"/>
                </a:lnTo>
                <a:lnTo>
                  <a:pt x="62" y="80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4" y="84"/>
                </a:lnTo>
                <a:lnTo>
                  <a:pt x="68" y="84"/>
                </a:lnTo>
                <a:lnTo>
                  <a:pt x="70" y="82"/>
                </a:lnTo>
                <a:lnTo>
                  <a:pt x="70" y="82"/>
                </a:lnTo>
                <a:lnTo>
                  <a:pt x="72" y="82"/>
                </a:lnTo>
                <a:lnTo>
                  <a:pt x="72" y="82"/>
                </a:lnTo>
                <a:lnTo>
                  <a:pt x="72" y="82"/>
                </a:lnTo>
                <a:lnTo>
                  <a:pt x="72" y="82"/>
                </a:lnTo>
                <a:lnTo>
                  <a:pt x="74" y="84"/>
                </a:lnTo>
                <a:lnTo>
                  <a:pt x="74" y="84"/>
                </a:lnTo>
                <a:lnTo>
                  <a:pt x="76" y="82"/>
                </a:lnTo>
                <a:lnTo>
                  <a:pt x="76" y="82"/>
                </a:lnTo>
                <a:lnTo>
                  <a:pt x="78" y="82"/>
                </a:lnTo>
                <a:lnTo>
                  <a:pt x="78" y="82"/>
                </a:lnTo>
                <a:lnTo>
                  <a:pt x="78" y="84"/>
                </a:lnTo>
                <a:lnTo>
                  <a:pt x="78" y="84"/>
                </a:lnTo>
                <a:lnTo>
                  <a:pt x="78" y="84"/>
                </a:lnTo>
                <a:lnTo>
                  <a:pt x="78" y="84"/>
                </a:lnTo>
                <a:lnTo>
                  <a:pt x="78" y="86"/>
                </a:lnTo>
                <a:lnTo>
                  <a:pt x="78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4" y="92"/>
                </a:lnTo>
                <a:lnTo>
                  <a:pt x="84" y="92"/>
                </a:lnTo>
                <a:lnTo>
                  <a:pt x="86" y="94"/>
                </a:lnTo>
                <a:lnTo>
                  <a:pt x="86" y="94"/>
                </a:lnTo>
                <a:lnTo>
                  <a:pt x="88" y="94"/>
                </a:lnTo>
                <a:lnTo>
                  <a:pt x="90" y="94"/>
                </a:lnTo>
                <a:lnTo>
                  <a:pt x="90" y="94"/>
                </a:lnTo>
                <a:lnTo>
                  <a:pt x="94" y="92"/>
                </a:lnTo>
                <a:lnTo>
                  <a:pt x="94" y="92"/>
                </a:lnTo>
                <a:lnTo>
                  <a:pt x="98" y="90"/>
                </a:lnTo>
                <a:lnTo>
                  <a:pt x="98" y="90"/>
                </a:lnTo>
                <a:lnTo>
                  <a:pt x="100" y="86"/>
                </a:lnTo>
                <a:lnTo>
                  <a:pt x="100" y="86"/>
                </a:lnTo>
                <a:lnTo>
                  <a:pt x="102" y="86"/>
                </a:lnTo>
                <a:lnTo>
                  <a:pt x="102" y="86"/>
                </a:lnTo>
                <a:lnTo>
                  <a:pt x="100" y="88"/>
                </a:lnTo>
                <a:lnTo>
                  <a:pt x="100" y="88"/>
                </a:lnTo>
                <a:lnTo>
                  <a:pt x="100" y="90"/>
                </a:lnTo>
                <a:lnTo>
                  <a:pt x="100" y="90"/>
                </a:lnTo>
                <a:lnTo>
                  <a:pt x="94" y="104"/>
                </a:lnTo>
                <a:lnTo>
                  <a:pt x="94" y="104"/>
                </a:lnTo>
                <a:lnTo>
                  <a:pt x="88" y="120"/>
                </a:lnTo>
                <a:lnTo>
                  <a:pt x="88" y="120"/>
                </a:lnTo>
                <a:lnTo>
                  <a:pt x="86" y="128"/>
                </a:lnTo>
                <a:lnTo>
                  <a:pt x="86" y="128"/>
                </a:lnTo>
                <a:lnTo>
                  <a:pt x="84" y="134"/>
                </a:lnTo>
                <a:lnTo>
                  <a:pt x="84" y="134"/>
                </a:lnTo>
                <a:lnTo>
                  <a:pt x="78" y="130"/>
                </a:lnTo>
                <a:lnTo>
                  <a:pt x="78" y="130"/>
                </a:lnTo>
                <a:lnTo>
                  <a:pt x="66" y="124"/>
                </a:lnTo>
                <a:lnTo>
                  <a:pt x="66" y="124"/>
                </a:lnTo>
                <a:lnTo>
                  <a:pt x="58" y="122"/>
                </a:lnTo>
                <a:lnTo>
                  <a:pt x="58" y="122"/>
                </a:lnTo>
                <a:lnTo>
                  <a:pt x="58" y="122"/>
                </a:lnTo>
                <a:lnTo>
                  <a:pt x="56" y="122"/>
                </a:lnTo>
                <a:lnTo>
                  <a:pt x="56" y="122"/>
                </a:lnTo>
                <a:lnTo>
                  <a:pt x="56" y="124"/>
                </a:lnTo>
                <a:lnTo>
                  <a:pt x="56" y="124"/>
                </a:lnTo>
                <a:lnTo>
                  <a:pt x="60" y="128"/>
                </a:lnTo>
                <a:lnTo>
                  <a:pt x="60" y="128"/>
                </a:lnTo>
                <a:lnTo>
                  <a:pt x="68" y="132"/>
                </a:lnTo>
                <a:lnTo>
                  <a:pt x="68" y="132"/>
                </a:lnTo>
                <a:lnTo>
                  <a:pt x="74" y="136"/>
                </a:lnTo>
                <a:lnTo>
                  <a:pt x="74" y="136"/>
                </a:lnTo>
                <a:lnTo>
                  <a:pt x="76" y="138"/>
                </a:lnTo>
                <a:lnTo>
                  <a:pt x="76" y="138"/>
                </a:lnTo>
                <a:lnTo>
                  <a:pt x="74" y="142"/>
                </a:lnTo>
                <a:lnTo>
                  <a:pt x="74" y="142"/>
                </a:lnTo>
                <a:lnTo>
                  <a:pt x="64" y="138"/>
                </a:lnTo>
                <a:lnTo>
                  <a:pt x="64" y="138"/>
                </a:lnTo>
                <a:lnTo>
                  <a:pt x="50" y="134"/>
                </a:lnTo>
                <a:lnTo>
                  <a:pt x="50" y="134"/>
                </a:lnTo>
                <a:lnTo>
                  <a:pt x="48" y="134"/>
                </a:lnTo>
                <a:lnTo>
                  <a:pt x="46" y="134"/>
                </a:lnTo>
                <a:lnTo>
                  <a:pt x="46" y="134"/>
                </a:lnTo>
                <a:lnTo>
                  <a:pt x="46" y="136"/>
                </a:lnTo>
                <a:lnTo>
                  <a:pt x="46" y="138"/>
                </a:lnTo>
                <a:lnTo>
                  <a:pt x="46" y="138"/>
                </a:lnTo>
                <a:lnTo>
                  <a:pt x="52" y="140"/>
                </a:lnTo>
                <a:lnTo>
                  <a:pt x="52" y="140"/>
                </a:lnTo>
                <a:lnTo>
                  <a:pt x="62" y="144"/>
                </a:lnTo>
                <a:lnTo>
                  <a:pt x="62" y="144"/>
                </a:lnTo>
                <a:lnTo>
                  <a:pt x="70" y="148"/>
                </a:lnTo>
                <a:lnTo>
                  <a:pt x="70" y="148"/>
                </a:lnTo>
                <a:lnTo>
                  <a:pt x="72" y="148"/>
                </a:lnTo>
                <a:lnTo>
                  <a:pt x="70" y="148"/>
                </a:lnTo>
                <a:lnTo>
                  <a:pt x="70" y="148"/>
                </a:lnTo>
                <a:lnTo>
                  <a:pt x="64" y="148"/>
                </a:lnTo>
                <a:lnTo>
                  <a:pt x="64" y="148"/>
                </a:lnTo>
                <a:lnTo>
                  <a:pt x="52" y="146"/>
                </a:lnTo>
                <a:lnTo>
                  <a:pt x="52" y="146"/>
                </a:lnTo>
                <a:lnTo>
                  <a:pt x="46" y="144"/>
                </a:lnTo>
                <a:lnTo>
                  <a:pt x="46" y="144"/>
                </a:lnTo>
                <a:lnTo>
                  <a:pt x="46" y="146"/>
                </a:lnTo>
                <a:lnTo>
                  <a:pt x="44" y="146"/>
                </a:lnTo>
                <a:lnTo>
                  <a:pt x="40" y="142"/>
                </a:lnTo>
                <a:lnTo>
                  <a:pt x="40" y="142"/>
                </a:lnTo>
                <a:lnTo>
                  <a:pt x="40" y="140"/>
                </a:lnTo>
                <a:lnTo>
                  <a:pt x="40" y="140"/>
                </a:lnTo>
                <a:lnTo>
                  <a:pt x="40" y="130"/>
                </a:lnTo>
                <a:lnTo>
                  <a:pt x="40" y="130"/>
                </a:lnTo>
                <a:lnTo>
                  <a:pt x="42" y="122"/>
                </a:lnTo>
                <a:lnTo>
                  <a:pt x="42" y="122"/>
                </a:lnTo>
                <a:lnTo>
                  <a:pt x="44" y="114"/>
                </a:lnTo>
                <a:lnTo>
                  <a:pt x="44" y="114"/>
                </a:lnTo>
                <a:lnTo>
                  <a:pt x="46" y="110"/>
                </a:lnTo>
                <a:lnTo>
                  <a:pt x="44" y="108"/>
                </a:lnTo>
                <a:lnTo>
                  <a:pt x="44" y="108"/>
                </a:lnTo>
                <a:lnTo>
                  <a:pt x="42" y="108"/>
                </a:lnTo>
                <a:lnTo>
                  <a:pt x="40" y="112"/>
                </a:lnTo>
                <a:lnTo>
                  <a:pt x="40" y="112"/>
                </a:lnTo>
                <a:lnTo>
                  <a:pt x="36" y="116"/>
                </a:lnTo>
                <a:lnTo>
                  <a:pt x="36" y="120"/>
                </a:lnTo>
                <a:lnTo>
                  <a:pt x="36" y="120"/>
                </a:lnTo>
                <a:lnTo>
                  <a:pt x="34" y="124"/>
                </a:lnTo>
                <a:lnTo>
                  <a:pt x="32" y="126"/>
                </a:lnTo>
                <a:lnTo>
                  <a:pt x="32" y="126"/>
                </a:lnTo>
                <a:lnTo>
                  <a:pt x="26" y="126"/>
                </a:lnTo>
                <a:lnTo>
                  <a:pt x="26" y="126"/>
                </a:lnTo>
                <a:lnTo>
                  <a:pt x="24" y="124"/>
                </a:lnTo>
                <a:lnTo>
                  <a:pt x="24" y="124"/>
                </a:lnTo>
                <a:lnTo>
                  <a:pt x="20" y="120"/>
                </a:lnTo>
                <a:lnTo>
                  <a:pt x="20" y="120"/>
                </a:lnTo>
                <a:lnTo>
                  <a:pt x="20" y="116"/>
                </a:lnTo>
                <a:lnTo>
                  <a:pt x="20" y="116"/>
                </a:lnTo>
                <a:lnTo>
                  <a:pt x="18" y="110"/>
                </a:lnTo>
                <a:lnTo>
                  <a:pt x="18" y="110"/>
                </a:lnTo>
                <a:lnTo>
                  <a:pt x="16" y="106"/>
                </a:lnTo>
                <a:lnTo>
                  <a:pt x="16" y="106"/>
                </a:lnTo>
                <a:lnTo>
                  <a:pt x="16" y="100"/>
                </a:lnTo>
                <a:lnTo>
                  <a:pt x="16" y="100"/>
                </a:lnTo>
                <a:lnTo>
                  <a:pt x="14" y="98"/>
                </a:lnTo>
                <a:lnTo>
                  <a:pt x="12" y="98"/>
                </a:lnTo>
                <a:lnTo>
                  <a:pt x="12" y="98"/>
                </a:lnTo>
                <a:lnTo>
                  <a:pt x="10" y="100"/>
                </a:lnTo>
                <a:lnTo>
                  <a:pt x="10" y="100"/>
                </a:lnTo>
                <a:lnTo>
                  <a:pt x="12" y="108"/>
                </a:lnTo>
                <a:lnTo>
                  <a:pt x="12" y="108"/>
                </a:lnTo>
                <a:lnTo>
                  <a:pt x="12" y="112"/>
                </a:lnTo>
                <a:lnTo>
                  <a:pt x="12" y="112"/>
                </a:lnTo>
                <a:lnTo>
                  <a:pt x="12" y="114"/>
                </a:lnTo>
                <a:lnTo>
                  <a:pt x="12" y="114"/>
                </a:lnTo>
                <a:lnTo>
                  <a:pt x="14" y="116"/>
                </a:lnTo>
                <a:lnTo>
                  <a:pt x="14" y="116"/>
                </a:lnTo>
                <a:lnTo>
                  <a:pt x="14" y="120"/>
                </a:lnTo>
                <a:lnTo>
                  <a:pt x="14" y="120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2" y="118"/>
                </a:lnTo>
                <a:lnTo>
                  <a:pt x="12" y="118"/>
                </a:lnTo>
                <a:lnTo>
                  <a:pt x="10" y="114"/>
                </a:lnTo>
                <a:lnTo>
                  <a:pt x="10" y="114"/>
                </a:lnTo>
                <a:lnTo>
                  <a:pt x="8" y="110"/>
                </a:lnTo>
                <a:lnTo>
                  <a:pt x="8" y="110"/>
                </a:lnTo>
                <a:lnTo>
                  <a:pt x="6" y="106"/>
                </a:lnTo>
                <a:lnTo>
                  <a:pt x="6" y="106"/>
                </a:lnTo>
                <a:lnTo>
                  <a:pt x="4" y="104"/>
                </a:lnTo>
                <a:lnTo>
                  <a:pt x="2" y="104"/>
                </a:lnTo>
                <a:lnTo>
                  <a:pt x="2" y="104"/>
                </a:lnTo>
                <a:lnTo>
                  <a:pt x="0" y="106"/>
                </a:lnTo>
                <a:lnTo>
                  <a:pt x="2" y="108"/>
                </a:lnTo>
                <a:lnTo>
                  <a:pt x="2" y="108"/>
                </a:lnTo>
                <a:lnTo>
                  <a:pt x="4" y="112"/>
                </a:lnTo>
                <a:lnTo>
                  <a:pt x="4" y="112"/>
                </a:lnTo>
                <a:lnTo>
                  <a:pt x="4" y="112"/>
                </a:lnTo>
                <a:lnTo>
                  <a:pt x="4" y="112"/>
                </a:lnTo>
                <a:lnTo>
                  <a:pt x="2" y="114"/>
                </a:lnTo>
                <a:lnTo>
                  <a:pt x="4" y="120"/>
                </a:lnTo>
                <a:lnTo>
                  <a:pt x="4" y="120"/>
                </a:lnTo>
                <a:lnTo>
                  <a:pt x="4" y="128"/>
                </a:lnTo>
                <a:lnTo>
                  <a:pt x="4" y="128"/>
                </a:lnTo>
                <a:lnTo>
                  <a:pt x="6" y="130"/>
                </a:lnTo>
                <a:lnTo>
                  <a:pt x="10" y="134"/>
                </a:lnTo>
                <a:lnTo>
                  <a:pt x="10" y="134"/>
                </a:lnTo>
                <a:lnTo>
                  <a:pt x="14" y="142"/>
                </a:lnTo>
                <a:lnTo>
                  <a:pt x="14" y="142"/>
                </a:lnTo>
                <a:lnTo>
                  <a:pt x="18" y="146"/>
                </a:lnTo>
                <a:lnTo>
                  <a:pt x="18" y="146"/>
                </a:lnTo>
                <a:lnTo>
                  <a:pt x="22" y="152"/>
                </a:lnTo>
                <a:lnTo>
                  <a:pt x="22" y="152"/>
                </a:lnTo>
                <a:lnTo>
                  <a:pt x="26" y="156"/>
                </a:lnTo>
                <a:lnTo>
                  <a:pt x="26" y="156"/>
                </a:lnTo>
                <a:lnTo>
                  <a:pt x="28" y="158"/>
                </a:lnTo>
                <a:lnTo>
                  <a:pt x="28" y="158"/>
                </a:lnTo>
                <a:lnTo>
                  <a:pt x="26" y="166"/>
                </a:lnTo>
                <a:lnTo>
                  <a:pt x="26" y="166"/>
                </a:lnTo>
                <a:lnTo>
                  <a:pt x="22" y="178"/>
                </a:lnTo>
                <a:lnTo>
                  <a:pt x="22" y="178"/>
                </a:lnTo>
                <a:lnTo>
                  <a:pt x="30" y="182"/>
                </a:lnTo>
                <a:lnTo>
                  <a:pt x="30" y="182"/>
                </a:lnTo>
                <a:lnTo>
                  <a:pt x="44" y="188"/>
                </a:lnTo>
                <a:lnTo>
                  <a:pt x="44" y="188"/>
                </a:lnTo>
                <a:lnTo>
                  <a:pt x="56" y="192"/>
                </a:lnTo>
                <a:lnTo>
                  <a:pt x="56" y="192"/>
                </a:lnTo>
                <a:lnTo>
                  <a:pt x="76" y="200"/>
                </a:lnTo>
                <a:lnTo>
                  <a:pt x="76" y="200"/>
                </a:lnTo>
                <a:lnTo>
                  <a:pt x="76" y="222"/>
                </a:lnTo>
                <a:lnTo>
                  <a:pt x="76" y="222"/>
                </a:lnTo>
                <a:lnTo>
                  <a:pt x="74" y="234"/>
                </a:lnTo>
                <a:lnTo>
                  <a:pt x="74" y="234"/>
                </a:lnTo>
                <a:lnTo>
                  <a:pt x="74" y="240"/>
                </a:lnTo>
                <a:lnTo>
                  <a:pt x="74" y="240"/>
                </a:lnTo>
                <a:lnTo>
                  <a:pt x="72" y="248"/>
                </a:lnTo>
                <a:lnTo>
                  <a:pt x="74" y="246"/>
                </a:lnTo>
                <a:lnTo>
                  <a:pt x="74" y="246"/>
                </a:lnTo>
                <a:lnTo>
                  <a:pt x="74" y="252"/>
                </a:lnTo>
                <a:lnTo>
                  <a:pt x="74" y="252"/>
                </a:lnTo>
                <a:lnTo>
                  <a:pt x="72" y="268"/>
                </a:lnTo>
                <a:lnTo>
                  <a:pt x="72" y="268"/>
                </a:lnTo>
                <a:lnTo>
                  <a:pt x="70" y="298"/>
                </a:lnTo>
                <a:lnTo>
                  <a:pt x="70" y="298"/>
                </a:lnTo>
                <a:lnTo>
                  <a:pt x="68" y="310"/>
                </a:lnTo>
                <a:lnTo>
                  <a:pt x="68" y="310"/>
                </a:lnTo>
                <a:lnTo>
                  <a:pt x="68" y="310"/>
                </a:lnTo>
                <a:lnTo>
                  <a:pt x="68" y="310"/>
                </a:lnTo>
                <a:lnTo>
                  <a:pt x="72" y="310"/>
                </a:lnTo>
                <a:lnTo>
                  <a:pt x="72" y="310"/>
                </a:lnTo>
                <a:lnTo>
                  <a:pt x="72" y="338"/>
                </a:lnTo>
                <a:lnTo>
                  <a:pt x="72" y="338"/>
                </a:lnTo>
                <a:lnTo>
                  <a:pt x="74" y="350"/>
                </a:lnTo>
                <a:lnTo>
                  <a:pt x="76" y="360"/>
                </a:lnTo>
                <a:lnTo>
                  <a:pt x="76" y="360"/>
                </a:lnTo>
                <a:lnTo>
                  <a:pt x="76" y="364"/>
                </a:lnTo>
                <a:lnTo>
                  <a:pt x="76" y="364"/>
                </a:lnTo>
                <a:lnTo>
                  <a:pt x="78" y="374"/>
                </a:lnTo>
                <a:lnTo>
                  <a:pt x="78" y="374"/>
                </a:lnTo>
                <a:lnTo>
                  <a:pt x="80" y="394"/>
                </a:lnTo>
                <a:lnTo>
                  <a:pt x="80" y="394"/>
                </a:lnTo>
                <a:lnTo>
                  <a:pt x="84" y="448"/>
                </a:lnTo>
                <a:lnTo>
                  <a:pt x="84" y="448"/>
                </a:lnTo>
                <a:lnTo>
                  <a:pt x="88" y="476"/>
                </a:lnTo>
                <a:lnTo>
                  <a:pt x="88" y="476"/>
                </a:lnTo>
                <a:lnTo>
                  <a:pt x="90" y="496"/>
                </a:lnTo>
                <a:lnTo>
                  <a:pt x="90" y="496"/>
                </a:lnTo>
                <a:lnTo>
                  <a:pt x="90" y="498"/>
                </a:lnTo>
                <a:lnTo>
                  <a:pt x="88" y="504"/>
                </a:lnTo>
                <a:lnTo>
                  <a:pt x="88" y="504"/>
                </a:lnTo>
                <a:lnTo>
                  <a:pt x="82" y="522"/>
                </a:lnTo>
                <a:lnTo>
                  <a:pt x="82" y="522"/>
                </a:lnTo>
                <a:lnTo>
                  <a:pt x="82" y="526"/>
                </a:lnTo>
                <a:lnTo>
                  <a:pt x="82" y="532"/>
                </a:lnTo>
                <a:lnTo>
                  <a:pt x="82" y="532"/>
                </a:lnTo>
                <a:lnTo>
                  <a:pt x="82" y="538"/>
                </a:lnTo>
                <a:lnTo>
                  <a:pt x="84" y="542"/>
                </a:lnTo>
                <a:lnTo>
                  <a:pt x="84" y="542"/>
                </a:lnTo>
                <a:lnTo>
                  <a:pt x="88" y="546"/>
                </a:lnTo>
                <a:lnTo>
                  <a:pt x="88" y="546"/>
                </a:lnTo>
                <a:lnTo>
                  <a:pt x="86" y="548"/>
                </a:lnTo>
                <a:lnTo>
                  <a:pt x="86" y="548"/>
                </a:lnTo>
                <a:lnTo>
                  <a:pt x="80" y="548"/>
                </a:lnTo>
                <a:lnTo>
                  <a:pt x="80" y="548"/>
                </a:lnTo>
                <a:lnTo>
                  <a:pt x="78" y="548"/>
                </a:lnTo>
                <a:lnTo>
                  <a:pt x="76" y="550"/>
                </a:lnTo>
                <a:lnTo>
                  <a:pt x="76" y="550"/>
                </a:lnTo>
                <a:lnTo>
                  <a:pt x="76" y="554"/>
                </a:lnTo>
                <a:lnTo>
                  <a:pt x="76" y="554"/>
                </a:lnTo>
                <a:lnTo>
                  <a:pt x="74" y="556"/>
                </a:lnTo>
                <a:lnTo>
                  <a:pt x="74" y="556"/>
                </a:lnTo>
                <a:lnTo>
                  <a:pt x="72" y="558"/>
                </a:lnTo>
                <a:lnTo>
                  <a:pt x="72" y="558"/>
                </a:lnTo>
                <a:lnTo>
                  <a:pt x="72" y="558"/>
                </a:lnTo>
                <a:lnTo>
                  <a:pt x="72" y="558"/>
                </a:lnTo>
                <a:lnTo>
                  <a:pt x="70" y="560"/>
                </a:lnTo>
                <a:lnTo>
                  <a:pt x="72" y="560"/>
                </a:lnTo>
                <a:lnTo>
                  <a:pt x="72" y="560"/>
                </a:lnTo>
                <a:lnTo>
                  <a:pt x="72" y="560"/>
                </a:lnTo>
                <a:lnTo>
                  <a:pt x="72" y="560"/>
                </a:lnTo>
                <a:lnTo>
                  <a:pt x="72" y="560"/>
                </a:lnTo>
                <a:lnTo>
                  <a:pt x="70" y="562"/>
                </a:lnTo>
                <a:lnTo>
                  <a:pt x="70" y="562"/>
                </a:lnTo>
                <a:lnTo>
                  <a:pt x="70" y="562"/>
                </a:lnTo>
                <a:lnTo>
                  <a:pt x="70" y="562"/>
                </a:lnTo>
                <a:lnTo>
                  <a:pt x="68" y="562"/>
                </a:lnTo>
                <a:lnTo>
                  <a:pt x="68" y="562"/>
                </a:lnTo>
                <a:lnTo>
                  <a:pt x="66" y="564"/>
                </a:lnTo>
                <a:lnTo>
                  <a:pt x="64" y="568"/>
                </a:lnTo>
                <a:lnTo>
                  <a:pt x="64" y="568"/>
                </a:lnTo>
                <a:lnTo>
                  <a:pt x="62" y="568"/>
                </a:lnTo>
                <a:lnTo>
                  <a:pt x="62" y="568"/>
                </a:lnTo>
                <a:lnTo>
                  <a:pt x="60" y="570"/>
                </a:lnTo>
                <a:lnTo>
                  <a:pt x="60" y="570"/>
                </a:lnTo>
                <a:lnTo>
                  <a:pt x="56" y="570"/>
                </a:lnTo>
                <a:lnTo>
                  <a:pt x="56" y="570"/>
                </a:lnTo>
                <a:lnTo>
                  <a:pt x="50" y="570"/>
                </a:lnTo>
                <a:lnTo>
                  <a:pt x="50" y="570"/>
                </a:lnTo>
                <a:lnTo>
                  <a:pt x="48" y="570"/>
                </a:lnTo>
                <a:lnTo>
                  <a:pt x="48" y="570"/>
                </a:lnTo>
                <a:lnTo>
                  <a:pt x="40" y="570"/>
                </a:lnTo>
                <a:lnTo>
                  <a:pt x="40" y="570"/>
                </a:lnTo>
                <a:lnTo>
                  <a:pt x="36" y="572"/>
                </a:lnTo>
                <a:lnTo>
                  <a:pt x="36" y="572"/>
                </a:lnTo>
                <a:lnTo>
                  <a:pt x="34" y="574"/>
                </a:lnTo>
                <a:lnTo>
                  <a:pt x="34" y="576"/>
                </a:lnTo>
                <a:lnTo>
                  <a:pt x="34" y="576"/>
                </a:lnTo>
                <a:lnTo>
                  <a:pt x="34" y="576"/>
                </a:lnTo>
                <a:lnTo>
                  <a:pt x="32" y="576"/>
                </a:lnTo>
                <a:lnTo>
                  <a:pt x="32" y="576"/>
                </a:lnTo>
                <a:lnTo>
                  <a:pt x="32" y="578"/>
                </a:lnTo>
                <a:lnTo>
                  <a:pt x="34" y="580"/>
                </a:lnTo>
                <a:lnTo>
                  <a:pt x="34" y="580"/>
                </a:lnTo>
                <a:lnTo>
                  <a:pt x="50" y="586"/>
                </a:lnTo>
                <a:lnTo>
                  <a:pt x="50" y="586"/>
                </a:lnTo>
                <a:lnTo>
                  <a:pt x="56" y="588"/>
                </a:lnTo>
                <a:lnTo>
                  <a:pt x="66" y="588"/>
                </a:lnTo>
                <a:lnTo>
                  <a:pt x="66" y="588"/>
                </a:lnTo>
                <a:lnTo>
                  <a:pt x="84" y="586"/>
                </a:lnTo>
                <a:lnTo>
                  <a:pt x="84" y="586"/>
                </a:lnTo>
                <a:lnTo>
                  <a:pt x="86" y="586"/>
                </a:lnTo>
                <a:lnTo>
                  <a:pt x="86" y="586"/>
                </a:lnTo>
                <a:lnTo>
                  <a:pt x="92" y="584"/>
                </a:lnTo>
                <a:lnTo>
                  <a:pt x="96" y="586"/>
                </a:lnTo>
                <a:lnTo>
                  <a:pt x="96" y="586"/>
                </a:lnTo>
                <a:lnTo>
                  <a:pt x="98" y="588"/>
                </a:lnTo>
                <a:lnTo>
                  <a:pt x="102" y="588"/>
                </a:lnTo>
                <a:lnTo>
                  <a:pt x="102" y="588"/>
                </a:lnTo>
                <a:lnTo>
                  <a:pt x="112" y="588"/>
                </a:lnTo>
                <a:lnTo>
                  <a:pt x="112" y="588"/>
                </a:lnTo>
                <a:lnTo>
                  <a:pt x="112" y="588"/>
                </a:lnTo>
                <a:lnTo>
                  <a:pt x="112" y="588"/>
                </a:lnTo>
                <a:lnTo>
                  <a:pt x="112" y="588"/>
                </a:lnTo>
                <a:lnTo>
                  <a:pt x="112" y="588"/>
                </a:lnTo>
                <a:lnTo>
                  <a:pt x="110" y="592"/>
                </a:lnTo>
                <a:lnTo>
                  <a:pt x="110" y="592"/>
                </a:lnTo>
                <a:lnTo>
                  <a:pt x="110" y="596"/>
                </a:lnTo>
                <a:lnTo>
                  <a:pt x="112" y="598"/>
                </a:lnTo>
                <a:lnTo>
                  <a:pt x="122" y="600"/>
                </a:lnTo>
                <a:lnTo>
                  <a:pt x="122" y="600"/>
                </a:lnTo>
                <a:lnTo>
                  <a:pt x="138" y="602"/>
                </a:lnTo>
                <a:lnTo>
                  <a:pt x="152" y="602"/>
                </a:lnTo>
                <a:lnTo>
                  <a:pt x="152" y="602"/>
                </a:lnTo>
                <a:lnTo>
                  <a:pt x="166" y="600"/>
                </a:lnTo>
                <a:lnTo>
                  <a:pt x="166" y="600"/>
                </a:lnTo>
                <a:lnTo>
                  <a:pt x="168" y="600"/>
                </a:lnTo>
                <a:lnTo>
                  <a:pt x="176" y="600"/>
                </a:lnTo>
                <a:lnTo>
                  <a:pt x="176" y="600"/>
                </a:lnTo>
                <a:lnTo>
                  <a:pt x="188" y="598"/>
                </a:lnTo>
                <a:lnTo>
                  <a:pt x="198" y="594"/>
                </a:lnTo>
                <a:lnTo>
                  <a:pt x="198" y="594"/>
                </a:lnTo>
                <a:lnTo>
                  <a:pt x="198" y="588"/>
                </a:lnTo>
                <a:lnTo>
                  <a:pt x="196" y="588"/>
                </a:lnTo>
                <a:lnTo>
                  <a:pt x="196" y="588"/>
                </a:lnTo>
                <a:lnTo>
                  <a:pt x="198" y="584"/>
                </a:lnTo>
                <a:lnTo>
                  <a:pt x="198" y="584"/>
                </a:lnTo>
                <a:lnTo>
                  <a:pt x="198" y="580"/>
                </a:lnTo>
                <a:lnTo>
                  <a:pt x="198" y="580"/>
                </a:lnTo>
                <a:close/>
                <a:moveTo>
                  <a:pt x="38" y="28"/>
                </a:moveTo>
                <a:lnTo>
                  <a:pt x="38" y="28"/>
                </a:lnTo>
                <a:lnTo>
                  <a:pt x="38" y="30"/>
                </a:lnTo>
                <a:lnTo>
                  <a:pt x="38" y="30"/>
                </a:lnTo>
                <a:lnTo>
                  <a:pt x="38" y="28"/>
                </a:lnTo>
                <a:close/>
                <a:moveTo>
                  <a:pt x="36" y="34"/>
                </a:moveTo>
                <a:lnTo>
                  <a:pt x="36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6" y="34"/>
                </a:lnTo>
                <a:lnTo>
                  <a:pt x="36" y="34"/>
                </a:lnTo>
                <a:close/>
                <a:moveTo>
                  <a:pt x="36" y="36"/>
                </a:moveTo>
                <a:lnTo>
                  <a:pt x="36" y="36"/>
                </a:lnTo>
                <a:lnTo>
                  <a:pt x="38" y="34"/>
                </a:lnTo>
                <a:lnTo>
                  <a:pt x="38" y="34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8"/>
                </a:lnTo>
                <a:lnTo>
                  <a:pt x="36" y="38"/>
                </a:lnTo>
                <a:lnTo>
                  <a:pt x="36" y="36"/>
                </a:lnTo>
                <a:lnTo>
                  <a:pt x="36" y="36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6" y="38"/>
                </a:lnTo>
                <a:lnTo>
                  <a:pt x="36" y="38"/>
                </a:lnTo>
                <a:lnTo>
                  <a:pt x="36" y="38"/>
                </a:lnTo>
                <a:lnTo>
                  <a:pt x="34" y="38"/>
                </a:lnTo>
                <a:lnTo>
                  <a:pt x="34" y="38"/>
                </a:lnTo>
                <a:close/>
                <a:moveTo>
                  <a:pt x="34" y="40"/>
                </a:moveTo>
                <a:lnTo>
                  <a:pt x="34" y="40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4" y="40"/>
                </a:lnTo>
                <a:lnTo>
                  <a:pt x="34" y="40"/>
                </a:lnTo>
                <a:close/>
                <a:moveTo>
                  <a:pt x="34" y="50"/>
                </a:moveTo>
                <a:lnTo>
                  <a:pt x="34" y="50"/>
                </a:lnTo>
                <a:lnTo>
                  <a:pt x="32" y="50"/>
                </a:lnTo>
                <a:lnTo>
                  <a:pt x="32" y="50"/>
                </a:lnTo>
                <a:lnTo>
                  <a:pt x="32" y="48"/>
                </a:lnTo>
                <a:lnTo>
                  <a:pt x="32" y="48"/>
                </a:lnTo>
                <a:lnTo>
                  <a:pt x="32" y="48"/>
                </a:lnTo>
                <a:lnTo>
                  <a:pt x="32" y="48"/>
                </a:lnTo>
                <a:lnTo>
                  <a:pt x="34" y="50"/>
                </a:lnTo>
                <a:lnTo>
                  <a:pt x="34" y="50"/>
                </a:lnTo>
                <a:lnTo>
                  <a:pt x="34" y="50"/>
                </a:lnTo>
                <a:lnTo>
                  <a:pt x="34" y="50"/>
                </a:lnTo>
                <a:close/>
                <a:moveTo>
                  <a:pt x="36" y="46"/>
                </a:moveTo>
                <a:lnTo>
                  <a:pt x="36" y="46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2" y="46"/>
                </a:lnTo>
                <a:lnTo>
                  <a:pt x="32" y="46"/>
                </a:lnTo>
                <a:lnTo>
                  <a:pt x="34" y="44"/>
                </a:lnTo>
                <a:lnTo>
                  <a:pt x="34" y="44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6"/>
                </a:lnTo>
                <a:lnTo>
                  <a:pt x="36" y="46"/>
                </a:lnTo>
                <a:close/>
                <a:moveTo>
                  <a:pt x="38" y="40"/>
                </a:moveTo>
                <a:lnTo>
                  <a:pt x="38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close/>
                <a:moveTo>
                  <a:pt x="40" y="36"/>
                </a:moveTo>
                <a:lnTo>
                  <a:pt x="40" y="36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38"/>
                </a:lnTo>
                <a:lnTo>
                  <a:pt x="36" y="36"/>
                </a:lnTo>
                <a:lnTo>
                  <a:pt x="36" y="36"/>
                </a:lnTo>
                <a:lnTo>
                  <a:pt x="38" y="34"/>
                </a:lnTo>
                <a:lnTo>
                  <a:pt x="38" y="34"/>
                </a:lnTo>
                <a:lnTo>
                  <a:pt x="40" y="34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close/>
                <a:moveTo>
                  <a:pt x="40" y="34"/>
                </a:move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4"/>
                </a:lnTo>
                <a:close/>
                <a:moveTo>
                  <a:pt x="40" y="26"/>
                </a:move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38" y="28"/>
                </a:lnTo>
                <a:lnTo>
                  <a:pt x="38" y="28"/>
                </a:lnTo>
                <a:lnTo>
                  <a:pt x="38" y="26"/>
                </a:lnTo>
                <a:lnTo>
                  <a:pt x="38" y="26"/>
                </a:lnTo>
                <a:lnTo>
                  <a:pt x="40" y="24"/>
                </a:lnTo>
                <a:lnTo>
                  <a:pt x="40" y="24"/>
                </a:lnTo>
                <a:lnTo>
                  <a:pt x="40" y="26"/>
                </a:lnTo>
                <a:lnTo>
                  <a:pt x="40" y="26"/>
                </a:lnTo>
                <a:close/>
                <a:moveTo>
                  <a:pt x="40" y="24"/>
                </a:moveTo>
                <a:lnTo>
                  <a:pt x="40" y="24"/>
                </a:lnTo>
                <a:lnTo>
                  <a:pt x="40" y="24"/>
                </a:lnTo>
                <a:lnTo>
                  <a:pt x="40" y="24"/>
                </a:lnTo>
                <a:lnTo>
                  <a:pt x="40" y="22"/>
                </a:lnTo>
                <a:lnTo>
                  <a:pt x="40" y="22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0" y="24"/>
                </a:lnTo>
                <a:lnTo>
                  <a:pt x="40" y="24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44" y="14"/>
                </a:lnTo>
                <a:lnTo>
                  <a:pt x="44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44" y="20"/>
                </a:move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close/>
                <a:moveTo>
                  <a:pt x="46" y="18"/>
                </a:moveTo>
                <a:lnTo>
                  <a:pt x="46" y="18"/>
                </a:lnTo>
                <a:lnTo>
                  <a:pt x="44" y="18"/>
                </a:lnTo>
                <a:lnTo>
                  <a:pt x="44" y="18"/>
                </a:lnTo>
                <a:lnTo>
                  <a:pt x="46" y="16"/>
                </a:lnTo>
                <a:lnTo>
                  <a:pt x="46" y="16"/>
                </a:lnTo>
                <a:lnTo>
                  <a:pt x="48" y="16"/>
                </a:lnTo>
                <a:lnTo>
                  <a:pt x="48" y="16"/>
                </a:lnTo>
                <a:lnTo>
                  <a:pt x="46" y="18"/>
                </a:lnTo>
                <a:lnTo>
                  <a:pt x="46" y="18"/>
                </a:lnTo>
                <a:close/>
                <a:moveTo>
                  <a:pt x="60" y="154"/>
                </a:moveTo>
                <a:lnTo>
                  <a:pt x="58" y="154"/>
                </a:lnTo>
                <a:lnTo>
                  <a:pt x="58" y="152"/>
                </a:lnTo>
                <a:lnTo>
                  <a:pt x="60" y="152"/>
                </a:lnTo>
                <a:lnTo>
                  <a:pt x="60" y="154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76" y="162"/>
                </a:lnTo>
                <a:lnTo>
                  <a:pt x="76" y="162"/>
                </a:lnTo>
                <a:lnTo>
                  <a:pt x="74" y="160"/>
                </a:lnTo>
                <a:lnTo>
                  <a:pt x="74" y="160"/>
                </a:lnTo>
                <a:lnTo>
                  <a:pt x="72" y="160"/>
                </a:lnTo>
                <a:lnTo>
                  <a:pt x="72" y="160"/>
                </a:lnTo>
                <a:lnTo>
                  <a:pt x="78" y="160"/>
                </a:lnTo>
                <a:lnTo>
                  <a:pt x="78" y="160"/>
                </a:lnTo>
                <a:lnTo>
                  <a:pt x="78" y="160"/>
                </a:lnTo>
                <a:lnTo>
                  <a:pt x="78" y="162"/>
                </a:lnTo>
                <a:close/>
                <a:moveTo>
                  <a:pt x="148" y="562"/>
                </a:moveTo>
                <a:lnTo>
                  <a:pt x="148" y="562"/>
                </a:lnTo>
                <a:lnTo>
                  <a:pt x="146" y="568"/>
                </a:lnTo>
                <a:lnTo>
                  <a:pt x="146" y="568"/>
                </a:lnTo>
                <a:lnTo>
                  <a:pt x="144" y="570"/>
                </a:lnTo>
                <a:lnTo>
                  <a:pt x="144" y="570"/>
                </a:lnTo>
                <a:lnTo>
                  <a:pt x="142" y="574"/>
                </a:lnTo>
                <a:lnTo>
                  <a:pt x="142" y="574"/>
                </a:lnTo>
                <a:lnTo>
                  <a:pt x="138" y="576"/>
                </a:lnTo>
                <a:lnTo>
                  <a:pt x="138" y="576"/>
                </a:lnTo>
                <a:lnTo>
                  <a:pt x="134" y="580"/>
                </a:lnTo>
                <a:lnTo>
                  <a:pt x="134" y="580"/>
                </a:lnTo>
                <a:lnTo>
                  <a:pt x="128" y="582"/>
                </a:lnTo>
                <a:lnTo>
                  <a:pt x="128" y="582"/>
                </a:lnTo>
                <a:lnTo>
                  <a:pt x="124" y="584"/>
                </a:lnTo>
                <a:lnTo>
                  <a:pt x="124" y="584"/>
                </a:lnTo>
                <a:lnTo>
                  <a:pt x="122" y="584"/>
                </a:lnTo>
                <a:lnTo>
                  <a:pt x="122" y="584"/>
                </a:lnTo>
                <a:lnTo>
                  <a:pt x="124" y="580"/>
                </a:lnTo>
                <a:lnTo>
                  <a:pt x="124" y="580"/>
                </a:lnTo>
                <a:lnTo>
                  <a:pt x="124" y="580"/>
                </a:lnTo>
                <a:lnTo>
                  <a:pt x="124" y="580"/>
                </a:lnTo>
                <a:lnTo>
                  <a:pt x="124" y="576"/>
                </a:lnTo>
                <a:lnTo>
                  <a:pt x="124" y="576"/>
                </a:lnTo>
                <a:lnTo>
                  <a:pt x="124" y="570"/>
                </a:lnTo>
                <a:lnTo>
                  <a:pt x="124" y="570"/>
                </a:lnTo>
                <a:lnTo>
                  <a:pt x="124" y="568"/>
                </a:lnTo>
                <a:lnTo>
                  <a:pt x="124" y="568"/>
                </a:lnTo>
                <a:lnTo>
                  <a:pt x="124" y="560"/>
                </a:lnTo>
                <a:lnTo>
                  <a:pt x="124" y="560"/>
                </a:lnTo>
                <a:lnTo>
                  <a:pt x="126" y="544"/>
                </a:lnTo>
                <a:lnTo>
                  <a:pt x="126" y="544"/>
                </a:lnTo>
                <a:lnTo>
                  <a:pt x="126" y="538"/>
                </a:lnTo>
                <a:lnTo>
                  <a:pt x="124" y="536"/>
                </a:lnTo>
                <a:lnTo>
                  <a:pt x="124" y="536"/>
                </a:lnTo>
                <a:lnTo>
                  <a:pt x="126" y="532"/>
                </a:lnTo>
                <a:lnTo>
                  <a:pt x="126" y="532"/>
                </a:lnTo>
                <a:lnTo>
                  <a:pt x="132" y="520"/>
                </a:lnTo>
                <a:lnTo>
                  <a:pt x="134" y="510"/>
                </a:lnTo>
                <a:lnTo>
                  <a:pt x="134" y="510"/>
                </a:lnTo>
                <a:lnTo>
                  <a:pt x="136" y="520"/>
                </a:lnTo>
                <a:lnTo>
                  <a:pt x="136" y="520"/>
                </a:lnTo>
                <a:lnTo>
                  <a:pt x="140" y="538"/>
                </a:lnTo>
                <a:lnTo>
                  <a:pt x="140" y="538"/>
                </a:lnTo>
                <a:lnTo>
                  <a:pt x="146" y="550"/>
                </a:lnTo>
                <a:lnTo>
                  <a:pt x="146" y="550"/>
                </a:lnTo>
                <a:lnTo>
                  <a:pt x="148" y="558"/>
                </a:lnTo>
                <a:lnTo>
                  <a:pt x="148" y="558"/>
                </a:lnTo>
                <a:lnTo>
                  <a:pt x="148" y="562"/>
                </a:lnTo>
                <a:lnTo>
                  <a:pt x="148" y="5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Impact of a pressing factor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1835805" y="3021041"/>
            <a:ext cx="2023335" cy="1548796"/>
            <a:chOff x="3358041" y="2195774"/>
            <a:chExt cx="2787316" cy="2133600"/>
          </a:xfrm>
        </p:grpSpPr>
        <p:sp>
          <p:nvSpPr>
            <p:cNvPr id="6" name="Rounded Rectangle 5"/>
            <p:cNvSpPr/>
            <p:nvPr/>
          </p:nvSpPr>
          <p:spPr>
            <a:xfrm rot="17400000">
              <a:off x="2789834" y="3072074"/>
              <a:ext cx="2133600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7400000">
              <a:off x="3390967" y="3072074"/>
              <a:ext cx="2133600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7400000">
              <a:off x="3992100" y="3072074"/>
              <a:ext cx="2133600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7400000">
              <a:off x="4593233" y="3072074"/>
              <a:ext cx="2133600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5400000" flipH="1">
              <a:off x="3148432" y="3055901"/>
              <a:ext cx="2003376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rgbClr val="000000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5400000" flipH="1">
              <a:off x="2546853" y="3055901"/>
              <a:ext cx="2003376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rgbClr val="000000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5400000" flipH="1">
              <a:off x="4351590" y="3055901"/>
              <a:ext cx="2003376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rgbClr val="000000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5400000" flipH="1">
              <a:off x="3750011" y="3055901"/>
              <a:ext cx="2003376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rgbClr val="000000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 rot="5400000" flipH="1">
              <a:off x="4953169" y="3055901"/>
              <a:ext cx="2003376" cy="38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rgbClr val="000000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1323472" y="304800"/>
            <a:ext cx="3048000" cy="3048000"/>
          </a:xfrm>
          <a:prstGeom prst="ellipse">
            <a:avLst/>
          </a:prstGeom>
          <a:scene3d>
            <a:camera prst="isometricOffAxis1Top">
              <a:rot lat="17769628" lon="16609041" rev="5032523"/>
            </a:camera>
            <a:lightRig rig="threePt" dir="t"/>
          </a:scene3d>
          <a:sp3d extrusionH="1016000" prstMaterial="dkEdge">
            <a:bevelT w="139700" prst="cross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23472" y="3453064"/>
            <a:ext cx="3048000" cy="3048000"/>
          </a:xfrm>
          <a:prstGeom prst="ellipse">
            <a:avLst/>
          </a:prstGeom>
          <a:effectLst>
            <a:outerShdw blurRad="939800" dist="38100" dir="5400000" sx="127000" sy="127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7769630" lon="16609043" rev="5032522"/>
            </a:camera>
            <a:lightRig rig="threePt" dir="t"/>
          </a:scene3d>
          <a:sp3d extrusionH="1016000" prstMaterial="dkEdge">
            <a:bevelT w="139700" prst="cross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23472" y="3352800"/>
            <a:ext cx="3048000" cy="3048000"/>
          </a:xfrm>
          <a:prstGeom prst="ellipse">
            <a:avLst/>
          </a:prstGeom>
          <a:scene3d>
            <a:camera prst="isometricOffAxis1Top">
              <a:rot lat="17769628" lon="16609041" rev="5032523"/>
            </a:camera>
            <a:lightRig rig="threePt" dir="t"/>
          </a:scene3d>
          <a:sp3d extrusionH="1016000" prstMaterial="dkEdge">
            <a:bevelT w="139700" prst="cross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" y="1981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text here. Your text here.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512946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text here. Your text here.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 flipH="1">
            <a:off x="0" y="3986464"/>
            <a:ext cx="1371600" cy="2165350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56" y="232"/>
              </a:cxn>
              <a:cxn ang="0">
                <a:pos x="304" y="178"/>
              </a:cxn>
              <a:cxn ang="0">
                <a:pos x="280" y="100"/>
              </a:cxn>
              <a:cxn ang="0">
                <a:pos x="228" y="80"/>
              </a:cxn>
              <a:cxn ang="0">
                <a:pos x="240" y="48"/>
              </a:cxn>
              <a:cxn ang="0">
                <a:pos x="236" y="28"/>
              </a:cxn>
              <a:cxn ang="0">
                <a:pos x="222" y="8"/>
              </a:cxn>
              <a:cxn ang="0">
                <a:pos x="218" y="4"/>
              </a:cxn>
              <a:cxn ang="0">
                <a:pos x="218" y="4"/>
              </a:cxn>
              <a:cxn ang="0">
                <a:pos x="200" y="2"/>
              </a:cxn>
              <a:cxn ang="0">
                <a:pos x="194" y="2"/>
              </a:cxn>
              <a:cxn ang="0">
                <a:pos x="186" y="18"/>
              </a:cxn>
              <a:cxn ang="0">
                <a:pos x="184" y="24"/>
              </a:cxn>
              <a:cxn ang="0">
                <a:pos x="184" y="26"/>
              </a:cxn>
              <a:cxn ang="0">
                <a:pos x="180" y="42"/>
              </a:cxn>
              <a:cxn ang="0">
                <a:pos x="180" y="82"/>
              </a:cxn>
              <a:cxn ang="0">
                <a:pos x="126" y="112"/>
              </a:cxn>
              <a:cxn ang="0">
                <a:pos x="106" y="170"/>
              </a:cxn>
              <a:cxn ang="0">
                <a:pos x="56" y="236"/>
              </a:cxn>
              <a:cxn ang="0">
                <a:pos x="18" y="248"/>
              </a:cxn>
              <a:cxn ang="0">
                <a:pos x="14" y="272"/>
              </a:cxn>
              <a:cxn ang="0">
                <a:pos x="20" y="280"/>
              </a:cxn>
              <a:cxn ang="0">
                <a:pos x="12" y="302"/>
              </a:cxn>
              <a:cxn ang="0">
                <a:pos x="52" y="266"/>
              </a:cxn>
              <a:cxn ang="0">
                <a:pos x="120" y="224"/>
              </a:cxn>
              <a:cxn ang="0">
                <a:pos x="136" y="250"/>
              </a:cxn>
              <a:cxn ang="0">
                <a:pos x="148" y="490"/>
              </a:cxn>
              <a:cxn ang="0">
                <a:pos x="136" y="554"/>
              </a:cxn>
              <a:cxn ang="0">
                <a:pos x="112" y="576"/>
              </a:cxn>
              <a:cxn ang="0">
                <a:pos x="178" y="580"/>
              </a:cxn>
              <a:cxn ang="0">
                <a:pos x="186" y="524"/>
              </a:cxn>
              <a:cxn ang="0">
                <a:pos x="196" y="374"/>
              </a:cxn>
              <a:cxn ang="0">
                <a:pos x="230" y="546"/>
              </a:cxn>
              <a:cxn ang="0">
                <a:pos x="232" y="582"/>
              </a:cxn>
              <a:cxn ang="0">
                <a:pos x="268" y="584"/>
              </a:cxn>
              <a:cxn ang="0">
                <a:pos x="268" y="528"/>
              </a:cxn>
              <a:cxn ang="0">
                <a:pos x="256" y="396"/>
              </a:cxn>
              <a:cxn ang="0">
                <a:pos x="254" y="280"/>
              </a:cxn>
              <a:cxn ang="0">
                <a:pos x="266" y="184"/>
              </a:cxn>
              <a:cxn ang="0">
                <a:pos x="352" y="266"/>
              </a:cxn>
              <a:cxn ang="0">
                <a:pos x="374" y="284"/>
              </a:cxn>
              <a:cxn ang="0">
                <a:pos x="382" y="280"/>
              </a:cxn>
              <a:cxn ang="0">
                <a:pos x="390" y="274"/>
              </a:cxn>
              <a:cxn ang="0">
                <a:pos x="240" y="44"/>
              </a:cxn>
              <a:cxn ang="0">
                <a:pos x="236" y="30"/>
              </a:cxn>
              <a:cxn ang="0">
                <a:pos x="234" y="24"/>
              </a:cxn>
              <a:cxn ang="0">
                <a:pos x="228" y="18"/>
              </a:cxn>
              <a:cxn ang="0">
                <a:pos x="186" y="24"/>
              </a:cxn>
              <a:cxn ang="0">
                <a:pos x="190" y="10"/>
              </a:cxn>
              <a:cxn ang="0">
                <a:pos x="192" y="6"/>
              </a:cxn>
              <a:cxn ang="0">
                <a:pos x="194" y="8"/>
              </a:cxn>
              <a:cxn ang="0">
                <a:pos x="210" y="0"/>
              </a:cxn>
              <a:cxn ang="0">
                <a:pos x="208" y="4"/>
              </a:cxn>
              <a:cxn ang="0">
                <a:pos x="208" y="8"/>
              </a:cxn>
              <a:cxn ang="0">
                <a:pos x="210" y="8"/>
              </a:cxn>
              <a:cxn ang="0">
                <a:pos x="212" y="8"/>
              </a:cxn>
              <a:cxn ang="0">
                <a:pos x="222" y="10"/>
              </a:cxn>
              <a:cxn ang="0">
                <a:pos x="218" y="4"/>
              </a:cxn>
              <a:cxn ang="0">
                <a:pos x="218" y="8"/>
              </a:cxn>
              <a:cxn ang="0">
                <a:pos x="222" y="10"/>
              </a:cxn>
              <a:cxn ang="0">
                <a:pos x="218" y="12"/>
              </a:cxn>
            </a:cxnLst>
            <a:rect l="0" t="0" r="r" b="b"/>
            <a:pathLst>
              <a:path w="408" h="596">
                <a:moveTo>
                  <a:pt x="406" y="272"/>
                </a:moveTo>
                <a:lnTo>
                  <a:pt x="406" y="272"/>
                </a:lnTo>
                <a:lnTo>
                  <a:pt x="402" y="268"/>
                </a:lnTo>
                <a:lnTo>
                  <a:pt x="402" y="268"/>
                </a:lnTo>
                <a:lnTo>
                  <a:pt x="396" y="264"/>
                </a:lnTo>
                <a:lnTo>
                  <a:pt x="396" y="264"/>
                </a:lnTo>
                <a:lnTo>
                  <a:pt x="390" y="262"/>
                </a:lnTo>
                <a:lnTo>
                  <a:pt x="390" y="262"/>
                </a:lnTo>
                <a:lnTo>
                  <a:pt x="386" y="258"/>
                </a:lnTo>
                <a:lnTo>
                  <a:pt x="386" y="258"/>
                </a:lnTo>
                <a:lnTo>
                  <a:pt x="382" y="254"/>
                </a:lnTo>
                <a:lnTo>
                  <a:pt x="382" y="254"/>
                </a:lnTo>
                <a:lnTo>
                  <a:pt x="380" y="248"/>
                </a:lnTo>
                <a:lnTo>
                  <a:pt x="380" y="248"/>
                </a:lnTo>
                <a:lnTo>
                  <a:pt x="382" y="246"/>
                </a:lnTo>
                <a:lnTo>
                  <a:pt x="384" y="244"/>
                </a:lnTo>
                <a:lnTo>
                  <a:pt x="384" y="244"/>
                </a:lnTo>
                <a:lnTo>
                  <a:pt x="392" y="242"/>
                </a:lnTo>
                <a:lnTo>
                  <a:pt x="392" y="242"/>
                </a:lnTo>
                <a:lnTo>
                  <a:pt x="396" y="240"/>
                </a:lnTo>
                <a:lnTo>
                  <a:pt x="398" y="238"/>
                </a:lnTo>
                <a:lnTo>
                  <a:pt x="398" y="238"/>
                </a:lnTo>
                <a:lnTo>
                  <a:pt x="398" y="236"/>
                </a:lnTo>
                <a:lnTo>
                  <a:pt x="398" y="236"/>
                </a:lnTo>
                <a:lnTo>
                  <a:pt x="398" y="236"/>
                </a:lnTo>
                <a:lnTo>
                  <a:pt x="390" y="236"/>
                </a:lnTo>
                <a:lnTo>
                  <a:pt x="390" y="236"/>
                </a:lnTo>
                <a:lnTo>
                  <a:pt x="384" y="238"/>
                </a:lnTo>
                <a:lnTo>
                  <a:pt x="384" y="238"/>
                </a:lnTo>
                <a:lnTo>
                  <a:pt x="376" y="238"/>
                </a:lnTo>
                <a:lnTo>
                  <a:pt x="376" y="238"/>
                </a:lnTo>
                <a:lnTo>
                  <a:pt x="372" y="238"/>
                </a:lnTo>
                <a:lnTo>
                  <a:pt x="370" y="238"/>
                </a:lnTo>
                <a:lnTo>
                  <a:pt x="370" y="238"/>
                </a:lnTo>
                <a:lnTo>
                  <a:pt x="366" y="238"/>
                </a:lnTo>
                <a:lnTo>
                  <a:pt x="366" y="238"/>
                </a:lnTo>
                <a:lnTo>
                  <a:pt x="362" y="236"/>
                </a:lnTo>
                <a:lnTo>
                  <a:pt x="362" y="236"/>
                </a:lnTo>
                <a:lnTo>
                  <a:pt x="356" y="232"/>
                </a:lnTo>
                <a:lnTo>
                  <a:pt x="356" y="232"/>
                </a:lnTo>
                <a:lnTo>
                  <a:pt x="352" y="230"/>
                </a:lnTo>
                <a:lnTo>
                  <a:pt x="352" y="230"/>
                </a:lnTo>
                <a:lnTo>
                  <a:pt x="346" y="224"/>
                </a:lnTo>
                <a:lnTo>
                  <a:pt x="346" y="224"/>
                </a:lnTo>
                <a:lnTo>
                  <a:pt x="338" y="216"/>
                </a:lnTo>
                <a:lnTo>
                  <a:pt x="338" y="216"/>
                </a:lnTo>
                <a:lnTo>
                  <a:pt x="334" y="214"/>
                </a:lnTo>
                <a:lnTo>
                  <a:pt x="334" y="214"/>
                </a:lnTo>
                <a:lnTo>
                  <a:pt x="332" y="210"/>
                </a:lnTo>
                <a:lnTo>
                  <a:pt x="332" y="210"/>
                </a:lnTo>
                <a:lnTo>
                  <a:pt x="328" y="206"/>
                </a:lnTo>
                <a:lnTo>
                  <a:pt x="328" y="206"/>
                </a:lnTo>
                <a:lnTo>
                  <a:pt x="320" y="200"/>
                </a:lnTo>
                <a:lnTo>
                  <a:pt x="320" y="200"/>
                </a:lnTo>
                <a:lnTo>
                  <a:pt x="318" y="198"/>
                </a:lnTo>
                <a:lnTo>
                  <a:pt x="318" y="196"/>
                </a:lnTo>
                <a:lnTo>
                  <a:pt x="318" y="196"/>
                </a:lnTo>
                <a:lnTo>
                  <a:pt x="312" y="186"/>
                </a:lnTo>
                <a:lnTo>
                  <a:pt x="312" y="186"/>
                </a:lnTo>
                <a:lnTo>
                  <a:pt x="304" y="178"/>
                </a:lnTo>
                <a:lnTo>
                  <a:pt x="304" y="178"/>
                </a:lnTo>
                <a:lnTo>
                  <a:pt x="300" y="172"/>
                </a:lnTo>
                <a:lnTo>
                  <a:pt x="300" y="172"/>
                </a:lnTo>
                <a:lnTo>
                  <a:pt x="298" y="166"/>
                </a:lnTo>
                <a:lnTo>
                  <a:pt x="298" y="166"/>
                </a:lnTo>
                <a:lnTo>
                  <a:pt x="296" y="164"/>
                </a:lnTo>
                <a:lnTo>
                  <a:pt x="296" y="164"/>
                </a:lnTo>
                <a:lnTo>
                  <a:pt x="296" y="154"/>
                </a:lnTo>
                <a:lnTo>
                  <a:pt x="296" y="154"/>
                </a:lnTo>
                <a:lnTo>
                  <a:pt x="292" y="138"/>
                </a:lnTo>
                <a:lnTo>
                  <a:pt x="292" y="138"/>
                </a:lnTo>
                <a:lnTo>
                  <a:pt x="288" y="126"/>
                </a:lnTo>
                <a:lnTo>
                  <a:pt x="288" y="126"/>
                </a:lnTo>
                <a:lnTo>
                  <a:pt x="288" y="120"/>
                </a:lnTo>
                <a:lnTo>
                  <a:pt x="288" y="120"/>
                </a:lnTo>
                <a:lnTo>
                  <a:pt x="286" y="106"/>
                </a:lnTo>
                <a:lnTo>
                  <a:pt x="286" y="106"/>
                </a:lnTo>
                <a:lnTo>
                  <a:pt x="284" y="102"/>
                </a:lnTo>
                <a:lnTo>
                  <a:pt x="284" y="102"/>
                </a:lnTo>
                <a:lnTo>
                  <a:pt x="280" y="100"/>
                </a:lnTo>
                <a:lnTo>
                  <a:pt x="280" y="100"/>
                </a:lnTo>
                <a:lnTo>
                  <a:pt x="272" y="96"/>
                </a:lnTo>
                <a:lnTo>
                  <a:pt x="272" y="96"/>
                </a:lnTo>
                <a:lnTo>
                  <a:pt x="266" y="94"/>
                </a:lnTo>
                <a:lnTo>
                  <a:pt x="266" y="94"/>
                </a:lnTo>
                <a:lnTo>
                  <a:pt x="256" y="92"/>
                </a:lnTo>
                <a:lnTo>
                  <a:pt x="256" y="92"/>
                </a:lnTo>
                <a:lnTo>
                  <a:pt x="242" y="88"/>
                </a:lnTo>
                <a:lnTo>
                  <a:pt x="242" y="88"/>
                </a:lnTo>
                <a:lnTo>
                  <a:pt x="240" y="86"/>
                </a:lnTo>
                <a:lnTo>
                  <a:pt x="240" y="86"/>
                </a:lnTo>
                <a:lnTo>
                  <a:pt x="238" y="86"/>
                </a:lnTo>
                <a:lnTo>
                  <a:pt x="238" y="86"/>
                </a:lnTo>
                <a:lnTo>
                  <a:pt x="236" y="84"/>
                </a:lnTo>
                <a:lnTo>
                  <a:pt x="236" y="84"/>
                </a:lnTo>
                <a:lnTo>
                  <a:pt x="234" y="82"/>
                </a:lnTo>
                <a:lnTo>
                  <a:pt x="234" y="82"/>
                </a:lnTo>
                <a:lnTo>
                  <a:pt x="230" y="82"/>
                </a:lnTo>
                <a:lnTo>
                  <a:pt x="230" y="82"/>
                </a:lnTo>
                <a:lnTo>
                  <a:pt x="228" y="80"/>
                </a:lnTo>
                <a:lnTo>
                  <a:pt x="228" y="80"/>
                </a:lnTo>
                <a:lnTo>
                  <a:pt x="226" y="78"/>
                </a:lnTo>
                <a:lnTo>
                  <a:pt x="226" y="78"/>
                </a:lnTo>
                <a:lnTo>
                  <a:pt x="224" y="78"/>
                </a:lnTo>
                <a:lnTo>
                  <a:pt x="224" y="78"/>
                </a:lnTo>
                <a:lnTo>
                  <a:pt x="224" y="76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30" y="70"/>
                </a:lnTo>
                <a:lnTo>
                  <a:pt x="230" y="70"/>
                </a:lnTo>
                <a:lnTo>
                  <a:pt x="232" y="70"/>
                </a:lnTo>
                <a:lnTo>
                  <a:pt x="232" y="70"/>
                </a:lnTo>
                <a:lnTo>
                  <a:pt x="234" y="66"/>
                </a:lnTo>
                <a:lnTo>
                  <a:pt x="234" y="66"/>
                </a:lnTo>
                <a:lnTo>
                  <a:pt x="236" y="58"/>
                </a:lnTo>
                <a:lnTo>
                  <a:pt x="236" y="58"/>
                </a:lnTo>
                <a:lnTo>
                  <a:pt x="238" y="52"/>
                </a:lnTo>
                <a:lnTo>
                  <a:pt x="238" y="52"/>
                </a:lnTo>
                <a:lnTo>
                  <a:pt x="240" y="48"/>
                </a:lnTo>
                <a:lnTo>
                  <a:pt x="240" y="48"/>
                </a:lnTo>
                <a:lnTo>
                  <a:pt x="240" y="42"/>
                </a:lnTo>
                <a:lnTo>
                  <a:pt x="240" y="42"/>
                </a:lnTo>
                <a:lnTo>
                  <a:pt x="240" y="38"/>
                </a:lnTo>
                <a:lnTo>
                  <a:pt x="240" y="38"/>
                </a:lnTo>
                <a:lnTo>
                  <a:pt x="238" y="36"/>
                </a:lnTo>
                <a:lnTo>
                  <a:pt x="238" y="36"/>
                </a:lnTo>
                <a:lnTo>
                  <a:pt x="238" y="34"/>
                </a:lnTo>
                <a:lnTo>
                  <a:pt x="238" y="34"/>
                </a:lnTo>
                <a:lnTo>
                  <a:pt x="240" y="36"/>
                </a:lnTo>
                <a:lnTo>
                  <a:pt x="240" y="36"/>
                </a:lnTo>
                <a:lnTo>
                  <a:pt x="240" y="38"/>
                </a:lnTo>
                <a:lnTo>
                  <a:pt x="240" y="38"/>
                </a:lnTo>
                <a:lnTo>
                  <a:pt x="240" y="36"/>
                </a:lnTo>
                <a:lnTo>
                  <a:pt x="240" y="36"/>
                </a:lnTo>
                <a:lnTo>
                  <a:pt x="238" y="32"/>
                </a:lnTo>
                <a:lnTo>
                  <a:pt x="238" y="32"/>
                </a:lnTo>
                <a:lnTo>
                  <a:pt x="238" y="30"/>
                </a:lnTo>
                <a:lnTo>
                  <a:pt x="238" y="30"/>
                </a:lnTo>
                <a:lnTo>
                  <a:pt x="236" y="28"/>
                </a:lnTo>
                <a:lnTo>
                  <a:pt x="236" y="28"/>
                </a:lnTo>
                <a:lnTo>
                  <a:pt x="236" y="28"/>
                </a:lnTo>
                <a:lnTo>
                  <a:pt x="238" y="28"/>
                </a:lnTo>
                <a:lnTo>
                  <a:pt x="238" y="28"/>
                </a:lnTo>
                <a:lnTo>
                  <a:pt x="236" y="26"/>
                </a:lnTo>
                <a:lnTo>
                  <a:pt x="236" y="26"/>
                </a:lnTo>
                <a:lnTo>
                  <a:pt x="234" y="22"/>
                </a:lnTo>
                <a:lnTo>
                  <a:pt x="234" y="22"/>
                </a:lnTo>
                <a:lnTo>
                  <a:pt x="232" y="20"/>
                </a:lnTo>
                <a:lnTo>
                  <a:pt x="232" y="20"/>
                </a:lnTo>
                <a:lnTo>
                  <a:pt x="230" y="16"/>
                </a:lnTo>
                <a:lnTo>
                  <a:pt x="230" y="16"/>
                </a:lnTo>
                <a:lnTo>
                  <a:pt x="226" y="16"/>
                </a:lnTo>
                <a:lnTo>
                  <a:pt x="226" y="16"/>
                </a:lnTo>
                <a:lnTo>
                  <a:pt x="226" y="12"/>
                </a:lnTo>
                <a:lnTo>
                  <a:pt x="226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8"/>
                </a:lnTo>
                <a:lnTo>
                  <a:pt x="222" y="8"/>
                </a:lnTo>
                <a:lnTo>
                  <a:pt x="220" y="6"/>
                </a:lnTo>
                <a:lnTo>
                  <a:pt x="220" y="6"/>
                </a:lnTo>
                <a:lnTo>
                  <a:pt x="222" y="4"/>
                </a:lnTo>
                <a:lnTo>
                  <a:pt x="222" y="4"/>
                </a:lnTo>
                <a:lnTo>
                  <a:pt x="222" y="4"/>
                </a:lnTo>
                <a:lnTo>
                  <a:pt x="222" y="4"/>
                </a:lnTo>
                <a:lnTo>
                  <a:pt x="224" y="4"/>
                </a:lnTo>
                <a:lnTo>
                  <a:pt x="224" y="4"/>
                </a:lnTo>
                <a:lnTo>
                  <a:pt x="226" y="4"/>
                </a:lnTo>
                <a:lnTo>
                  <a:pt x="226" y="4"/>
                </a:lnTo>
                <a:lnTo>
                  <a:pt x="224" y="2"/>
                </a:lnTo>
                <a:lnTo>
                  <a:pt x="224" y="2"/>
                </a:lnTo>
                <a:lnTo>
                  <a:pt x="222" y="2"/>
                </a:lnTo>
                <a:lnTo>
                  <a:pt x="222" y="2"/>
                </a:lnTo>
                <a:lnTo>
                  <a:pt x="222" y="4"/>
                </a:lnTo>
                <a:lnTo>
                  <a:pt x="222" y="4"/>
                </a:lnTo>
                <a:lnTo>
                  <a:pt x="220" y="4"/>
                </a:lnTo>
                <a:lnTo>
                  <a:pt x="220" y="4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6" y="6"/>
                </a:lnTo>
                <a:lnTo>
                  <a:pt x="216" y="6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6" y="8"/>
                </a:lnTo>
                <a:lnTo>
                  <a:pt x="216" y="8"/>
                </a:lnTo>
                <a:lnTo>
                  <a:pt x="216" y="6"/>
                </a:lnTo>
                <a:lnTo>
                  <a:pt x="216" y="6"/>
                </a:lnTo>
                <a:lnTo>
                  <a:pt x="220" y="4"/>
                </a:lnTo>
                <a:lnTo>
                  <a:pt x="220" y="4"/>
                </a:lnTo>
                <a:lnTo>
                  <a:pt x="222" y="2"/>
                </a:lnTo>
                <a:lnTo>
                  <a:pt x="222" y="2"/>
                </a:lnTo>
                <a:lnTo>
                  <a:pt x="222" y="2"/>
                </a:lnTo>
                <a:lnTo>
                  <a:pt x="222" y="2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4" y="8"/>
                </a:lnTo>
                <a:lnTo>
                  <a:pt x="214" y="8"/>
                </a:lnTo>
                <a:lnTo>
                  <a:pt x="214" y="8"/>
                </a:lnTo>
                <a:lnTo>
                  <a:pt x="214" y="8"/>
                </a:lnTo>
                <a:lnTo>
                  <a:pt x="214" y="6"/>
                </a:lnTo>
                <a:lnTo>
                  <a:pt x="214" y="6"/>
                </a:lnTo>
                <a:lnTo>
                  <a:pt x="212" y="2"/>
                </a:lnTo>
                <a:lnTo>
                  <a:pt x="212" y="2"/>
                </a:lnTo>
                <a:lnTo>
                  <a:pt x="210" y="0"/>
                </a:lnTo>
                <a:lnTo>
                  <a:pt x="210" y="0"/>
                </a:lnTo>
                <a:lnTo>
                  <a:pt x="206" y="0"/>
                </a:lnTo>
                <a:lnTo>
                  <a:pt x="206" y="0"/>
                </a:lnTo>
                <a:lnTo>
                  <a:pt x="204" y="0"/>
                </a:lnTo>
                <a:lnTo>
                  <a:pt x="204" y="0"/>
                </a:lnTo>
                <a:lnTo>
                  <a:pt x="202" y="0"/>
                </a:lnTo>
                <a:lnTo>
                  <a:pt x="202" y="0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0" y="4"/>
                </a:lnTo>
                <a:lnTo>
                  <a:pt x="200" y="4"/>
                </a:lnTo>
                <a:lnTo>
                  <a:pt x="198" y="2"/>
                </a:lnTo>
                <a:lnTo>
                  <a:pt x="198" y="2"/>
                </a:lnTo>
                <a:lnTo>
                  <a:pt x="196" y="2"/>
                </a:lnTo>
                <a:lnTo>
                  <a:pt x="196" y="2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4" y="2"/>
                </a:lnTo>
                <a:lnTo>
                  <a:pt x="194" y="2"/>
                </a:lnTo>
                <a:lnTo>
                  <a:pt x="196" y="2"/>
                </a:lnTo>
                <a:lnTo>
                  <a:pt x="196" y="2"/>
                </a:lnTo>
                <a:lnTo>
                  <a:pt x="194" y="4"/>
                </a:lnTo>
                <a:lnTo>
                  <a:pt x="194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0" y="6"/>
                </a:lnTo>
                <a:lnTo>
                  <a:pt x="190" y="6"/>
                </a:lnTo>
                <a:lnTo>
                  <a:pt x="188" y="8"/>
                </a:lnTo>
                <a:lnTo>
                  <a:pt x="188" y="8"/>
                </a:lnTo>
                <a:lnTo>
                  <a:pt x="188" y="10"/>
                </a:lnTo>
                <a:lnTo>
                  <a:pt x="188" y="10"/>
                </a:lnTo>
                <a:lnTo>
                  <a:pt x="188" y="14"/>
                </a:lnTo>
                <a:lnTo>
                  <a:pt x="188" y="14"/>
                </a:lnTo>
                <a:lnTo>
                  <a:pt x="186" y="16"/>
                </a:lnTo>
                <a:lnTo>
                  <a:pt x="186" y="16"/>
                </a:lnTo>
                <a:lnTo>
                  <a:pt x="186" y="18"/>
                </a:lnTo>
                <a:lnTo>
                  <a:pt x="186" y="18"/>
                </a:lnTo>
                <a:lnTo>
                  <a:pt x="184" y="20"/>
                </a:lnTo>
                <a:lnTo>
                  <a:pt x="184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20"/>
                </a:lnTo>
                <a:lnTo>
                  <a:pt x="186" y="20"/>
                </a:lnTo>
                <a:lnTo>
                  <a:pt x="184" y="22"/>
                </a:lnTo>
                <a:lnTo>
                  <a:pt x="184" y="22"/>
                </a:lnTo>
                <a:lnTo>
                  <a:pt x="184" y="22"/>
                </a:lnTo>
                <a:lnTo>
                  <a:pt x="184" y="22"/>
                </a:lnTo>
                <a:lnTo>
                  <a:pt x="182" y="24"/>
                </a:lnTo>
                <a:lnTo>
                  <a:pt x="182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6"/>
                </a:lnTo>
                <a:lnTo>
                  <a:pt x="184" y="26"/>
                </a:lnTo>
                <a:lnTo>
                  <a:pt x="182" y="26"/>
                </a:lnTo>
                <a:lnTo>
                  <a:pt x="182" y="26"/>
                </a:lnTo>
                <a:lnTo>
                  <a:pt x="180" y="28"/>
                </a:lnTo>
                <a:lnTo>
                  <a:pt x="180" y="28"/>
                </a:lnTo>
                <a:lnTo>
                  <a:pt x="180" y="30"/>
                </a:lnTo>
                <a:lnTo>
                  <a:pt x="180" y="30"/>
                </a:lnTo>
                <a:lnTo>
                  <a:pt x="180" y="30"/>
                </a:lnTo>
                <a:lnTo>
                  <a:pt x="180" y="30"/>
                </a:lnTo>
                <a:lnTo>
                  <a:pt x="182" y="26"/>
                </a:lnTo>
                <a:lnTo>
                  <a:pt x="182" y="26"/>
                </a:lnTo>
                <a:lnTo>
                  <a:pt x="184" y="24"/>
                </a:lnTo>
                <a:lnTo>
                  <a:pt x="184" y="24"/>
                </a:lnTo>
                <a:lnTo>
                  <a:pt x="186" y="24"/>
                </a:lnTo>
                <a:lnTo>
                  <a:pt x="186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6"/>
                </a:lnTo>
                <a:lnTo>
                  <a:pt x="184" y="26"/>
                </a:lnTo>
                <a:lnTo>
                  <a:pt x="182" y="28"/>
                </a:lnTo>
                <a:lnTo>
                  <a:pt x="182" y="28"/>
                </a:lnTo>
                <a:lnTo>
                  <a:pt x="182" y="30"/>
                </a:lnTo>
                <a:lnTo>
                  <a:pt x="182" y="30"/>
                </a:lnTo>
                <a:lnTo>
                  <a:pt x="182" y="28"/>
                </a:lnTo>
                <a:lnTo>
                  <a:pt x="182" y="28"/>
                </a:lnTo>
                <a:lnTo>
                  <a:pt x="184" y="26"/>
                </a:lnTo>
                <a:lnTo>
                  <a:pt x="184" y="26"/>
                </a:lnTo>
                <a:lnTo>
                  <a:pt x="186" y="26"/>
                </a:lnTo>
                <a:lnTo>
                  <a:pt x="186" y="26"/>
                </a:lnTo>
                <a:lnTo>
                  <a:pt x="184" y="28"/>
                </a:lnTo>
                <a:lnTo>
                  <a:pt x="184" y="28"/>
                </a:lnTo>
                <a:lnTo>
                  <a:pt x="182" y="30"/>
                </a:lnTo>
                <a:lnTo>
                  <a:pt x="182" y="30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82" y="38"/>
                </a:lnTo>
                <a:lnTo>
                  <a:pt x="180" y="42"/>
                </a:lnTo>
                <a:lnTo>
                  <a:pt x="180" y="42"/>
                </a:lnTo>
                <a:lnTo>
                  <a:pt x="180" y="50"/>
                </a:lnTo>
                <a:lnTo>
                  <a:pt x="180" y="54"/>
                </a:lnTo>
                <a:lnTo>
                  <a:pt x="180" y="54"/>
                </a:lnTo>
                <a:lnTo>
                  <a:pt x="180" y="58"/>
                </a:lnTo>
                <a:lnTo>
                  <a:pt x="180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4" y="60"/>
                </a:lnTo>
                <a:lnTo>
                  <a:pt x="184" y="60"/>
                </a:lnTo>
                <a:lnTo>
                  <a:pt x="184" y="62"/>
                </a:lnTo>
                <a:lnTo>
                  <a:pt x="184" y="66"/>
                </a:lnTo>
                <a:lnTo>
                  <a:pt x="184" y="66"/>
                </a:lnTo>
                <a:lnTo>
                  <a:pt x="182" y="74"/>
                </a:lnTo>
                <a:lnTo>
                  <a:pt x="182" y="74"/>
                </a:lnTo>
                <a:lnTo>
                  <a:pt x="182" y="76"/>
                </a:lnTo>
                <a:lnTo>
                  <a:pt x="182" y="78"/>
                </a:lnTo>
                <a:lnTo>
                  <a:pt x="182" y="80"/>
                </a:lnTo>
                <a:lnTo>
                  <a:pt x="182" y="80"/>
                </a:lnTo>
                <a:lnTo>
                  <a:pt x="180" y="82"/>
                </a:lnTo>
                <a:lnTo>
                  <a:pt x="180" y="82"/>
                </a:lnTo>
                <a:lnTo>
                  <a:pt x="178" y="84"/>
                </a:lnTo>
                <a:lnTo>
                  <a:pt x="178" y="84"/>
                </a:lnTo>
                <a:lnTo>
                  <a:pt x="172" y="88"/>
                </a:lnTo>
                <a:lnTo>
                  <a:pt x="172" y="88"/>
                </a:lnTo>
                <a:lnTo>
                  <a:pt x="166" y="90"/>
                </a:lnTo>
                <a:lnTo>
                  <a:pt x="166" y="90"/>
                </a:lnTo>
                <a:lnTo>
                  <a:pt x="148" y="96"/>
                </a:lnTo>
                <a:lnTo>
                  <a:pt x="148" y="96"/>
                </a:lnTo>
                <a:lnTo>
                  <a:pt x="136" y="100"/>
                </a:lnTo>
                <a:lnTo>
                  <a:pt x="136" y="100"/>
                </a:lnTo>
                <a:lnTo>
                  <a:pt x="132" y="102"/>
                </a:lnTo>
                <a:lnTo>
                  <a:pt x="132" y="102"/>
                </a:lnTo>
                <a:lnTo>
                  <a:pt x="130" y="102"/>
                </a:lnTo>
                <a:lnTo>
                  <a:pt x="130" y="102"/>
                </a:lnTo>
                <a:lnTo>
                  <a:pt x="128" y="106"/>
                </a:lnTo>
                <a:lnTo>
                  <a:pt x="128" y="106"/>
                </a:lnTo>
                <a:lnTo>
                  <a:pt x="126" y="108"/>
                </a:lnTo>
                <a:lnTo>
                  <a:pt x="126" y="108"/>
                </a:lnTo>
                <a:lnTo>
                  <a:pt x="126" y="112"/>
                </a:lnTo>
                <a:lnTo>
                  <a:pt x="126" y="112"/>
                </a:lnTo>
                <a:lnTo>
                  <a:pt x="124" y="116"/>
                </a:lnTo>
                <a:lnTo>
                  <a:pt x="124" y="116"/>
                </a:lnTo>
                <a:lnTo>
                  <a:pt x="122" y="118"/>
                </a:lnTo>
                <a:lnTo>
                  <a:pt x="122" y="118"/>
                </a:lnTo>
                <a:lnTo>
                  <a:pt x="122" y="120"/>
                </a:lnTo>
                <a:lnTo>
                  <a:pt x="122" y="120"/>
                </a:lnTo>
                <a:lnTo>
                  <a:pt x="122" y="126"/>
                </a:lnTo>
                <a:lnTo>
                  <a:pt x="122" y="126"/>
                </a:lnTo>
                <a:lnTo>
                  <a:pt x="118" y="136"/>
                </a:lnTo>
                <a:lnTo>
                  <a:pt x="118" y="136"/>
                </a:lnTo>
                <a:lnTo>
                  <a:pt x="116" y="144"/>
                </a:lnTo>
                <a:lnTo>
                  <a:pt x="116" y="144"/>
                </a:lnTo>
                <a:lnTo>
                  <a:pt x="114" y="148"/>
                </a:lnTo>
                <a:lnTo>
                  <a:pt x="110" y="154"/>
                </a:lnTo>
                <a:lnTo>
                  <a:pt x="110" y="154"/>
                </a:lnTo>
                <a:lnTo>
                  <a:pt x="108" y="160"/>
                </a:lnTo>
                <a:lnTo>
                  <a:pt x="106" y="164"/>
                </a:lnTo>
                <a:lnTo>
                  <a:pt x="106" y="164"/>
                </a:lnTo>
                <a:lnTo>
                  <a:pt x="106" y="170"/>
                </a:lnTo>
                <a:lnTo>
                  <a:pt x="106" y="170"/>
                </a:lnTo>
                <a:lnTo>
                  <a:pt x="104" y="172"/>
                </a:lnTo>
                <a:lnTo>
                  <a:pt x="104" y="172"/>
                </a:lnTo>
                <a:lnTo>
                  <a:pt x="102" y="176"/>
                </a:lnTo>
                <a:lnTo>
                  <a:pt x="102" y="176"/>
                </a:lnTo>
                <a:lnTo>
                  <a:pt x="96" y="182"/>
                </a:lnTo>
                <a:lnTo>
                  <a:pt x="96" y="182"/>
                </a:lnTo>
                <a:lnTo>
                  <a:pt x="92" y="190"/>
                </a:lnTo>
                <a:lnTo>
                  <a:pt x="92" y="190"/>
                </a:lnTo>
                <a:lnTo>
                  <a:pt x="88" y="194"/>
                </a:lnTo>
                <a:lnTo>
                  <a:pt x="88" y="194"/>
                </a:lnTo>
                <a:lnTo>
                  <a:pt x="80" y="204"/>
                </a:lnTo>
                <a:lnTo>
                  <a:pt x="80" y="204"/>
                </a:lnTo>
                <a:lnTo>
                  <a:pt x="74" y="212"/>
                </a:lnTo>
                <a:lnTo>
                  <a:pt x="74" y="212"/>
                </a:lnTo>
                <a:lnTo>
                  <a:pt x="68" y="218"/>
                </a:lnTo>
                <a:lnTo>
                  <a:pt x="68" y="218"/>
                </a:lnTo>
                <a:lnTo>
                  <a:pt x="62" y="226"/>
                </a:lnTo>
                <a:lnTo>
                  <a:pt x="62" y="226"/>
                </a:lnTo>
                <a:lnTo>
                  <a:pt x="56" y="236"/>
                </a:lnTo>
                <a:lnTo>
                  <a:pt x="56" y="236"/>
                </a:lnTo>
                <a:lnTo>
                  <a:pt x="54" y="238"/>
                </a:lnTo>
                <a:lnTo>
                  <a:pt x="54" y="238"/>
                </a:lnTo>
                <a:lnTo>
                  <a:pt x="48" y="242"/>
                </a:lnTo>
                <a:lnTo>
                  <a:pt x="48" y="242"/>
                </a:lnTo>
                <a:lnTo>
                  <a:pt x="42" y="248"/>
                </a:lnTo>
                <a:lnTo>
                  <a:pt x="42" y="248"/>
                </a:lnTo>
                <a:lnTo>
                  <a:pt x="40" y="250"/>
                </a:lnTo>
                <a:lnTo>
                  <a:pt x="40" y="250"/>
                </a:lnTo>
                <a:lnTo>
                  <a:pt x="40" y="250"/>
                </a:lnTo>
                <a:lnTo>
                  <a:pt x="38" y="250"/>
                </a:lnTo>
                <a:lnTo>
                  <a:pt x="38" y="250"/>
                </a:lnTo>
                <a:lnTo>
                  <a:pt x="34" y="250"/>
                </a:lnTo>
                <a:lnTo>
                  <a:pt x="34" y="250"/>
                </a:lnTo>
                <a:lnTo>
                  <a:pt x="28" y="250"/>
                </a:lnTo>
                <a:lnTo>
                  <a:pt x="28" y="250"/>
                </a:lnTo>
                <a:lnTo>
                  <a:pt x="24" y="248"/>
                </a:lnTo>
                <a:lnTo>
                  <a:pt x="24" y="248"/>
                </a:lnTo>
                <a:lnTo>
                  <a:pt x="18" y="248"/>
                </a:lnTo>
                <a:lnTo>
                  <a:pt x="18" y="248"/>
                </a:lnTo>
                <a:lnTo>
                  <a:pt x="12" y="246"/>
                </a:lnTo>
                <a:lnTo>
                  <a:pt x="12" y="246"/>
                </a:lnTo>
                <a:lnTo>
                  <a:pt x="10" y="246"/>
                </a:lnTo>
                <a:lnTo>
                  <a:pt x="10" y="250"/>
                </a:lnTo>
                <a:lnTo>
                  <a:pt x="10" y="250"/>
                </a:lnTo>
                <a:lnTo>
                  <a:pt x="12" y="250"/>
                </a:lnTo>
                <a:lnTo>
                  <a:pt x="12" y="250"/>
                </a:lnTo>
                <a:lnTo>
                  <a:pt x="14" y="252"/>
                </a:lnTo>
                <a:lnTo>
                  <a:pt x="16" y="254"/>
                </a:lnTo>
                <a:lnTo>
                  <a:pt x="16" y="254"/>
                </a:lnTo>
                <a:lnTo>
                  <a:pt x="22" y="256"/>
                </a:lnTo>
                <a:lnTo>
                  <a:pt x="22" y="256"/>
                </a:lnTo>
                <a:lnTo>
                  <a:pt x="24" y="260"/>
                </a:lnTo>
                <a:lnTo>
                  <a:pt x="24" y="262"/>
                </a:lnTo>
                <a:lnTo>
                  <a:pt x="24" y="262"/>
                </a:lnTo>
                <a:lnTo>
                  <a:pt x="22" y="266"/>
                </a:lnTo>
                <a:lnTo>
                  <a:pt x="20" y="268"/>
                </a:lnTo>
                <a:lnTo>
                  <a:pt x="20" y="268"/>
                </a:lnTo>
                <a:lnTo>
                  <a:pt x="14" y="272"/>
                </a:lnTo>
                <a:lnTo>
                  <a:pt x="14" y="272"/>
                </a:lnTo>
                <a:lnTo>
                  <a:pt x="10" y="276"/>
                </a:lnTo>
                <a:lnTo>
                  <a:pt x="10" y="276"/>
                </a:lnTo>
                <a:lnTo>
                  <a:pt x="0" y="284"/>
                </a:lnTo>
                <a:lnTo>
                  <a:pt x="0" y="284"/>
                </a:lnTo>
                <a:lnTo>
                  <a:pt x="0" y="286"/>
                </a:lnTo>
                <a:lnTo>
                  <a:pt x="0" y="288"/>
                </a:lnTo>
                <a:lnTo>
                  <a:pt x="0" y="288"/>
                </a:lnTo>
                <a:lnTo>
                  <a:pt x="2" y="288"/>
                </a:lnTo>
                <a:lnTo>
                  <a:pt x="6" y="284"/>
                </a:lnTo>
                <a:lnTo>
                  <a:pt x="6" y="284"/>
                </a:lnTo>
                <a:lnTo>
                  <a:pt x="14" y="280"/>
                </a:lnTo>
                <a:lnTo>
                  <a:pt x="14" y="280"/>
                </a:lnTo>
                <a:lnTo>
                  <a:pt x="16" y="278"/>
                </a:lnTo>
                <a:lnTo>
                  <a:pt x="16" y="278"/>
                </a:lnTo>
                <a:lnTo>
                  <a:pt x="18" y="278"/>
                </a:lnTo>
                <a:lnTo>
                  <a:pt x="20" y="278"/>
                </a:lnTo>
                <a:lnTo>
                  <a:pt x="20" y="278"/>
                </a:lnTo>
                <a:lnTo>
                  <a:pt x="20" y="278"/>
                </a:lnTo>
                <a:lnTo>
                  <a:pt x="20" y="280"/>
                </a:lnTo>
                <a:lnTo>
                  <a:pt x="20" y="280"/>
                </a:lnTo>
                <a:lnTo>
                  <a:pt x="16" y="284"/>
                </a:lnTo>
                <a:lnTo>
                  <a:pt x="16" y="284"/>
                </a:lnTo>
                <a:lnTo>
                  <a:pt x="12" y="288"/>
                </a:lnTo>
                <a:lnTo>
                  <a:pt x="12" y="288"/>
                </a:lnTo>
                <a:lnTo>
                  <a:pt x="4" y="296"/>
                </a:lnTo>
                <a:lnTo>
                  <a:pt x="4" y="296"/>
                </a:lnTo>
                <a:lnTo>
                  <a:pt x="4" y="298"/>
                </a:lnTo>
                <a:lnTo>
                  <a:pt x="4" y="298"/>
                </a:lnTo>
                <a:lnTo>
                  <a:pt x="6" y="300"/>
                </a:lnTo>
                <a:lnTo>
                  <a:pt x="6" y="300"/>
                </a:lnTo>
                <a:lnTo>
                  <a:pt x="10" y="296"/>
                </a:lnTo>
                <a:lnTo>
                  <a:pt x="10" y="296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12" y="300"/>
                </a:lnTo>
                <a:lnTo>
                  <a:pt x="12" y="300"/>
                </a:lnTo>
                <a:lnTo>
                  <a:pt x="12" y="302"/>
                </a:lnTo>
                <a:lnTo>
                  <a:pt x="12" y="304"/>
                </a:lnTo>
                <a:lnTo>
                  <a:pt x="12" y="304"/>
                </a:lnTo>
                <a:lnTo>
                  <a:pt x="16" y="300"/>
                </a:lnTo>
                <a:lnTo>
                  <a:pt x="16" y="300"/>
                </a:lnTo>
                <a:lnTo>
                  <a:pt x="20" y="296"/>
                </a:lnTo>
                <a:lnTo>
                  <a:pt x="20" y="296"/>
                </a:lnTo>
                <a:lnTo>
                  <a:pt x="22" y="298"/>
                </a:lnTo>
                <a:lnTo>
                  <a:pt x="22" y="298"/>
                </a:lnTo>
                <a:lnTo>
                  <a:pt x="22" y="298"/>
                </a:lnTo>
                <a:lnTo>
                  <a:pt x="28" y="290"/>
                </a:lnTo>
                <a:lnTo>
                  <a:pt x="28" y="290"/>
                </a:lnTo>
                <a:lnTo>
                  <a:pt x="36" y="280"/>
                </a:lnTo>
                <a:lnTo>
                  <a:pt x="36" y="280"/>
                </a:lnTo>
                <a:lnTo>
                  <a:pt x="40" y="276"/>
                </a:lnTo>
                <a:lnTo>
                  <a:pt x="40" y="276"/>
                </a:lnTo>
                <a:lnTo>
                  <a:pt x="46" y="270"/>
                </a:lnTo>
                <a:lnTo>
                  <a:pt x="46" y="270"/>
                </a:lnTo>
                <a:lnTo>
                  <a:pt x="48" y="268"/>
                </a:lnTo>
                <a:lnTo>
                  <a:pt x="48" y="268"/>
                </a:lnTo>
                <a:lnTo>
                  <a:pt x="52" y="266"/>
                </a:lnTo>
                <a:lnTo>
                  <a:pt x="52" y="266"/>
                </a:lnTo>
                <a:lnTo>
                  <a:pt x="54" y="264"/>
                </a:lnTo>
                <a:lnTo>
                  <a:pt x="54" y="264"/>
                </a:lnTo>
                <a:lnTo>
                  <a:pt x="56" y="268"/>
                </a:lnTo>
                <a:lnTo>
                  <a:pt x="56" y="268"/>
                </a:lnTo>
                <a:lnTo>
                  <a:pt x="58" y="268"/>
                </a:lnTo>
                <a:lnTo>
                  <a:pt x="58" y="268"/>
                </a:lnTo>
                <a:lnTo>
                  <a:pt x="60" y="270"/>
                </a:lnTo>
                <a:lnTo>
                  <a:pt x="60" y="270"/>
                </a:lnTo>
                <a:lnTo>
                  <a:pt x="64" y="266"/>
                </a:lnTo>
                <a:lnTo>
                  <a:pt x="64" y="266"/>
                </a:lnTo>
                <a:lnTo>
                  <a:pt x="80" y="254"/>
                </a:lnTo>
                <a:lnTo>
                  <a:pt x="80" y="254"/>
                </a:lnTo>
                <a:lnTo>
                  <a:pt x="90" y="246"/>
                </a:lnTo>
                <a:lnTo>
                  <a:pt x="104" y="236"/>
                </a:lnTo>
                <a:lnTo>
                  <a:pt x="104" y="236"/>
                </a:lnTo>
                <a:lnTo>
                  <a:pt x="112" y="228"/>
                </a:lnTo>
                <a:lnTo>
                  <a:pt x="118" y="226"/>
                </a:lnTo>
                <a:lnTo>
                  <a:pt x="118" y="226"/>
                </a:lnTo>
                <a:lnTo>
                  <a:pt x="120" y="224"/>
                </a:lnTo>
                <a:lnTo>
                  <a:pt x="122" y="220"/>
                </a:lnTo>
                <a:lnTo>
                  <a:pt x="122" y="220"/>
                </a:lnTo>
                <a:lnTo>
                  <a:pt x="126" y="214"/>
                </a:lnTo>
                <a:lnTo>
                  <a:pt x="126" y="214"/>
                </a:lnTo>
                <a:lnTo>
                  <a:pt x="132" y="204"/>
                </a:lnTo>
                <a:lnTo>
                  <a:pt x="132" y="204"/>
                </a:lnTo>
                <a:lnTo>
                  <a:pt x="138" y="192"/>
                </a:lnTo>
                <a:lnTo>
                  <a:pt x="138" y="192"/>
                </a:lnTo>
                <a:lnTo>
                  <a:pt x="138" y="190"/>
                </a:lnTo>
                <a:lnTo>
                  <a:pt x="138" y="190"/>
                </a:lnTo>
                <a:lnTo>
                  <a:pt x="140" y="200"/>
                </a:lnTo>
                <a:lnTo>
                  <a:pt x="140" y="200"/>
                </a:lnTo>
                <a:lnTo>
                  <a:pt x="142" y="216"/>
                </a:lnTo>
                <a:lnTo>
                  <a:pt x="142" y="216"/>
                </a:lnTo>
                <a:lnTo>
                  <a:pt x="140" y="234"/>
                </a:lnTo>
                <a:lnTo>
                  <a:pt x="140" y="234"/>
                </a:lnTo>
                <a:lnTo>
                  <a:pt x="138" y="238"/>
                </a:lnTo>
                <a:lnTo>
                  <a:pt x="138" y="238"/>
                </a:lnTo>
                <a:lnTo>
                  <a:pt x="136" y="250"/>
                </a:lnTo>
                <a:lnTo>
                  <a:pt x="136" y="250"/>
                </a:lnTo>
                <a:lnTo>
                  <a:pt x="136" y="254"/>
                </a:lnTo>
                <a:lnTo>
                  <a:pt x="138" y="250"/>
                </a:lnTo>
                <a:lnTo>
                  <a:pt x="138" y="250"/>
                </a:lnTo>
                <a:lnTo>
                  <a:pt x="138" y="266"/>
                </a:lnTo>
                <a:lnTo>
                  <a:pt x="138" y="266"/>
                </a:lnTo>
                <a:lnTo>
                  <a:pt x="138" y="288"/>
                </a:lnTo>
                <a:lnTo>
                  <a:pt x="138" y="288"/>
                </a:lnTo>
                <a:lnTo>
                  <a:pt x="138" y="304"/>
                </a:lnTo>
                <a:lnTo>
                  <a:pt x="138" y="304"/>
                </a:lnTo>
                <a:lnTo>
                  <a:pt x="138" y="314"/>
                </a:lnTo>
                <a:lnTo>
                  <a:pt x="140" y="314"/>
                </a:lnTo>
                <a:lnTo>
                  <a:pt x="142" y="334"/>
                </a:lnTo>
                <a:lnTo>
                  <a:pt x="144" y="378"/>
                </a:lnTo>
                <a:lnTo>
                  <a:pt x="144" y="378"/>
                </a:lnTo>
                <a:lnTo>
                  <a:pt x="144" y="420"/>
                </a:lnTo>
                <a:lnTo>
                  <a:pt x="144" y="420"/>
                </a:lnTo>
                <a:lnTo>
                  <a:pt x="146" y="456"/>
                </a:lnTo>
                <a:lnTo>
                  <a:pt x="146" y="456"/>
                </a:lnTo>
                <a:lnTo>
                  <a:pt x="148" y="490"/>
                </a:lnTo>
                <a:lnTo>
                  <a:pt x="148" y="490"/>
                </a:lnTo>
                <a:lnTo>
                  <a:pt x="150" y="512"/>
                </a:lnTo>
                <a:lnTo>
                  <a:pt x="150" y="512"/>
                </a:lnTo>
                <a:lnTo>
                  <a:pt x="150" y="516"/>
                </a:lnTo>
                <a:lnTo>
                  <a:pt x="148" y="520"/>
                </a:lnTo>
                <a:lnTo>
                  <a:pt x="148" y="520"/>
                </a:lnTo>
                <a:lnTo>
                  <a:pt x="148" y="528"/>
                </a:lnTo>
                <a:lnTo>
                  <a:pt x="148" y="528"/>
                </a:lnTo>
                <a:lnTo>
                  <a:pt x="148" y="532"/>
                </a:lnTo>
                <a:lnTo>
                  <a:pt x="148" y="532"/>
                </a:lnTo>
                <a:lnTo>
                  <a:pt x="146" y="532"/>
                </a:lnTo>
                <a:lnTo>
                  <a:pt x="146" y="532"/>
                </a:lnTo>
                <a:lnTo>
                  <a:pt x="146" y="532"/>
                </a:lnTo>
                <a:lnTo>
                  <a:pt x="144" y="534"/>
                </a:lnTo>
                <a:lnTo>
                  <a:pt x="144" y="534"/>
                </a:lnTo>
                <a:lnTo>
                  <a:pt x="142" y="542"/>
                </a:lnTo>
                <a:lnTo>
                  <a:pt x="142" y="542"/>
                </a:lnTo>
                <a:lnTo>
                  <a:pt x="138" y="548"/>
                </a:lnTo>
                <a:lnTo>
                  <a:pt x="138" y="548"/>
                </a:lnTo>
                <a:lnTo>
                  <a:pt x="136" y="554"/>
                </a:lnTo>
                <a:lnTo>
                  <a:pt x="136" y="554"/>
                </a:lnTo>
                <a:lnTo>
                  <a:pt x="136" y="556"/>
                </a:lnTo>
                <a:lnTo>
                  <a:pt x="134" y="556"/>
                </a:lnTo>
                <a:lnTo>
                  <a:pt x="136" y="558"/>
                </a:lnTo>
                <a:lnTo>
                  <a:pt x="130" y="562"/>
                </a:lnTo>
                <a:lnTo>
                  <a:pt x="132" y="562"/>
                </a:lnTo>
                <a:lnTo>
                  <a:pt x="132" y="562"/>
                </a:lnTo>
                <a:lnTo>
                  <a:pt x="132" y="562"/>
                </a:lnTo>
                <a:lnTo>
                  <a:pt x="134" y="562"/>
                </a:lnTo>
                <a:lnTo>
                  <a:pt x="134" y="562"/>
                </a:lnTo>
                <a:lnTo>
                  <a:pt x="128" y="566"/>
                </a:lnTo>
                <a:lnTo>
                  <a:pt x="128" y="566"/>
                </a:lnTo>
                <a:lnTo>
                  <a:pt x="126" y="568"/>
                </a:lnTo>
                <a:lnTo>
                  <a:pt x="126" y="568"/>
                </a:lnTo>
                <a:lnTo>
                  <a:pt x="120" y="568"/>
                </a:lnTo>
                <a:lnTo>
                  <a:pt x="120" y="568"/>
                </a:lnTo>
                <a:lnTo>
                  <a:pt x="112" y="574"/>
                </a:lnTo>
                <a:lnTo>
                  <a:pt x="112" y="574"/>
                </a:lnTo>
                <a:lnTo>
                  <a:pt x="112" y="576"/>
                </a:lnTo>
                <a:lnTo>
                  <a:pt x="112" y="576"/>
                </a:lnTo>
                <a:lnTo>
                  <a:pt x="112" y="576"/>
                </a:lnTo>
                <a:lnTo>
                  <a:pt x="110" y="576"/>
                </a:lnTo>
                <a:lnTo>
                  <a:pt x="110" y="576"/>
                </a:lnTo>
                <a:lnTo>
                  <a:pt x="110" y="580"/>
                </a:lnTo>
                <a:lnTo>
                  <a:pt x="110" y="580"/>
                </a:lnTo>
                <a:lnTo>
                  <a:pt x="112" y="582"/>
                </a:lnTo>
                <a:lnTo>
                  <a:pt x="116" y="584"/>
                </a:lnTo>
                <a:lnTo>
                  <a:pt x="116" y="584"/>
                </a:lnTo>
                <a:lnTo>
                  <a:pt x="128" y="584"/>
                </a:lnTo>
                <a:lnTo>
                  <a:pt x="140" y="584"/>
                </a:lnTo>
                <a:lnTo>
                  <a:pt x="140" y="584"/>
                </a:lnTo>
                <a:lnTo>
                  <a:pt x="150" y="582"/>
                </a:lnTo>
                <a:lnTo>
                  <a:pt x="154" y="580"/>
                </a:lnTo>
                <a:lnTo>
                  <a:pt x="154" y="580"/>
                </a:lnTo>
                <a:lnTo>
                  <a:pt x="158" y="582"/>
                </a:lnTo>
                <a:lnTo>
                  <a:pt x="158" y="582"/>
                </a:lnTo>
                <a:lnTo>
                  <a:pt x="170" y="582"/>
                </a:lnTo>
                <a:lnTo>
                  <a:pt x="170" y="582"/>
                </a:lnTo>
                <a:lnTo>
                  <a:pt x="176" y="580"/>
                </a:lnTo>
                <a:lnTo>
                  <a:pt x="178" y="580"/>
                </a:lnTo>
                <a:lnTo>
                  <a:pt x="178" y="580"/>
                </a:lnTo>
                <a:lnTo>
                  <a:pt x="178" y="574"/>
                </a:lnTo>
                <a:lnTo>
                  <a:pt x="178" y="574"/>
                </a:lnTo>
                <a:lnTo>
                  <a:pt x="178" y="572"/>
                </a:lnTo>
                <a:lnTo>
                  <a:pt x="178" y="572"/>
                </a:lnTo>
                <a:lnTo>
                  <a:pt x="178" y="572"/>
                </a:lnTo>
                <a:lnTo>
                  <a:pt x="178" y="572"/>
                </a:lnTo>
                <a:lnTo>
                  <a:pt x="178" y="566"/>
                </a:lnTo>
                <a:lnTo>
                  <a:pt x="178" y="566"/>
                </a:lnTo>
                <a:lnTo>
                  <a:pt x="178" y="562"/>
                </a:lnTo>
                <a:lnTo>
                  <a:pt x="178" y="562"/>
                </a:lnTo>
                <a:lnTo>
                  <a:pt x="178" y="554"/>
                </a:lnTo>
                <a:lnTo>
                  <a:pt x="178" y="554"/>
                </a:lnTo>
                <a:lnTo>
                  <a:pt x="176" y="550"/>
                </a:lnTo>
                <a:lnTo>
                  <a:pt x="176" y="550"/>
                </a:lnTo>
                <a:lnTo>
                  <a:pt x="180" y="544"/>
                </a:lnTo>
                <a:lnTo>
                  <a:pt x="180" y="544"/>
                </a:lnTo>
                <a:lnTo>
                  <a:pt x="186" y="532"/>
                </a:lnTo>
                <a:lnTo>
                  <a:pt x="186" y="532"/>
                </a:lnTo>
                <a:lnTo>
                  <a:pt x="186" y="524"/>
                </a:lnTo>
                <a:lnTo>
                  <a:pt x="186" y="524"/>
                </a:lnTo>
                <a:lnTo>
                  <a:pt x="186" y="508"/>
                </a:lnTo>
                <a:lnTo>
                  <a:pt x="186" y="508"/>
                </a:lnTo>
                <a:lnTo>
                  <a:pt x="188" y="496"/>
                </a:lnTo>
                <a:lnTo>
                  <a:pt x="188" y="496"/>
                </a:lnTo>
                <a:lnTo>
                  <a:pt x="190" y="468"/>
                </a:lnTo>
                <a:lnTo>
                  <a:pt x="190" y="468"/>
                </a:lnTo>
                <a:lnTo>
                  <a:pt x="192" y="444"/>
                </a:lnTo>
                <a:lnTo>
                  <a:pt x="192" y="444"/>
                </a:lnTo>
                <a:lnTo>
                  <a:pt x="190" y="436"/>
                </a:lnTo>
                <a:lnTo>
                  <a:pt x="190" y="436"/>
                </a:lnTo>
                <a:lnTo>
                  <a:pt x="192" y="430"/>
                </a:lnTo>
                <a:lnTo>
                  <a:pt x="192" y="430"/>
                </a:lnTo>
                <a:lnTo>
                  <a:pt x="194" y="414"/>
                </a:lnTo>
                <a:lnTo>
                  <a:pt x="194" y="414"/>
                </a:lnTo>
                <a:lnTo>
                  <a:pt x="194" y="400"/>
                </a:lnTo>
                <a:lnTo>
                  <a:pt x="194" y="400"/>
                </a:lnTo>
                <a:lnTo>
                  <a:pt x="196" y="384"/>
                </a:lnTo>
                <a:lnTo>
                  <a:pt x="196" y="384"/>
                </a:lnTo>
                <a:lnTo>
                  <a:pt x="196" y="374"/>
                </a:lnTo>
                <a:lnTo>
                  <a:pt x="196" y="374"/>
                </a:lnTo>
                <a:lnTo>
                  <a:pt x="198" y="364"/>
                </a:lnTo>
                <a:lnTo>
                  <a:pt x="198" y="364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62"/>
                </a:lnTo>
                <a:lnTo>
                  <a:pt x="202" y="362"/>
                </a:lnTo>
                <a:lnTo>
                  <a:pt x="208" y="404"/>
                </a:lnTo>
                <a:lnTo>
                  <a:pt x="208" y="404"/>
                </a:lnTo>
                <a:lnTo>
                  <a:pt x="214" y="444"/>
                </a:lnTo>
                <a:lnTo>
                  <a:pt x="214" y="444"/>
                </a:lnTo>
                <a:lnTo>
                  <a:pt x="218" y="474"/>
                </a:lnTo>
                <a:lnTo>
                  <a:pt x="218" y="474"/>
                </a:lnTo>
                <a:lnTo>
                  <a:pt x="222" y="498"/>
                </a:lnTo>
                <a:lnTo>
                  <a:pt x="222" y="498"/>
                </a:lnTo>
                <a:lnTo>
                  <a:pt x="228" y="532"/>
                </a:lnTo>
                <a:lnTo>
                  <a:pt x="228" y="532"/>
                </a:lnTo>
                <a:lnTo>
                  <a:pt x="230" y="540"/>
                </a:lnTo>
                <a:lnTo>
                  <a:pt x="230" y="546"/>
                </a:lnTo>
                <a:lnTo>
                  <a:pt x="230" y="546"/>
                </a:lnTo>
                <a:lnTo>
                  <a:pt x="230" y="556"/>
                </a:lnTo>
                <a:lnTo>
                  <a:pt x="230" y="556"/>
                </a:lnTo>
                <a:lnTo>
                  <a:pt x="230" y="560"/>
                </a:lnTo>
                <a:lnTo>
                  <a:pt x="230" y="560"/>
                </a:lnTo>
                <a:lnTo>
                  <a:pt x="232" y="562"/>
                </a:lnTo>
                <a:lnTo>
                  <a:pt x="232" y="562"/>
                </a:lnTo>
                <a:lnTo>
                  <a:pt x="238" y="566"/>
                </a:lnTo>
                <a:lnTo>
                  <a:pt x="238" y="566"/>
                </a:lnTo>
                <a:lnTo>
                  <a:pt x="238" y="570"/>
                </a:lnTo>
                <a:lnTo>
                  <a:pt x="238" y="570"/>
                </a:lnTo>
                <a:lnTo>
                  <a:pt x="236" y="574"/>
                </a:lnTo>
                <a:lnTo>
                  <a:pt x="236" y="574"/>
                </a:lnTo>
                <a:lnTo>
                  <a:pt x="234" y="576"/>
                </a:lnTo>
                <a:lnTo>
                  <a:pt x="234" y="576"/>
                </a:lnTo>
                <a:lnTo>
                  <a:pt x="234" y="576"/>
                </a:lnTo>
                <a:lnTo>
                  <a:pt x="234" y="576"/>
                </a:lnTo>
                <a:lnTo>
                  <a:pt x="234" y="578"/>
                </a:lnTo>
                <a:lnTo>
                  <a:pt x="234" y="578"/>
                </a:lnTo>
                <a:lnTo>
                  <a:pt x="232" y="582"/>
                </a:lnTo>
                <a:lnTo>
                  <a:pt x="232" y="582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0" y="590"/>
                </a:lnTo>
                <a:lnTo>
                  <a:pt x="230" y="590"/>
                </a:lnTo>
                <a:lnTo>
                  <a:pt x="232" y="592"/>
                </a:lnTo>
                <a:lnTo>
                  <a:pt x="238" y="594"/>
                </a:lnTo>
                <a:lnTo>
                  <a:pt x="238" y="594"/>
                </a:lnTo>
                <a:lnTo>
                  <a:pt x="258" y="596"/>
                </a:lnTo>
                <a:lnTo>
                  <a:pt x="258" y="596"/>
                </a:lnTo>
                <a:lnTo>
                  <a:pt x="262" y="594"/>
                </a:lnTo>
                <a:lnTo>
                  <a:pt x="264" y="594"/>
                </a:lnTo>
                <a:lnTo>
                  <a:pt x="264" y="592"/>
                </a:lnTo>
                <a:lnTo>
                  <a:pt x="264" y="592"/>
                </a:lnTo>
                <a:lnTo>
                  <a:pt x="266" y="588"/>
                </a:lnTo>
                <a:lnTo>
                  <a:pt x="266" y="588"/>
                </a:lnTo>
                <a:lnTo>
                  <a:pt x="268" y="584"/>
                </a:lnTo>
                <a:lnTo>
                  <a:pt x="268" y="584"/>
                </a:lnTo>
                <a:lnTo>
                  <a:pt x="268" y="578"/>
                </a:lnTo>
                <a:lnTo>
                  <a:pt x="268" y="578"/>
                </a:lnTo>
                <a:lnTo>
                  <a:pt x="268" y="574"/>
                </a:lnTo>
                <a:lnTo>
                  <a:pt x="266" y="572"/>
                </a:lnTo>
                <a:lnTo>
                  <a:pt x="266" y="572"/>
                </a:lnTo>
                <a:lnTo>
                  <a:pt x="266" y="566"/>
                </a:lnTo>
                <a:lnTo>
                  <a:pt x="266" y="566"/>
                </a:lnTo>
                <a:lnTo>
                  <a:pt x="266" y="564"/>
                </a:lnTo>
                <a:lnTo>
                  <a:pt x="266" y="564"/>
                </a:lnTo>
                <a:lnTo>
                  <a:pt x="266" y="564"/>
                </a:lnTo>
                <a:lnTo>
                  <a:pt x="266" y="564"/>
                </a:lnTo>
                <a:lnTo>
                  <a:pt x="268" y="556"/>
                </a:lnTo>
                <a:lnTo>
                  <a:pt x="268" y="556"/>
                </a:lnTo>
                <a:lnTo>
                  <a:pt x="268" y="548"/>
                </a:lnTo>
                <a:lnTo>
                  <a:pt x="268" y="548"/>
                </a:lnTo>
                <a:lnTo>
                  <a:pt x="266" y="536"/>
                </a:lnTo>
                <a:lnTo>
                  <a:pt x="266" y="536"/>
                </a:lnTo>
                <a:lnTo>
                  <a:pt x="266" y="532"/>
                </a:lnTo>
                <a:lnTo>
                  <a:pt x="268" y="528"/>
                </a:lnTo>
                <a:lnTo>
                  <a:pt x="268" y="528"/>
                </a:lnTo>
                <a:lnTo>
                  <a:pt x="268" y="524"/>
                </a:lnTo>
                <a:lnTo>
                  <a:pt x="268" y="520"/>
                </a:lnTo>
                <a:lnTo>
                  <a:pt x="268" y="520"/>
                </a:lnTo>
                <a:lnTo>
                  <a:pt x="266" y="502"/>
                </a:lnTo>
                <a:lnTo>
                  <a:pt x="266" y="502"/>
                </a:lnTo>
                <a:lnTo>
                  <a:pt x="264" y="482"/>
                </a:lnTo>
                <a:lnTo>
                  <a:pt x="264" y="482"/>
                </a:lnTo>
                <a:lnTo>
                  <a:pt x="262" y="476"/>
                </a:lnTo>
                <a:lnTo>
                  <a:pt x="262" y="476"/>
                </a:lnTo>
                <a:lnTo>
                  <a:pt x="262" y="458"/>
                </a:lnTo>
                <a:lnTo>
                  <a:pt x="262" y="458"/>
                </a:lnTo>
                <a:lnTo>
                  <a:pt x="260" y="442"/>
                </a:lnTo>
                <a:lnTo>
                  <a:pt x="260" y="442"/>
                </a:lnTo>
                <a:lnTo>
                  <a:pt x="258" y="436"/>
                </a:lnTo>
                <a:lnTo>
                  <a:pt x="258" y="436"/>
                </a:lnTo>
                <a:lnTo>
                  <a:pt x="258" y="418"/>
                </a:lnTo>
                <a:lnTo>
                  <a:pt x="258" y="418"/>
                </a:lnTo>
                <a:lnTo>
                  <a:pt x="256" y="396"/>
                </a:lnTo>
                <a:lnTo>
                  <a:pt x="256" y="396"/>
                </a:lnTo>
                <a:lnTo>
                  <a:pt x="258" y="386"/>
                </a:lnTo>
                <a:lnTo>
                  <a:pt x="258" y="386"/>
                </a:lnTo>
                <a:lnTo>
                  <a:pt x="258" y="368"/>
                </a:lnTo>
                <a:lnTo>
                  <a:pt x="258" y="368"/>
                </a:lnTo>
                <a:lnTo>
                  <a:pt x="258" y="346"/>
                </a:lnTo>
                <a:lnTo>
                  <a:pt x="258" y="346"/>
                </a:lnTo>
                <a:lnTo>
                  <a:pt x="256" y="330"/>
                </a:lnTo>
                <a:lnTo>
                  <a:pt x="256" y="330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04"/>
                </a:lnTo>
                <a:lnTo>
                  <a:pt x="256" y="304"/>
                </a:lnTo>
                <a:lnTo>
                  <a:pt x="254" y="296"/>
                </a:lnTo>
                <a:lnTo>
                  <a:pt x="254" y="296"/>
                </a:lnTo>
                <a:lnTo>
                  <a:pt x="256" y="290"/>
                </a:lnTo>
                <a:lnTo>
                  <a:pt x="256" y="290"/>
                </a:lnTo>
                <a:lnTo>
                  <a:pt x="254" y="280"/>
                </a:lnTo>
                <a:lnTo>
                  <a:pt x="254" y="280"/>
                </a:lnTo>
                <a:lnTo>
                  <a:pt x="256" y="270"/>
                </a:lnTo>
                <a:lnTo>
                  <a:pt x="256" y="270"/>
                </a:lnTo>
                <a:lnTo>
                  <a:pt x="254" y="260"/>
                </a:lnTo>
                <a:lnTo>
                  <a:pt x="254" y="260"/>
                </a:lnTo>
                <a:lnTo>
                  <a:pt x="254" y="252"/>
                </a:lnTo>
                <a:lnTo>
                  <a:pt x="254" y="252"/>
                </a:lnTo>
                <a:lnTo>
                  <a:pt x="252" y="246"/>
                </a:lnTo>
                <a:lnTo>
                  <a:pt x="252" y="246"/>
                </a:lnTo>
                <a:lnTo>
                  <a:pt x="254" y="234"/>
                </a:lnTo>
                <a:lnTo>
                  <a:pt x="254" y="234"/>
                </a:lnTo>
                <a:lnTo>
                  <a:pt x="256" y="226"/>
                </a:lnTo>
                <a:lnTo>
                  <a:pt x="256" y="226"/>
                </a:lnTo>
                <a:lnTo>
                  <a:pt x="256" y="212"/>
                </a:lnTo>
                <a:lnTo>
                  <a:pt x="256" y="212"/>
                </a:lnTo>
                <a:lnTo>
                  <a:pt x="260" y="202"/>
                </a:lnTo>
                <a:lnTo>
                  <a:pt x="260" y="202"/>
                </a:lnTo>
                <a:lnTo>
                  <a:pt x="266" y="190"/>
                </a:lnTo>
                <a:lnTo>
                  <a:pt x="266" y="190"/>
                </a:lnTo>
                <a:lnTo>
                  <a:pt x="266" y="184"/>
                </a:lnTo>
                <a:lnTo>
                  <a:pt x="266" y="184"/>
                </a:lnTo>
                <a:lnTo>
                  <a:pt x="268" y="184"/>
                </a:lnTo>
                <a:lnTo>
                  <a:pt x="270" y="188"/>
                </a:lnTo>
                <a:lnTo>
                  <a:pt x="270" y="188"/>
                </a:lnTo>
                <a:lnTo>
                  <a:pt x="276" y="202"/>
                </a:lnTo>
                <a:lnTo>
                  <a:pt x="276" y="202"/>
                </a:lnTo>
                <a:lnTo>
                  <a:pt x="284" y="218"/>
                </a:lnTo>
                <a:lnTo>
                  <a:pt x="284" y="218"/>
                </a:lnTo>
                <a:lnTo>
                  <a:pt x="286" y="222"/>
                </a:lnTo>
                <a:lnTo>
                  <a:pt x="290" y="224"/>
                </a:lnTo>
                <a:lnTo>
                  <a:pt x="290" y="224"/>
                </a:lnTo>
                <a:lnTo>
                  <a:pt x="306" y="238"/>
                </a:lnTo>
                <a:lnTo>
                  <a:pt x="306" y="238"/>
                </a:lnTo>
                <a:lnTo>
                  <a:pt x="322" y="248"/>
                </a:lnTo>
                <a:lnTo>
                  <a:pt x="322" y="248"/>
                </a:lnTo>
                <a:lnTo>
                  <a:pt x="338" y="256"/>
                </a:lnTo>
                <a:lnTo>
                  <a:pt x="338" y="256"/>
                </a:lnTo>
                <a:lnTo>
                  <a:pt x="346" y="262"/>
                </a:lnTo>
                <a:lnTo>
                  <a:pt x="346" y="262"/>
                </a:lnTo>
                <a:lnTo>
                  <a:pt x="352" y="266"/>
                </a:lnTo>
                <a:lnTo>
                  <a:pt x="352" y="266"/>
                </a:lnTo>
                <a:lnTo>
                  <a:pt x="352" y="266"/>
                </a:lnTo>
                <a:lnTo>
                  <a:pt x="352" y="266"/>
                </a:lnTo>
                <a:lnTo>
                  <a:pt x="356" y="266"/>
                </a:lnTo>
                <a:lnTo>
                  <a:pt x="356" y="266"/>
                </a:lnTo>
                <a:lnTo>
                  <a:pt x="358" y="266"/>
                </a:lnTo>
                <a:lnTo>
                  <a:pt x="358" y="264"/>
                </a:lnTo>
                <a:lnTo>
                  <a:pt x="358" y="264"/>
                </a:lnTo>
                <a:lnTo>
                  <a:pt x="362" y="268"/>
                </a:lnTo>
                <a:lnTo>
                  <a:pt x="362" y="268"/>
                </a:lnTo>
                <a:lnTo>
                  <a:pt x="366" y="272"/>
                </a:lnTo>
                <a:lnTo>
                  <a:pt x="366" y="272"/>
                </a:lnTo>
                <a:lnTo>
                  <a:pt x="368" y="278"/>
                </a:lnTo>
                <a:lnTo>
                  <a:pt x="368" y="278"/>
                </a:lnTo>
                <a:lnTo>
                  <a:pt x="370" y="282"/>
                </a:lnTo>
                <a:lnTo>
                  <a:pt x="370" y="282"/>
                </a:lnTo>
                <a:lnTo>
                  <a:pt x="372" y="286"/>
                </a:lnTo>
                <a:lnTo>
                  <a:pt x="372" y="286"/>
                </a:lnTo>
                <a:lnTo>
                  <a:pt x="374" y="284"/>
                </a:lnTo>
                <a:lnTo>
                  <a:pt x="374" y="284"/>
                </a:lnTo>
                <a:lnTo>
                  <a:pt x="374" y="284"/>
                </a:lnTo>
                <a:lnTo>
                  <a:pt x="374" y="284"/>
                </a:lnTo>
                <a:lnTo>
                  <a:pt x="372" y="278"/>
                </a:lnTo>
                <a:lnTo>
                  <a:pt x="372" y="278"/>
                </a:lnTo>
                <a:lnTo>
                  <a:pt x="372" y="274"/>
                </a:lnTo>
                <a:lnTo>
                  <a:pt x="372" y="274"/>
                </a:lnTo>
                <a:lnTo>
                  <a:pt x="372" y="274"/>
                </a:lnTo>
                <a:lnTo>
                  <a:pt x="374" y="276"/>
                </a:lnTo>
                <a:lnTo>
                  <a:pt x="374" y="276"/>
                </a:lnTo>
                <a:lnTo>
                  <a:pt x="374" y="278"/>
                </a:lnTo>
                <a:lnTo>
                  <a:pt x="374" y="278"/>
                </a:lnTo>
                <a:lnTo>
                  <a:pt x="386" y="292"/>
                </a:lnTo>
                <a:lnTo>
                  <a:pt x="386" y="292"/>
                </a:lnTo>
                <a:lnTo>
                  <a:pt x="388" y="294"/>
                </a:lnTo>
                <a:lnTo>
                  <a:pt x="388" y="292"/>
                </a:lnTo>
                <a:lnTo>
                  <a:pt x="388" y="292"/>
                </a:lnTo>
                <a:lnTo>
                  <a:pt x="388" y="290"/>
                </a:lnTo>
                <a:lnTo>
                  <a:pt x="388" y="288"/>
                </a:lnTo>
                <a:lnTo>
                  <a:pt x="388" y="288"/>
                </a:lnTo>
                <a:lnTo>
                  <a:pt x="382" y="280"/>
                </a:lnTo>
                <a:lnTo>
                  <a:pt x="382" y="280"/>
                </a:lnTo>
                <a:lnTo>
                  <a:pt x="378" y="274"/>
                </a:lnTo>
                <a:lnTo>
                  <a:pt x="378" y="274"/>
                </a:lnTo>
                <a:lnTo>
                  <a:pt x="378" y="272"/>
                </a:lnTo>
                <a:lnTo>
                  <a:pt x="378" y="272"/>
                </a:lnTo>
                <a:lnTo>
                  <a:pt x="382" y="276"/>
                </a:lnTo>
                <a:lnTo>
                  <a:pt x="382" y="276"/>
                </a:lnTo>
                <a:lnTo>
                  <a:pt x="390" y="282"/>
                </a:lnTo>
                <a:lnTo>
                  <a:pt x="390" y="282"/>
                </a:lnTo>
                <a:lnTo>
                  <a:pt x="396" y="286"/>
                </a:lnTo>
                <a:lnTo>
                  <a:pt x="396" y="286"/>
                </a:lnTo>
                <a:lnTo>
                  <a:pt x="400" y="288"/>
                </a:lnTo>
                <a:lnTo>
                  <a:pt x="400" y="288"/>
                </a:lnTo>
                <a:lnTo>
                  <a:pt x="400" y="288"/>
                </a:lnTo>
                <a:lnTo>
                  <a:pt x="400" y="286"/>
                </a:lnTo>
                <a:lnTo>
                  <a:pt x="400" y="286"/>
                </a:lnTo>
                <a:lnTo>
                  <a:pt x="400" y="284"/>
                </a:lnTo>
                <a:lnTo>
                  <a:pt x="398" y="282"/>
                </a:lnTo>
                <a:lnTo>
                  <a:pt x="398" y="282"/>
                </a:lnTo>
                <a:lnTo>
                  <a:pt x="390" y="274"/>
                </a:lnTo>
                <a:lnTo>
                  <a:pt x="390" y="274"/>
                </a:lnTo>
                <a:lnTo>
                  <a:pt x="384" y="268"/>
                </a:lnTo>
                <a:lnTo>
                  <a:pt x="384" y="268"/>
                </a:lnTo>
                <a:lnTo>
                  <a:pt x="384" y="266"/>
                </a:lnTo>
                <a:lnTo>
                  <a:pt x="384" y="266"/>
                </a:lnTo>
                <a:lnTo>
                  <a:pt x="386" y="266"/>
                </a:lnTo>
                <a:lnTo>
                  <a:pt x="388" y="266"/>
                </a:lnTo>
                <a:lnTo>
                  <a:pt x="388" y="266"/>
                </a:lnTo>
                <a:lnTo>
                  <a:pt x="396" y="270"/>
                </a:lnTo>
                <a:lnTo>
                  <a:pt x="396" y="270"/>
                </a:lnTo>
                <a:lnTo>
                  <a:pt x="404" y="276"/>
                </a:lnTo>
                <a:lnTo>
                  <a:pt x="404" y="276"/>
                </a:lnTo>
                <a:lnTo>
                  <a:pt x="408" y="276"/>
                </a:lnTo>
                <a:lnTo>
                  <a:pt x="408" y="276"/>
                </a:lnTo>
                <a:lnTo>
                  <a:pt x="408" y="276"/>
                </a:lnTo>
                <a:lnTo>
                  <a:pt x="406" y="272"/>
                </a:lnTo>
                <a:lnTo>
                  <a:pt x="406" y="272"/>
                </a:lnTo>
                <a:close/>
                <a:moveTo>
                  <a:pt x="240" y="44"/>
                </a:moveTo>
                <a:lnTo>
                  <a:pt x="240" y="44"/>
                </a:lnTo>
                <a:lnTo>
                  <a:pt x="240" y="44"/>
                </a:lnTo>
                <a:lnTo>
                  <a:pt x="240" y="44"/>
                </a:lnTo>
                <a:lnTo>
                  <a:pt x="240" y="48"/>
                </a:lnTo>
                <a:lnTo>
                  <a:pt x="240" y="48"/>
                </a:lnTo>
                <a:lnTo>
                  <a:pt x="240" y="50"/>
                </a:lnTo>
                <a:lnTo>
                  <a:pt x="240" y="50"/>
                </a:lnTo>
                <a:lnTo>
                  <a:pt x="240" y="46"/>
                </a:lnTo>
                <a:lnTo>
                  <a:pt x="240" y="46"/>
                </a:lnTo>
                <a:lnTo>
                  <a:pt x="240" y="44"/>
                </a:lnTo>
                <a:lnTo>
                  <a:pt x="240" y="44"/>
                </a:lnTo>
                <a:close/>
                <a:moveTo>
                  <a:pt x="238" y="36"/>
                </a:moveTo>
                <a:lnTo>
                  <a:pt x="238" y="36"/>
                </a:lnTo>
                <a:lnTo>
                  <a:pt x="240" y="40"/>
                </a:lnTo>
                <a:lnTo>
                  <a:pt x="240" y="40"/>
                </a:lnTo>
                <a:lnTo>
                  <a:pt x="240" y="42"/>
                </a:lnTo>
                <a:lnTo>
                  <a:pt x="240" y="42"/>
                </a:lnTo>
                <a:lnTo>
                  <a:pt x="238" y="40"/>
                </a:lnTo>
                <a:lnTo>
                  <a:pt x="238" y="40"/>
                </a:lnTo>
                <a:lnTo>
                  <a:pt x="238" y="36"/>
                </a:lnTo>
                <a:lnTo>
                  <a:pt x="238" y="36"/>
                </a:lnTo>
                <a:close/>
                <a:moveTo>
                  <a:pt x="236" y="30"/>
                </a:moveTo>
                <a:lnTo>
                  <a:pt x="236" y="30"/>
                </a:lnTo>
                <a:lnTo>
                  <a:pt x="238" y="32"/>
                </a:lnTo>
                <a:lnTo>
                  <a:pt x="238" y="32"/>
                </a:lnTo>
                <a:lnTo>
                  <a:pt x="238" y="32"/>
                </a:lnTo>
                <a:lnTo>
                  <a:pt x="238" y="32"/>
                </a:lnTo>
                <a:lnTo>
                  <a:pt x="236" y="32"/>
                </a:lnTo>
                <a:lnTo>
                  <a:pt x="236" y="32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close/>
                <a:moveTo>
                  <a:pt x="232" y="22"/>
                </a:moveTo>
                <a:lnTo>
                  <a:pt x="232" y="22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2" y="22"/>
                </a:lnTo>
                <a:lnTo>
                  <a:pt x="232" y="22"/>
                </a:lnTo>
                <a:close/>
                <a:moveTo>
                  <a:pt x="232" y="22"/>
                </a:moveTo>
                <a:lnTo>
                  <a:pt x="232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2" y="22"/>
                </a:lnTo>
                <a:lnTo>
                  <a:pt x="232" y="22"/>
                </a:lnTo>
                <a:lnTo>
                  <a:pt x="232" y="22"/>
                </a:lnTo>
                <a:lnTo>
                  <a:pt x="232" y="22"/>
                </a:lnTo>
                <a:close/>
                <a:moveTo>
                  <a:pt x="230" y="20"/>
                </a:moveTo>
                <a:lnTo>
                  <a:pt x="230" y="20"/>
                </a:lnTo>
                <a:lnTo>
                  <a:pt x="232" y="20"/>
                </a:lnTo>
                <a:lnTo>
                  <a:pt x="232" y="20"/>
                </a:lnTo>
                <a:lnTo>
                  <a:pt x="230" y="20"/>
                </a:lnTo>
                <a:lnTo>
                  <a:pt x="230" y="20"/>
                </a:lnTo>
                <a:lnTo>
                  <a:pt x="228" y="18"/>
                </a:lnTo>
                <a:lnTo>
                  <a:pt x="228" y="18"/>
                </a:lnTo>
                <a:lnTo>
                  <a:pt x="230" y="20"/>
                </a:lnTo>
                <a:lnTo>
                  <a:pt x="230" y="20"/>
                </a:lnTo>
                <a:close/>
                <a:moveTo>
                  <a:pt x="228" y="20"/>
                </a:moveTo>
                <a:lnTo>
                  <a:pt x="228" y="20"/>
                </a:lnTo>
                <a:lnTo>
                  <a:pt x="230" y="22"/>
                </a:lnTo>
                <a:lnTo>
                  <a:pt x="230" y="22"/>
                </a:lnTo>
                <a:lnTo>
                  <a:pt x="228" y="22"/>
                </a:lnTo>
                <a:lnTo>
                  <a:pt x="228" y="22"/>
                </a:lnTo>
                <a:lnTo>
                  <a:pt x="228" y="20"/>
                </a:lnTo>
                <a:lnTo>
                  <a:pt x="228" y="20"/>
                </a:lnTo>
                <a:close/>
                <a:moveTo>
                  <a:pt x="186" y="24"/>
                </a:moveTo>
                <a:lnTo>
                  <a:pt x="186" y="24"/>
                </a:lnTo>
                <a:lnTo>
                  <a:pt x="184" y="24"/>
                </a:lnTo>
                <a:lnTo>
                  <a:pt x="184" y="24"/>
                </a:lnTo>
                <a:lnTo>
                  <a:pt x="186" y="22"/>
                </a:lnTo>
                <a:lnTo>
                  <a:pt x="186" y="22"/>
                </a:lnTo>
                <a:lnTo>
                  <a:pt x="186" y="22"/>
                </a:lnTo>
                <a:lnTo>
                  <a:pt x="186" y="22"/>
                </a:lnTo>
                <a:lnTo>
                  <a:pt x="186" y="24"/>
                </a:lnTo>
                <a:lnTo>
                  <a:pt x="186" y="24"/>
                </a:lnTo>
                <a:close/>
                <a:moveTo>
                  <a:pt x="188" y="20"/>
                </a:moveTo>
                <a:lnTo>
                  <a:pt x="188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2"/>
                </a:lnTo>
                <a:lnTo>
                  <a:pt x="186" y="22"/>
                </a:lnTo>
                <a:lnTo>
                  <a:pt x="184" y="24"/>
                </a:lnTo>
                <a:lnTo>
                  <a:pt x="184" y="24"/>
                </a:lnTo>
                <a:lnTo>
                  <a:pt x="186" y="20"/>
                </a:lnTo>
                <a:lnTo>
                  <a:pt x="186" y="20"/>
                </a:lnTo>
                <a:lnTo>
                  <a:pt x="188" y="18"/>
                </a:lnTo>
                <a:lnTo>
                  <a:pt x="188" y="18"/>
                </a:lnTo>
                <a:lnTo>
                  <a:pt x="188" y="20"/>
                </a:lnTo>
                <a:lnTo>
                  <a:pt x="188" y="20"/>
                </a:lnTo>
                <a:close/>
                <a:moveTo>
                  <a:pt x="192" y="6"/>
                </a:moveTo>
                <a:lnTo>
                  <a:pt x="192" y="6"/>
                </a:lnTo>
                <a:lnTo>
                  <a:pt x="192" y="8"/>
                </a:lnTo>
                <a:lnTo>
                  <a:pt x="192" y="8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2" y="8"/>
                </a:lnTo>
                <a:lnTo>
                  <a:pt x="192" y="8"/>
                </a:lnTo>
                <a:lnTo>
                  <a:pt x="192" y="6"/>
                </a:lnTo>
                <a:lnTo>
                  <a:pt x="192" y="6"/>
                </a:lnTo>
                <a:close/>
                <a:moveTo>
                  <a:pt x="194" y="6"/>
                </a:moveTo>
                <a:lnTo>
                  <a:pt x="194" y="6"/>
                </a:lnTo>
                <a:lnTo>
                  <a:pt x="194" y="8"/>
                </a:lnTo>
                <a:lnTo>
                  <a:pt x="194" y="8"/>
                </a:lnTo>
                <a:lnTo>
                  <a:pt x="192" y="10"/>
                </a:lnTo>
                <a:lnTo>
                  <a:pt x="192" y="10"/>
                </a:lnTo>
                <a:lnTo>
                  <a:pt x="192" y="8"/>
                </a:lnTo>
                <a:lnTo>
                  <a:pt x="192" y="8"/>
                </a:lnTo>
                <a:lnTo>
                  <a:pt x="194" y="6"/>
                </a:lnTo>
                <a:lnTo>
                  <a:pt x="194" y="6"/>
                </a:lnTo>
                <a:close/>
                <a:moveTo>
                  <a:pt x="190" y="8"/>
                </a:moveTo>
                <a:lnTo>
                  <a:pt x="190" y="8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0" y="6"/>
                </a:lnTo>
                <a:lnTo>
                  <a:pt x="190" y="6"/>
                </a:lnTo>
                <a:lnTo>
                  <a:pt x="188" y="10"/>
                </a:lnTo>
                <a:lnTo>
                  <a:pt x="188" y="10"/>
                </a:lnTo>
                <a:lnTo>
                  <a:pt x="190" y="8"/>
                </a:lnTo>
                <a:lnTo>
                  <a:pt x="190" y="8"/>
                </a:lnTo>
                <a:close/>
                <a:moveTo>
                  <a:pt x="194" y="8"/>
                </a:moveTo>
                <a:lnTo>
                  <a:pt x="194" y="8"/>
                </a:lnTo>
                <a:lnTo>
                  <a:pt x="192" y="10"/>
                </a:lnTo>
                <a:lnTo>
                  <a:pt x="192" y="10"/>
                </a:lnTo>
                <a:lnTo>
                  <a:pt x="190" y="12"/>
                </a:lnTo>
                <a:lnTo>
                  <a:pt x="190" y="12"/>
                </a:lnTo>
                <a:lnTo>
                  <a:pt x="190" y="10"/>
                </a:lnTo>
                <a:lnTo>
                  <a:pt x="190" y="10"/>
                </a:lnTo>
                <a:lnTo>
                  <a:pt x="194" y="8"/>
                </a:lnTo>
                <a:lnTo>
                  <a:pt x="194" y="8"/>
                </a:lnTo>
                <a:lnTo>
                  <a:pt x="196" y="8"/>
                </a:lnTo>
                <a:lnTo>
                  <a:pt x="196" y="8"/>
                </a:lnTo>
                <a:lnTo>
                  <a:pt x="194" y="8"/>
                </a:lnTo>
                <a:lnTo>
                  <a:pt x="194" y="8"/>
                </a:lnTo>
                <a:close/>
                <a:moveTo>
                  <a:pt x="210" y="0"/>
                </a:moveTo>
                <a:lnTo>
                  <a:pt x="210" y="0"/>
                </a:lnTo>
                <a:lnTo>
                  <a:pt x="212" y="4"/>
                </a:lnTo>
                <a:lnTo>
                  <a:pt x="212" y="4"/>
                </a:lnTo>
                <a:lnTo>
                  <a:pt x="212" y="6"/>
                </a:lnTo>
                <a:lnTo>
                  <a:pt x="212" y="4"/>
                </a:lnTo>
                <a:lnTo>
                  <a:pt x="212" y="4"/>
                </a:lnTo>
                <a:lnTo>
                  <a:pt x="210" y="2"/>
                </a:lnTo>
                <a:lnTo>
                  <a:pt x="210" y="2"/>
                </a:lnTo>
                <a:lnTo>
                  <a:pt x="208" y="0"/>
                </a:lnTo>
                <a:lnTo>
                  <a:pt x="208" y="0"/>
                </a:lnTo>
                <a:lnTo>
                  <a:pt x="206" y="0"/>
                </a:lnTo>
                <a:lnTo>
                  <a:pt x="206" y="0"/>
                </a:lnTo>
                <a:lnTo>
                  <a:pt x="210" y="0"/>
                </a:lnTo>
                <a:lnTo>
                  <a:pt x="210" y="0"/>
                </a:lnTo>
                <a:close/>
                <a:moveTo>
                  <a:pt x="204" y="4"/>
                </a:moveTo>
                <a:lnTo>
                  <a:pt x="204" y="4"/>
                </a:lnTo>
                <a:lnTo>
                  <a:pt x="202" y="4"/>
                </a:lnTo>
                <a:lnTo>
                  <a:pt x="202" y="4"/>
                </a:lnTo>
                <a:lnTo>
                  <a:pt x="202" y="2"/>
                </a:lnTo>
                <a:lnTo>
                  <a:pt x="202" y="2"/>
                </a:lnTo>
                <a:lnTo>
                  <a:pt x="202" y="2"/>
                </a:lnTo>
                <a:lnTo>
                  <a:pt x="202" y="2"/>
                </a:lnTo>
                <a:lnTo>
                  <a:pt x="204" y="0"/>
                </a:lnTo>
                <a:lnTo>
                  <a:pt x="204" y="0"/>
                </a:lnTo>
                <a:lnTo>
                  <a:pt x="208" y="2"/>
                </a:lnTo>
                <a:lnTo>
                  <a:pt x="208" y="2"/>
                </a:lnTo>
                <a:lnTo>
                  <a:pt x="210" y="4"/>
                </a:lnTo>
                <a:lnTo>
                  <a:pt x="210" y="4"/>
                </a:lnTo>
                <a:lnTo>
                  <a:pt x="210" y="6"/>
                </a:lnTo>
                <a:lnTo>
                  <a:pt x="210" y="6"/>
                </a:lnTo>
                <a:lnTo>
                  <a:pt x="210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4"/>
                </a:lnTo>
                <a:lnTo>
                  <a:pt x="206" y="4"/>
                </a:lnTo>
                <a:lnTo>
                  <a:pt x="204" y="4"/>
                </a:lnTo>
                <a:lnTo>
                  <a:pt x="204" y="4"/>
                </a:lnTo>
                <a:close/>
                <a:moveTo>
                  <a:pt x="210" y="8"/>
                </a:moveTo>
                <a:lnTo>
                  <a:pt x="210" y="8"/>
                </a:lnTo>
                <a:lnTo>
                  <a:pt x="208" y="8"/>
                </a:lnTo>
                <a:lnTo>
                  <a:pt x="208" y="8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8" y="6"/>
                </a:lnTo>
                <a:lnTo>
                  <a:pt x="208" y="6"/>
                </a:lnTo>
                <a:lnTo>
                  <a:pt x="208" y="6"/>
                </a:lnTo>
                <a:lnTo>
                  <a:pt x="208" y="6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close/>
                <a:moveTo>
                  <a:pt x="210" y="8"/>
                </a:moveTo>
                <a:lnTo>
                  <a:pt x="210" y="8"/>
                </a:lnTo>
                <a:lnTo>
                  <a:pt x="210" y="8"/>
                </a:lnTo>
                <a:lnTo>
                  <a:pt x="210" y="6"/>
                </a:lnTo>
                <a:lnTo>
                  <a:pt x="210" y="6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close/>
                <a:moveTo>
                  <a:pt x="210" y="4"/>
                </a:moveTo>
                <a:lnTo>
                  <a:pt x="210" y="4"/>
                </a:lnTo>
                <a:lnTo>
                  <a:pt x="208" y="2"/>
                </a:lnTo>
                <a:lnTo>
                  <a:pt x="208" y="2"/>
                </a:lnTo>
                <a:lnTo>
                  <a:pt x="206" y="0"/>
                </a:lnTo>
                <a:lnTo>
                  <a:pt x="206" y="0"/>
                </a:lnTo>
                <a:lnTo>
                  <a:pt x="204" y="0"/>
                </a:lnTo>
                <a:lnTo>
                  <a:pt x="204" y="0"/>
                </a:lnTo>
                <a:lnTo>
                  <a:pt x="204" y="0"/>
                </a:lnTo>
                <a:lnTo>
                  <a:pt x="206" y="0"/>
                </a:lnTo>
                <a:lnTo>
                  <a:pt x="206" y="0"/>
                </a:lnTo>
                <a:lnTo>
                  <a:pt x="210" y="4"/>
                </a:lnTo>
                <a:lnTo>
                  <a:pt x="210" y="4"/>
                </a:lnTo>
                <a:lnTo>
                  <a:pt x="212" y="6"/>
                </a:lnTo>
                <a:lnTo>
                  <a:pt x="212" y="6"/>
                </a:lnTo>
                <a:lnTo>
                  <a:pt x="210" y="4"/>
                </a:lnTo>
                <a:lnTo>
                  <a:pt x="210" y="4"/>
                </a:lnTo>
                <a:close/>
                <a:moveTo>
                  <a:pt x="212" y="8"/>
                </a:moveTo>
                <a:lnTo>
                  <a:pt x="212" y="8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8"/>
                </a:lnTo>
                <a:lnTo>
                  <a:pt x="212" y="8"/>
                </a:lnTo>
                <a:lnTo>
                  <a:pt x="212" y="8"/>
                </a:lnTo>
                <a:lnTo>
                  <a:pt x="212" y="8"/>
                </a:lnTo>
                <a:close/>
                <a:moveTo>
                  <a:pt x="226" y="14"/>
                </a:moveTo>
                <a:lnTo>
                  <a:pt x="226" y="14"/>
                </a:lnTo>
                <a:lnTo>
                  <a:pt x="226" y="14"/>
                </a:lnTo>
                <a:lnTo>
                  <a:pt x="224" y="14"/>
                </a:lnTo>
                <a:lnTo>
                  <a:pt x="224" y="14"/>
                </a:lnTo>
                <a:lnTo>
                  <a:pt x="222" y="12"/>
                </a:lnTo>
                <a:lnTo>
                  <a:pt x="222" y="12"/>
                </a:lnTo>
                <a:lnTo>
                  <a:pt x="222" y="10"/>
                </a:lnTo>
                <a:lnTo>
                  <a:pt x="222" y="10"/>
                </a:lnTo>
                <a:lnTo>
                  <a:pt x="224" y="12"/>
                </a:lnTo>
                <a:lnTo>
                  <a:pt x="224" y="12"/>
                </a:lnTo>
                <a:lnTo>
                  <a:pt x="226" y="14"/>
                </a:lnTo>
                <a:lnTo>
                  <a:pt x="226" y="14"/>
                </a:lnTo>
                <a:lnTo>
                  <a:pt x="226" y="14"/>
                </a:lnTo>
                <a:lnTo>
                  <a:pt x="226" y="14"/>
                </a:lnTo>
                <a:close/>
                <a:moveTo>
                  <a:pt x="224" y="12"/>
                </a:moveTo>
                <a:lnTo>
                  <a:pt x="224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10"/>
                </a:lnTo>
                <a:lnTo>
                  <a:pt x="222" y="10"/>
                </a:lnTo>
                <a:lnTo>
                  <a:pt x="224" y="10"/>
                </a:lnTo>
                <a:lnTo>
                  <a:pt x="224" y="10"/>
                </a:lnTo>
                <a:lnTo>
                  <a:pt x="226" y="12"/>
                </a:lnTo>
                <a:lnTo>
                  <a:pt x="226" y="12"/>
                </a:lnTo>
                <a:lnTo>
                  <a:pt x="226" y="12"/>
                </a:lnTo>
                <a:lnTo>
                  <a:pt x="224" y="12"/>
                </a:lnTo>
                <a:lnTo>
                  <a:pt x="224" y="12"/>
                </a:lnTo>
                <a:close/>
                <a:moveTo>
                  <a:pt x="218" y="4"/>
                </a:moveTo>
                <a:lnTo>
                  <a:pt x="218" y="4"/>
                </a:lnTo>
                <a:lnTo>
                  <a:pt x="220" y="4"/>
                </a:lnTo>
                <a:lnTo>
                  <a:pt x="220" y="4"/>
                </a:lnTo>
                <a:lnTo>
                  <a:pt x="220" y="6"/>
                </a:lnTo>
                <a:lnTo>
                  <a:pt x="220" y="6"/>
                </a:lnTo>
                <a:lnTo>
                  <a:pt x="218" y="6"/>
                </a:lnTo>
                <a:lnTo>
                  <a:pt x="218" y="6"/>
                </a:lnTo>
                <a:lnTo>
                  <a:pt x="216" y="8"/>
                </a:lnTo>
                <a:lnTo>
                  <a:pt x="216" y="8"/>
                </a:lnTo>
                <a:lnTo>
                  <a:pt x="218" y="4"/>
                </a:lnTo>
                <a:lnTo>
                  <a:pt x="218" y="4"/>
                </a:lnTo>
                <a:close/>
                <a:moveTo>
                  <a:pt x="216" y="10"/>
                </a:moveTo>
                <a:lnTo>
                  <a:pt x="216" y="10"/>
                </a:lnTo>
                <a:lnTo>
                  <a:pt x="216" y="8"/>
                </a:lnTo>
                <a:lnTo>
                  <a:pt x="216" y="8"/>
                </a:lnTo>
                <a:lnTo>
                  <a:pt x="216" y="8"/>
                </a:lnTo>
                <a:lnTo>
                  <a:pt x="216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6" y="10"/>
                </a:lnTo>
                <a:lnTo>
                  <a:pt x="216" y="10"/>
                </a:lnTo>
                <a:close/>
                <a:moveTo>
                  <a:pt x="218" y="8"/>
                </a:moveTo>
                <a:lnTo>
                  <a:pt x="218" y="8"/>
                </a:lnTo>
                <a:lnTo>
                  <a:pt x="220" y="8"/>
                </a:lnTo>
                <a:lnTo>
                  <a:pt x="220" y="8"/>
                </a:lnTo>
                <a:lnTo>
                  <a:pt x="220" y="8"/>
                </a:lnTo>
                <a:lnTo>
                  <a:pt x="220" y="8"/>
                </a:lnTo>
                <a:lnTo>
                  <a:pt x="222" y="8"/>
                </a:lnTo>
                <a:lnTo>
                  <a:pt x="222" y="8"/>
                </a:lnTo>
                <a:lnTo>
                  <a:pt x="224" y="10"/>
                </a:lnTo>
                <a:lnTo>
                  <a:pt x="224" y="10"/>
                </a:lnTo>
                <a:lnTo>
                  <a:pt x="226" y="12"/>
                </a:lnTo>
                <a:lnTo>
                  <a:pt x="226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10"/>
                </a:lnTo>
                <a:lnTo>
                  <a:pt x="222" y="10"/>
                </a:lnTo>
                <a:lnTo>
                  <a:pt x="220" y="10"/>
                </a:lnTo>
                <a:lnTo>
                  <a:pt x="220" y="10"/>
                </a:lnTo>
                <a:lnTo>
                  <a:pt x="218" y="10"/>
                </a:lnTo>
                <a:lnTo>
                  <a:pt x="218" y="10"/>
                </a:lnTo>
                <a:lnTo>
                  <a:pt x="218" y="8"/>
                </a:lnTo>
                <a:lnTo>
                  <a:pt x="218" y="8"/>
                </a:lnTo>
                <a:close/>
                <a:moveTo>
                  <a:pt x="218" y="12"/>
                </a:moveTo>
                <a:lnTo>
                  <a:pt x="218" y="12"/>
                </a:lnTo>
                <a:lnTo>
                  <a:pt x="218" y="12"/>
                </a:lnTo>
                <a:lnTo>
                  <a:pt x="218" y="12"/>
                </a:lnTo>
                <a:lnTo>
                  <a:pt x="220" y="12"/>
                </a:lnTo>
                <a:lnTo>
                  <a:pt x="220" y="12"/>
                </a:lnTo>
                <a:lnTo>
                  <a:pt x="224" y="14"/>
                </a:lnTo>
                <a:lnTo>
                  <a:pt x="224" y="14"/>
                </a:lnTo>
                <a:lnTo>
                  <a:pt x="224" y="14"/>
                </a:lnTo>
                <a:lnTo>
                  <a:pt x="224" y="14"/>
                </a:lnTo>
                <a:lnTo>
                  <a:pt x="222" y="14"/>
                </a:lnTo>
                <a:lnTo>
                  <a:pt x="222" y="14"/>
                </a:lnTo>
                <a:lnTo>
                  <a:pt x="218" y="12"/>
                </a:lnTo>
                <a:lnTo>
                  <a:pt x="218" y="12"/>
                </a:lnTo>
                <a:close/>
                <a:moveTo>
                  <a:pt x="224" y="18"/>
                </a:moveTo>
                <a:lnTo>
                  <a:pt x="224" y="18"/>
                </a:lnTo>
                <a:lnTo>
                  <a:pt x="226" y="18"/>
                </a:lnTo>
                <a:lnTo>
                  <a:pt x="226" y="18"/>
                </a:lnTo>
                <a:lnTo>
                  <a:pt x="226" y="20"/>
                </a:lnTo>
                <a:lnTo>
                  <a:pt x="226" y="20"/>
                </a:lnTo>
                <a:lnTo>
                  <a:pt x="224" y="20"/>
                </a:lnTo>
                <a:lnTo>
                  <a:pt x="224" y="20"/>
                </a:lnTo>
                <a:lnTo>
                  <a:pt x="224" y="18"/>
                </a:lnTo>
                <a:lnTo>
                  <a:pt x="224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724400" y="18288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886994" y="2666206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0600" y="1905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1240205" y="838200"/>
            <a:ext cx="5998795" cy="3943349"/>
            <a:chOff x="1158766" y="926868"/>
            <a:chExt cx="6689834" cy="4397607"/>
          </a:xfrm>
        </p:grpSpPr>
        <p:grpSp>
          <p:nvGrpSpPr>
            <p:cNvPr id="3" name="Group 16"/>
            <p:cNvGrpSpPr/>
            <p:nvPr/>
          </p:nvGrpSpPr>
          <p:grpSpPr>
            <a:xfrm>
              <a:off x="1158766" y="2428875"/>
              <a:ext cx="6689834" cy="2895600"/>
              <a:chOff x="2133600" y="3200400"/>
              <a:chExt cx="5281448" cy="2286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33600" y="3200400"/>
                <a:ext cx="5281448" cy="2286000"/>
              </a:xfrm>
              <a:prstGeom prst="rect">
                <a:avLst/>
              </a:prstGeom>
              <a:scene3d>
                <a:camera prst="perspectiveRelaxed"/>
                <a:lightRig rig="soft" dir="t"/>
              </a:scene3d>
              <a:sp3d extrusionH="127000" prstMaterial="dkEdge">
                <a:bevelT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2397673" y="3333750"/>
                <a:ext cx="4753303" cy="1828800"/>
              </a:xfrm>
              <a:prstGeom prst="rect">
                <a:avLst/>
              </a:prstGeom>
              <a:scene3d>
                <a:camera prst="perspectiveRelaxed"/>
                <a:lightRig rig="soft" dir="t"/>
              </a:scene3d>
              <a:sp3d extrusionH="127000" prstMaterial="dkEdge">
                <a:bevelT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2635338" y="3428999"/>
                <a:ext cx="4277973" cy="1447801"/>
              </a:xfrm>
              <a:prstGeom prst="rect">
                <a:avLst/>
              </a:prstGeom>
              <a:scene3d>
                <a:camera prst="perspectiveRelaxed"/>
                <a:lightRig rig="soft" dir="t"/>
              </a:scene3d>
              <a:sp3d extrusionH="127000" prstMaterial="dkEdge">
                <a:bevelT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1920766" y="2352675"/>
              <a:ext cx="4953000" cy="838200"/>
              <a:chOff x="1666875" y="3886200"/>
              <a:chExt cx="4953000" cy="838200"/>
            </a:xfrm>
            <a:effectLst>
              <a:outerShdw blurRad="165100" sx="106000" sy="106000" algn="ctr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18" name="Oval 17"/>
              <p:cNvSpPr/>
              <p:nvPr/>
            </p:nvSpPr>
            <p:spPr>
              <a:xfrm>
                <a:off x="1666875" y="3886200"/>
                <a:ext cx="838200" cy="838200"/>
              </a:xfrm>
              <a:prstGeom prst="ellipse">
                <a:avLst/>
              </a:prstGeom>
              <a:ln>
                <a:noFill/>
              </a:ln>
              <a:sp3d z="1270000" extrusionH="2540000"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38475" y="3886200"/>
                <a:ext cx="838200" cy="838200"/>
              </a:xfrm>
              <a:prstGeom prst="ellipse">
                <a:avLst/>
              </a:prstGeom>
              <a:ln>
                <a:noFill/>
              </a:ln>
              <a:sp3d z="1270000" extrusionH="2540000"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10075" y="3886200"/>
                <a:ext cx="838201" cy="838200"/>
              </a:xfrm>
              <a:prstGeom prst="ellipse">
                <a:avLst/>
              </a:prstGeom>
              <a:ln>
                <a:noFill/>
              </a:ln>
              <a:sp3d z="1270000" extrusionH="2540000"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81675" y="3886200"/>
                <a:ext cx="838200" cy="838200"/>
              </a:xfrm>
              <a:prstGeom prst="ellipse">
                <a:avLst/>
              </a:prstGeom>
              <a:ln>
                <a:noFill/>
              </a:ln>
              <a:sp3d z="1270000" extrusionH="2540000"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158766" y="926868"/>
              <a:ext cx="6629400" cy="1981199"/>
            </a:xfrm>
            <a:prstGeom prst="rect">
              <a:avLst/>
            </a:prstGeom>
            <a:scene3d>
              <a:camera prst="perspectiveRelaxed">
                <a:rot lat="18573603" lon="0" rev="0"/>
              </a:camera>
              <a:lightRig rig="soft" dir="t"/>
            </a:scene3d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87366" y="1570434"/>
              <a:ext cx="6239301" cy="7207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3600" dirty="0" smtClean="0"/>
                <a:t>Main point being supported</a:t>
              </a:r>
              <a:endParaRPr lang="en-US" sz="3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33600" y="2971800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5200" y="2971800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76800" y="2971800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48400" y="2971800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4781550"/>
            <a:ext cx="9144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0" y="4857750"/>
            <a:ext cx="195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Pillar 1 Details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540000" y="4857750"/>
            <a:ext cx="195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Pillar 2 Details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622800" y="4857750"/>
            <a:ext cx="195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Pillar 3 Details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887063" y="4857750"/>
            <a:ext cx="195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Pillar 4 Details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5314950"/>
            <a:ext cx="152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590800" y="5314950"/>
            <a:ext cx="152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876800" y="5314950"/>
            <a:ext cx="152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7010400" y="5314950"/>
            <a:ext cx="152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Your text here</a:t>
            </a:r>
            <a:endParaRPr lang="en-US" sz="2000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1477169" y="5514181"/>
            <a:ext cx="14668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915569" y="5514975"/>
            <a:ext cx="146605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972969" y="5514975"/>
            <a:ext cx="146605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4 pillar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ales ba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1429333"/>
            <a:ext cx="1905000" cy="3879273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21" name="Rectangle 20"/>
          <p:cNvSpPr/>
          <p:nvPr/>
        </p:nvSpPr>
        <p:spPr>
          <a:xfrm>
            <a:off x="2085108" y="4658018"/>
            <a:ext cx="1468582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3175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81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Weighing options: Balanced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Your text here </a:t>
            </a:r>
          </a:p>
          <a:p>
            <a:r>
              <a:rPr lang="en-US" dirty="0" smtClean="0"/>
              <a:t>Your text here </a:t>
            </a:r>
          </a:p>
          <a:p>
            <a:r>
              <a:rPr lang="en-US" dirty="0" smtClean="0"/>
              <a:t>Your text here </a:t>
            </a:r>
          </a:p>
          <a:p>
            <a:endParaRPr lang="en-US" dirty="0"/>
          </a:p>
        </p:txBody>
      </p:sp>
      <p:sp>
        <p:nvSpPr>
          <p:cNvPr id="7" name="Can 6"/>
          <p:cNvSpPr/>
          <p:nvPr/>
        </p:nvSpPr>
        <p:spPr>
          <a:xfrm rot="16200000" flipH="1">
            <a:off x="2721525" y="-308619"/>
            <a:ext cx="172326" cy="3618846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2210877" y="591133"/>
            <a:ext cx="1231980" cy="5080000"/>
            <a:chOff x="3818002" y="1377950"/>
            <a:chExt cx="1110343" cy="5080000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 rot="16200000" flipH="1">
              <a:off x="4067027" y="2121828"/>
              <a:ext cx="360945" cy="342925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7811855" lon="15149650" rev="6299961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7" name="Picture 16" descr="Rest of the scal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8002" y="2343150"/>
              <a:ext cx="1110343" cy="4114800"/>
            </a:xfrm>
            <a:prstGeom prst="rect">
              <a:avLst/>
            </a:prstGeom>
          </p:spPr>
        </p:pic>
        <p:pic>
          <p:nvPicPr>
            <p:cNvPr id="18" name="Picture 17" descr="Rest of the scal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99336" y="1377950"/>
              <a:ext cx="990600" cy="990600"/>
            </a:xfrm>
            <a:prstGeom prst="rect">
              <a:avLst/>
            </a:prstGeom>
          </p:spPr>
        </p:pic>
      </p:grpSp>
      <p:grpSp>
        <p:nvGrpSpPr>
          <p:cNvPr id="5" name="Group 18"/>
          <p:cNvGrpSpPr/>
          <p:nvPr/>
        </p:nvGrpSpPr>
        <p:grpSpPr>
          <a:xfrm>
            <a:off x="5561806" y="1524000"/>
            <a:ext cx="3124994" cy="4572794"/>
            <a:chOff x="5561806" y="1524000"/>
            <a:chExt cx="3124994" cy="45727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1524000"/>
              <a:ext cx="3124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276600" y="3810000"/>
              <a:ext cx="4572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4094020" y="3748317"/>
            <a:ext cx="914400" cy="1068121"/>
            <a:chOff x="6019800" y="2528095"/>
            <a:chExt cx="990600" cy="1262325"/>
          </a:xfrm>
        </p:grpSpPr>
        <p:sp>
          <p:nvSpPr>
            <p:cNvPr id="22" name="Ellipse 99"/>
            <p:cNvSpPr/>
            <p:nvPr/>
          </p:nvSpPr>
          <p:spPr bwMode="auto">
            <a:xfrm>
              <a:off x="6019800" y="2528095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3" name="Ellipse 100"/>
            <p:cNvSpPr>
              <a:spLocks noChangeArrowheads="1"/>
            </p:cNvSpPr>
            <p:nvPr/>
          </p:nvSpPr>
          <p:spPr bwMode="auto">
            <a:xfrm>
              <a:off x="6152726" y="2565777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24" name="Ellipse 98"/>
            <p:cNvSpPr/>
            <p:nvPr/>
          </p:nvSpPr>
          <p:spPr bwMode="auto">
            <a:xfrm>
              <a:off x="6057119" y="3562820"/>
              <a:ext cx="888848" cy="2276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62345" y="1442414"/>
            <a:ext cx="1905000" cy="3879273"/>
            <a:chOff x="6925" y="1460881"/>
            <a:chExt cx="1905000" cy="3879273"/>
          </a:xfrm>
        </p:grpSpPr>
        <p:pic>
          <p:nvPicPr>
            <p:cNvPr id="3" name="Picture 2" descr="Scales bas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925" y="1460881"/>
              <a:ext cx="1905000" cy="3879273"/>
            </a:xfrm>
            <a:prstGeom prst="rect">
              <a:avLst/>
            </a:prstGeom>
            <a:scene3d>
              <a:camera prst="orthographicFront">
                <a:rot lat="300000" lon="0" rev="0"/>
              </a:camera>
              <a:lightRig rig="threePt" dir="t"/>
            </a:scene3d>
          </p:spPr>
        </p:pic>
        <p:grpSp>
          <p:nvGrpSpPr>
            <p:cNvPr id="9" name="Group 24"/>
            <p:cNvGrpSpPr/>
            <p:nvPr/>
          </p:nvGrpSpPr>
          <p:grpSpPr>
            <a:xfrm>
              <a:off x="457200" y="3774744"/>
              <a:ext cx="914400" cy="1068121"/>
              <a:chOff x="2667000" y="2514600"/>
              <a:chExt cx="990600" cy="1262325"/>
            </a:xfrm>
          </p:grpSpPr>
          <p:sp>
            <p:nvSpPr>
              <p:cNvPr id="26" name="Ellipse 99"/>
              <p:cNvSpPr/>
              <p:nvPr/>
            </p:nvSpPr>
            <p:spPr bwMode="auto">
              <a:xfrm>
                <a:off x="2667000" y="2514600"/>
                <a:ext cx="990600" cy="115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27" name="Ellipse 100"/>
              <p:cNvSpPr>
                <a:spLocks noChangeArrowheads="1"/>
              </p:cNvSpPr>
              <p:nvPr/>
            </p:nvSpPr>
            <p:spPr bwMode="auto">
              <a:xfrm>
                <a:off x="2799926" y="2552282"/>
                <a:ext cx="728980" cy="62570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Ellipse 98"/>
              <p:cNvSpPr/>
              <p:nvPr/>
            </p:nvSpPr>
            <p:spPr bwMode="auto">
              <a:xfrm>
                <a:off x="2704319" y="3549325"/>
                <a:ext cx="888848" cy="2276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</p:grpSp>
      <p:cxnSp>
        <p:nvCxnSpPr>
          <p:cNvPr id="33" name="Straight Connector 32"/>
          <p:cNvCxnSpPr/>
          <p:nvPr/>
        </p:nvCxnSpPr>
        <p:spPr>
          <a:xfrm>
            <a:off x="741220" y="4248733"/>
            <a:ext cx="381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5"/>
          <p:cNvGrpSpPr/>
          <p:nvPr/>
        </p:nvGrpSpPr>
        <p:grpSpPr>
          <a:xfrm>
            <a:off x="4391895" y="4068830"/>
            <a:ext cx="381000" cy="381000"/>
            <a:chOff x="4267200" y="4101152"/>
            <a:chExt cx="381000" cy="3810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267200" y="4267200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267200" y="4290858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 rot="5968054">
            <a:off x="2693401" y="-274232"/>
            <a:ext cx="172326" cy="3618846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561806" y="1524000"/>
            <a:ext cx="3124994" cy="4572794"/>
            <a:chOff x="5561806" y="1524000"/>
            <a:chExt cx="3124994" cy="457279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562600" y="1524000"/>
              <a:ext cx="3124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276600" y="3810000"/>
              <a:ext cx="4572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Weighing options : Strong Positives 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Your text here </a:t>
            </a:r>
          </a:p>
          <a:p>
            <a:r>
              <a:rPr lang="en-US" dirty="0" smtClean="0"/>
              <a:t>Your text here </a:t>
            </a:r>
          </a:p>
          <a:p>
            <a:r>
              <a:rPr lang="en-US" dirty="0" smtClean="0"/>
              <a:t>Your text here </a:t>
            </a:r>
          </a:p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85800" y="4013576"/>
            <a:ext cx="381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8"/>
          <p:cNvGrpSpPr/>
          <p:nvPr/>
        </p:nvGrpSpPr>
        <p:grpSpPr>
          <a:xfrm>
            <a:off x="6925" y="1158920"/>
            <a:ext cx="1905000" cy="3879273"/>
            <a:chOff x="6925" y="1460881"/>
            <a:chExt cx="1905000" cy="3879273"/>
          </a:xfrm>
        </p:grpSpPr>
        <p:pic>
          <p:nvPicPr>
            <p:cNvPr id="33" name="Picture 32" descr="Scales bas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925" y="1460881"/>
              <a:ext cx="1905000" cy="3879273"/>
            </a:xfrm>
            <a:prstGeom prst="rect">
              <a:avLst/>
            </a:prstGeom>
            <a:scene3d>
              <a:camera prst="orthographicFront">
                <a:rot lat="300000" lon="0" rev="0"/>
              </a:camera>
              <a:lightRig rig="threePt" dir="t"/>
            </a:scene3d>
          </p:spPr>
        </p:pic>
        <p:grpSp>
          <p:nvGrpSpPr>
            <p:cNvPr id="4" name="Group 24"/>
            <p:cNvGrpSpPr/>
            <p:nvPr/>
          </p:nvGrpSpPr>
          <p:grpSpPr>
            <a:xfrm>
              <a:off x="457200" y="3774744"/>
              <a:ext cx="914400" cy="1068121"/>
              <a:chOff x="2667000" y="2514600"/>
              <a:chExt cx="990600" cy="1262325"/>
            </a:xfrm>
          </p:grpSpPr>
          <p:sp>
            <p:nvSpPr>
              <p:cNvPr id="41" name="Ellipse 99"/>
              <p:cNvSpPr/>
              <p:nvPr/>
            </p:nvSpPr>
            <p:spPr bwMode="auto">
              <a:xfrm>
                <a:off x="2667000" y="2514600"/>
                <a:ext cx="990600" cy="115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42" name="Ellipse 100"/>
              <p:cNvSpPr>
                <a:spLocks noChangeArrowheads="1"/>
              </p:cNvSpPr>
              <p:nvPr/>
            </p:nvSpPr>
            <p:spPr bwMode="auto">
              <a:xfrm>
                <a:off x="2799926" y="2552282"/>
                <a:ext cx="728980" cy="62570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sp>
            <p:nvSpPr>
              <p:cNvPr id="43" name="Ellipse 98"/>
              <p:cNvSpPr/>
              <p:nvPr/>
            </p:nvSpPr>
            <p:spPr bwMode="auto">
              <a:xfrm>
                <a:off x="2704319" y="3549325"/>
                <a:ext cx="888848" cy="2276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727365" y="3971395"/>
            <a:ext cx="381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Scales ba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4470" y="1796227"/>
            <a:ext cx="1905000" cy="3879273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grpSp>
        <p:nvGrpSpPr>
          <p:cNvPr id="5" name="Group 19"/>
          <p:cNvGrpSpPr/>
          <p:nvPr/>
        </p:nvGrpSpPr>
        <p:grpSpPr>
          <a:xfrm>
            <a:off x="4010890" y="4115211"/>
            <a:ext cx="914400" cy="1068121"/>
            <a:chOff x="6019800" y="2528095"/>
            <a:chExt cx="990600" cy="1262325"/>
          </a:xfrm>
        </p:grpSpPr>
        <p:sp>
          <p:nvSpPr>
            <p:cNvPr id="47" name="Ellipse 99"/>
            <p:cNvSpPr/>
            <p:nvPr/>
          </p:nvSpPr>
          <p:spPr bwMode="auto">
            <a:xfrm>
              <a:off x="6019800" y="2528095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8" name="Ellipse 100"/>
            <p:cNvSpPr>
              <a:spLocks noChangeArrowheads="1"/>
            </p:cNvSpPr>
            <p:nvPr/>
          </p:nvSpPr>
          <p:spPr bwMode="auto">
            <a:xfrm>
              <a:off x="6152726" y="2565777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9" name="Ellipse 98"/>
            <p:cNvSpPr/>
            <p:nvPr/>
          </p:nvSpPr>
          <p:spPr bwMode="auto">
            <a:xfrm>
              <a:off x="6057119" y="3562820"/>
              <a:ext cx="888848" cy="2276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4308765" y="4435724"/>
            <a:ext cx="381000" cy="381000"/>
            <a:chOff x="4267200" y="4101152"/>
            <a:chExt cx="381000" cy="3810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267200" y="4267200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4267200" y="4290858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2085108" y="4685480"/>
            <a:ext cx="1468582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3175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81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8" name="Group 19"/>
          <p:cNvGrpSpPr/>
          <p:nvPr/>
        </p:nvGrpSpPr>
        <p:grpSpPr>
          <a:xfrm>
            <a:off x="2196606" y="625520"/>
            <a:ext cx="1280884" cy="5080000"/>
            <a:chOff x="3818002" y="1377950"/>
            <a:chExt cx="1110343" cy="5080000"/>
          </a:xfrm>
        </p:grpSpPr>
        <p:sp>
          <p:nvSpPr>
            <p:cNvPr id="56" name="Freeform 19"/>
            <p:cNvSpPr>
              <a:spLocks/>
            </p:cNvSpPr>
            <p:nvPr/>
          </p:nvSpPr>
          <p:spPr bwMode="auto">
            <a:xfrm rot="16200000" flipH="1">
              <a:off x="4067027" y="2121828"/>
              <a:ext cx="360945" cy="342925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7811855" lon="15149650" rev="6299961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57" name="Picture 56" descr="Rest of the scal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8002" y="2343150"/>
              <a:ext cx="1110343" cy="4114800"/>
            </a:xfrm>
            <a:prstGeom prst="rect">
              <a:avLst/>
            </a:prstGeom>
          </p:spPr>
        </p:pic>
        <p:pic>
          <p:nvPicPr>
            <p:cNvPr id="58" name="Picture 57" descr="Rest of the scal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85688" y="1377950"/>
              <a:ext cx="990600" cy="990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 rot="15631946" flipH="1">
            <a:off x="2666105" y="-233040"/>
            <a:ext cx="172326" cy="3618846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561806" y="1524000"/>
            <a:ext cx="3124994" cy="4572794"/>
            <a:chOff x="5561806" y="1524000"/>
            <a:chExt cx="3124994" cy="45727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1524000"/>
              <a:ext cx="3124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76600" y="3810000"/>
              <a:ext cx="4572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51958" y="203740"/>
            <a:ext cx="3962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Weighing options : Strong Negatives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Your text here </a:t>
            </a:r>
          </a:p>
          <a:p>
            <a:r>
              <a:rPr lang="en-US" dirty="0" smtClean="0"/>
              <a:t>Your text here </a:t>
            </a:r>
          </a:p>
          <a:p>
            <a:r>
              <a:rPr lang="en-US" dirty="0" smtClean="0"/>
              <a:t>Your text here </a:t>
            </a:r>
          </a:p>
          <a:p>
            <a:endParaRPr lang="en-US" dirty="0"/>
          </a:p>
        </p:txBody>
      </p:sp>
      <p:grpSp>
        <p:nvGrpSpPr>
          <p:cNvPr id="3" name="Group 30"/>
          <p:cNvGrpSpPr/>
          <p:nvPr/>
        </p:nvGrpSpPr>
        <p:grpSpPr>
          <a:xfrm>
            <a:off x="20780" y="1816639"/>
            <a:ext cx="1905000" cy="3879273"/>
            <a:chOff x="6925" y="1460881"/>
            <a:chExt cx="1905000" cy="3879273"/>
          </a:xfrm>
        </p:grpSpPr>
        <p:pic>
          <p:nvPicPr>
            <p:cNvPr id="34" name="Picture 33" descr="Scales bas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925" y="1460881"/>
              <a:ext cx="1905000" cy="3879273"/>
            </a:xfrm>
            <a:prstGeom prst="rect">
              <a:avLst/>
            </a:prstGeom>
            <a:scene3d>
              <a:camera prst="orthographicFront">
                <a:rot lat="300000" lon="0" rev="0"/>
              </a:camera>
              <a:lightRig rig="threePt" dir="t"/>
            </a:scene3d>
          </p:spPr>
        </p:pic>
        <p:grpSp>
          <p:nvGrpSpPr>
            <p:cNvPr id="4" name="Group 24"/>
            <p:cNvGrpSpPr/>
            <p:nvPr/>
          </p:nvGrpSpPr>
          <p:grpSpPr>
            <a:xfrm>
              <a:off x="457200" y="3774744"/>
              <a:ext cx="914400" cy="1068121"/>
              <a:chOff x="2667000" y="2514600"/>
              <a:chExt cx="990600" cy="1262325"/>
            </a:xfrm>
          </p:grpSpPr>
          <p:sp>
            <p:nvSpPr>
              <p:cNvPr id="36" name="Ellipse 99"/>
              <p:cNvSpPr/>
              <p:nvPr/>
            </p:nvSpPr>
            <p:spPr bwMode="auto">
              <a:xfrm>
                <a:off x="2667000" y="2514600"/>
                <a:ext cx="990600" cy="115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37" name="Ellipse 100"/>
              <p:cNvSpPr>
                <a:spLocks noChangeArrowheads="1"/>
              </p:cNvSpPr>
              <p:nvPr/>
            </p:nvSpPr>
            <p:spPr bwMode="auto">
              <a:xfrm>
                <a:off x="2799926" y="2552282"/>
                <a:ext cx="728980" cy="62570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sp>
            <p:nvSpPr>
              <p:cNvPr id="38" name="Ellipse 98"/>
              <p:cNvSpPr/>
              <p:nvPr/>
            </p:nvSpPr>
            <p:spPr bwMode="auto">
              <a:xfrm>
                <a:off x="2704319" y="3549325"/>
                <a:ext cx="888848" cy="2276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</p:grpSp>
      <p:cxnSp>
        <p:nvCxnSpPr>
          <p:cNvPr id="39" name="Straight Connector 38"/>
          <p:cNvCxnSpPr/>
          <p:nvPr/>
        </p:nvCxnSpPr>
        <p:spPr>
          <a:xfrm>
            <a:off x="727365" y="4627524"/>
            <a:ext cx="381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cales ba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60615" y="1207039"/>
            <a:ext cx="1905000" cy="3879273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grpSp>
        <p:nvGrpSpPr>
          <p:cNvPr id="5" name="Group 19"/>
          <p:cNvGrpSpPr/>
          <p:nvPr/>
        </p:nvGrpSpPr>
        <p:grpSpPr>
          <a:xfrm>
            <a:off x="3997035" y="3526023"/>
            <a:ext cx="914400" cy="1068121"/>
            <a:chOff x="6019800" y="2528095"/>
            <a:chExt cx="990600" cy="1262325"/>
          </a:xfrm>
        </p:grpSpPr>
        <p:sp>
          <p:nvSpPr>
            <p:cNvPr id="42" name="Ellipse 99"/>
            <p:cNvSpPr/>
            <p:nvPr/>
          </p:nvSpPr>
          <p:spPr bwMode="auto">
            <a:xfrm>
              <a:off x="6019800" y="2528095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3" name="Ellipse 100"/>
            <p:cNvSpPr>
              <a:spLocks noChangeArrowheads="1"/>
            </p:cNvSpPr>
            <p:nvPr/>
          </p:nvSpPr>
          <p:spPr bwMode="auto">
            <a:xfrm>
              <a:off x="6152726" y="2565777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4" name="Ellipse 98"/>
            <p:cNvSpPr/>
            <p:nvPr/>
          </p:nvSpPr>
          <p:spPr bwMode="auto">
            <a:xfrm>
              <a:off x="6057119" y="3562820"/>
              <a:ext cx="888848" cy="2276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4294910" y="3846536"/>
            <a:ext cx="381000" cy="381000"/>
            <a:chOff x="4267200" y="4101152"/>
            <a:chExt cx="381000" cy="3810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267200" y="4267200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267200" y="4290858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2085108" y="4671832"/>
            <a:ext cx="1468582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3175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81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8" name="Group 19"/>
          <p:cNvGrpSpPr/>
          <p:nvPr/>
        </p:nvGrpSpPr>
        <p:grpSpPr>
          <a:xfrm>
            <a:off x="2196606" y="611872"/>
            <a:ext cx="1280884" cy="5080000"/>
            <a:chOff x="3818002" y="1377950"/>
            <a:chExt cx="1110343" cy="5080000"/>
          </a:xfrm>
        </p:grpSpPr>
        <p:sp>
          <p:nvSpPr>
            <p:cNvPr id="51" name="Freeform 19"/>
            <p:cNvSpPr>
              <a:spLocks/>
            </p:cNvSpPr>
            <p:nvPr/>
          </p:nvSpPr>
          <p:spPr bwMode="auto">
            <a:xfrm rot="16200000" flipH="1">
              <a:off x="4067027" y="2121828"/>
              <a:ext cx="360945" cy="342925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7811855" lon="15149650" rev="6299961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52" name="Picture 51" descr="Rest of the scal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8002" y="2343150"/>
              <a:ext cx="1110343" cy="4114800"/>
            </a:xfrm>
            <a:prstGeom prst="rect">
              <a:avLst/>
            </a:prstGeom>
          </p:spPr>
        </p:pic>
        <p:pic>
          <p:nvPicPr>
            <p:cNvPr id="53" name="Picture 52" descr="Rest of the scal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85688" y="1377950"/>
              <a:ext cx="990600" cy="990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Factors that support growth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 flipV="1">
            <a:off x="4647277" y="2852870"/>
            <a:ext cx="2819400" cy="2653553"/>
          </a:xfrm>
          <a:prstGeom prst="arc">
            <a:avLst>
              <a:gd name="adj1" fmla="val 10963578"/>
              <a:gd name="adj2" fmla="val 1897940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 flipH="1" flipV="1">
            <a:off x="1421417" y="2839423"/>
            <a:ext cx="2819400" cy="2653553"/>
          </a:xfrm>
          <a:prstGeom prst="arc">
            <a:avLst>
              <a:gd name="adj1" fmla="val 10963578"/>
              <a:gd name="adj2" fmla="val 1897940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3" name="Arc 32"/>
          <p:cNvSpPr/>
          <p:nvPr/>
        </p:nvSpPr>
        <p:spPr>
          <a:xfrm flipH="1" flipV="1">
            <a:off x="2353961" y="3395235"/>
            <a:ext cx="1676400" cy="1577788"/>
          </a:xfrm>
          <a:prstGeom prst="arc">
            <a:avLst>
              <a:gd name="adj1" fmla="val 10963578"/>
              <a:gd name="adj2" fmla="val 1897940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77" y="4280879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 flipV="1">
            <a:off x="4875877" y="3419995"/>
            <a:ext cx="1676400" cy="1577788"/>
          </a:xfrm>
          <a:prstGeom prst="arc">
            <a:avLst>
              <a:gd name="adj1" fmla="val 10963578"/>
              <a:gd name="adj2" fmla="val 1897940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6477" y="4280879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7719" y="4744423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923" y="474254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6319" y="1640802"/>
            <a:ext cx="1946758" cy="239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3491547" y="5486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3863923" y="4830999"/>
            <a:ext cx="1186543" cy="815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33" grpId="0" animBg="1"/>
      <p:bldP spid="34" grpId="0"/>
      <p:bldP spid="35" grpId="0" animBg="1"/>
      <p:bldP spid="36" grpId="0"/>
      <p:bldP spid="38" grpId="0"/>
      <p:bldP spid="40" grpId="0"/>
      <p:bldP spid="5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Funnel diagram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41" name="Trapezoid 40"/>
          <p:cNvSpPr/>
          <p:nvPr/>
        </p:nvSpPr>
        <p:spPr>
          <a:xfrm flipV="1">
            <a:off x="251556" y="1981200"/>
            <a:ext cx="3482244" cy="628850"/>
          </a:xfrm>
          <a:prstGeom prst="trapezoid">
            <a:avLst>
              <a:gd name="adj" fmla="val 57895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0" name="Trapezoid 49"/>
          <p:cNvSpPr/>
          <p:nvPr/>
        </p:nvSpPr>
        <p:spPr>
          <a:xfrm flipV="1">
            <a:off x="622464" y="2626600"/>
            <a:ext cx="2740428" cy="612301"/>
          </a:xfrm>
          <a:prstGeom prst="trapezoid">
            <a:avLst>
              <a:gd name="adj" fmla="val 57895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1" name="Trapezoid 50"/>
          <p:cNvSpPr/>
          <p:nvPr/>
        </p:nvSpPr>
        <p:spPr>
          <a:xfrm flipV="1">
            <a:off x="981111" y="3255451"/>
            <a:ext cx="2011680" cy="612301"/>
          </a:xfrm>
          <a:prstGeom prst="trapezoid">
            <a:avLst>
              <a:gd name="adj" fmla="val 57895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2" name="Trapezoid 51"/>
          <p:cNvSpPr/>
          <p:nvPr/>
        </p:nvSpPr>
        <p:spPr>
          <a:xfrm flipV="1">
            <a:off x="1348953" y="3884716"/>
            <a:ext cx="1287449" cy="1152893"/>
          </a:xfrm>
          <a:prstGeom prst="trapezoid">
            <a:avLst>
              <a:gd name="adj" fmla="val 57895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6974" y="268704"/>
            <a:ext cx="3419856" cy="34198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8425">
            <a:solidFill>
              <a:schemeClr val="accent3">
                <a:lumMod val="50000"/>
              </a:schemeClr>
            </a:solidFill>
          </a:ln>
          <a:scene3d>
            <a:camera prst="isometricOffAxis1Top">
              <a:rot lat="17827248" lon="17266539" rev="444444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21078" y="1231232"/>
            <a:ext cx="2743200" cy="2743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8425">
            <a:noFill/>
          </a:ln>
          <a:scene3d>
            <a:camera prst="isometricOffAxis1Top">
              <a:rot lat="17827248" lon="17266539" rev="444444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982266" y="2248304"/>
            <a:ext cx="2020824" cy="20208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8425">
            <a:noFill/>
          </a:ln>
          <a:scene3d>
            <a:camera prst="isometricOffAxis1Top">
              <a:rot lat="17827248" lon="17266539" rev="444444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337727" y="3233448"/>
            <a:ext cx="1298448" cy="12984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8425">
            <a:noFill/>
          </a:ln>
          <a:scene3d>
            <a:camera prst="isometricOffAxis1Top">
              <a:rot lat="17827248" lon="17266539" rev="444444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90745" y="4479760"/>
            <a:ext cx="609600" cy="12954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floo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678712" y="5494424"/>
            <a:ext cx="627931" cy="549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682721" y="4215064"/>
            <a:ext cx="609600" cy="533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uppe 69"/>
          <p:cNvGrpSpPr>
            <a:grpSpLocks/>
          </p:cNvGrpSpPr>
          <p:nvPr/>
        </p:nvGrpSpPr>
        <p:grpSpPr bwMode="auto">
          <a:xfrm>
            <a:off x="1828800" y="6321371"/>
            <a:ext cx="381000" cy="460429"/>
            <a:chOff x="6990733" y="4742888"/>
            <a:chExt cx="1335699" cy="1335810"/>
          </a:xfrm>
        </p:grpSpPr>
        <p:sp>
          <p:nvSpPr>
            <p:cNvPr id="62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63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uppe 69"/>
          <p:cNvGrpSpPr>
            <a:grpSpLocks/>
          </p:cNvGrpSpPr>
          <p:nvPr/>
        </p:nvGrpSpPr>
        <p:grpSpPr bwMode="auto">
          <a:xfrm>
            <a:off x="861156" y="1219200"/>
            <a:ext cx="381000" cy="460429"/>
            <a:chOff x="6990733" y="4742888"/>
            <a:chExt cx="1335699" cy="1335810"/>
          </a:xfrm>
        </p:grpSpPr>
        <p:sp>
          <p:nvSpPr>
            <p:cNvPr id="65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66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uppe 69"/>
          <p:cNvGrpSpPr>
            <a:grpSpLocks/>
          </p:cNvGrpSpPr>
          <p:nvPr/>
        </p:nvGrpSpPr>
        <p:grpSpPr bwMode="auto">
          <a:xfrm>
            <a:off x="1394556" y="914400"/>
            <a:ext cx="381000" cy="460429"/>
            <a:chOff x="6990733" y="4742888"/>
            <a:chExt cx="1335699" cy="1335810"/>
          </a:xfrm>
        </p:grpSpPr>
        <p:sp>
          <p:nvSpPr>
            <p:cNvPr id="68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69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uppe 69"/>
          <p:cNvGrpSpPr>
            <a:grpSpLocks/>
          </p:cNvGrpSpPr>
          <p:nvPr/>
        </p:nvGrpSpPr>
        <p:grpSpPr bwMode="auto">
          <a:xfrm>
            <a:off x="1318356" y="1524000"/>
            <a:ext cx="381000" cy="460429"/>
            <a:chOff x="6990733" y="4742888"/>
            <a:chExt cx="1335699" cy="1335810"/>
          </a:xfrm>
        </p:grpSpPr>
        <p:sp>
          <p:nvSpPr>
            <p:cNvPr id="71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2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7" name="Gruppe 69"/>
          <p:cNvGrpSpPr>
            <a:grpSpLocks/>
          </p:cNvGrpSpPr>
          <p:nvPr/>
        </p:nvGrpSpPr>
        <p:grpSpPr bwMode="auto">
          <a:xfrm>
            <a:off x="1851756" y="1066800"/>
            <a:ext cx="381000" cy="460429"/>
            <a:chOff x="6990733" y="4742888"/>
            <a:chExt cx="1335699" cy="1335810"/>
          </a:xfrm>
        </p:grpSpPr>
        <p:sp>
          <p:nvSpPr>
            <p:cNvPr id="74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5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8" name="Gruppe 69"/>
          <p:cNvGrpSpPr>
            <a:grpSpLocks/>
          </p:cNvGrpSpPr>
          <p:nvPr/>
        </p:nvGrpSpPr>
        <p:grpSpPr bwMode="auto">
          <a:xfrm>
            <a:off x="1699356" y="381000"/>
            <a:ext cx="381000" cy="460429"/>
            <a:chOff x="6990733" y="4742888"/>
            <a:chExt cx="1335699" cy="1335810"/>
          </a:xfrm>
        </p:grpSpPr>
        <p:sp>
          <p:nvSpPr>
            <p:cNvPr id="77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8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uppe 69"/>
          <p:cNvGrpSpPr>
            <a:grpSpLocks/>
          </p:cNvGrpSpPr>
          <p:nvPr/>
        </p:nvGrpSpPr>
        <p:grpSpPr bwMode="auto">
          <a:xfrm>
            <a:off x="1775556" y="1676400"/>
            <a:ext cx="381000" cy="460429"/>
            <a:chOff x="6990733" y="4742888"/>
            <a:chExt cx="1335699" cy="1335810"/>
          </a:xfrm>
        </p:grpSpPr>
        <p:sp>
          <p:nvSpPr>
            <p:cNvPr id="80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81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uppe 69"/>
          <p:cNvGrpSpPr>
            <a:grpSpLocks/>
          </p:cNvGrpSpPr>
          <p:nvPr/>
        </p:nvGrpSpPr>
        <p:grpSpPr bwMode="auto">
          <a:xfrm>
            <a:off x="1752600" y="5787971"/>
            <a:ext cx="381000" cy="460429"/>
            <a:chOff x="6990733" y="4742888"/>
            <a:chExt cx="1335699" cy="1335810"/>
          </a:xfrm>
        </p:grpSpPr>
        <p:sp>
          <p:nvSpPr>
            <p:cNvPr id="83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84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1" name="Gruppe 69"/>
          <p:cNvGrpSpPr>
            <a:grpSpLocks/>
          </p:cNvGrpSpPr>
          <p:nvPr/>
        </p:nvGrpSpPr>
        <p:grpSpPr bwMode="auto">
          <a:xfrm>
            <a:off x="2308956" y="1447800"/>
            <a:ext cx="381000" cy="460429"/>
            <a:chOff x="6990733" y="4742888"/>
            <a:chExt cx="1335699" cy="1335810"/>
          </a:xfrm>
        </p:grpSpPr>
        <p:sp>
          <p:nvSpPr>
            <p:cNvPr id="86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87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uppe 69"/>
          <p:cNvGrpSpPr>
            <a:grpSpLocks/>
          </p:cNvGrpSpPr>
          <p:nvPr/>
        </p:nvGrpSpPr>
        <p:grpSpPr bwMode="auto">
          <a:xfrm>
            <a:off x="2232756" y="762000"/>
            <a:ext cx="381000" cy="460429"/>
            <a:chOff x="6990733" y="4742888"/>
            <a:chExt cx="1335699" cy="1335810"/>
          </a:xfrm>
        </p:grpSpPr>
        <p:sp>
          <p:nvSpPr>
            <p:cNvPr id="89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90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cxnSp>
        <p:nvCxnSpPr>
          <p:cNvPr id="101" name="Straight Connector 100"/>
          <p:cNvCxnSpPr>
            <a:endCxn id="94" idx="0"/>
          </p:cNvCxnSpPr>
          <p:nvPr/>
        </p:nvCxnSpPr>
        <p:spPr>
          <a:xfrm>
            <a:off x="216568" y="1985211"/>
            <a:ext cx="1431758" cy="24664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2133600" y="2165684"/>
            <a:ext cx="1187116" cy="2253916"/>
          </a:xfrm>
          <a:custGeom>
            <a:avLst/>
            <a:gdLst>
              <a:gd name="connsiteX0" fmla="*/ 721894 w 1335505"/>
              <a:gd name="connsiteY0" fmla="*/ 72190 h 2358190"/>
              <a:gd name="connsiteX1" fmla="*/ 1335505 w 1335505"/>
              <a:gd name="connsiteY1" fmla="*/ 0 h 2358190"/>
              <a:gd name="connsiteX2" fmla="*/ 156410 w 1335505"/>
              <a:gd name="connsiteY2" fmla="*/ 2358190 h 2358190"/>
              <a:gd name="connsiteX3" fmla="*/ 0 w 1335505"/>
              <a:gd name="connsiteY3" fmla="*/ 2310063 h 2358190"/>
              <a:gd name="connsiteX4" fmla="*/ 721894 w 1335505"/>
              <a:gd name="connsiteY4" fmla="*/ 72190 h 23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505" h="2358190">
                <a:moveTo>
                  <a:pt x="721894" y="72190"/>
                </a:moveTo>
                <a:lnTo>
                  <a:pt x="1335505" y="0"/>
                </a:lnTo>
                <a:lnTo>
                  <a:pt x="156410" y="2358190"/>
                </a:lnTo>
                <a:lnTo>
                  <a:pt x="0" y="2310063"/>
                </a:lnTo>
                <a:lnTo>
                  <a:pt x="721894" y="7219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7000"/>
                </a:schemeClr>
              </a:gs>
              <a:gs pos="50000">
                <a:schemeClr val="bg1">
                  <a:alpha val="12000"/>
                </a:schemeClr>
              </a:gs>
              <a:gs pos="100000">
                <a:schemeClr val="accent3">
                  <a:lumMod val="75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13" name="Group 57"/>
          <p:cNvGrpSpPr/>
          <p:nvPr/>
        </p:nvGrpSpPr>
        <p:grpSpPr>
          <a:xfrm>
            <a:off x="3657600" y="2133600"/>
            <a:ext cx="3768242" cy="490365"/>
            <a:chOff x="3657600" y="2133600"/>
            <a:chExt cx="3768242" cy="490365"/>
          </a:xfrm>
        </p:grpSpPr>
        <p:sp>
          <p:nvSpPr>
            <p:cNvPr id="91" name="TextBox 90"/>
            <p:cNvSpPr txBox="1"/>
            <p:nvPr/>
          </p:nvSpPr>
          <p:spPr>
            <a:xfrm>
              <a:off x="4419600" y="2133600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Stage 1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657600" y="2438400"/>
              <a:ext cx="609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486400" y="21623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3657600" y="2794000"/>
            <a:ext cx="3780117" cy="466615"/>
            <a:chOff x="3657600" y="2794000"/>
            <a:chExt cx="3780117" cy="466615"/>
          </a:xfrm>
        </p:grpSpPr>
        <p:sp>
          <p:nvSpPr>
            <p:cNvPr id="61" name="TextBox 60"/>
            <p:cNvSpPr txBox="1"/>
            <p:nvPr/>
          </p:nvSpPr>
          <p:spPr>
            <a:xfrm>
              <a:off x="4419600" y="2794000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Stage 2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3657600" y="3073400"/>
              <a:ext cx="609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498275" y="279895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5" name="Group 93"/>
          <p:cNvGrpSpPr/>
          <p:nvPr/>
        </p:nvGrpSpPr>
        <p:grpSpPr>
          <a:xfrm>
            <a:off x="3657600" y="3454400"/>
            <a:ext cx="3780117" cy="466615"/>
            <a:chOff x="3657600" y="3454400"/>
            <a:chExt cx="3780117" cy="466615"/>
          </a:xfrm>
        </p:grpSpPr>
        <p:sp>
          <p:nvSpPr>
            <p:cNvPr id="67" name="TextBox 66"/>
            <p:cNvSpPr txBox="1"/>
            <p:nvPr/>
          </p:nvSpPr>
          <p:spPr>
            <a:xfrm>
              <a:off x="4419600" y="3454400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Stage 3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3657600" y="3708400"/>
              <a:ext cx="609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8275" y="345935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6" name="Group 94"/>
          <p:cNvGrpSpPr/>
          <p:nvPr/>
        </p:nvGrpSpPr>
        <p:grpSpPr>
          <a:xfrm>
            <a:off x="3657600" y="4114800"/>
            <a:ext cx="3780117" cy="466615"/>
            <a:chOff x="3657600" y="4114800"/>
            <a:chExt cx="3780117" cy="466615"/>
          </a:xfrm>
        </p:grpSpPr>
        <p:sp>
          <p:nvSpPr>
            <p:cNvPr id="64" name="TextBox 63"/>
            <p:cNvSpPr txBox="1"/>
            <p:nvPr/>
          </p:nvSpPr>
          <p:spPr>
            <a:xfrm>
              <a:off x="4419600" y="4114800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Stage 4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657600" y="4343400"/>
              <a:ext cx="609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498275" y="411975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 descr="filter level 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533" y="3881332"/>
            <a:ext cx="5364037" cy="2852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717"/>
          </a:xfrm>
        </p:spPr>
        <p:txBody>
          <a:bodyPr/>
          <a:lstStyle/>
          <a:p>
            <a:r>
              <a:rPr lang="en-US" dirty="0" smtClean="0"/>
              <a:t>4 Levels of Filtering</a:t>
            </a:r>
            <a:endParaRPr lang="en-US" dirty="0"/>
          </a:p>
        </p:txBody>
      </p:sp>
      <p:pic>
        <p:nvPicPr>
          <p:cNvPr id="156" name="Picture 155" descr="filter level 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696" y="2953284"/>
            <a:ext cx="5364037" cy="2852692"/>
          </a:xfrm>
          <a:prstGeom prst="rect">
            <a:avLst/>
          </a:prstGeom>
        </p:spPr>
      </p:pic>
      <p:sp>
        <p:nvSpPr>
          <p:cNvPr id="300" name="TextBox 299"/>
          <p:cNvSpPr txBox="1"/>
          <p:nvPr/>
        </p:nvSpPr>
        <p:spPr>
          <a:xfrm>
            <a:off x="5285096" y="1691176"/>
            <a:ext cx="3505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Level 1: Description of filter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3" name="Group 428"/>
          <p:cNvGrpSpPr/>
          <p:nvPr/>
        </p:nvGrpSpPr>
        <p:grpSpPr>
          <a:xfrm>
            <a:off x="2008496" y="3672376"/>
            <a:ext cx="2235265" cy="1143002"/>
            <a:chOff x="1727135" y="2286002"/>
            <a:chExt cx="2235265" cy="1143002"/>
          </a:xfrm>
        </p:grpSpPr>
        <p:sp>
          <p:nvSpPr>
            <p:cNvPr id="517" name="Oval 77"/>
            <p:cNvSpPr>
              <a:spLocks noChangeArrowheads="1"/>
            </p:cNvSpPr>
            <p:nvPr/>
          </p:nvSpPr>
          <p:spPr bwMode="auto">
            <a:xfrm>
              <a:off x="2489135" y="2857502"/>
              <a:ext cx="84623" cy="7620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2" name="Oval 77"/>
            <p:cNvSpPr>
              <a:spLocks noChangeArrowheads="1"/>
            </p:cNvSpPr>
            <p:nvPr/>
          </p:nvSpPr>
          <p:spPr bwMode="auto">
            <a:xfrm>
              <a:off x="2260535" y="2552702"/>
              <a:ext cx="84623" cy="7620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2743200" y="2743202"/>
              <a:ext cx="228600" cy="228602"/>
              <a:chOff x="3792" y="1104"/>
              <a:chExt cx="1167" cy="1296"/>
            </a:xfrm>
          </p:grpSpPr>
          <p:sp>
            <p:nvSpPr>
              <p:cNvPr id="503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4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5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6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7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1905000" y="2895602"/>
              <a:ext cx="228600" cy="228602"/>
              <a:chOff x="3792" y="1104"/>
              <a:chExt cx="1167" cy="1296"/>
            </a:xfrm>
          </p:grpSpPr>
          <p:sp>
            <p:nvSpPr>
              <p:cNvPr id="488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9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0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1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2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2971800" y="2590802"/>
              <a:ext cx="228600" cy="228602"/>
              <a:chOff x="3792" y="1104"/>
              <a:chExt cx="1167" cy="1296"/>
            </a:xfrm>
          </p:grpSpPr>
          <p:sp>
            <p:nvSpPr>
              <p:cNvPr id="483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4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5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6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7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3276600" y="2514602"/>
              <a:ext cx="228600" cy="228602"/>
              <a:chOff x="3792" y="1104"/>
              <a:chExt cx="1167" cy="1296"/>
            </a:xfrm>
          </p:grpSpPr>
          <p:sp>
            <p:nvSpPr>
              <p:cNvPr id="478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9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0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1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2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3733800" y="2514602"/>
              <a:ext cx="228600" cy="228602"/>
              <a:chOff x="3792" y="1104"/>
              <a:chExt cx="1167" cy="1296"/>
            </a:xfrm>
          </p:grpSpPr>
          <p:sp>
            <p:nvSpPr>
              <p:cNvPr id="473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4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5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6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7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3048000" y="2286002"/>
              <a:ext cx="228600" cy="228602"/>
              <a:chOff x="3792" y="1104"/>
              <a:chExt cx="1167" cy="1296"/>
            </a:xfrm>
          </p:grpSpPr>
          <p:sp>
            <p:nvSpPr>
              <p:cNvPr id="468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9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0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1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2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3733800" y="2286002"/>
              <a:ext cx="228600" cy="228602"/>
              <a:chOff x="3792" y="1104"/>
              <a:chExt cx="1167" cy="1296"/>
            </a:xfrm>
          </p:grpSpPr>
          <p:sp>
            <p:nvSpPr>
              <p:cNvPr id="458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9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0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1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2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445" name="Oval 83"/>
            <p:cNvSpPr>
              <a:spLocks noChangeArrowheads="1"/>
            </p:cNvSpPr>
            <p:nvPr/>
          </p:nvSpPr>
          <p:spPr bwMode="auto">
            <a:xfrm>
              <a:off x="1727135" y="2781302"/>
              <a:ext cx="84623" cy="7620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2133600" y="3200402"/>
              <a:ext cx="228600" cy="228602"/>
              <a:chOff x="3792" y="1104"/>
              <a:chExt cx="1167" cy="1296"/>
            </a:xfrm>
          </p:grpSpPr>
          <p:sp>
            <p:nvSpPr>
              <p:cNvPr id="448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9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0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1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2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528" name="TextBox 527"/>
          <p:cNvSpPr txBox="1"/>
          <p:nvPr/>
        </p:nvSpPr>
        <p:spPr>
          <a:xfrm>
            <a:off x="5285096" y="2529376"/>
            <a:ext cx="3505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Level 2: Description of filter</a:t>
            </a:r>
          </a:p>
        </p:txBody>
      </p:sp>
      <p:sp>
        <p:nvSpPr>
          <p:cNvPr id="529" name="TextBox 528"/>
          <p:cNvSpPr txBox="1"/>
          <p:nvPr/>
        </p:nvSpPr>
        <p:spPr>
          <a:xfrm>
            <a:off x="5285096" y="3367576"/>
            <a:ext cx="3505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Level 3: Description of filter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5285096" y="4205776"/>
            <a:ext cx="3505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Level 4: Description of filter</a:t>
            </a:r>
          </a:p>
        </p:txBody>
      </p:sp>
      <p:pic>
        <p:nvPicPr>
          <p:cNvPr id="155" name="Picture 154" descr="filter level 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5104" y="1962684"/>
            <a:ext cx="5364037" cy="2852692"/>
          </a:xfrm>
          <a:prstGeom prst="rect">
            <a:avLst/>
          </a:prstGeom>
        </p:spPr>
      </p:pic>
      <p:grpSp>
        <p:nvGrpSpPr>
          <p:cNvPr id="12" name="Group 301"/>
          <p:cNvGrpSpPr/>
          <p:nvPr/>
        </p:nvGrpSpPr>
        <p:grpSpPr>
          <a:xfrm>
            <a:off x="1733733" y="2496082"/>
            <a:ext cx="2235265" cy="1295402"/>
            <a:chOff x="1727135" y="2133602"/>
            <a:chExt cx="2235265" cy="1295402"/>
          </a:xfrm>
        </p:grpSpPr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1828800" y="2514602"/>
              <a:ext cx="228600" cy="228602"/>
              <a:chOff x="3792" y="1104"/>
              <a:chExt cx="1167" cy="1296"/>
            </a:xfrm>
          </p:grpSpPr>
          <p:sp>
            <p:nvSpPr>
              <p:cNvPr id="424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5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6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7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8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2133600" y="2743202"/>
              <a:ext cx="228600" cy="228602"/>
              <a:chOff x="3792" y="1104"/>
              <a:chExt cx="1167" cy="1296"/>
            </a:xfrm>
          </p:grpSpPr>
          <p:sp>
            <p:nvSpPr>
              <p:cNvPr id="414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5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6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7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8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2438400" y="2819402"/>
              <a:ext cx="228600" cy="228602"/>
              <a:chOff x="3792" y="1104"/>
              <a:chExt cx="1167" cy="1296"/>
            </a:xfrm>
          </p:grpSpPr>
          <p:sp>
            <p:nvSpPr>
              <p:cNvPr id="409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0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1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2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3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72"/>
            <p:cNvGrpSpPr>
              <a:grpSpLocks/>
            </p:cNvGrpSpPr>
            <p:nvPr/>
          </p:nvGrpSpPr>
          <p:grpSpPr bwMode="auto">
            <a:xfrm>
              <a:off x="2209800" y="2514602"/>
              <a:ext cx="228600" cy="228602"/>
              <a:chOff x="3792" y="1104"/>
              <a:chExt cx="1167" cy="1296"/>
            </a:xfrm>
          </p:grpSpPr>
          <p:sp>
            <p:nvSpPr>
              <p:cNvPr id="404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5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6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7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8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2743200" y="2743202"/>
              <a:ext cx="228600" cy="228602"/>
              <a:chOff x="3792" y="1104"/>
              <a:chExt cx="1167" cy="1296"/>
            </a:xfrm>
          </p:grpSpPr>
          <p:sp>
            <p:nvSpPr>
              <p:cNvPr id="399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0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1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2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3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8" name="Group 72"/>
            <p:cNvGrpSpPr>
              <a:grpSpLocks/>
            </p:cNvGrpSpPr>
            <p:nvPr/>
          </p:nvGrpSpPr>
          <p:grpSpPr bwMode="auto">
            <a:xfrm>
              <a:off x="2590800" y="2286002"/>
              <a:ext cx="228600" cy="228602"/>
              <a:chOff x="3792" y="1104"/>
              <a:chExt cx="1167" cy="1296"/>
            </a:xfrm>
          </p:grpSpPr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9" name="Group 72"/>
            <p:cNvGrpSpPr>
              <a:grpSpLocks/>
            </p:cNvGrpSpPr>
            <p:nvPr/>
          </p:nvGrpSpPr>
          <p:grpSpPr bwMode="auto">
            <a:xfrm>
              <a:off x="2362200" y="3048002"/>
              <a:ext cx="228600" cy="228602"/>
              <a:chOff x="3792" y="1104"/>
              <a:chExt cx="1167" cy="1296"/>
            </a:xfrm>
          </p:grpSpPr>
          <p:sp>
            <p:nvSpPr>
              <p:cNvPr id="389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0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1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2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3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1905000" y="2895602"/>
              <a:ext cx="228600" cy="228602"/>
              <a:chOff x="3792" y="1104"/>
              <a:chExt cx="1167" cy="1296"/>
            </a:xfrm>
          </p:grpSpPr>
          <p:sp>
            <p:nvSpPr>
              <p:cNvPr id="384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5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6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7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8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2971800" y="2590802"/>
              <a:ext cx="228600" cy="228602"/>
              <a:chOff x="3792" y="1104"/>
              <a:chExt cx="1167" cy="1296"/>
            </a:xfrm>
          </p:grpSpPr>
          <p:sp>
            <p:nvSpPr>
              <p:cNvPr id="379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0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1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2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3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2" name="Group 66"/>
            <p:cNvGrpSpPr>
              <a:grpSpLocks/>
            </p:cNvGrpSpPr>
            <p:nvPr/>
          </p:nvGrpSpPr>
          <p:grpSpPr bwMode="auto">
            <a:xfrm>
              <a:off x="3276600" y="2514602"/>
              <a:ext cx="228600" cy="228602"/>
              <a:chOff x="3792" y="1104"/>
              <a:chExt cx="1167" cy="1296"/>
            </a:xfrm>
          </p:grpSpPr>
          <p:sp>
            <p:nvSpPr>
              <p:cNvPr id="374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5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6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7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8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3" name="Group 66"/>
            <p:cNvGrpSpPr>
              <a:grpSpLocks/>
            </p:cNvGrpSpPr>
            <p:nvPr/>
          </p:nvGrpSpPr>
          <p:grpSpPr bwMode="auto">
            <a:xfrm>
              <a:off x="3733800" y="2514602"/>
              <a:ext cx="228600" cy="228602"/>
              <a:chOff x="3792" y="1104"/>
              <a:chExt cx="1167" cy="1296"/>
            </a:xfrm>
          </p:grpSpPr>
          <p:sp>
            <p:nvSpPr>
              <p:cNvPr id="369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0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1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2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3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66"/>
            <p:cNvGrpSpPr>
              <a:grpSpLocks/>
            </p:cNvGrpSpPr>
            <p:nvPr/>
          </p:nvGrpSpPr>
          <p:grpSpPr bwMode="auto">
            <a:xfrm>
              <a:off x="3048000" y="2286002"/>
              <a:ext cx="228600" cy="228602"/>
              <a:chOff x="3792" y="1104"/>
              <a:chExt cx="1167" cy="1296"/>
            </a:xfrm>
          </p:grpSpPr>
          <p:sp>
            <p:nvSpPr>
              <p:cNvPr id="364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5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6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7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8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72"/>
            <p:cNvGrpSpPr>
              <a:grpSpLocks/>
            </p:cNvGrpSpPr>
            <p:nvPr/>
          </p:nvGrpSpPr>
          <p:grpSpPr bwMode="auto">
            <a:xfrm>
              <a:off x="3352800" y="2133602"/>
              <a:ext cx="228600" cy="228602"/>
              <a:chOff x="3792" y="1104"/>
              <a:chExt cx="1167" cy="1296"/>
            </a:xfrm>
          </p:grpSpPr>
          <p:sp>
            <p:nvSpPr>
              <p:cNvPr id="359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0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1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2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3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6" name="Group 72"/>
            <p:cNvGrpSpPr>
              <a:grpSpLocks/>
            </p:cNvGrpSpPr>
            <p:nvPr/>
          </p:nvGrpSpPr>
          <p:grpSpPr bwMode="auto">
            <a:xfrm>
              <a:off x="3733800" y="2286002"/>
              <a:ext cx="228600" cy="228602"/>
              <a:chOff x="3792" y="1104"/>
              <a:chExt cx="1167" cy="1296"/>
            </a:xfrm>
          </p:grpSpPr>
          <p:sp>
            <p:nvSpPr>
              <p:cNvPr id="354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5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6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7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8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43" name="Oval 83"/>
            <p:cNvSpPr>
              <a:spLocks noChangeArrowheads="1"/>
            </p:cNvSpPr>
            <p:nvPr/>
          </p:nvSpPr>
          <p:spPr bwMode="auto">
            <a:xfrm>
              <a:off x="3479735" y="2324102"/>
              <a:ext cx="84623" cy="7620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8" name="Oval 83"/>
            <p:cNvSpPr>
              <a:spLocks noChangeArrowheads="1"/>
            </p:cNvSpPr>
            <p:nvPr/>
          </p:nvSpPr>
          <p:spPr bwMode="auto">
            <a:xfrm>
              <a:off x="1727135" y="2781302"/>
              <a:ext cx="84623" cy="7620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27" name="Group 72"/>
            <p:cNvGrpSpPr>
              <a:grpSpLocks/>
            </p:cNvGrpSpPr>
            <p:nvPr/>
          </p:nvGrpSpPr>
          <p:grpSpPr bwMode="auto">
            <a:xfrm>
              <a:off x="1905000" y="3200402"/>
              <a:ext cx="228600" cy="228602"/>
              <a:chOff x="3792" y="1104"/>
              <a:chExt cx="1167" cy="1296"/>
            </a:xfrm>
          </p:grpSpPr>
          <p:sp>
            <p:nvSpPr>
              <p:cNvPr id="329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0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1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2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3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8" name="Group 66"/>
            <p:cNvGrpSpPr>
              <a:grpSpLocks/>
            </p:cNvGrpSpPr>
            <p:nvPr/>
          </p:nvGrpSpPr>
          <p:grpSpPr bwMode="auto">
            <a:xfrm>
              <a:off x="2133600" y="3200402"/>
              <a:ext cx="228600" cy="228602"/>
              <a:chOff x="3792" y="1104"/>
              <a:chExt cx="1167" cy="1296"/>
            </a:xfrm>
          </p:grpSpPr>
          <p:sp>
            <p:nvSpPr>
              <p:cNvPr id="324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25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26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27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28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pic>
        <p:nvPicPr>
          <p:cNvPr id="158" name="Picture 157" descr="filter level 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29904" y="1048284"/>
            <a:ext cx="5364037" cy="2852692"/>
          </a:xfrm>
          <a:prstGeom prst="rect">
            <a:avLst/>
          </a:prstGeom>
        </p:spPr>
      </p:pic>
      <p:grpSp>
        <p:nvGrpSpPr>
          <p:cNvPr id="29" name="Group 300"/>
          <p:cNvGrpSpPr/>
          <p:nvPr/>
        </p:nvGrpSpPr>
        <p:grpSpPr>
          <a:xfrm>
            <a:off x="1047933" y="1581684"/>
            <a:ext cx="2286000" cy="1295400"/>
            <a:chOff x="1676400" y="2133600"/>
            <a:chExt cx="2286000" cy="1295400"/>
          </a:xfrm>
        </p:grpSpPr>
        <p:grpSp>
          <p:nvGrpSpPr>
            <p:cNvPr id="30" name="Group 66"/>
            <p:cNvGrpSpPr>
              <a:grpSpLocks/>
            </p:cNvGrpSpPr>
            <p:nvPr/>
          </p:nvGrpSpPr>
          <p:grpSpPr bwMode="auto">
            <a:xfrm>
              <a:off x="1828800" y="2514600"/>
              <a:ext cx="228600" cy="228600"/>
              <a:chOff x="3792" y="1104"/>
              <a:chExt cx="1167" cy="1296"/>
            </a:xfrm>
          </p:grpSpPr>
          <p:sp>
            <p:nvSpPr>
              <p:cNvPr id="174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5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6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7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8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31" name="Group 78"/>
            <p:cNvGrpSpPr>
              <a:grpSpLocks/>
            </p:cNvGrpSpPr>
            <p:nvPr/>
          </p:nvGrpSpPr>
          <p:grpSpPr bwMode="auto">
            <a:xfrm>
              <a:off x="2438400" y="2514600"/>
              <a:ext cx="228600" cy="228600"/>
              <a:chOff x="3792" y="1104"/>
              <a:chExt cx="1167" cy="1296"/>
            </a:xfrm>
          </p:grpSpPr>
          <p:sp>
            <p:nvSpPr>
              <p:cNvPr id="180" name="Oval 79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1" name="Oval 80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2" name="Oval 81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3" name="Oval 8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CCFFCC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4" name="Oval 83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28" name="Group 72"/>
            <p:cNvGrpSpPr>
              <a:grpSpLocks/>
            </p:cNvGrpSpPr>
            <p:nvPr/>
          </p:nvGrpSpPr>
          <p:grpSpPr bwMode="auto">
            <a:xfrm>
              <a:off x="2133600" y="2743200"/>
              <a:ext cx="228600" cy="228600"/>
              <a:chOff x="3792" y="1104"/>
              <a:chExt cx="1167" cy="1296"/>
            </a:xfrm>
          </p:grpSpPr>
          <p:sp>
            <p:nvSpPr>
              <p:cNvPr id="186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7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8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9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0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29" name="Group 72"/>
            <p:cNvGrpSpPr>
              <a:grpSpLocks/>
            </p:cNvGrpSpPr>
            <p:nvPr/>
          </p:nvGrpSpPr>
          <p:grpSpPr bwMode="auto">
            <a:xfrm>
              <a:off x="2438400" y="2819400"/>
              <a:ext cx="228600" cy="228600"/>
              <a:chOff x="3792" y="1104"/>
              <a:chExt cx="1167" cy="1296"/>
            </a:xfrm>
          </p:grpSpPr>
          <p:sp>
            <p:nvSpPr>
              <p:cNvPr id="192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3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4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5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6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0" name="Group 72"/>
            <p:cNvGrpSpPr>
              <a:grpSpLocks/>
            </p:cNvGrpSpPr>
            <p:nvPr/>
          </p:nvGrpSpPr>
          <p:grpSpPr bwMode="auto">
            <a:xfrm>
              <a:off x="2209800" y="2514600"/>
              <a:ext cx="228600" cy="228600"/>
              <a:chOff x="3792" y="1104"/>
              <a:chExt cx="1167" cy="1296"/>
            </a:xfrm>
          </p:grpSpPr>
          <p:sp>
            <p:nvSpPr>
              <p:cNvPr id="198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9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0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1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2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1" name="Group 72"/>
            <p:cNvGrpSpPr>
              <a:grpSpLocks/>
            </p:cNvGrpSpPr>
            <p:nvPr/>
          </p:nvGrpSpPr>
          <p:grpSpPr bwMode="auto">
            <a:xfrm>
              <a:off x="2743200" y="2743200"/>
              <a:ext cx="228600" cy="228600"/>
              <a:chOff x="3792" y="1104"/>
              <a:chExt cx="1167" cy="1296"/>
            </a:xfrm>
          </p:grpSpPr>
          <p:sp>
            <p:nvSpPr>
              <p:cNvPr id="204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5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6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7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8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2" name="Group 72"/>
            <p:cNvGrpSpPr>
              <a:grpSpLocks/>
            </p:cNvGrpSpPr>
            <p:nvPr/>
          </p:nvGrpSpPr>
          <p:grpSpPr bwMode="auto">
            <a:xfrm>
              <a:off x="2590800" y="2286000"/>
              <a:ext cx="228600" cy="228600"/>
              <a:chOff x="3792" y="1104"/>
              <a:chExt cx="1167" cy="1296"/>
            </a:xfrm>
          </p:grpSpPr>
          <p:sp>
            <p:nvSpPr>
              <p:cNvPr id="210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1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2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3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4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3" name="Group 72"/>
            <p:cNvGrpSpPr>
              <a:grpSpLocks/>
            </p:cNvGrpSpPr>
            <p:nvPr/>
          </p:nvGrpSpPr>
          <p:grpSpPr bwMode="auto">
            <a:xfrm>
              <a:off x="2362200" y="3048000"/>
              <a:ext cx="228600" cy="228600"/>
              <a:chOff x="3792" y="1104"/>
              <a:chExt cx="1167" cy="1296"/>
            </a:xfrm>
          </p:grpSpPr>
          <p:sp>
            <p:nvSpPr>
              <p:cNvPr id="216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7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8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9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0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4" name="Group 66"/>
            <p:cNvGrpSpPr>
              <a:grpSpLocks/>
            </p:cNvGrpSpPr>
            <p:nvPr/>
          </p:nvGrpSpPr>
          <p:grpSpPr bwMode="auto">
            <a:xfrm>
              <a:off x="1905000" y="2895600"/>
              <a:ext cx="228600" cy="228600"/>
              <a:chOff x="3792" y="1104"/>
              <a:chExt cx="1167" cy="1296"/>
            </a:xfrm>
          </p:grpSpPr>
          <p:sp>
            <p:nvSpPr>
              <p:cNvPr id="222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3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4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5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6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5" name="Group 66"/>
            <p:cNvGrpSpPr>
              <a:grpSpLocks/>
            </p:cNvGrpSpPr>
            <p:nvPr/>
          </p:nvGrpSpPr>
          <p:grpSpPr bwMode="auto">
            <a:xfrm>
              <a:off x="2971800" y="2590800"/>
              <a:ext cx="228600" cy="228600"/>
              <a:chOff x="3792" y="1104"/>
              <a:chExt cx="1167" cy="1296"/>
            </a:xfrm>
          </p:grpSpPr>
          <p:sp>
            <p:nvSpPr>
              <p:cNvPr id="228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9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0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1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2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6" name="Group 66"/>
            <p:cNvGrpSpPr>
              <a:grpSpLocks/>
            </p:cNvGrpSpPr>
            <p:nvPr/>
          </p:nvGrpSpPr>
          <p:grpSpPr bwMode="auto">
            <a:xfrm>
              <a:off x="3276600" y="2514600"/>
              <a:ext cx="228600" cy="228600"/>
              <a:chOff x="3792" y="1104"/>
              <a:chExt cx="1167" cy="1296"/>
            </a:xfrm>
          </p:grpSpPr>
          <p:sp>
            <p:nvSpPr>
              <p:cNvPr id="234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5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6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7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8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7" name="Group 66"/>
            <p:cNvGrpSpPr>
              <a:grpSpLocks/>
            </p:cNvGrpSpPr>
            <p:nvPr/>
          </p:nvGrpSpPr>
          <p:grpSpPr bwMode="auto">
            <a:xfrm>
              <a:off x="3733800" y="2514600"/>
              <a:ext cx="228600" cy="228600"/>
              <a:chOff x="3792" y="1104"/>
              <a:chExt cx="1167" cy="1296"/>
            </a:xfrm>
          </p:grpSpPr>
          <p:sp>
            <p:nvSpPr>
              <p:cNvPr id="240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1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2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3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4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8" name="Group 66"/>
            <p:cNvGrpSpPr>
              <a:grpSpLocks/>
            </p:cNvGrpSpPr>
            <p:nvPr/>
          </p:nvGrpSpPr>
          <p:grpSpPr bwMode="auto">
            <a:xfrm>
              <a:off x="3048000" y="2286000"/>
              <a:ext cx="228600" cy="228600"/>
              <a:chOff x="3792" y="1104"/>
              <a:chExt cx="1167" cy="1296"/>
            </a:xfrm>
          </p:grpSpPr>
          <p:sp>
            <p:nvSpPr>
              <p:cNvPr id="246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7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8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9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0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9" name="Group 72"/>
            <p:cNvGrpSpPr>
              <a:grpSpLocks/>
            </p:cNvGrpSpPr>
            <p:nvPr/>
          </p:nvGrpSpPr>
          <p:grpSpPr bwMode="auto">
            <a:xfrm>
              <a:off x="3352800" y="2133600"/>
              <a:ext cx="228600" cy="228600"/>
              <a:chOff x="3792" y="1104"/>
              <a:chExt cx="1167" cy="1296"/>
            </a:xfrm>
          </p:grpSpPr>
          <p:sp>
            <p:nvSpPr>
              <p:cNvPr id="252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3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4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5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6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0" name="Group 72"/>
            <p:cNvGrpSpPr>
              <a:grpSpLocks/>
            </p:cNvGrpSpPr>
            <p:nvPr/>
          </p:nvGrpSpPr>
          <p:grpSpPr bwMode="auto">
            <a:xfrm>
              <a:off x="3733800" y="2286000"/>
              <a:ext cx="228600" cy="228600"/>
              <a:chOff x="3792" y="1104"/>
              <a:chExt cx="1167" cy="1296"/>
            </a:xfrm>
          </p:grpSpPr>
          <p:sp>
            <p:nvSpPr>
              <p:cNvPr id="258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9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0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1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2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1" name="Group 78"/>
            <p:cNvGrpSpPr>
              <a:grpSpLocks/>
            </p:cNvGrpSpPr>
            <p:nvPr/>
          </p:nvGrpSpPr>
          <p:grpSpPr bwMode="auto">
            <a:xfrm>
              <a:off x="2667000" y="2971800"/>
              <a:ext cx="228600" cy="228600"/>
              <a:chOff x="3792" y="1104"/>
              <a:chExt cx="1167" cy="1296"/>
            </a:xfrm>
          </p:grpSpPr>
          <p:sp>
            <p:nvSpPr>
              <p:cNvPr id="264" name="Oval 79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5" name="Oval 80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6" name="Oval 81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7" name="Oval 8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CCFFCC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8" name="Oval 83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2" name="Group 78"/>
            <p:cNvGrpSpPr>
              <a:grpSpLocks/>
            </p:cNvGrpSpPr>
            <p:nvPr/>
          </p:nvGrpSpPr>
          <p:grpSpPr bwMode="auto">
            <a:xfrm>
              <a:off x="2971800" y="2819400"/>
              <a:ext cx="228600" cy="228600"/>
              <a:chOff x="3792" y="1104"/>
              <a:chExt cx="1167" cy="1296"/>
            </a:xfrm>
          </p:grpSpPr>
          <p:sp>
            <p:nvSpPr>
              <p:cNvPr id="270" name="Oval 79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1" name="Oval 80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2" name="Oval 81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3" name="Oval 8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CCFFCC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4" name="Oval 83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3" name="Group 78"/>
            <p:cNvGrpSpPr>
              <a:grpSpLocks/>
            </p:cNvGrpSpPr>
            <p:nvPr/>
          </p:nvGrpSpPr>
          <p:grpSpPr bwMode="auto">
            <a:xfrm>
              <a:off x="3429000" y="2286000"/>
              <a:ext cx="228600" cy="228600"/>
              <a:chOff x="3792" y="1104"/>
              <a:chExt cx="1167" cy="1296"/>
            </a:xfrm>
          </p:grpSpPr>
          <p:sp>
            <p:nvSpPr>
              <p:cNvPr id="276" name="Oval 79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7" name="Oval 80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8" name="Oval 81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9" name="Oval 8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CCFFCC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0" name="Oval 83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4" name="Group 78"/>
            <p:cNvGrpSpPr>
              <a:grpSpLocks/>
            </p:cNvGrpSpPr>
            <p:nvPr/>
          </p:nvGrpSpPr>
          <p:grpSpPr bwMode="auto">
            <a:xfrm>
              <a:off x="1676400" y="2743200"/>
              <a:ext cx="228600" cy="228600"/>
              <a:chOff x="3792" y="1104"/>
              <a:chExt cx="1167" cy="1296"/>
            </a:xfrm>
          </p:grpSpPr>
          <p:sp>
            <p:nvSpPr>
              <p:cNvPr id="282" name="Oval 79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3" name="Oval 80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4" name="Oval 81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5" name="Oval 8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CCFFCC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6" name="Oval 83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5" name="Group 72"/>
            <p:cNvGrpSpPr>
              <a:grpSpLocks/>
            </p:cNvGrpSpPr>
            <p:nvPr/>
          </p:nvGrpSpPr>
          <p:grpSpPr bwMode="auto">
            <a:xfrm>
              <a:off x="1905000" y="3200400"/>
              <a:ext cx="228600" cy="228600"/>
              <a:chOff x="3792" y="1104"/>
              <a:chExt cx="1167" cy="1296"/>
            </a:xfrm>
          </p:grpSpPr>
          <p:sp>
            <p:nvSpPr>
              <p:cNvPr id="289" name="Oval 73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0" name="Oval 74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1" name="Oval 75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2" name="Oval 76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7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3" name="Oval 77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6" name="Group 66"/>
            <p:cNvGrpSpPr>
              <a:grpSpLocks/>
            </p:cNvGrpSpPr>
            <p:nvPr/>
          </p:nvGrpSpPr>
          <p:grpSpPr bwMode="auto">
            <a:xfrm>
              <a:off x="2133600" y="3200400"/>
              <a:ext cx="228600" cy="228600"/>
              <a:chOff x="3792" y="1104"/>
              <a:chExt cx="1167" cy="1296"/>
            </a:xfrm>
          </p:grpSpPr>
          <p:sp>
            <p:nvSpPr>
              <p:cNvPr id="295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6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7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8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9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47" name="Group 533"/>
          <p:cNvGrpSpPr/>
          <p:nvPr/>
        </p:nvGrpSpPr>
        <p:grpSpPr>
          <a:xfrm>
            <a:off x="2567361" y="4586776"/>
            <a:ext cx="2057400" cy="1143002"/>
            <a:chOff x="1905000" y="2286002"/>
            <a:chExt cx="2057400" cy="1143002"/>
          </a:xfrm>
        </p:grpSpPr>
        <p:grpSp>
          <p:nvGrpSpPr>
            <p:cNvPr id="148" name="Group 66"/>
            <p:cNvGrpSpPr>
              <a:grpSpLocks/>
            </p:cNvGrpSpPr>
            <p:nvPr/>
          </p:nvGrpSpPr>
          <p:grpSpPr bwMode="auto">
            <a:xfrm>
              <a:off x="1905000" y="2895602"/>
              <a:ext cx="228600" cy="228602"/>
              <a:chOff x="3792" y="1104"/>
              <a:chExt cx="1167" cy="1296"/>
            </a:xfrm>
          </p:grpSpPr>
          <p:sp>
            <p:nvSpPr>
              <p:cNvPr id="576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7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8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9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80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9" name="Group 66"/>
            <p:cNvGrpSpPr>
              <a:grpSpLocks/>
            </p:cNvGrpSpPr>
            <p:nvPr/>
          </p:nvGrpSpPr>
          <p:grpSpPr bwMode="auto">
            <a:xfrm>
              <a:off x="2971800" y="2590802"/>
              <a:ext cx="228600" cy="228602"/>
              <a:chOff x="3792" y="1104"/>
              <a:chExt cx="1167" cy="1296"/>
            </a:xfrm>
          </p:grpSpPr>
          <p:sp>
            <p:nvSpPr>
              <p:cNvPr id="571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2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3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4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5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50" name="Group 66"/>
            <p:cNvGrpSpPr>
              <a:grpSpLocks/>
            </p:cNvGrpSpPr>
            <p:nvPr/>
          </p:nvGrpSpPr>
          <p:grpSpPr bwMode="auto">
            <a:xfrm>
              <a:off x="3276600" y="2514602"/>
              <a:ext cx="228600" cy="228602"/>
              <a:chOff x="3792" y="1104"/>
              <a:chExt cx="1167" cy="1296"/>
            </a:xfrm>
          </p:grpSpPr>
          <p:sp>
            <p:nvSpPr>
              <p:cNvPr id="566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7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8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9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0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51" name="Group 66"/>
            <p:cNvGrpSpPr>
              <a:grpSpLocks/>
            </p:cNvGrpSpPr>
            <p:nvPr/>
          </p:nvGrpSpPr>
          <p:grpSpPr bwMode="auto">
            <a:xfrm>
              <a:off x="3733800" y="2514602"/>
              <a:ext cx="228600" cy="228602"/>
              <a:chOff x="3792" y="1104"/>
              <a:chExt cx="1167" cy="1296"/>
            </a:xfrm>
          </p:grpSpPr>
          <p:sp>
            <p:nvSpPr>
              <p:cNvPr id="561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2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3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4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5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52" name="Group 66"/>
            <p:cNvGrpSpPr>
              <a:grpSpLocks/>
            </p:cNvGrpSpPr>
            <p:nvPr/>
          </p:nvGrpSpPr>
          <p:grpSpPr bwMode="auto">
            <a:xfrm>
              <a:off x="3048000" y="2286002"/>
              <a:ext cx="228600" cy="228602"/>
              <a:chOff x="3792" y="1104"/>
              <a:chExt cx="1167" cy="1296"/>
            </a:xfrm>
          </p:grpSpPr>
          <p:sp>
            <p:nvSpPr>
              <p:cNvPr id="556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7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8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9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0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53" name="Group 66"/>
            <p:cNvGrpSpPr>
              <a:grpSpLocks/>
            </p:cNvGrpSpPr>
            <p:nvPr/>
          </p:nvGrpSpPr>
          <p:grpSpPr bwMode="auto">
            <a:xfrm>
              <a:off x="2133600" y="3200402"/>
              <a:ext cx="228600" cy="228602"/>
              <a:chOff x="3792" y="1104"/>
              <a:chExt cx="1167" cy="1296"/>
            </a:xfrm>
          </p:grpSpPr>
          <p:sp>
            <p:nvSpPr>
              <p:cNvPr id="546" name="Oval 67"/>
              <p:cNvSpPr>
                <a:spLocks noChangeArrowheads="1"/>
              </p:cNvSpPr>
              <p:nvPr/>
            </p:nvSpPr>
            <p:spPr bwMode="auto">
              <a:xfrm>
                <a:off x="3981" y="2141"/>
                <a:ext cx="950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7" name="Oval 68"/>
              <p:cNvSpPr>
                <a:spLocks noChangeArrowheads="1"/>
              </p:cNvSpPr>
              <p:nvPr/>
            </p:nvSpPr>
            <p:spPr bwMode="auto">
              <a:xfrm>
                <a:off x="3922" y="1277"/>
                <a:ext cx="1036" cy="103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8" name="Oval 69"/>
              <p:cNvSpPr>
                <a:spLocks noChangeArrowheads="1"/>
              </p:cNvSpPr>
              <p:nvPr/>
            </p:nvSpPr>
            <p:spPr bwMode="auto">
              <a:xfrm>
                <a:off x="3927" y="1262"/>
                <a:ext cx="1032" cy="1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9" name="Oval 70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080" cy="1080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0" name="Oval 71"/>
              <p:cNvSpPr>
                <a:spLocks noChangeArrowheads="1"/>
              </p:cNvSpPr>
              <p:nvPr/>
            </p:nvSpPr>
            <p:spPr bwMode="auto">
              <a:xfrm>
                <a:off x="4051" y="132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 animBg="1"/>
      <p:bldP spid="529" grpId="0" animBg="1"/>
      <p:bldP spid="53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8"/>
          <p:cNvGrpSpPr/>
          <p:nvPr/>
        </p:nvGrpSpPr>
        <p:grpSpPr>
          <a:xfrm>
            <a:off x="3040083" y="3750354"/>
            <a:ext cx="5142314" cy="461665"/>
            <a:chOff x="1820883" y="4243450"/>
            <a:chExt cx="5142314" cy="461665"/>
          </a:xfrm>
        </p:grpSpPr>
        <p:grpSp>
          <p:nvGrpSpPr>
            <p:cNvPr id="8" name="Group 41"/>
            <p:cNvGrpSpPr/>
            <p:nvPr/>
          </p:nvGrpSpPr>
          <p:grpSpPr>
            <a:xfrm>
              <a:off x="3931725" y="4243450"/>
              <a:ext cx="3031472" cy="461665"/>
              <a:chOff x="4066407" y="4688775"/>
              <a:chExt cx="303147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066407" y="4688775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3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158437" y="4688775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>
              <a:off x="1820883" y="4497388"/>
              <a:ext cx="2065317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Ellipse 53"/>
          <p:cNvSpPr/>
          <p:nvPr/>
        </p:nvSpPr>
        <p:spPr bwMode="auto">
          <a:xfrm>
            <a:off x="0" y="5065934"/>
            <a:ext cx="4129665" cy="1257892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9" name="Group 50"/>
          <p:cNvGrpSpPr/>
          <p:nvPr/>
        </p:nvGrpSpPr>
        <p:grpSpPr>
          <a:xfrm>
            <a:off x="457200" y="4526781"/>
            <a:ext cx="3200400" cy="1493316"/>
            <a:chOff x="457200" y="5334000"/>
            <a:chExt cx="3200400" cy="1504092"/>
          </a:xfrm>
        </p:grpSpPr>
        <p:sp>
          <p:nvSpPr>
            <p:cNvPr id="10" name="Oval 9"/>
            <p:cNvSpPr/>
            <p:nvPr/>
          </p:nvSpPr>
          <p:spPr>
            <a:xfrm flipV="1">
              <a:off x="457200" y="6216943"/>
              <a:ext cx="3200400" cy="6211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Trapezoid 2"/>
            <p:cNvSpPr/>
            <p:nvPr/>
          </p:nvSpPr>
          <p:spPr>
            <a:xfrm>
              <a:off x="457200" y="5486400"/>
              <a:ext cx="3200400" cy="1024128"/>
            </a:xfrm>
            <a:prstGeom prst="trapezoid">
              <a:avLst>
                <a:gd name="adj" fmla="val 3684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838200" y="5334000"/>
              <a:ext cx="2462230" cy="384048"/>
            </a:xfrm>
            <a:prstGeom prst="ellips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9011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V="1">
              <a:off x="1410200" y="5772389"/>
              <a:ext cx="1212850" cy="1019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886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Cone diagram</a:t>
            </a:r>
            <a:endParaRPr lang="en-US" sz="3600" dirty="0"/>
          </a:p>
        </p:txBody>
      </p:sp>
      <p:grpSp>
        <p:nvGrpSpPr>
          <p:cNvPr id="13" name="Group 51"/>
          <p:cNvGrpSpPr/>
          <p:nvPr/>
        </p:nvGrpSpPr>
        <p:grpSpPr>
          <a:xfrm>
            <a:off x="893618" y="3231372"/>
            <a:ext cx="2327564" cy="1364695"/>
            <a:chOff x="5257800" y="3769425"/>
            <a:chExt cx="2327564" cy="1364695"/>
          </a:xfrm>
        </p:grpSpPr>
        <p:grpSp>
          <p:nvGrpSpPr>
            <p:cNvPr id="17" name="Group 49"/>
            <p:cNvGrpSpPr/>
            <p:nvPr/>
          </p:nvGrpSpPr>
          <p:grpSpPr>
            <a:xfrm>
              <a:off x="5257800" y="3769425"/>
              <a:ext cx="2327564" cy="1364695"/>
              <a:chOff x="741218" y="3769425"/>
              <a:chExt cx="2327564" cy="1364695"/>
            </a:xfrm>
          </p:grpSpPr>
          <p:sp>
            <p:nvSpPr>
              <p:cNvPr id="4" name="Trapezoid 3"/>
              <p:cNvSpPr/>
              <p:nvPr/>
            </p:nvSpPr>
            <p:spPr>
              <a:xfrm>
                <a:off x="741218" y="3917968"/>
                <a:ext cx="2327564" cy="1024128"/>
              </a:xfrm>
              <a:prstGeom prst="trapezoid">
                <a:avLst>
                  <a:gd name="adj" fmla="val 36842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 flipV="1">
                <a:off x="752856" y="4750072"/>
                <a:ext cx="2304288" cy="38404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 flipV="1">
                <a:off x="1118616" y="3769425"/>
                <a:ext cx="1572768" cy="304800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V="1">
              <a:off x="5815157" y="4114800"/>
              <a:ext cx="12128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58"/>
          <p:cNvGrpSpPr/>
          <p:nvPr/>
        </p:nvGrpSpPr>
        <p:grpSpPr>
          <a:xfrm>
            <a:off x="1330037" y="2012172"/>
            <a:ext cx="1454727" cy="1253235"/>
            <a:chOff x="1192443" y="2502725"/>
            <a:chExt cx="1454727" cy="1253235"/>
          </a:xfrm>
        </p:grpSpPr>
        <p:sp>
          <p:nvSpPr>
            <p:cNvPr id="5" name="Trapezoid 4"/>
            <p:cNvSpPr/>
            <p:nvPr/>
          </p:nvSpPr>
          <p:spPr>
            <a:xfrm>
              <a:off x="1192443" y="2573804"/>
              <a:ext cx="1454727" cy="1024127"/>
            </a:xfrm>
            <a:prstGeom prst="trapezoid">
              <a:avLst>
                <a:gd name="adj" fmla="val 3684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1198419" y="3429000"/>
              <a:ext cx="1442775" cy="32696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1567762" y="2502725"/>
              <a:ext cx="704088" cy="152400"/>
            </a:xfrm>
            <a:prstGeom prst="ellips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V="1">
              <a:off x="1313381" y="2695700"/>
              <a:ext cx="12128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67"/>
          <p:cNvGrpSpPr/>
          <p:nvPr/>
        </p:nvGrpSpPr>
        <p:grpSpPr>
          <a:xfrm>
            <a:off x="1450975" y="1402572"/>
            <a:ext cx="1212850" cy="542120"/>
            <a:chOff x="1464625" y="2209800"/>
            <a:chExt cx="1212850" cy="542120"/>
          </a:xfrm>
        </p:grpSpPr>
        <p:sp>
          <p:nvSpPr>
            <p:cNvPr id="7" name="Trapezoid 6"/>
            <p:cNvSpPr/>
            <p:nvPr/>
          </p:nvSpPr>
          <p:spPr>
            <a:xfrm>
              <a:off x="1735008" y="2307396"/>
              <a:ext cx="672084" cy="335610"/>
            </a:xfrm>
            <a:prstGeom prst="trapezoid">
              <a:avLst>
                <a:gd name="adj" fmla="val 36842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1728521" y="2578925"/>
              <a:ext cx="685059" cy="17299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1865310" y="2209800"/>
              <a:ext cx="411480" cy="152400"/>
            </a:xfrm>
            <a:prstGeom prst="ellips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90116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V="1">
              <a:off x="1464625" y="2362200"/>
              <a:ext cx="1212850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66"/>
          <p:cNvGrpSpPr/>
          <p:nvPr/>
        </p:nvGrpSpPr>
        <p:grpSpPr>
          <a:xfrm>
            <a:off x="1901757" y="716772"/>
            <a:ext cx="311286" cy="588204"/>
            <a:chOff x="1898514" y="1524000"/>
            <a:chExt cx="311286" cy="588204"/>
          </a:xfrm>
          <a:solidFill>
            <a:schemeClr val="accent2">
              <a:lumMod val="50000"/>
            </a:schemeClr>
          </a:solidFill>
        </p:grpSpPr>
        <p:sp>
          <p:nvSpPr>
            <p:cNvPr id="63" name="Trapezoid 62"/>
            <p:cNvSpPr/>
            <p:nvPr/>
          </p:nvSpPr>
          <p:spPr>
            <a:xfrm>
              <a:off x="1901757" y="1524000"/>
              <a:ext cx="308043" cy="564210"/>
            </a:xfrm>
            <a:prstGeom prst="trapezoid">
              <a:avLst>
                <a:gd name="adj" fmla="val 505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1898514" y="2024128"/>
              <a:ext cx="310896" cy="88076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3" name="Group 47"/>
          <p:cNvGrpSpPr/>
          <p:nvPr/>
        </p:nvGrpSpPr>
        <p:grpSpPr>
          <a:xfrm>
            <a:off x="2300124" y="1405250"/>
            <a:ext cx="5882273" cy="461665"/>
            <a:chOff x="1055694" y="1800100"/>
            <a:chExt cx="5882273" cy="461665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1055694" y="2058988"/>
              <a:ext cx="283050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43"/>
            <p:cNvGrpSpPr/>
            <p:nvPr/>
          </p:nvGrpSpPr>
          <p:grpSpPr>
            <a:xfrm>
              <a:off x="3931725" y="1800100"/>
              <a:ext cx="3006242" cy="461665"/>
              <a:chOff x="4007032" y="2245425"/>
              <a:chExt cx="30062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7032" y="2245425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1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73832" y="2245425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5" name="Group 53"/>
          <p:cNvGrpSpPr/>
          <p:nvPr/>
        </p:nvGrpSpPr>
        <p:grpSpPr>
          <a:xfrm>
            <a:off x="2634925" y="2459957"/>
            <a:ext cx="5460442" cy="478490"/>
            <a:chOff x="1477525" y="2931225"/>
            <a:chExt cx="5460442" cy="478490"/>
          </a:xfrm>
        </p:grpSpPr>
        <p:grpSp>
          <p:nvGrpSpPr>
            <p:cNvPr id="26" name="Group 42"/>
            <p:cNvGrpSpPr/>
            <p:nvPr/>
          </p:nvGrpSpPr>
          <p:grpSpPr>
            <a:xfrm>
              <a:off x="3931725" y="2931225"/>
              <a:ext cx="3006242" cy="478490"/>
              <a:chOff x="4007032" y="3376550"/>
              <a:chExt cx="3006242" cy="47849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4007032" y="3376550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073832" y="3393375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>
              <a:off x="1477525" y="3195747"/>
              <a:ext cx="2420550" cy="62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65"/>
          <p:cNvGrpSpPr/>
          <p:nvPr/>
        </p:nvGrpSpPr>
        <p:grpSpPr>
          <a:xfrm>
            <a:off x="3563550" y="5181600"/>
            <a:ext cx="4753397" cy="473693"/>
            <a:chOff x="2209800" y="5181600"/>
            <a:chExt cx="4753397" cy="473693"/>
          </a:xfrm>
        </p:grpSpPr>
        <p:grpSp>
          <p:nvGrpSpPr>
            <p:cNvPr id="28" name="Group 44"/>
            <p:cNvGrpSpPr/>
            <p:nvPr/>
          </p:nvGrpSpPr>
          <p:grpSpPr>
            <a:xfrm>
              <a:off x="3931725" y="5181600"/>
              <a:ext cx="3031472" cy="473693"/>
              <a:chOff x="4054532" y="5626925"/>
              <a:chExt cx="3031472" cy="473693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4054532" y="5626925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4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146562" y="5638953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2209800" y="5410200"/>
              <a:ext cx="1676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52800"/>
            <a:ext cx="9144000" cy="1676400"/>
            <a:chOff x="0" y="2086"/>
            <a:chExt cx="5760" cy="1056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Results of Brainstorming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0" y="1371600"/>
            <a:ext cx="5029200" cy="4449799"/>
            <a:chOff x="304800" y="1473200"/>
            <a:chExt cx="5511800" cy="4876800"/>
          </a:xfrm>
        </p:grpSpPr>
        <p:pic>
          <p:nvPicPr>
            <p:cNvPr id="5" name="Picture 4" descr="boxe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04800" y="2540000"/>
              <a:ext cx="5511800" cy="3810000"/>
            </a:xfrm>
            <a:prstGeom prst="rect">
              <a:avLst/>
            </a:prstGeom>
            <a:effectLst>
              <a:outerShdw blurRad="279400" dist="38100" dir="5400000" sx="105000" sy="105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20700000">
              <a:off x="1747181" y="2570080"/>
              <a:ext cx="1023580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900000">
              <a:off x="3395231" y="2470918"/>
              <a:ext cx="1023580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09800" y="1473200"/>
              <a:ext cx="1772430" cy="237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TextBox 28"/>
          <p:cNvSpPr txBox="1"/>
          <p:nvPr/>
        </p:nvSpPr>
        <p:spPr>
          <a:xfrm rot="180000">
            <a:off x="2073793" y="4544180"/>
            <a:ext cx="202709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200" dirty="0" smtClean="0"/>
              <a:t>Brainstorm</a:t>
            </a:r>
            <a:endParaRPr lang="en-US" sz="3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257800" y="20574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001294" y="33139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2007220" cy="1371600"/>
          </a:xfrm>
          <a:prstGeom prst="rect">
            <a:avLst/>
          </a:prstGeom>
          <a:effectLst>
            <a:outerShdw blurRad="76200" dist="1905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Discussing the issues</a:t>
            </a:r>
            <a:endParaRPr lang="en-US" sz="4000" dirty="0">
              <a:latin typeface="Franklin Gothic Medium Cond" pitchFamily="34" charset="0"/>
            </a:endParaRPr>
          </a:p>
        </p:txBody>
      </p:sp>
      <p:pic>
        <p:nvPicPr>
          <p:cNvPr id="5123" name="Picture 3" descr="F:\Photos\Public domain\q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99932"/>
            <a:ext cx="5143500" cy="4114800"/>
          </a:xfrm>
          <a:prstGeom prst="rect">
            <a:avLst/>
          </a:prstGeom>
          <a:noFill/>
        </p:spPr>
      </p:pic>
      <p:sp>
        <p:nvSpPr>
          <p:cNvPr id="5" name="Freeform 34"/>
          <p:cNvSpPr>
            <a:spLocks noEditPoints="1"/>
          </p:cNvSpPr>
          <p:nvPr/>
        </p:nvSpPr>
        <p:spPr bwMode="auto">
          <a:xfrm>
            <a:off x="2819400" y="3928732"/>
            <a:ext cx="1066800" cy="1555750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56" y="232"/>
              </a:cxn>
              <a:cxn ang="0">
                <a:pos x="304" y="178"/>
              </a:cxn>
              <a:cxn ang="0">
                <a:pos x="280" y="100"/>
              </a:cxn>
              <a:cxn ang="0">
                <a:pos x="228" y="80"/>
              </a:cxn>
              <a:cxn ang="0">
                <a:pos x="240" y="48"/>
              </a:cxn>
              <a:cxn ang="0">
                <a:pos x="236" y="28"/>
              </a:cxn>
              <a:cxn ang="0">
                <a:pos x="222" y="8"/>
              </a:cxn>
              <a:cxn ang="0">
                <a:pos x="218" y="4"/>
              </a:cxn>
              <a:cxn ang="0">
                <a:pos x="218" y="4"/>
              </a:cxn>
              <a:cxn ang="0">
                <a:pos x="200" y="2"/>
              </a:cxn>
              <a:cxn ang="0">
                <a:pos x="194" y="2"/>
              </a:cxn>
              <a:cxn ang="0">
                <a:pos x="186" y="18"/>
              </a:cxn>
              <a:cxn ang="0">
                <a:pos x="184" y="24"/>
              </a:cxn>
              <a:cxn ang="0">
                <a:pos x="184" y="26"/>
              </a:cxn>
              <a:cxn ang="0">
                <a:pos x="180" y="42"/>
              </a:cxn>
              <a:cxn ang="0">
                <a:pos x="180" y="82"/>
              </a:cxn>
              <a:cxn ang="0">
                <a:pos x="126" y="112"/>
              </a:cxn>
              <a:cxn ang="0">
                <a:pos x="106" y="170"/>
              </a:cxn>
              <a:cxn ang="0">
                <a:pos x="56" y="236"/>
              </a:cxn>
              <a:cxn ang="0">
                <a:pos x="18" y="248"/>
              </a:cxn>
              <a:cxn ang="0">
                <a:pos x="14" y="272"/>
              </a:cxn>
              <a:cxn ang="0">
                <a:pos x="20" y="280"/>
              </a:cxn>
              <a:cxn ang="0">
                <a:pos x="12" y="302"/>
              </a:cxn>
              <a:cxn ang="0">
                <a:pos x="52" y="266"/>
              </a:cxn>
              <a:cxn ang="0">
                <a:pos x="120" y="224"/>
              </a:cxn>
              <a:cxn ang="0">
                <a:pos x="136" y="250"/>
              </a:cxn>
              <a:cxn ang="0">
                <a:pos x="148" y="490"/>
              </a:cxn>
              <a:cxn ang="0">
                <a:pos x="136" y="554"/>
              </a:cxn>
              <a:cxn ang="0">
                <a:pos x="112" y="576"/>
              </a:cxn>
              <a:cxn ang="0">
                <a:pos x="178" y="580"/>
              </a:cxn>
              <a:cxn ang="0">
                <a:pos x="186" y="524"/>
              </a:cxn>
              <a:cxn ang="0">
                <a:pos x="196" y="374"/>
              </a:cxn>
              <a:cxn ang="0">
                <a:pos x="230" y="546"/>
              </a:cxn>
              <a:cxn ang="0">
                <a:pos x="232" y="582"/>
              </a:cxn>
              <a:cxn ang="0">
                <a:pos x="268" y="584"/>
              </a:cxn>
              <a:cxn ang="0">
                <a:pos x="268" y="528"/>
              </a:cxn>
              <a:cxn ang="0">
                <a:pos x="256" y="396"/>
              </a:cxn>
              <a:cxn ang="0">
                <a:pos x="254" y="280"/>
              </a:cxn>
              <a:cxn ang="0">
                <a:pos x="266" y="184"/>
              </a:cxn>
              <a:cxn ang="0">
                <a:pos x="352" y="266"/>
              </a:cxn>
              <a:cxn ang="0">
                <a:pos x="374" y="284"/>
              </a:cxn>
              <a:cxn ang="0">
                <a:pos x="382" y="280"/>
              </a:cxn>
              <a:cxn ang="0">
                <a:pos x="390" y="274"/>
              </a:cxn>
              <a:cxn ang="0">
                <a:pos x="240" y="44"/>
              </a:cxn>
              <a:cxn ang="0">
                <a:pos x="236" y="30"/>
              </a:cxn>
              <a:cxn ang="0">
                <a:pos x="234" y="24"/>
              </a:cxn>
              <a:cxn ang="0">
                <a:pos x="228" y="18"/>
              </a:cxn>
              <a:cxn ang="0">
                <a:pos x="186" y="24"/>
              </a:cxn>
              <a:cxn ang="0">
                <a:pos x="190" y="10"/>
              </a:cxn>
              <a:cxn ang="0">
                <a:pos x="192" y="6"/>
              </a:cxn>
              <a:cxn ang="0">
                <a:pos x="194" y="8"/>
              </a:cxn>
              <a:cxn ang="0">
                <a:pos x="210" y="0"/>
              </a:cxn>
              <a:cxn ang="0">
                <a:pos x="208" y="4"/>
              </a:cxn>
              <a:cxn ang="0">
                <a:pos x="208" y="8"/>
              </a:cxn>
              <a:cxn ang="0">
                <a:pos x="210" y="8"/>
              </a:cxn>
              <a:cxn ang="0">
                <a:pos x="212" y="8"/>
              </a:cxn>
              <a:cxn ang="0">
                <a:pos x="222" y="10"/>
              </a:cxn>
              <a:cxn ang="0">
                <a:pos x="218" y="4"/>
              </a:cxn>
              <a:cxn ang="0">
                <a:pos x="218" y="8"/>
              </a:cxn>
              <a:cxn ang="0">
                <a:pos x="222" y="10"/>
              </a:cxn>
              <a:cxn ang="0">
                <a:pos x="218" y="12"/>
              </a:cxn>
            </a:cxnLst>
            <a:rect l="0" t="0" r="r" b="b"/>
            <a:pathLst>
              <a:path w="408" h="596">
                <a:moveTo>
                  <a:pt x="406" y="272"/>
                </a:moveTo>
                <a:lnTo>
                  <a:pt x="406" y="272"/>
                </a:lnTo>
                <a:lnTo>
                  <a:pt x="402" y="268"/>
                </a:lnTo>
                <a:lnTo>
                  <a:pt x="402" y="268"/>
                </a:lnTo>
                <a:lnTo>
                  <a:pt x="396" y="264"/>
                </a:lnTo>
                <a:lnTo>
                  <a:pt x="396" y="264"/>
                </a:lnTo>
                <a:lnTo>
                  <a:pt x="390" y="262"/>
                </a:lnTo>
                <a:lnTo>
                  <a:pt x="390" y="262"/>
                </a:lnTo>
                <a:lnTo>
                  <a:pt x="386" y="258"/>
                </a:lnTo>
                <a:lnTo>
                  <a:pt x="386" y="258"/>
                </a:lnTo>
                <a:lnTo>
                  <a:pt x="382" y="254"/>
                </a:lnTo>
                <a:lnTo>
                  <a:pt x="382" y="254"/>
                </a:lnTo>
                <a:lnTo>
                  <a:pt x="380" y="248"/>
                </a:lnTo>
                <a:lnTo>
                  <a:pt x="380" y="248"/>
                </a:lnTo>
                <a:lnTo>
                  <a:pt x="382" y="246"/>
                </a:lnTo>
                <a:lnTo>
                  <a:pt x="384" y="244"/>
                </a:lnTo>
                <a:lnTo>
                  <a:pt x="384" y="244"/>
                </a:lnTo>
                <a:lnTo>
                  <a:pt x="392" y="242"/>
                </a:lnTo>
                <a:lnTo>
                  <a:pt x="392" y="242"/>
                </a:lnTo>
                <a:lnTo>
                  <a:pt x="396" y="240"/>
                </a:lnTo>
                <a:lnTo>
                  <a:pt x="398" y="238"/>
                </a:lnTo>
                <a:lnTo>
                  <a:pt x="398" y="238"/>
                </a:lnTo>
                <a:lnTo>
                  <a:pt x="398" y="236"/>
                </a:lnTo>
                <a:lnTo>
                  <a:pt x="398" y="236"/>
                </a:lnTo>
                <a:lnTo>
                  <a:pt x="398" y="236"/>
                </a:lnTo>
                <a:lnTo>
                  <a:pt x="390" y="236"/>
                </a:lnTo>
                <a:lnTo>
                  <a:pt x="390" y="236"/>
                </a:lnTo>
                <a:lnTo>
                  <a:pt x="384" y="238"/>
                </a:lnTo>
                <a:lnTo>
                  <a:pt x="384" y="238"/>
                </a:lnTo>
                <a:lnTo>
                  <a:pt x="376" y="238"/>
                </a:lnTo>
                <a:lnTo>
                  <a:pt x="376" y="238"/>
                </a:lnTo>
                <a:lnTo>
                  <a:pt x="372" y="238"/>
                </a:lnTo>
                <a:lnTo>
                  <a:pt x="370" y="238"/>
                </a:lnTo>
                <a:lnTo>
                  <a:pt x="370" y="238"/>
                </a:lnTo>
                <a:lnTo>
                  <a:pt x="366" y="238"/>
                </a:lnTo>
                <a:lnTo>
                  <a:pt x="366" y="238"/>
                </a:lnTo>
                <a:lnTo>
                  <a:pt x="362" y="236"/>
                </a:lnTo>
                <a:lnTo>
                  <a:pt x="362" y="236"/>
                </a:lnTo>
                <a:lnTo>
                  <a:pt x="356" y="232"/>
                </a:lnTo>
                <a:lnTo>
                  <a:pt x="356" y="232"/>
                </a:lnTo>
                <a:lnTo>
                  <a:pt x="352" y="230"/>
                </a:lnTo>
                <a:lnTo>
                  <a:pt x="352" y="230"/>
                </a:lnTo>
                <a:lnTo>
                  <a:pt x="346" y="224"/>
                </a:lnTo>
                <a:lnTo>
                  <a:pt x="346" y="224"/>
                </a:lnTo>
                <a:lnTo>
                  <a:pt x="338" y="216"/>
                </a:lnTo>
                <a:lnTo>
                  <a:pt x="338" y="216"/>
                </a:lnTo>
                <a:lnTo>
                  <a:pt x="334" y="214"/>
                </a:lnTo>
                <a:lnTo>
                  <a:pt x="334" y="214"/>
                </a:lnTo>
                <a:lnTo>
                  <a:pt x="332" y="210"/>
                </a:lnTo>
                <a:lnTo>
                  <a:pt x="332" y="210"/>
                </a:lnTo>
                <a:lnTo>
                  <a:pt x="328" y="206"/>
                </a:lnTo>
                <a:lnTo>
                  <a:pt x="328" y="206"/>
                </a:lnTo>
                <a:lnTo>
                  <a:pt x="320" y="200"/>
                </a:lnTo>
                <a:lnTo>
                  <a:pt x="320" y="200"/>
                </a:lnTo>
                <a:lnTo>
                  <a:pt x="318" y="198"/>
                </a:lnTo>
                <a:lnTo>
                  <a:pt x="318" y="196"/>
                </a:lnTo>
                <a:lnTo>
                  <a:pt x="318" y="196"/>
                </a:lnTo>
                <a:lnTo>
                  <a:pt x="312" y="186"/>
                </a:lnTo>
                <a:lnTo>
                  <a:pt x="312" y="186"/>
                </a:lnTo>
                <a:lnTo>
                  <a:pt x="304" y="178"/>
                </a:lnTo>
                <a:lnTo>
                  <a:pt x="304" y="178"/>
                </a:lnTo>
                <a:lnTo>
                  <a:pt x="300" y="172"/>
                </a:lnTo>
                <a:lnTo>
                  <a:pt x="300" y="172"/>
                </a:lnTo>
                <a:lnTo>
                  <a:pt x="298" y="166"/>
                </a:lnTo>
                <a:lnTo>
                  <a:pt x="298" y="166"/>
                </a:lnTo>
                <a:lnTo>
                  <a:pt x="296" y="164"/>
                </a:lnTo>
                <a:lnTo>
                  <a:pt x="296" y="164"/>
                </a:lnTo>
                <a:lnTo>
                  <a:pt x="296" y="154"/>
                </a:lnTo>
                <a:lnTo>
                  <a:pt x="296" y="154"/>
                </a:lnTo>
                <a:lnTo>
                  <a:pt x="292" y="138"/>
                </a:lnTo>
                <a:lnTo>
                  <a:pt x="292" y="138"/>
                </a:lnTo>
                <a:lnTo>
                  <a:pt x="288" y="126"/>
                </a:lnTo>
                <a:lnTo>
                  <a:pt x="288" y="126"/>
                </a:lnTo>
                <a:lnTo>
                  <a:pt x="288" y="120"/>
                </a:lnTo>
                <a:lnTo>
                  <a:pt x="288" y="120"/>
                </a:lnTo>
                <a:lnTo>
                  <a:pt x="286" y="106"/>
                </a:lnTo>
                <a:lnTo>
                  <a:pt x="286" y="106"/>
                </a:lnTo>
                <a:lnTo>
                  <a:pt x="284" y="102"/>
                </a:lnTo>
                <a:lnTo>
                  <a:pt x="284" y="102"/>
                </a:lnTo>
                <a:lnTo>
                  <a:pt x="280" y="100"/>
                </a:lnTo>
                <a:lnTo>
                  <a:pt x="280" y="100"/>
                </a:lnTo>
                <a:lnTo>
                  <a:pt x="272" y="96"/>
                </a:lnTo>
                <a:lnTo>
                  <a:pt x="272" y="96"/>
                </a:lnTo>
                <a:lnTo>
                  <a:pt x="266" y="94"/>
                </a:lnTo>
                <a:lnTo>
                  <a:pt x="266" y="94"/>
                </a:lnTo>
                <a:lnTo>
                  <a:pt x="256" y="92"/>
                </a:lnTo>
                <a:lnTo>
                  <a:pt x="256" y="92"/>
                </a:lnTo>
                <a:lnTo>
                  <a:pt x="242" y="88"/>
                </a:lnTo>
                <a:lnTo>
                  <a:pt x="242" y="88"/>
                </a:lnTo>
                <a:lnTo>
                  <a:pt x="240" y="86"/>
                </a:lnTo>
                <a:lnTo>
                  <a:pt x="240" y="86"/>
                </a:lnTo>
                <a:lnTo>
                  <a:pt x="238" y="86"/>
                </a:lnTo>
                <a:lnTo>
                  <a:pt x="238" y="86"/>
                </a:lnTo>
                <a:lnTo>
                  <a:pt x="236" y="84"/>
                </a:lnTo>
                <a:lnTo>
                  <a:pt x="236" y="84"/>
                </a:lnTo>
                <a:lnTo>
                  <a:pt x="234" y="82"/>
                </a:lnTo>
                <a:lnTo>
                  <a:pt x="234" y="82"/>
                </a:lnTo>
                <a:lnTo>
                  <a:pt x="230" y="82"/>
                </a:lnTo>
                <a:lnTo>
                  <a:pt x="230" y="82"/>
                </a:lnTo>
                <a:lnTo>
                  <a:pt x="228" y="80"/>
                </a:lnTo>
                <a:lnTo>
                  <a:pt x="228" y="80"/>
                </a:lnTo>
                <a:lnTo>
                  <a:pt x="226" y="78"/>
                </a:lnTo>
                <a:lnTo>
                  <a:pt x="226" y="78"/>
                </a:lnTo>
                <a:lnTo>
                  <a:pt x="224" y="78"/>
                </a:lnTo>
                <a:lnTo>
                  <a:pt x="224" y="78"/>
                </a:lnTo>
                <a:lnTo>
                  <a:pt x="224" y="76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30" y="70"/>
                </a:lnTo>
                <a:lnTo>
                  <a:pt x="230" y="70"/>
                </a:lnTo>
                <a:lnTo>
                  <a:pt x="232" y="70"/>
                </a:lnTo>
                <a:lnTo>
                  <a:pt x="232" y="70"/>
                </a:lnTo>
                <a:lnTo>
                  <a:pt x="234" y="66"/>
                </a:lnTo>
                <a:lnTo>
                  <a:pt x="234" y="66"/>
                </a:lnTo>
                <a:lnTo>
                  <a:pt x="236" y="58"/>
                </a:lnTo>
                <a:lnTo>
                  <a:pt x="236" y="58"/>
                </a:lnTo>
                <a:lnTo>
                  <a:pt x="238" y="52"/>
                </a:lnTo>
                <a:lnTo>
                  <a:pt x="238" y="52"/>
                </a:lnTo>
                <a:lnTo>
                  <a:pt x="240" y="48"/>
                </a:lnTo>
                <a:lnTo>
                  <a:pt x="240" y="48"/>
                </a:lnTo>
                <a:lnTo>
                  <a:pt x="240" y="42"/>
                </a:lnTo>
                <a:lnTo>
                  <a:pt x="240" y="42"/>
                </a:lnTo>
                <a:lnTo>
                  <a:pt x="240" y="38"/>
                </a:lnTo>
                <a:lnTo>
                  <a:pt x="240" y="38"/>
                </a:lnTo>
                <a:lnTo>
                  <a:pt x="238" y="36"/>
                </a:lnTo>
                <a:lnTo>
                  <a:pt x="238" y="36"/>
                </a:lnTo>
                <a:lnTo>
                  <a:pt x="238" y="34"/>
                </a:lnTo>
                <a:lnTo>
                  <a:pt x="238" y="34"/>
                </a:lnTo>
                <a:lnTo>
                  <a:pt x="240" y="36"/>
                </a:lnTo>
                <a:lnTo>
                  <a:pt x="240" y="36"/>
                </a:lnTo>
                <a:lnTo>
                  <a:pt x="240" y="38"/>
                </a:lnTo>
                <a:lnTo>
                  <a:pt x="240" y="38"/>
                </a:lnTo>
                <a:lnTo>
                  <a:pt x="240" y="36"/>
                </a:lnTo>
                <a:lnTo>
                  <a:pt x="240" y="36"/>
                </a:lnTo>
                <a:lnTo>
                  <a:pt x="238" y="32"/>
                </a:lnTo>
                <a:lnTo>
                  <a:pt x="238" y="32"/>
                </a:lnTo>
                <a:lnTo>
                  <a:pt x="238" y="30"/>
                </a:lnTo>
                <a:lnTo>
                  <a:pt x="238" y="30"/>
                </a:lnTo>
                <a:lnTo>
                  <a:pt x="236" y="28"/>
                </a:lnTo>
                <a:lnTo>
                  <a:pt x="236" y="28"/>
                </a:lnTo>
                <a:lnTo>
                  <a:pt x="236" y="28"/>
                </a:lnTo>
                <a:lnTo>
                  <a:pt x="238" y="28"/>
                </a:lnTo>
                <a:lnTo>
                  <a:pt x="238" y="28"/>
                </a:lnTo>
                <a:lnTo>
                  <a:pt x="236" y="26"/>
                </a:lnTo>
                <a:lnTo>
                  <a:pt x="236" y="26"/>
                </a:lnTo>
                <a:lnTo>
                  <a:pt x="234" y="22"/>
                </a:lnTo>
                <a:lnTo>
                  <a:pt x="234" y="22"/>
                </a:lnTo>
                <a:lnTo>
                  <a:pt x="232" y="20"/>
                </a:lnTo>
                <a:lnTo>
                  <a:pt x="232" y="20"/>
                </a:lnTo>
                <a:lnTo>
                  <a:pt x="230" y="16"/>
                </a:lnTo>
                <a:lnTo>
                  <a:pt x="230" y="16"/>
                </a:lnTo>
                <a:lnTo>
                  <a:pt x="226" y="16"/>
                </a:lnTo>
                <a:lnTo>
                  <a:pt x="226" y="16"/>
                </a:lnTo>
                <a:lnTo>
                  <a:pt x="226" y="12"/>
                </a:lnTo>
                <a:lnTo>
                  <a:pt x="226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8"/>
                </a:lnTo>
                <a:lnTo>
                  <a:pt x="222" y="8"/>
                </a:lnTo>
                <a:lnTo>
                  <a:pt x="220" y="6"/>
                </a:lnTo>
                <a:lnTo>
                  <a:pt x="220" y="6"/>
                </a:lnTo>
                <a:lnTo>
                  <a:pt x="222" y="4"/>
                </a:lnTo>
                <a:lnTo>
                  <a:pt x="222" y="4"/>
                </a:lnTo>
                <a:lnTo>
                  <a:pt x="222" y="4"/>
                </a:lnTo>
                <a:lnTo>
                  <a:pt x="222" y="4"/>
                </a:lnTo>
                <a:lnTo>
                  <a:pt x="224" y="4"/>
                </a:lnTo>
                <a:lnTo>
                  <a:pt x="224" y="4"/>
                </a:lnTo>
                <a:lnTo>
                  <a:pt x="226" y="4"/>
                </a:lnTo>
                <a:lnTo>
                  <a:pt x="226" y="4"/>
                </a:lnTo>
                <a:lnTo>
                  <a:pt x="224" y="2"/>
                </a:lnTo>
                <a:lnTo>
                  <a:pt x="224" y="2"/>
                </a:lnTo>
                <a:lnTo>
                  <a:pt x="222" y="2"/>
                </a:lnTo>
                <a:lnTo>
                  <a:pt x="222" y="2"/>
                </a:lnTo>
                <a:lnTo>
                  <a:pt x="222" y="4"/>
                </a:lnTo>
                <a:lnTo>
                  <a:pt x="222" y="4"/>
                </a:lnTo>
                <a:lnTo>
                  <a:pt x="220" y="4"/>
                </a:lnTo>
                <a:lnTo>
                  <a:pt x="220" y="4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6" y="6"/>
                </a:lnTo>
                <a:lnTo>
                  <a:pt x="216" y="6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6" y="8"/>
                </a:lnTo>
                <a:lnTo>
                  <a:pt x="216" y="8"/>
                </a:lnTo>
                <a:lnTo>
                  <a:pt x="216" y="6"/>
                </a:lnTo>
                <a:lnTo>
                  <a:pt x="216" y="6"/>
                </a:lnTo>
                <a:lnTo>
                  <a:pt x="220" y="4"/>
                </a:lnTo>
                <a:lnTo>
                  <a:pt x="220" y="4"/>
                </a:lnTo>
                <a:lnTo>
                  <a:pt x="222" y="2"/>
                </a:lnTo>
                <a:lnTo>
                  <a:pt x="222" y="2"/>
                </a:lnTo>
                <a:lnTo>
                  <a:pt x="222" y="2"/>
                </a:lnTo>
                <a:lnTo>
                  <a:pt x="222" y="2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4" y="8"/>
                </a:lnTo>
                <a:lnTo>
                  <a:pt x="214" y="8"/>
                </a:lnTo>
                <a:lnTo>
                  <a:pt x="214" y="8"/>
                </a:lnTo>
                <a:lnTo>
                  <a:pt x="214" y="8"/>
                </a:lnTo>
                <a:lnTo>
                  <a:pt x="214" y="6"/>
                </a:lnTo>
                <a:lnTo>
                  <a:pt x="214" y="6"/>
                </a:lnTo>
                <a:lnTo>
                  <a:pt x="212" y="2"/>
                </a:lnTo>
                <a:lnTo>
                  <a:pt x="212" y="2"/>
                </a:lnTo>
                <a:lnTo>
                  <a:pt x="210" y="0"/>
                </a:lnTo>
                <a:lnTo>
                  <a:pt x="210" y="0"/>
                </a:lnTo>
                <a:lnTo>
                  <a:pt x="206" y="0"/>
                </a:lnTo>
                <a:lnTo>
                  <a:pt x="206" y="0"/>
                </a:lnTo>
                <a:lnTo>
                  <a:pt x="204" y="0"/>
                </a:lnTo>
                <a:lnTo>
                  <a:pt x="204" y="0"/>
                </a:lnTo>
                <a:lnTo>
                  <a:pt x="202" y="0"/>
                </a:lnTo>
                <a:lnTo>
                  <a:pt x="202" y="0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0" y="4"/>
                </a:lnTo>
                <a:lnTo>
                  <a:pt x="200" y="4"/>
                </a:lnTo>
                <a:lnTo>
                  <a:pt x="198" y="2"/>
                </a:lnTo>
                <a:lnTo>
                  <a:pt x="198" y="2"/>
                </a:lnTo>
                <a:lnTo>
                  <a:pt x="196" y="2"/>
                </a:lnTo>
                <a:lnTo>
                  <a:pt x="196" y="2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4" y="2"/>
                </a:lnTo>
                <a:lnTo>
                  <a:pt x="194" y="2"/>
                </a:lnTo>
                <a:lnTo>
                  <a:pt x="196" y="2"/>
                </a:lnTo>
                <a:lnTo>
                  <a:pt x="196" y="2"/>
                </a:lnTo>
                <a:lnTo>
                  <a:pt x="194" y="4"/>
                </a:lnTo>
                <a:lnTo>
                  <a:pt x="194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0" y="6"/>
                </a:lnTo>
                <a:lnTo>
                  <a:pt x="190" y="6"/>
                </a:lnTo>
                <a:lnTo>
                  <a:pt x="188" y="8"/>
                </a:lnTo>
                <a:lnTo>
                  <a:pt x="188" y="8"/>
                </a:lnTo>
                <a:lnTo>
                  <a:pt x="188" y="10"/>
                </a:lnTo>
                <a:lnTo>
                  <a:pt x="188" y="10"/>
                </a:lnTo>
                <a:lnTo>
                  <a:pt x="188" y="14"/>
                </a:lnTo>
                <a:lnTo>
                  <a:pt x="188" y="14"/>
                </a:lnTo>
                <a:lnTo>
                  <a:pt x="186" y="16"/>
                </a:lnTo>
                <a:lnTo>
                  <a:pt x="186" y="16"/>
                </a:lnTo>
                <a:lnTo>
                  <a:pt x="186" y="18"/>
                </a:lnTo>
                <a:lnTo>
                  <a:pt x="186" y="18"/>
                </a:lnTo>
                <a:lnTo>
                  <a:pt x="184" y="20"/>
                </a:lnTo>
                <a:lnTo>
                  <a:pt x="184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20"/>
                </a:lnTo>
                <a:lnTo>
                  <a:pt x="186" y="20"/>
                </a:lnTo>
                <a:lnTo>
                  <a:pt x="184" y="22"/>
                </a:lnTo>
                <a:lnTo>
                  <a:pt x="184" y="22"/>
                </a:lnTo>
                <a:lnTo>
                  <a:pt x="184" y="22"/>
                </a:lnTo>
                <a:lnTo>
                  <a:pt x="184" y="22"/>
                </a:lnTo>
                <a:lnTo>
                  <a:pt x="182" y="24"/>
                </a:lnTo>
                <a:lnTo>
                  <a:pt x="182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6"/>
                </a:lnTo>
                <a:lnTo>
                  <a:pt x="184" y="26"/>
                </a:lnTo>
                <a:lnTo>
                  <a:pt x="182" y="26"/>
                </a:lnTo>
                <a:lnTo>
                  <a:pt x="182" y="26"/>
                </a:lnTo>
                <a:lnTo>
                  <a:pt x="180" y="28"/>
                </a:lnTo>
                <a:lnTo>
                  <a:pt x="180" y="28"/>
                </a:lnTo>
                <a:lnTo>
                  <a:pt x="180" y="30"/>
                </a:lnTo>
                <a:lnTo>
                  <a:pt x="180" y="30"/>
                </a:lnTo>
                <a:lnTo>
                  <a:pt x="180" y="30"/>
                </a:lnTo>
                <a:lnTo>
                  <a:pt x="180" y="30"/>
                </a:lnTo>
                <a:lnTo>
                  <a:pt x="182" y="26"/>
                </a:lnTo>
                <a:lnTo>
                  <a:pt x="182" y="26"/>
                </a:lnTo>
                <a:lnTo>
                  <a:pt x="184" y="24"/>
                </a:lnTo>
                <a:lnTo>
                  <a:pt x="184" y="24"/>
                </a:lnTo>
                <a:lnTo>
                  <a:pt x="186" y="24"/>
                </a:lnTo>
                <a:lnTo>
                  <a:pt x="186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6"/>
                </a:lnTo>
                <a:lnTo>
                  <a:pt x="184" y="26"/>
                </a:lnTo>
                <a:lnTo>
                  <a:pt x="182" y="28"/>
                </a:lnTo>
                <a:lnTo>
                  <a:pt x="182" y="28"/>
                </a:lnTo>
                <a:lnTo>
                  <a:pt x="182" y="30"/>
                </a:lnTo>
                <a:lnTo>
                  <a:pt x="182" y="30"/>
                </a:lnTo>
                <a:lnTo>
                  <a:pt x="182" y="28"/>
                </a:lnTo>
                <a:lnTo>
                  <a:pt x="182" y="28"/>
                </a:lnTo>
                <a:lnTo>
                  <a:pt x="184" y="26"/>
                </a:lnTo>
                <a:lnTo>
                  <a:pt x="184" y="26"/>
                </a:lnTo>
                <a:lnTo>
                  <a:pt x="186" y="26"/>
                </a:lnTo>
                <a:lnTo>
                  <a:pt x="186" y="26"/>
                </a:lnTo>
                <a:lnTo>
                  <a:pt x="184" y="28"/>
                </a:lnTo>
                <a:lnTo>
                  <a:pt x="184" y="28"/>
                </a:lnTo>
                <a:lnTo>
                  <a:pt x="182" y="30"/>
                </a:lnTo>
                <a:lnTo>
                  <a:pt x="182" y="30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82" y="38"/>
                </a:lnTo>
                <a:lnTo>
                  <a:pt x="180" y="42"/>
                </a:lnTo>
                <a:lnTo>
                  <a:pt x="180" y="42"/>
                </a:lnTo>
                <a:lnTo>
                  <a:pt x="180" y="50"/>
                </a:lnTo>
                <a:lnTo>
                  <a:pt x="180" y="54"/>
                </a:lnTo>
                <a:lnTo>
                  <a:pt x="180" y="54"/>
                </a:lnTo>
                <a:lnTo>
                  <a:pt x="180" y="58"/>
                </a:lnTo>
                <a:lnTo>
                  <a:pt x="180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4" y="60"/>
                </a:lnTo>
                <a:lnTo>
                  <a:pt x="184" y="60"/>
                </a:lnTo>
                <a:lnTo>
                  <a:pt x="184" y="62"/>
                </a:lnTo>
                <a:lnTo>
                  <a:pt x="184" y="66"/>
                </a:lnTo>
                <a:lnTo>
                  <a:pt x="184" y="66"/>
                </a:lnTo>
                <a:lnTo>
                  <a:pt x="182" y="74"/>
                </a:lnTo>
                <a:lnTo>
                  <a:pt x="182" y="74"/>
                </a:lnTo>
                <a:lnTo>
                  <a:pt x="182" y="76"/>
                </a:lnTo>
                <a:lnTo>
                  <a:pt x="182" y="78"/>
                </a:lnTo>
                <a:lnTo>
                  <a:pt x="182" y="80"/>
                </a:lnTo>
                <a:lnTo>
                  <a:pt x="182" y="80"/>
                </a:lnTo>
                <a:lnTo>
                  <a:pt x="180" y="82"/>
                </a:lnTo>
                <a:lnTo>
                  <a:pt x="180" y="82"/>
                </a:lnTo>
                <a:lnTo>
                  <a:pt x="178" y="84"/>
                </a:lnTo>
                <a:lnTo>
                  <a:pt x="178" y="84"/>
                </a:lnTo>
                <a:lnTo>
                  <a:pt x="172" y="88"/>
                </a:lnTo>
                <a:lnTo>
                  <a:pt x="172" y="88"/>
                </a:lnTo>
                <a:lnTo>
                  <a:pt x="166" y="90"/>
                </a:lnTo>
                <a:lnTo>
                  <a:pt x="166" y="90"/>
                </a:lnTo>
                <a:lnTo>
                  <a:pt x="148" y="96"/>
                </a:lnTo>
                <a:lnTo>
                  <a:pt x="148" y="96"/>
                </a:lnTo>
                <a:lnTo>
                  <a:pt x="136" y="100"/>
                </a:lnTo>
                <a:lnTo>
                  <a:pt x="136" y="100"/>
                </a:lnTo>
                <a:lnTo>
                  <a:pt x="132" y="102"/>
                </a:lnTo>
                <a:lnTo>
                  <a:pt x="132" y="102"/>
                </a:lnTo>
                <a:lnTo>
                  <a:pt x="130" y="102"/>
                </a:lnTo>
                <a:lnTo>
                  <a:pt x="130" y="102"/>
                </a:lnTo>
                <a:lnTo>
                  <a:pt x="128" y="106"/>
                </a:lnTo>
                <a:lnTo>
                  <a:pt x="128" y="106"/>
                </a:lnTo>
                <a:lnTo>
                  <a:pt x="126" y="108"/>
                </a:lnTo>
                <a:lnTo>
                  <a:pt x="126" y="108"/>
                </a:lnTo>
                <a:lnTo>
                  <a:pt x="126" y="112"/>
                </a:lnTo>
                <a:lnTo>
                  <a:pt x="126" y="112"/>
                </a:lnTo>
                <a:lnTo>
                  <a:pt x="124" y="116"/>
                </a:lnTo>
                <a:lnTo>
                  <a:pt x="124" y="116"/>
                </a:lnTo>
                <a:lnTo>
                  <a:pt x="122" y="118"/>
                </a:lnTo>
                <a:lnTo>
                  <a:pt x="122" y="118"/>
                </a:lnTo>
                <a:lnTo>
                  <a:pt x="122" y="120"/>
                </a:lnTo>
                <a:lnTo>
                  <a:pt x="122" y="120"/>
                </a:lnTo>
                <a:lnTo>
                  <a:pt x="122" y="126"/>
                </a:lnTo>
                <a:lnTo>
                  <a:pt x="122" y="126"/>
                </a:lnTo>
                <a:lnTo>
                  <a:pt x="118" y="136"/>
                </a:lnTo>
                <a:lnTo>
                  <a:pt x="118" y="136"/>
                </a:lnTo>
                <a:lnTo>
                  <a:pt x="116" y="144"/>
                </a:lnTo>
                <a:lnTo>
                  <a:pt x="116" y="144"/>
                </a:lnTo>
                <a:lnTo>
                  <a:pt x="114" y="148"/>
                </a:lnTo>
                <a:lnTo>
                  <a:pt x="110" y="154"/>
                </a:lnTo>
                <a:lnTo>
                  <a:pt x="110" y="154"/>
                </a:lnTo>
                <a:lnTo>
                  <a:pt x="108" y="160"/>
                </a:lnTo>
                <a:lnTo>
                  <a:pt x="106" y="164"/>
                </a:lnTo>
                <a:lnTo>
                  <a:pt x="106" y="164"/>
                </a:lnTo>
                <a:lnTo>
                  <a:pt x="106" y="170"/>
                </a:lnTo>
                <a:lnTo>
                  <a:pt x="106" y="170"/>
                </a:lnTo>
                <a:lnTo>
                  <a:pt x="104" y="172"/>
                </a:lnTo>
                <a:lnTo>
                  <a:pt x="104" y="172"/>
                </a:lnTo>
                <a:lnTo>
                  <a:pt x="102" y="176"/>
                </a:lnTo>
                <a:lnTo>
                  <a:pt x="102" y="176"/>
                </a:lnTo>
                <a:lnTo>
                  <a:pt x="96" y="182"/>
                </a:lnTo>
                <a:lnTo>
                  <a:pt x="96" y="182"/>
                </a:lnTo>
                <a:lnTo>
                  <a:pt x="92" y="190"/>
                </a:lnTo>
                <a:lnTo>
                  <a:pt x="92" y="190"/>
                </a:lnTo>
                <a:lnTo>
                  <a:pt x="88" y="194"/>
                </a:lnTo>
                <a:lnTo>
                  <a:pt x="88" y="194"/>
                </a:lnTo>
                <a:lnTo>
                  <a:pt x="80" y="204"/>
                </a:lnTo>
                <a:lnTo>
                  <a:pt x="80" y="204"/>
                </a:lnTo>
                <a:lnTo>
                  <a:pt x="74" y="212"/>
                </a:lnTo>
                <a:lnTo>
                  <a:pt x="74" y="212"/>
                </a:lnTo>
                <a:lnTo>
                  <a:pt x="68" y="218"/>
                </a:lnTo>
                <a:lnTo>
                  <a:pt x="68" y="218"/>
                </a:lnTo>
                <a:lnTo>
                  <a:pt x="62" y="226"/>
                </a:lnTo>
                <a:lnTo>
                  <a:pt x="62" y="226"/>
                </a:lnTo>
                <a:lnTo>
                  <a:pt x="56" y="236"/>
                </a:lnTo>
                <a:lnTo>
                  <a:pt x="56" y="236"/>
                </a:lnTo>
                <a:lnTo>
                  <a:pt x="54" y="238"/>
                </a:lnTo>
                <a:lnTo>
                  <a:pt x="54" y="238"/>
                </a:lnTo>
                <a:lnTo>
                  <a:pt x="48" y="242"/>
                </a:lnTo>
                <a:lnTo>
                  <a:pt x="48" y="242"/>
                </a:lnTo>
                <a:lnTo>
                  <a:pt x="42" y="248"/>
                </a:lnTo>
                <a:lnTo>
                  <a:pt x="42" y="248"/>
                </a:lnTo>
                <a:lnTo>
                  <a:pt x="40" y="250"/>
                </a:lnTo>
                <a:lnTo>
                  <a:pt x="40" y="250"/>
                </a:lnTo>
                <a:lnTo>
                  <a:pt x="40" y="250"/>
                </a:lnTo>
                <a:lnTo>
                  <a:pt x="38" y="250"/>
                </a:lnTo>
                <a:lnTo>
                  <a:pt x="38" y="250"/>
                </a:lnTo>
                <a:lnTo>
                  <a:pt x="34" y="250"/>
                </a:lnTo>
                <a:lnTo>
                  <a:pt x="34" y="250"/>
                </a:lnTo>
                <a:lnTo>
                  <a:pt x="28" y="250"/>
                </a:lnTo>
                <a:lnTo>
                  <a:pt x="28" y="250"/>
                </a:lnTo>
                <a:lnTo>
                  <a:pt x="24" y="248"/>
                </a:lnTo>
                <a:lnTo>
                  <a:pt x="24" y="248"/>
                </a:lnTo>
                <a:lnTo>
                  <a:pt x="18" y="248"/>
                </a:lnTo>
                <a:lnTo>
                  <a:pt x="18" y="248"/>
                </a:lnTo>
                <a:lnTo>
                  <a:pt x="12" y="246"/>
                </a:lnTo>
                <a:lnTo>
                  <a:pt x="12" y="246"/>
                </a:lnTo>
                <a:lnTo>
                  <a:pt x="10" y="246"/>
                </a:lnTo>
                <a:lnTo>
                  <a:pt x="10" y="250"/>
                </a:lnTo>
                <a:lnTo>
                  <a:pt x="10" y="250"/>
                </a:lnTo>
                <a:lnTo>
                  <a:pt x="12" y="250"/>
                </a:lnTo>
                <a:lnTo>
                  <a:pt x="12" y="250"/>
                </a:lnTo>
                <a:lnTo>
                  <a:pt x="14" y="252"/>
                </a:lnTo>
                <a:lnTo>
                  <a:pt x="16" y="254"/>
                </a:lnTo>
                <a:lnTo>
                  <a:pt x="16" y="254"/>
                </a:lnTo>
                <a:lnTo>
                  <a:pt x="22" y="256"/>
                </a:lnTo>
                <a:lnTo>
                  <a:pt x="22" y="256"/>
                </a:lnTo>
                <a:lnTo>
                  <a:pt x="24" y="260"/>
                </a:lnTo>
                <a:lnTo>
                  <a:pt x="24" y="262"/>
                </a:lnTo>
                <a:lnTo>
                  <a:pt x="24" y="262"/>
                </a:lnTo>
                <a:lnTo>
                  <a:pt x="22" y="266"/>
                </a:lnTo>
                <a:lnTo>
                  <a:pt x="20" y="268"/>
                </a:lnTo>
                <a:lnTo>
                  <a:pt x="20" y="268"/>
                </a:lnTo>
                <a:lnTo>
                  <a:pt x="14" y="272"/>
                </a:lnTo>
                <a:lnTo>
                  <a:pt x="14" y="272"/>
                </a:lnTo>
                <a:lnTo>
                  <a:pt x="10" y="276"/>
                </a:lnTo>
                <a:lnTo>
                  <a:pt x="10" y="276"/>
                </a:lnTo>
                <a:lnTo>
                  <a:pt x="0" y="284"/>
                </a:lnTo>
                <a:lnTo>
                  <a:pt x="0" y="284"/>
                </a:lnTo>
                <a:lnTo>
                  <a:pt x="0" y="286"/>
                </a:lnTo>
                <a:lnTo>
                  <a:pt x="0" y="288"/>
                </a:lnTo>
                <a:lnTo>
                  <a:pt x="0" y="288"/>
                </a:lnTo>
                <a:lnTo>
                  <a:pt x="2" y="288"/>
                </a:lnTo>
                <a:lnTo>
                  <a:pt x="6" y="284"/>
                </a:lnTo>
                <a:lnTo>
                  <a:pt x="6" y="284"/>
                </a:lnTo>
                <a:lnTo>
                  <a:pt x="14" y="280"/>
                </a:lnTo>
                <a:lnTo>
                  <a:pt x="14" y="280"/>
                </a:lnTo>
                <a:lnTo>
                  <a:pt x="16" y="278"/>
                </a:lnTo>
                <a:lnTo>
                  <a:pt x="16" y="278"/>
                </a:lnTo>
                <a:lnTo>
                  <a:pt x="18" y="278"/>
                </a:lnTo>
                <a:lnTo>
                  <a:pt x="20" y="278"/>
                </a:lnTo>
                <a:lnTo>
                  <a:pt x="20" y="278"/>
                </a:lnTo>
                <a:lnTo>
                  <a:pt x="20" y="278"/>
                </a:lnTo>
                <a:lnTo>
                  <a:pt x="20" y="280"/>
                </a:lnTo>
                <a:lnTo>
                  <a:pt x="20" y="280"/>
                </a:lnTo>
                <a:lnTo>
                  <a:pt x="16" y="284"/>
                </a:lnTo>
                <a:lnTo>
                  <a:pt x="16" y="284"/>
                </a:lnTo>
                <a:lnTo>
                  <a:pt x="12" y="288"/>
                </a:lnTo>
                <a:lnTo>
                  <a:pt x="12" y="288"/>
                </a:lnTo>
                <a:lnTo>
                  <a:pt x="4" y="296"/>
                </a:lnTo>
                <a:lnTo>
                  <a:pt x="4" y="296"/>
                </a:lnTo>
                <a:lnTo>
                  <a:pt x="4" y="298"/>
                </a:lnTo>
                <a:lnTo>
                  <a:pt x="4" y="298"/>
                </a:lnTo>
                <a:lnTo>
                  <a:pt x="6" y="300"/>
                </a:lnTo>
                <a:lnTo>
                  <a:pt x="6" y="300"/>
                </a:lnTo>
                <a:lnTo>
                  <a:pt x="10" y="296"/>
                </a:lnTo>
                <a:lnTo>
                  <a:pt x="10" y="296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12" y="300"/>
                </a:lnTo>
                <a:lnTo>
                  <a:pt x="12" y="300"/>
                </a:lnTo>
                <a:lnTo>
                  <a:pt x="12" y="302"/>
                </a:lnTo>
                <a:lnTo>
                  <a:pt x="12" y="304"/>
                </a:lnTo>
                <a:lnTo>
                  <a:pt x="12" y="304"/>
                </a:lnTo>
                <a:lnTo>
                  <a:pt x="16" y="300"/>
                </a:lnTo>
                <a:lnTo>
                  <a:pt x="16" y="300"/>
                </a:lnTo>
                <a:lnTo>
                  <a:pt x="20" y="296"/>
                </a:lnTo>
                <a:lnTo>
                  <a:pt x="20" y="296"/>
                </a:lnTo>
                <a:lnTo>
                  <a:pt x="22" y="298"/>
                </a:lnTo>
                <a:lnTo>
                  <a:pt x="22" y="298"/>
                </a:lnTo>
                <a:lnTo>
                  <a:pt x="22" y="298"/>
                </a:lnTo>
                <a:lnTo>
                  <a:pt x="28" y="290"/>
                </a:lnTo>
                <a:lnTo>
                  <a:pt x="28" y="290"/>
                </a:lnTo>
                <a:lnTo>
                  <a:pt x="36" y="280"/>
                </a:lnTo>
                <a:lnTo>
                  <a:pt x="36" y="280"/>
                </a:lnTo>
                <a:lnTo>
                  <a:pt x="40" y="276"/>
                </a:lnTo>
                <a:lnTo>
                  <a:pt x="40" y="276"/>
                </a:lnTo>
                <a:lnTo>
                  <a:pt x="46" y="270"/>
                </a:lnTo>
                <a:lnTo>
                  <a:pt x="46" y="270"/>
                </a:lnTo>
                <a:lnTo>
                  <a:pt x="48" y="268"/>
                </a:lnTo>
                <a:lnTo>
                  <a:pt x="48" y="268"/>
                </a:lnTo>
                <a:lnTo>
                  <a:pt x="52" y="266"/>
                </a:lnTo>
                <a:lnTo>
                  <a:pt x="52" y="266"/>
                </a:lnTo>
                <a:lnTo>
                  <a:pt x="54" y="264"/>
                </a:lnTo>
                <a:lnTo>
                  <a:pt x="54" y="264"/>
                </a:lnTo>
                <a:lnTo>
                  <a:pt x="56" y="268"/>
                </a:lnTo>
                <a:lnTo>
                  <a:pt x="56" y="268"/>
                </a:lnTo>
                <a:lnTo>
                  <a:pt x="58" y="268"/>
                </a:lnTo>
                <a:lnTo>
                  <a:pt x="58" y="268"/>
                </a:lnTo>
                <a:lnTo>
                  <a:pt x="60" y="270"/>
                </a:lnTo>
                <a:lnTo>
                  <a:pt x="60" y="270"/>
                </a:lnTo>
                <a:lnTo>
                  <a:pt x="64" y="266"/>
                </a:lnTo>
                <a:lnTo>
                  <a:pt x="64" y="266"/>
                </a:lnTo>
                <a:lnTo>
                  <a:pt x="80" y="254"/>
                </a:lnTo>
                <a:lnTo>
                  <a:pt x="80" y="254"/>
                </a:lnTo>
                <a:lnTo>
                  <a:pt x="90" y="246"/>
                </a:lnTo>
                <a:lnTo>
                  <a:pt x="104" y="236"/>
                </a:lnTo>
                <a:lnTo>
                  <a:pt x="104" y="236"/>
                </a:lnTo>
                <a:lnTo>
                  <a:pt x="112" y="228"/>
                </a:lnTo>
                <a:lnTo>
                  <a:pt x="118" y="226"/>
                </a:lnTo>
                <a:lnTo>
                  <a:pt x="118" y="226"/>
                </a:lnTo>
                <a:lnTo>
                  <a:pt x="120" y="224"/>
                </a:lnTo>
                <a:lnTo>
                  <a:pt x="122" y="220"/>
                </a:lnTo>
                <a:lnTo>
                  <a:pt x="122" y="220"/>
                </a:lnTo>
                <a:lnTo>
                  <a:pt x="126" y="214"/>
                </a:lnTo>
                <a:lnTo>
                  <a:pt x="126" y="214"/>
                </a:lnTo>
                <a:lnTo>
                  <a:pt x="132" y="204"/>
                </a:lnTo>
                <a:lnTo>
                  <a:pt x="132" y="204"/>
                </a:lnTo>
                <a:lnTo>
                  <a:pt x="138" y="192"/>
                </a:lnTo>
                <a:lnTo>
                  <a:pt x="138" y="192"/>
                </a:lnTo>
                <a:lnTo>
                  <a:pt x="138" y="190"/>
                </a:lnTo>
                <a:lnTo>
                  <a:pt x="138" y="190"/>
                </a:lnTo>
                <a:lnTo>
                  <a:pt x="140" y="200"/>
                </a:lnTo>
                <a:lnTo>
                  <a:pt x="140" y="200"/>
                </a:lnTo>
                <a:lnTo>
                  <a:pt x="142" y="216"/>
                </a:lnTo>
                <a:lnTo>
                  <a:pt x="142" y="216"/>
                </a:lnTo>
                <a:lnTo>
                  <a:pt x="140" y="234"/>
                </a:lnTo>
                <a:lnTo>
                  <a:pt x="140" y="234"/>
                </a:lnTo>
                <a:lnTo>
                  <a:pt x="138" y="238"/>
                </a:lnTo>
                <a:lnTo>
                  <a:pt x="138" y="238"/>
                </a:lnTo>
                <a:lnTo>
                  <a:pt x="136" y="250"/>
                </a:lnTo>
                <a:lnTo>
                  <a:pt x="136" y="250"/>
                </a:lnTo>
                <a:lnTo>
                  <a:pt x="136" y="254"/>
                </a:lnTo>
                <a:lnTo>
                  <a:pt x="138" y="250"/>
                </a:lnTo>
                <a:lnTo>
                  <a:pt x="138" y="250"/>
                </a:lnTo>
                <a:lnTo>
                  <a:pt x="138" y="266"/>
                </a:lnTo>
                <a:lnTo>
                  <a:pt x="138" y="266"/>
                </a:lnTo>
                <a:lnTo>
                  <a:pt x="138" y="288"/>
                </a:lnTo>
                <a:lnTo>
                  <a:pt x="138" y="288"/>
                </a:lnTo>
                <a:lnTo>
                  <a:pt x="138" y="304"/>
                </a:lnTo>
                <a:lnTo>
                  <a:pt x="138" y="304"/>
                </a:lnTo>
                <a:lnTo>
                  <a:pt x="138" y="314"/>
                </a:lnTo>
                <a:lnTo>
                  <a:pt x="140" y="314"/>
                </a:lnTo>
                <a:lnTo>
                  <a:pt x="142" y="334"/>
                </a:lnTo>
                <a:lnTo>
                  <a:pt x="144" y="378"/>
                </a:lnTo>
                <a:lnTo>
                  <a:pt x="144" y="378"/>
                </a:lnTo>
                <a:lnTo>
                  <a:pt x="144" y="420"/>
                </a:lnTo>
                <a:lnTo>
                  <a:pt x="144" y="420"/>
                </a:lnTo>
                <a:lnTo>
                  <a:pt x="146" y="456"/>
                </a:lnTo>
                <a:lnTo>
                  <a:pt x="146" y="456"/>
                </a:lnTo>
                <a:lnTo>
                  <a:pt x="148" y="490"/>
                </a:lnTo>
                <a:lnTo>
                  <a:pt x="148" y="490"/>
                </a:lnTo>
                <a:lnTo>
                  <a:pt x="150" y="512"/>
                </a:lnTo>
                <a:lnTo>
                  <a:pt x="150" y="512"/>
                </a:lnTo>
                <a:lnTo>
                  <a:pt x="150" y="516"/>
                </a:lnTo>
                <a:lnTo>
                  <a:pt x="148" y="520"/>
                </a:lnTo>
                <a:lnTo>
                  <a:pt x="148" y="520"/>
                </a:lnTo>
                <a:lnTo>
                  <a:pt x="148" y="528"/>
                </a:lnTo>
                <a:lnTo>
                  <a:pt x="148" y="528"/>
                </a:lnTo>
                <a:lnTo>
                  <a:pt x="148" y="532"/>
                </a:lnTo>
                <a:lnTo>
                  <a:pt x="148" y="532"/>
                </a:lnTo>
                <a:lnTo>
                  <a:pt x="146" y="532"/>
                </a:lnTo>
                <a:lnTo>
                  <a:pt x="146" y="532"/>
                </a:lnTo>
                <a:lnTo>
                  <a:pt x="146" y="532"/>
                </a:lnTo>
                <a:lnTo>
                  <a:pt x="144" y="534"/>
                </a:lnTo>
                <a:lnTo>
                  <a:pt x="144" y="534"/>
                </a:lnTo>
                <a:lnTo>
                  <a:pt x="142" y="542"/>
                </a:lnTo>
                <a:lnTo>
                  <a:pt x="142" y="542"/>
                </a:lnTo>
                <a:lnTo>
                  <a:pt x="138" y="548"/>
                </a:lnTo>
                <a:lnTo>
                  <a:pt x="138" y="548"/>
                </a:lnTo>
                <a:lnTo>
                  <a:pt x="136" y="554"/>
                </a:lnTo>
                <a:lnTo>
                  <a:pt x="136" y="554"/>
                </a:lnTo>
                <a:lnTo>
                  <a:pt x="136" y="556"/>
                </a:lnTo>
                <a:lnTo>
                  <a:pt x="134" y="556"/>
                </a:lnTo>
                <a:lnTo>
                  <a:pt x="136" y="558"/>
                </a:lnTo>
                <a:lnTo>
                  <a:pt x="130" y="562"/>
                </a:lnTo>
                <a:lnTo>
                  <a:pt x="132" y="562"/>
                </a:lnTo>
                <a:lnTo>
                  <a:pt x="132" y="562"/>
                </a:lnTo>
                <a:lnTo>
                  <a:pt x="132" y="562"/>
                </a:lnTo>
                <a:lnTo>
                  <a:pt x="134" y="562"/>
                </a:lnTo>
                <a:lnTo>
                  <a:pt x="134" y="562"/>
                </a:lnTo>
                <a:lnTo>
                  <a:pt x="128" y="566"/>
                </a:lnTo>
                <a:lnTo>
                  <a:pt x="128" y="566"/>
                </a:lnTo>
                <a:lnTo>
                  <a:pt x="126" y="568"/>
                </a:lnTo>
                <a:lnTo>
                  <a:pt x="126" y="568"/>
                </a:lnTo>
                <a:lnTo>
                  <a:pt x="120" y="568"/>
                </a:lnTo>
                <a:lnTo>
                  <a:pt x="120" y="568"/>
                </a:lnTo>
                <a:lnTo>
                  <a:pt x="112" y="574"/>
                </a:lnTo>
                <a:lnTo>
                  <a:pt x="112" y="574"/>
                </a:lnTo>
                <a:lnTo>
                  <a:pt x="112" y="576"/>
                </a:lnTo>
                <a:lnTo>
                  <a:pt x="112" y="576"/>
                </a:lnTo>
                <a:lnTo>
                  <a:pt x="112" y="576"/>
                </a:lnTo>
                <a:lnTo>
                  <a:pt x="110" y="576"/>
                </a:lnTo>
                <a:lnTo>
                  <a:pt x="110" y="576"/>
                </a:lnTo>
                <a:lnTo>
                  <a:pt x="110" y="580"/>
                </a:lnTo>
                <a:lnTo>
                  <a:pt x="110" y="580"/>
                </a:lnTo>
                <a:lnTo>
                  <a:pt x="112" y="582"/>
                </a:lnTo>
                <a:lnTo>
                  <a:pt x="116" y="584"/>
                </a:lnTo>
                <a:lnTo>
                  <a:pt x="116" y="584"/>
                </a:lnTo>
                <a:lnTo>
                  <a:pt x="128" y="584"/>
                </a:lnTo>
                <a:lnTo>
                  <a:pt x="140" y="584"/>
                </a:lnTo>
                <a:lnTo>
                  <a:pt x="140" y="584"/>
                </a:lnTo>
                <a:lnTo>
                  <a:pt x="150" y="582"/>
                </a:lnTo>
                <a:lnTo>
                  <a:pt x="154" y="580"/>
                </a:lnTo>
                <a:lnTo>
                  <a:pt x="154" y="580"/>
                </a:lnTo>
                <a:lnTo>
                  <a:pt x="158" y="582"/>
                </a:lnTo>
                <a:lnTo>
                  <a:pt x="158" y="582"/>
                </a:lnTo>
                <a:lnTo>
                  <a:pt x="170" y="582"/>
                </a:lnTo>
                <a:lnTo>
                  <a:pt x="170" y="582"/>
                </a:lnTo>
                <a:lnTo>
                  <a:pt x="176" y="580"/>
                </a:lnTo>
                <a:lnTo>
                  <a:pt x="178" y="580"/>
                </a:lnTo>
                <a:lnTo>
                  <a:pt x="178" y="580"/>
                </a:lnTo>
                <a:lnTo>
                  <a:pt x="178" y="574"/>
                </a:lnTo>
                <a:lnTo>
                  <a:pt x="178" y="574"/>
                </a:lnTo>
                <a:lnTo>
                  <a:pt x="178" y="572"/>
                </a:lnTo>
                <a:lnTo>
                  <a:pt x="178" y="572"/>
                </a:lnTo>
                <a:lnTo>
                  <a:pt x="178" y="572"/>
                </a:lnTo>
                <a:lnTo>
                  <a:pt x="178" y="572"/>
                </a:lnTo>
                <a:lnTo>
                  <a:pt x="178" y="566"/>
                </a:lnTo>
                <a:lnTo>
                  <a:pt x="178" y="566"/>
                </a:lnTo>
                <a:lnTo>
                  <a:pt x="178" y="562"/>
                </a:lnTo>
                <a:lnTo>
                  <a:pt x="178" y="562"/>
                </a:lnTo>
                <a:lnTo>
                  <a:pt x="178" y="554"/>
                </a:lnTo>
                <a:lnTo>
                  <a:pt x="178" y="554"/>
                </a:lnTo>
                <a:lnTo>
                  <a:pt x="176" y="550"/>
                </a:lnTo>
                <a:lnTo>
                  <a:pt x="176" y="550"/>
                </a:lnTo>
                <a:lnTo>
                  <a:pt x="180" y="544"/>
                </a:lnTo>
                <a:lnTo>
                  <a:pt x="180" y="544"/>
                </a:lnTo>
                <a:lnTo>
                  <a:pt x="186" y="532"/>
                </a:lnTo>
                <a:lnTo>
                  <a:pt x="186" y="532"/>
                </a:lnTo>
                <a:lnTo>
                  <a:pt x="186" y="524"/>
                </a:lnTo>
                <a:lnTo>
                  <a:pt x="186" y="524"/>
                </a:lnTo>
                <a:lnTo>
                  <a:pt x="186" y="508"/>
                </a:lnTo>
                <a:lnTo>
                  <a:pt x="186" y="508"/>
                </a:lnTo>
                <a:lnTo>
                  <a:pt x="188" y="496"/>
                </a:lnTo>
                <a:lnTo>
                  <a:pt x="188" y="496"/>
                </a:lnTo>
                <a:lnTo>
                  <a:pt x="190" y="468"/>
                </a:lnTo>
                <a:lnTo>
                  <a:pt x="190" y="468"/>
                </a:lnTo>
                <a:lnTo>
                  <a:pt x="192" y="444"/>
                </a:lnTo>
                <a:lnTo>
                  <a:pt x="192" y="444"/>
                </a:lnTo>
                <a:lnTo>
                  <a:pt x="190" y="436"/>
                </a:lnTo>
                <a:lnTo>
                  <a:pt x="190" y="436"/>
                </a:lnTo>
                <a:lnTo>
                  <a:pt x="192" y="430"/>
                </a:lnTo>
                <a:lnTo>
                  <a:pt x="192" y="430"/>
                </a:lnTo>
                <a:lnTo>
                  <a:pt x="194" y="414"/>
                </a:lnTo>
                <a:lnTo>
                  <a:pt x="194" y="414"/>
                </a:lnTo>
                <a:lnTo>
                  <a:pt x="194" y="400"/>
                </a:lnTo>
                <a:lnTo>
                  <a:pt x="194" y="400"/>
                </a:lnTo>
                <a:lnTo>
                  <a:pt x="196" y="384"/>
                </a:lnTo>
                <a:lnTo>
                  <a:pt x="196" y="384"/>
                </a:lnTo>
                <a:lnTo>
                  <a:pt x="196" y="374"/>
                </a:lnTo>
                <a:lnTo>
                  <a:pt x="196" y="374"/>
                </a:lnTo>
                <a:lnTo>
                  <a:pt x="198" y="364"/>
                </a:lnTo>
                <a:lnTo>
                  <a:pt x="198" y="364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62"/>
                </a:lnTo>
                <a:lnTo>
                  <a:pt x="202" y="362"/>
                </a:lnTo>
                <a:lnTo>
                  <a:pt x="208" y="404"/>
                </a:lnTo>
                <a:lnTo>
                  <a:pt x="208" y="404"/>
                </a:lnTo>
                <a:lnTo>
                  <a:pt x="214" y="444"/>
                </a:lnTo>
                <a:lnTo>
                  <a:pt x="214" y="444"/>
                </a:lnTo>
                <a:lnTo>
                  <a:pt x="218" y="474"/>
                </a:lnTo>
                <a:lnTo>
                  <a:pt x="218" y="474"/>
                </a:lnTo>
                <a:lnTo>
                  <a:pt x="222" y="498"/>
                </a:lnTo>
                <a:lnTo>
                  <a:pt x="222" y="498"/>
                </a:lnTo>
                <a:lnTo>
                  <a:pt x="228" y="532"/>
                </a:lnTo>
                <a:lnTo>
                  <a:pt x="228" y="532"/>
                </a:lnTo>
                <a:lnTo>
                  <a:pt x="230" y="540"/>
                </a:lnTo>
                <a:lnTo>
                  <a:pt x="230" y="546"/>
                </a:lnTo>
                <a:lnTo>
                  <a:pt x="230" y="546"/>
                </a:lnTo>
                <a:lnTo>
                  <a:pt x="230" y="556"/>
                </a:lnTo>
                <a:lnTo>
                  <a:pt x="230" y="556"/>
                </a:lnTo>
                <a:lnTo>
                  <a:pt x="230" y="560"/>
                </a:lnTo>
                <a:lnTo>
                  <a:pt x="230" y="560"/>
                </a:lnTo>
                <a:lnTo>
                  <a:pt x="232" y="562"/>
                </a:lnTo>
                <a:lnTo>
                  <a:pt x="232" y="562"/>
                </a:lnTo>
                <a:lnTo>
                  <a:pt x="238" y="566"/>
                </a:lnTo>
                <a:lnTo>
                  <a:pt x="238" y="566"/>
                </a:lnTo>
                <a:lnTo>
                  <a:pt x="238" y="570"/>
                </a:lnTo>
                <a:lnTo>
                  <a:pt x="238" y="570"/>
                </a:lnTo>
                <a:lnTo>
                  <a:pt x="236" y="574"/>
                </a:lnTo>
                <a:lnTo>
                  <a:pt x="236" y="574"/>
                </a:lnTo>
                <a:lnTo>
                  <a:pt x="234" y="576"/>
                </a:lnTo>
                <a:lnTo>
                  <a:pt x="234" y="576"/>
                </a:lnTo>
                <a:lnTo>
                  <a:pt x="234" y="576"/>
                </a:lnTo>
                <a:lnTo>
                  <a:pt x="234" y="576"/>
                </a:lnTo>
                <a:lnTo>
                  <a:pt x="234" y="578"/>
                </a:lnTo>
                <a:lnTo>
                  <a:pt x="234" y="578"/>
                </a:lnTo>
                <a:lnTo>
                  <a:pt x="232" y="582"/>
                </a:lnTo>
                <a:lnTo>
                  <a:pt x="232" y="582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0" y="590"/>
                </a:lnTo>
                <a:lnTo>
                  <a:pt x="230" y="590"/>
                </a:lnTo>
                <a:lnTo>
                  <a:pt x="232" y="592"/>
                </a:lnTo>
                <a:lnTo>
                  <a:pt x="238" y="594"/>
                </a:lnTo>
                <a:lnTo>
                  <a:pt x="238" y="594"/>
                </a:lnTo>
                <a:lnTo>
                  <a:pt x="258" y="596"/>
                </a:lnTo>
                <a:lnTo>
                  <a:pt x="258" y="596"/>
                </a:lnTo>
                <a:lnTo>
                  <a:pt x="262" y="594"/>
                </a:lnTo>
                <a:lnTo>
                  <a:pt x="264" y="594"/>
                </a:lnTo>
                <a:lnTo>
                  <a:pt x="264" y="592"/>
                </a:lnTo>
                <a:lnTo>
                  <a:pt x="264" y="592"/>
                </a:lnTo>
                <a:lnTo>
                  <a:pt x="266" y="588"/>
                </a:lnTo>
                <a:lnTo>
                  <a:pt x="266" y="588"/>
                </a:lnTo>
                <a:lnTo>
                  <a:pt x="268" y="584"/>
                </a:lnTo>
                <a:lnTo>
                  <a:pt x="268" y="584"/>
                </a:lnTo>
                <a:lnTo>
                  <a:pt x="268" y="578"/>
                </a:lnTo>
                <a:lnTo>
                  <a:pt x="268" y="578"/>
                </a:lnTo>
                <a:lnTo>
                  <a:pt x="268" y="574"/>
                </a:lnTo>
                <a:lnTo>
                  <a:pt x="266" y="572"/>
                </a:lnTo>
                <a:lnTo>
                  <a:pt x="266" y="572"/>
                </a:lnTo>
                <a:lnTo>
                  <a:pt x="266" y="566"/>
                </a:lnTo>
                <a:lnTo>
                  <a:pt x="266" y="566"/>
                </a:lnTo>
                <a:lnTo>
                  <a:pt x="266" y="564"/>
                </a:lnTo>
                <a:lnTo>
                  <a:pt x="266" y="564"/>
                </a:lnTo>
                <a:lnTo>
                  <a:pt x="266" y="564"/>
                </a:lnTo>
                <a:lnTo>
                  <a:pt x="266" y="564"/>
                </a:lnTo>
                <a:lnTo>
                  <a:pt x="268" y="556"/>
                </a:lnTo>
                <a:lnTo>
                  <a:pt x="268" y="556"/>
                </a:lnTo>
                <a:lnTo>
                  <a:pt x="268" y="548"/>
                </a:lnTo>
                <a:lnTo>
                  <a:pt x="268" y="548"/>
                </a:lnTo>
                <a:lnTo>
                  <a:pt x="266" y="536"/>
                </a:lnTo>
                <a:lnTo>
                  <a:pt x="266" y="536"/>
                </a:lnTo>
                <a:lnTo>
                  <a:pt x="266" y="532"/>
                </a:lnTo>
                <a:lnTo>
                  <a:pt x="268" y="528"/>
                </a:lnTo>
                <a:lnTo>
                  <a:pt x="268" y="528"/>
                </a:lnTo>
                <a:lnTo>
                  <a:pt x="268" y="524"/>
                </a:lnTo>
                <a:lnTo>
                  <a:pt x="268" y="520"/>
                </a:lnTo>
                <a:lnTo>
                  <a:pt x="268" y="520"/>
                </a:lnTo>
                <a:lnTo>
                  <a:pt x="266" y="502"/>
                </a:lnTo>
                <a:lnTo>
                  <a:pt x="266" y="502"/>
                </a:lnTo>
                <a:lnTo>
                  <a:pt x="264" y="482"/>
                </a:lnTo>
                <a:lnTo>
                  <a:pt x="264" y="482"/>
                </a:lnTo>
                <a:lnTo>
                  <a:pt x="262" y="476"/>
                </a:lnTo>
                <a:lnTo>
                  <a:pt x="262" y="476"/>
                </a:lnTo>
                <a:lnTo>
                  <a:pt x="262" y="458"/>
                </a:lnTo>
                <a:lnTo>
                  <a:pt x="262" y="458"/>
                </a:lnTo>
                <a:lnTo>
                  <a:pt x="260" y="442"/>
                </a:lnTo>
                <a:lnTo>
                  <a:pt x="260" y="442"/>
                </a:lnTo>
                <a:lnTo>
                  <a:pt x="258" y="436"/>
                </a:lnTo>
                <a:lnTo>
                  <a:pt x="258" y="436"/>
                </a:lnTo>
                <a:lnTo>
                  <a:pt x="258" y="418"/>
                </a:lnTo>
                <a:lnTo>
                  <a:pt x="258" y="418"/>
                </a:lnTo>
                <a:lnTo>
                  <a:pt x="256" y="396"/>
                </a:lnTo>
                <a:lnTo>
                  <a:pt x="256" y="396"/>
                </a:lnTo>
                <a:lnTo>
                  <a:pt x="258" y="386"/>
                </a:lnTo>
                <a:lnTo>
                  <a:pt x="258" y="386"/>
                </a:lnTo>
                <a:lnTo>
                  <a:pt x="258" y="368"/>
                </a:lnTo>
                <a:lnTo>
                  <a:pt x="258" y="368"/>
                </a:lnTo>
                <a:lnTo>
                  <a:pt x="258" y="346"/>
                </a:lnTo>
                <a:lnTo>
                  <a:pt x="258" y="346"/>
                </a:lnTo>
                <a:lnTo>
                  <a:pt x="256" y="330"/>
                </a:lnTo>
                <a:lnTo>
                  <a:pt x="256" y="330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04"/>
                </a:lnTo>
                <a:lnTo>
                  <a:pt x="256" y="304"/>
                </a:lnTo>
                <a:lnTo>
                  <a:pt x="254" y="296"/>
                </a:lnTo>
                <a:lnTo>
                  <a:pt x="254" y="296"/>
                </a:lnTo>
                <a:lnTo>
                  <a:pt x="256" y="290"/>
                </a:lnTo>
                <a:lnTo>
                  <a:pt x="256" y="290"/>
                </a:lnTo>
                <a:lnTo>
                  <a:pt x="254" y="280"/>
                </a:lnTo>
                <a:lnTo>
                  <a:pt x="254" y="280"/>
                </a:lnTo>
                <a:lnTo>
                  <a:pt x="256" y="270"/>
                </a:lnTo>
                <a:lnTo>
                  <a:pt x="256" y="270"/>
                </a:lnTo>
                <a:lnTo>
                  <a:pt x="254" y="260"/>
                </a:lnTo>
                <a:lnTo>
                  <a:pt x="254" y="260"/>
                </a:lnTo>
                <a:lnTo>
                  <a:pt x="254" y="252"/>
                </a:lnTo>
                <a:lnTo>
                  <a:pt x="254" y="252"/>
                </a:lnTo>
                <a:lnTo>
                  <a:pt x="252" y="246"/>
                </a:lnTo>
                <a:lnTo>
                  <a:pt x="252" y="246"/>
                </a:lnTo>
                <a:lnTo>
                  <a:pt x="254" y="234"/>
                </a:lnTo>
                <a:lnTo>
                  <a:pt x="254" y="234"/>
                </a:lnTo>
                <a:lnTo>
                  <a:pt x="256" y="226"/>
                </a:lnTo>
                <a:lnTo>
                  <a:pt x="256" y="226"/>
                </a:lnTo>
                <a:lnTo>
                  <a:pt x="256" y="212"/>
                </a:lnTo>
                <a:lnTo>
                  <a:pt x="256" y="212"/>
                </a:lnTo>
                <a:lnTo>
                  <a:pt x="260" y="202"/>
                </a:lnTo>
                <a:lnTo>
                  <a:pt x="260" y="202"/>
                </a:lnTo>
                <a:lnTo>
                  <a:pt x="266" y="190"/>
                </a:lnTo>
                <a:lnTo>
                  <a:pt x="266" y="190"/>
                </a:lnTo>
                <a:lnTo>
                  <a:pt x="266" y="184"/>
                </a:lnTo>
                <a:lnTo>
                  <a:pt x="266" y="184"/>
                </a:lnTo>
                <a:lnTo>
                  <a:pt x="268" y="184"/>
                </a:lnTo>
                <a:lnTo>
                  <a:pt x="270" y="188"/>
                </a:lnTo>
                <a:lnTo>
                  <a:pt x="270" y="188"/>
                </a:lnTo>
                <a:lnTo>
                  <a:pt x="276" y="202"/>
                </a:lnTo>
                <a:lnTo>
                  <a:pt x="276" y="202"/>
                </a:lnTo>
                <a:lnTo>
                  <a:pt x="284" y="218"/>
                </a:lnTo>
                <a:lnTo>
                  <a:pt x="284" y="218"/>
                </a:lnTo>
                <a:lnTo>
                  <a:pt x="286" y="222"/>
                </a:lnTo>
                <a:lnTo>
                  <a:pt x="290" y="224"/>
                </a:lnTo>
                <a:lnTo>
                  <a:pt x="290" y="224"/>
                </a:lnTo>
                <a:lnTo>
                  <a:pt x="306" y="238"/>
                </a:lnTo>
                <a:lnTo>
                  <a:pt x="306" y="238"/>
                </a:lnTo>
                <a:lnTo>
                  <a:pt x="322" y="248"/>
                </a:lnTo>
                <a:lnTo>
                  <a:pt x="322" y="248"/>
                </a:lnTo>
                <a:lnTo>
                  <a:pt x="338" y="256"/>
                </a:lnTo>
                <a:lnTo>
                  <a:pt x="338" y="256"/>
                </a:lnTo>
                <a:lnTo>
                  <a:pt x="346" y="262"/>
                </a:lnTo>
                <a:lnTo>
                  <a:pt x="346" y="262"/>
                </a:lnTo>
                <a:lnTo>
                  <a:pt x="352" y="266"/>
                </a:lnTo>
                <a:lnTo>
                  <a:pt x="352" y="266"/>
                </a:lnTo>
                <a:lnTo>
                  <a:pt x="352" y="266"/>
                </a:lnTo>
                <a:lnTo>
                  <a:pt x="352" y="266"/>
                </a:lnTo>
                <a:lnTo>
                  <a:pt x="356" y="266"/>
                </a:lnTo>
                <a:lnTo>
                  <a:pt x="356" y="266"/>
                </a:lnTo>
                <a:lnTo>
                  <a:pt x="358" y="266"/>
                </a:lnTo>
                <a:lnTo>
                  <a:pt x="358" y="264"/>
                </a:lnTo>
                <a:lnTo>
                  <a:pt x="358" y="264"/>
                </a:lnTo>
                <a:lnTo>
                  <a:pt x="362" y="268"/>
                </a:lnTo>
                <a:lnTo>
                  <a:pt x="362" y="268"/>
                </a:lnTo>
                <a:lnTo>
                  <a:pt x="366" y="272"/>
                </a:lnTo>
                <a:lnTo>
                  <a:pt x="366" y="272"/>
                </a:lnTo>
                <a:lnTo>
                  <a:pt x="368" y="278"/>
                </a:lnTo>
                <a:lnTo>
                  <a:pt x="368" y="278"/>
                </a:lnTo>
                <a:lnTo>
                  <a:pt x="370" y="282"/>
                </a:lnTo>
                <a:lnTo>
                  <a:pt x="370" y="282"/>
                </a:lnTo>
                <a:lnTo>
                  <a:pt x="372" y="286"/>
                </a:lnTo>
                <a:lnTo>
                  <a:pt x="372" y="286"/>
                </a:lnTo>
                <a:lnTo>
                  <a:pt x="374" y="284"/>
                </a:lnTo>
                <a:lnTo>
                  <a:pt x="374" y="284"/>
                </a:lnTo>
                <a:lnTo>
                  <a:pt x="374" y="284"/>
                </a:lnTo>
                <a:lnTo>
                  <a:pt x="374" y="284"/>
                </a:lnTo>
                <a:lnTo>
                  <a:pt x="372" y="278"/>
                </a:lnTo>
                <a:lnTo>
                  <a:pt x="372" y="278"/>
                </a:lnTo>
                <a:lnTo>
                  <a:pt x="372" y="274"/>
                </a:lnTo>
                <a:lnTo>
                  <a:pt x="372" y="274"/>
                </a:lnTo>
                <a:lnTo>
                  <a:pt x="372" y="274"/>
                </a:lnTo>
                <a:lnTo>
                  <a:pt x="374" y="276"/>
                </a:lnTo>
                <a:lnTo>
                  <a:pt x="374" y="276"/>
                </a:lnTo>
                <a:lnTo>
                  <a:pt x="374" y="278"/>
                </a:lnTo>
                <a:lnTo>
                  <a:pt x="374" y="278"/>
                </a:lnTo>
                <a:lnTo>
                  <a:pt x="386" y="292"/>
                </a:lnTo>
                <a:lnTo>
                  <a:pt x="386" y="292"/>
                </a:lnTo>
                <a:lnTo>
                  <a:pt x="388" y="294"/>
                </a:lnTo>
                <a:lnTo>
                  <a:pt x="388" y="292"/>
                </a:lnTo>
                <a:lnTo>
                  <a:pt x="388" y="292"/>
                </a:lnTo>
                <a:lnTo>
                  <a:pt x="388" y="290"/>
                </a:lnTo>
                <a:lnTo>
                  <a:pt x="388" y="288"/>
                </a:lnTo>
                <a:lnTo>
                  <a:pt x="388" y="288"/>
                </a:lnTo>
                <a:lnTo>
                  <a:pt x="382" y="280"/>
                </a:lnTo>
                <a:lnTo>
                  <a:pt x="382" y="280"/>
                </a:lnTo>
                <a:lnTo>
                  <a:pt x="378" y="274"/>
                </a:lnTo>
                <a:lnTo>
                  <a:pt x="378" y="274"/>
                </a:lnTo>
                <a:lnTo>
                  <a:pt x="378" y="272"/>
                </a:lnTo>
                <a:lnTo>
                  <a:pt x="378" y="272"/>
                </a:lnTo>
                <a:lnTo>
                  <a:pt x="382" y="276"/>
                </a:lnTo>
                <a:lnTo>
                  <a:pt x="382" y="276"/>
                </a:lnTo>
                <a:lnTo>
                  <a:pt x="390" y="282"/>
                </a:lnTo>
                <a:lnTo>
                  <a:pt x="390" y="282"/>
                </a:lnTo>
                <a:lnTo>
                  <a:pt x="396" y="286"/>
                </a:lnTo>
                <a:lnTo>
                  <a:pt x="396" y="286"/>
                </a:lnTo>
                <a:lnTo>
                  <a:pt x="400" y="288"/>
                </a:lnTo>
                <a:lnTo>
                  <a:pt x="400" y="288"/>
                </a:lnTo>
                <a:lnTo>
                  <a:pt x="400" y="288"/>
                </a:lnTo>
                <a:lnTo>
                  <a:pt x="400" y="286"/>
                </a:lnTo>
                <a:lnTo>
                  <a:pt x="400" y="286"/>
                </a:lnTo>
                <a:lnTo>
                  <a:pt x="400" y="284"/>
                </a:lnTo>
                <a:lnTo>
                  <a:pt x="398" y="282"/>
                </a:lnTo>
                <a:lnTo>
                  <a:pt x="398" y="282"/>
                </a:lnTo>
                <a:lnTo>
                  <a:pt x="390" y="274"/>
                </a:lnTo>
                <a:lnTo>
                  <a:pt x="390" y="274"/>
                </a:lnTo>
                <a:lnTo>
                  <a:pt x="384" y="268"/>
                </a:lnTo>
                <a:lnTo>
                  <a:pt x="384" y="268"/>
                </a:lnTo>
                <a:lnTo>
                  <a:pt x="384" y="266"/>
                </a:lnTo>
                <a:lnTo>
                  <a:pt x="384" y="266"/>
                </a:lnTo>
                <a:lnTo>
                  <a:pt x="386" y="266"/>
                </a:lnTo>
                <a:lnTo>
                  <a:pt x="388" y="266"/>
                </a:lnTo>
                <a:lnTo>
                  <a:pt x="388" y="266"/>
                </a:lnTo>
                <a:lnTo>
                  <a:pt x="396" y="270"/>
                </a:lnTo>
                <a:lnTo>
                  <a:pt x="396" y="270"/>
                </a:lnTo>
                <a:lnTo>
                  <a:pt x="404" y="276"/>
                </a:lnTo>
                <a:lnTo>
                  <a:pt x="404" y="276"/>
                </a:lnTo>
                <a:lnTo>
                  <a:pt x="408" y="276"/>
                </a:lnTo>
                <a:lnTo>
                  <a:pt x="408" y="276"/>
                </a:lnTo>
                <a:lnTo>
                  <a:pt x="408" y="276"/>
                </a:lnTo>
                <a:lnTo>
                  <a:pt x="406" y="272"/>
                </a:lnTo>
                <a:lnTo>
                  <a:pt x="406" y="272"/>
                </a:lnTo>
                <a:close/>
                <a:moveTo>
                  <a:pt x="240" y="44"/>
                </a:moveTo>
                <a:lnTo>
                  <a:pt x="240" y="44"/>
                </a:lnTo>
                <a:lnTo>
                  <a:pt x="240" y="44"/>
                </a:lnTo>
                <a:lnTo>
                  <a:pt x="240" y="44"/>
                </a:lnTo>
                <a:lnTo>
                  <a:pt x="240" y="48"/>
                </a:lnTo>
                <a:lnTo>
                  <a:pt x="240" y="48"/>
                </a:lnTo>
                <a:lnTo>
                  <a:pt x="240" y="50"/>
                </a:lnTo>
                <a:lnTo>
                  <a:pt x="240" y="50"/>
                </a:lnTo>
                <a:lnTo>
                  <a:pt x="240" y="46"/>
                </a:lnTo>
                <a:lnTo>
                  <a:pt x="240" y="46"/>
                </a:lnTo>
                <a:lnTo>
                  <a:pt x="240" y="44"/>
                </a:lnTo>
                <a:lnTo>
                  <a:pt x="240" y="44"/>
                </a:lnTo>
                <a:close/>
                <a:moveTo>
                  <a:pt x="238" y="36"/>
                </a:moveTo>
                <a:lnTo>
                  <a:pt x="238" y="36"/>
                </a:lnTo>
                <a:lnTo>
                  <a:pt x="240" y="40"/>
                </a:lnTo>
                <a:lnTo>
                  <a:pt x="240" y="40"/>
                </a:lnTo>
                <a:lnTo>
                  <a:pt x="240" y="42"/>
                </a:lnTo>
                <a:lnTo>
                  <a:pt x="240" y="42"/>
                </a:lnTo>
                <a:lnTo>
                  <a:pt x="238" y="40"/>
                </a:lnTo>
                <a:lnTo>
                  <a:pt x="238" y="40"/>
                </a:lnTo>
                <a:lnTo>
                  <a:pt x="238" y="36"/>
                </a:lnTo>
                <a:lnTo>
                  <a:pt x="238" y="36"/>
                </a:lnTo>
                <a:close/>
                <a:moveTo>
                  <a:pt x="236" y="30"/>
                </a:moveTo>
                <a:lnTo>
                  <a:pt x="236" y="30"/>
                </a:lnTo>
                <a:lnTo>
                  <a:pt x="238" y="32"/>
                </a:lnTo>
                <a:lnTo>
                  <a:pt x="238" y="32"/>
                </a:lnTo>
                <a:lnTo>
                  <a:pt x="238" y="32"/>
                </a:lnTo>
                <a:lnTo>
                  <a:pt x="238" y="32"/>
                </a:lnTo>
                <a:lnTo>
                  <a:pt x="236" y="32"/>
                </a:lnTo>
                <a:lnTo>
                  <a:pt x="236" y="32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close/>
                <a:moveTo>
                  <a:pt x="232" y="22"/>
                </a:moveTo>
                <a:lnTo>
                  <a:pt x="232" y="22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2" y="22"/>
                </a:lnTo>
                <a:lnTo>
                  <a:pt x="232" y="22"/>
                </a:lnTo>
                <a:close/>
                <a:moveTo>
                  <a:pt x="232" y="22"/>
                </a:moveTo>
                <a:lnTo>
                  <a:pt x="232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2" y="22"/>
                </a:lnTo>
                <a:lnTo>
                  <a:pt x="232" y="22"/>
                </a:lnTo>
                <a:lnTo>
                  <a:pt x="232" y="22"/>
                </a:lnTo>
                <a:lnTo>
                  <a:pt x="232" y="22"/>
                </a:lnTo>
                <a:close/>
                <a:moveTo>
                  <a:pt x="230" y="20"/>
                </a:moveTo>
                <a:lnTo>
                  <a:pt x="230" y="20"/>
                </a:lnTo>
                <a:lnTo>
                  <a:pt x="232" y="20"/>
                </a:lnTo>
                <a:lnTo>
                  <a:pt x="232" y="20"/>
                </a:lnTo>
                <a:lnTo>
                  <a:pt x="230" y="20"/>
                </a:lnTo>
                <a:lnTo>
                  <a:pt x="230" y="20"/>
                </a:lnTo>
                <a:lnTo>
                  <a:pt x="228" y="18"/>
                </a:lnTo>
                <a:lnTo>
                  <a:pt x="228" y="18"/>
                </a:lnTo>
                <a:lnTo>
                  <a:pt x="230" y="20"/>
                </a:lnTo>
                <a:lnTo>
                  <a:pt x="230" y="20"/>
                </a:lnTo>
                <a:close/>
                <a:moveTo>
                  <a:pt x="228" y="20"/>
                </a:moveTo>
                <a:lnTo>
                  <a:pt x="228" y="20"/>
                </a:lnTo>
                <a:lnTo>
                  <a:pt x="230" y="22"/>
                </a:lnTo>
                <a:lnTo>
                  <a:pt x="230" y="22"/>
                </a:lnTo>
                <a:lnTo>
                  <a:pt x="228" y="22"/>
                </a:lnTo>
                <a:lnTo>
                  <a:pt x="228" y="22"/>
                </a:lnTo>
                <a:lnTo>
                  <a:pt x="228" y="20"/>
                </a:lnTo>
                <a:lnTo>
                  <a:pt x="228" y="20"/>
                </a:lnTo>
                <a:close/>
                <a:moveTo>
                  <a:pt x="186" y="24"/>
                </a:moveTo>
                <a:lnTo>
                  <a:pt x="186" y="24"/>
                </a:lnTo>
                <a:lnTo>
                  <a:pt x="184" y="24"/>
                </a:lnTo>
                <a:lnTo>
                  <a:pt x="184" y="24"/>
                </a:lnTo>
                <a:lnTo>
                  <a:pt x="186" y="22"/>
                </a:lnTo>
                <a:lnTo>
                  <a:pt x="186" y="22"/>
                </a:lnTo>
                <a:lnTo>
                  <a:pt x="186" y="22"/>
                </a:lnTo>
                <a:lnTo>
                  <a:pt x="186" y="22"/>
                </a:lnTo>
                <a:lnTo>
                  <a:pt x="186" y="24"/>
                </a:lnTo>
                <a:lnTo>
                  <a:pt x="186" y="24"/>
                </a:lnTo>
                <a:close/>
                <a:moveTo>
                  <a:pt x="188" y="20"/>
                </a:moveTo>
                <a:lnTo>
                  <a:pt x="188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2"/>
                </a:lnTo>
                <a:lnTo>
                  <a:pt x="186" y="22"/>
                </a:lnTo>
                <a:lnTo>
                  <a:pt x="184" y="24"/>
                </a:lnTo>
                <a:lnTo>
                  <a:pt x="184" y="24"/>
                </a:lnTo>
                <a:lnTo>
                  <a:pt x="186" y="20"/>
                </a:lnTo>
                <a:lnTo>
                  <a:pt x="186" y="20"/>
                </a:lnTo>
                <a:lnTo>
                  <a:pt x="188" y="18"/>
                </a:lnTo>
                <a:lnTo>
                  <a:pt x="188" y="18"/>
                </a:lnTo>
                <a:lnTo>
                  <a:pt x="188" y="20"/>
                </a:lnTo>
                <a:lnTo>
                  <a:pt x="188" y="20"/>
                </a:lnTo>
                <a:close/>
                <a:moveTo>
                  <a:pt x="192" y="6"/>
                </a:moveTo>
                <a:lnTo>
                  <a:pt x="192" y="6"/>
                </a:lnTo>
                <a:lnTo>
                  <a:pt x="192" y="8"/>
                </a:lnTo>
                <a:lnTo>
                  <a:pt x="192" y="8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2" y="8"/>
                </a:lnTo>
                <a:lnTo>
                  <a:pt x="192" y="8"/>
                </a:lnTo>
                <a:lnTo>
                  <a:pt x="192" y="6"/>
                </a:lnTo>
                <a:lnTo>
                  <a:pt x="192" y="6"/>
                </a:lnTo>
                <a:close/>
                <a:moveTo>
                  <a:pt x="194" y="6"/>
                </a:moveTo>
                <a:lnTo>
                  <a:pt x="194" y="6"/>
                </a:lnTo>
                <a:lnTo>
                  <a:pt x="194" y="8"/>
                </a:lnTo>
                <a:lnTo>
                  <a:pt x="194" y="8"/>
                </a:lnTo>
                <a:lnTo>
                  <a:pt x="192" y="10"/>
                </a:lnTo>
                <a:lnTo>
                  <a:pt x="192" y="10"/>
                </a:lnTo>
                <a:lnTo>
                  <a:pt x="192" y="8"/>
                </a:lnTo>
                <a:lnTo>
                  <a:pt x="192" y="8"/>
                </a:lnTo>
                <a:lnTo>
                  <a:pt x="194" y="6"/>
                </a:lnTo>
                <a:lnTo>
                  <a:pt x="194" y="6"/>
                </a:lnTo>
                <a:close/>
                <a:moveTo>
                  <a:pt x="190" y="8"/>
                </a:moveTo>
                <a:lnTo>
                  <a:pt x="190" y="8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0" y="6"/>
                </a:lnTo>
                <a:lnTo>
                  <a:pt x="190" y="6"/>
                </a:lnTo>
                <a:lnTo>
                  <a:pt x="188" y="10"/>
                </a:lnTo>
                <a:lnTo>
                  <a:pt x="188" y="10"/>
                </a:lnTo>
                <a:lnTo>
                  <a:pt x="190" y="8"/>
                </a:lnTo>
                <a:lnTo>
                  <a:pt x="190" y="8"/>
                </a:lnTo>
                <a:close/>
                <a:moveTo>
                  <a:pt x="194" y="8"/>
                </a:moveTo>
                <a:lnTo>
                  <a:pt x="194" y="8"/>
                </a:lnTo>
                <a:lnTo>
                  <a:pt x="192" y="10"/>
                </a:lnTo>
                <a:lnTo>
                  <a:pt x="192" y="10"/>
                </a:lnTo>
                <a:lnTo>
                  <a:pt x="190" y="12"/>
                </a:lnTo>
                <a:lnTo>
                  <a:pt x="190" y="12"/>
                </a:lnTo>
                <a:lnTo>
                  <a:pt x="190" y="10"/>
                </a:lnTo>
                <a:lnTo>
                  <a:pt x="190" y="10"/>
                </a:lnTo>
                <a:lnTo>
                  <a:pt x="194" y="8"/>
                </a:lnTo>
                <a:lnTo>
                  <a:pt x="194" y="8"/>
                </a:lnTo>
                <a:lnTo>
                  <a:pt x="196" y="8"/>
                </a:lnTo>
                <a:lnTo>
                  <a:pt x="196" y="8"/>
                </a:lnTo>
                <a:lnTo>
                  <a:pt x="194" y="8"/>
                </a:lnTo>
                <a:lnTo>
                  <a:pt x="194" y="8"/>
                </a:lnTo>
                <a:close/>
                <a:moveTo>
                  <a:pt x="210" y="0"/>
                </a:moveTo>
                <a:lnTo>
                  <a:pt x="210" y="0"/>
                </a:lnTo>
                <a:lnTo>
                  <a:pt x="212" y="4"/>
                </a:lnTo>
                <a:lnTo>
                  <a:pt x="212" y="4"/>
                </a:lnTo>
                <a:lnTo>
                  <a:pt x="212" y="6"/>
                </a:lnTo>
                <a:lnTo>
                  <a:pt x="212" y="4"/>
                </a:lnTo>
                <a:lnTo>
                  <a:pt x="212" y="4"/>
                </a:lnTo>
                <a:lnTo>
                  <a:pt x="210" y="2"/>
                </a:lnTo>
                <a:lnTo>
                  <a:pt x="210" y="2"/>
                </a:lnTo>
                <a:lnTo>
                  <a:pt x="208" y="0"/>
                </a:lnTo>
                <a:lnTo>
                  <a:pt x="208" y="0"/>
                </a:lnTo>
                <a:lnTo>
                  <a:pt x="206" y="0"/>
                </a:lnTo>
                <a:lnTo>
                  <a:pt x="206" y="0"/>
                </a:lnTo>
                <a:lnTo>
                  <a:pt x="210" y="0"/>
                </a:lnTo>
                <a:lnTo>
                  <a:pt x="210" y="0"/>
                </a:lnTo>
                <a:close/>
                <a:moveTo>
                  <a:pt x="204" y="4"/>
                </a:moveTo>
                <a:lnTo>
                  <a:pt x="204" y="4"/>
                </a:lnTo>
                <a:lnTo>
                  <a:pt x="202" y="4"/>
                </a:lnTo>
                <a:lnTo>
                  <a:pt x="202" y="4"/>
                </a:lnTo>
                <a:lnTo>
                  <a:pt x="202" y="2"/>
                </a:lnTo>
                <a:lnTo>
                  <a:pt x="202" y="2"/>
                </a:lnTo>
                <a:lnTo>
                  <a:pt x="202" y="2"/>
                </a:lnTo>
                <a:lnTo>
                  <a:pt x="202" y="2"/>
                </a:lnTo>
                <a:lnTo>
                  <a:pt x="204" y="0"/>
                </a:lnTo>
                <a:lnTo>
                  <a:pt x="204" y="0"/>
                </a:lnTo>
                <a:lnTo>
                  <a:pt x="208" y="2"/>
                </a:lnTo>
                <a:lnTo>
                  <a:pt x="208" y="2"/>
                </a:lnTo>
                <a:lnTo>
                  <a:pt x="210" y="4"/>
                </a:lnTo>
                <a:lnTo>
                  <a:pt x="210" y="4"/>
                </a:lnTo>
                <a:lnTo>
                  <a:pt x="210" y="6"/>
                </a:lnTo>
                <a:lnTo>
                  <a:pt x="210" y="6"/>
                </a:lnTo>
                <a:lnTo>
                  <a:pt x="210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4"/>
                </a:lnTo>
                <a:lnTo>
                  <a:pt x="206" y="4"/>
                </a:lnTo>
                <a:lnTo>
                  <a:pt x="204" y="4"/>
                </a:lnTo>
                <a:lnTo>
                  <a:pt x="204" y="4"/>
                </a:lnTo>
                <a:close/>
                <a:moveTo>
                  <a:pt x="210" y="8"/>
                </a:moveTo>
                <a:lnTo>
                  <a:pt x="210" y="8"/>
                </a:lnTo>
                <a:lnTo>
                  <a:pt x="208" y="8"/>
                </a:lnTo>
                <a:lnTo>
                  <a:pt x="208" y="8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8" y="6"/>
                </a:lnTo>
                <a:lnTo>
                  <a:pt x="208" y="6"/>
                </a:lnTo>
                <a:lnTo>
                  <a:pt x="208" y="6"/>
                </a:lnTo>
                <a:lnTo>
                  <a:pt x="208" y="6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close/>
                <a:moveTo>
                  <a:pt x="210" y="8"/>
                </a:moveTo>
                <a:lnTo>
                  <a:pt x="210" y="8"/>
                </a:lnTo>
                <a:lnTo>
                  <a:pt x="210" y="8"/>
                </a:lnTo>
                <a:lnTo>
                  <a:pt x="210" y="6"/>
                </a:lnTo>
                <a:lnTo>
                  <a:pt x="210" y="6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close/>
                <a:moveTo>
                  <a:pt x="210" y="4"/>
                </a:moveTo>
                <a:lnTo>
                  <a:pt x="210" y="4"/>
                </a:lnTo>
                <a:lnTo>
                  <a:pt x="208" y="2"/>
                </a:lnTo>
                <a:lnTo>
                  <a:pt x="208" y="2"/>
                </a:lnTo>
                <a:lnTo>
                  <a:pt x="206" y="0"/>
                </a:lnTo>
                <a:lnTo>
                  <a:pt x="206" y="0"/>
                </a:lnTo>
                <a:lnTo>
                  <a:pt x="204" y="0"/>
                </a:lnTo>
                <a:lnTo>
                  <a:pt x="204" y="0"/>
                </a:lnTo>
                <a:lnTo>
                  <a:pt x="204" y="0"/>
                </a:lnTo>
                <a:lnTo>
                  <a:pt x="206" y="0"/>
                </a:lnTo>
                <a:lnTo>
                  <a:pt x="206" y="0"/>
                </a:lnTo>
                <a:lnTo>
                  <a:pt x="210" y="4"/>
                </a:lnTo>
                <a:lnTo>
                  <a:pt x="210" y="4"/>
                </a:lnTo>
                <a:lnTo>
                  <a:pt x="212" y="6"/>
                </a:lnTo>
                <a:lnTo>
                  <a:pt x="212" y="6"/>
                </a:lnTo>
                <a:lnTo>
                  <a:pt x="210" y="4"/>
                </a:lnTo>
                <a:lnTo>
                  <a:pt x="210" y="4"/>
                </a:lnTo>
                <a:close/>
                <a:moveTo>
                  <a:pt x="212" y="8"/>
                </a:moveTo>
                <a:lnTo>
                  <a:pt x="212" y="8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8"/>
                </a:lnTo>
                <a:lnTo>
                  <a:pt x="212" y="8"/>
                </a:lnTo>
                <a:lnTo>
                  <a:pt x="212" y="8"/>
                </a:lnTo>
                <a:lnTo>
                  <a:pt x="212" y="8"/>
                </a:lnTo>
                <a:close/>
                <a:moveTo>
                  <a:pt x="226" y="14"/>
                </a:moveTo>
                <a:lnTo>
                  <a:pt x="226" y="14"/>
                </a:lnTo>
                <a:lnTo>
                  <a:pt x="226" y="14"/>
                </a:lnTo>
                <a:lnTo>
                  <a:pt x="224" y="14"/>
                </a:lnTo>
                <a:lnTo>
                  <a:pt x="224" y="14"/>
                </a:lnTo>
                <a:lnTo>
                  <a:pt x="222" y="12"/>
                </a:lnTo>
                <a:lnTo>
                  <a:pt x="222" y="12"/>
                </a:lnTo>
                <a:lnTo>
                  <a:pt x="222" y="10"/>
                </a:lnTo>
                <a:lnTo>
                  <a:pt x="222" y="10"/>
                </a:lnTo>
                <a:lnTo>
                  <a:pt x="224" y="12"/>
                </a:lnTo>
                <a:lnTo>
                  <a:pt x="224" y="12"/>
                </a:lnTo>
                <a:lnTo>
                  <a:pt x="226" y="14"/>
                </a:lnTo>
                <a:lnTo>
                  <a:pt x="226" y="14"/>
                </a:lnTo>
                <a:lnTo>
                  <a:pt x="226" y="14"/>
                </a:lnTo>
                <a:lnTo>
                  <a:pt x="226" y="14"/>
                </a:lnTo>
                <a:close/>
                <a:moveTo>
                  <a:pt x="224" y="12"/>
                </a:moveTo>
                <a:lnTo>
                  <a:pt x="224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10"/>
                </a:lnTo>
                <a:lnTo>
                  <a:pt x="222" y="10"/>
                </a:lnTo>
                <a:lnTo>
                  <a:pt x="224" y="10"/>
                </a:lnTo>
                <a:lnTo>
                  <a:pt x="224" y="10"/>
                </a:lnTo>
                <a:lnTo>
                  <a:pt x="226" y="12"/>
                </a:lnTo>
                <a:lnTo>
                  <a:pt x="226" y="12"/>
                </a:lnTo>
                <a:lnTo>
                  <a:pt x="226" y="12"/>
                </a:lnTo>
                <a:lnTo>
                  <a:pt x="224" y="12"/>
                </a:lnTo>
                <a:lnTo>
                  <a:pt x="224" y="12"/>
                </a:lnTo>
                <a:close/>
                <a:moveTo>
                  <a:pt x="218" y="4"/>
                </a:moveTo>
                <a:lnTo>
                  <a:pt x="218" y="4"/>
                </a:lnTo>
                <a:lnTo>
                  <a:pt x="220" y="4"/>
                </a:lnTo>
                <a:lnTo>
                  <a:pt x="220" y="4"/>
                </a:lnTo>
                <a:lnTo>
                  <a:pt x="220" y="6"/>
                </a:lnTo>
                <a:lnTo>
                  <a:pt x="220" y="6"/>
                </a:lnTo>
                <a:lnTo>
                  <a:pt x="218" y="6"/>
                </a:lnTo>
                <a:lnTo>
                  <a:pt x="218" y="6"/>
                </a:lnTo>
                <a:lnTo>
                  <a:pt x="216" y="8"/>
                </a:lnTo>
                <a:lnTo>
                  <a:pt x="216" y="8"/>
                </a:lnTo>
                <a:lnTo>
                  <a:pt x="218" y="4"/>
                </a:lnTo>
                <a:lnTo>
                  <a:pt x="218" y="4"/>
                </a:lnTo>
                <a:close/>
                <a:moveTo>
                  <a:pt x="216" y="10"/>
                </a:moveTo>
                <a:lnTo>
                  <a:pt x="216" y="10"/>
                </a:lnTo>
                <a:lnTo>
                  <a:pt x="216" y="8"/>
                </a:lnTo>
                <a:lnTo>
                  <a:pt x="216" y="8"/>
                </a:lnTo>
                <a:lnTo>
                  <a:pt x="216" y="8"/>
                </a:lnTo>
                <a:lnTo>
                  <a:pt x="216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6" y="10"/>
                </a:lnTo>
                <a:lnTo>
                  <a:pt x="216" y="10"/>
                </a:lnTo>
                <a:close/>
                <a:moveTo>
                  <a:pt x="218" y="8"/>
                </a:moveTo>
                <a:lnTo>
                  <a:pt x="218" y="8"/>
                </a:lnTo>
                <a:lnTo>
                  <a:pt x="220" y="8"/>
                </a:lnTo>
                <a:lnTo>
                  <a:pt x="220" y="8"/>
                </a:lnTo>
                <a:lnTo>
                  <a:pt x="220" y="8"/>
                </a:lnTo>
                <a:lnTo>
                  <a:pt x="220" y="8"/>
                </a:lnTo>
                <a:lnTo>
                  <a:pt x="222" y="8"/>
                </a:lnTo>
                <a:lnTo>
                  <a:pt x="222" y="8"/>
                </a:lnTo>
                <a:lnTo>
                  <a:pt x="224" y="10"/>
                </a:lnTo>
                <a:lnTo>
                  <a:pt x="224" y="10"/>
                </a:lnTo>
                <a:lnTo>
                  <a:pt x="226" y="12"/>
                </a:lnTo>
                <a:lnTo>
                  <a:pt x="226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10"/>
                </a:lnTo>
                <a:lnTo>
                  <a:pt x="222" y="10"/>
                </a:lnTo>
                <a:lnTo>
                  <a:pt x="220" y="10"/>
                </a:lnTo>
                <a:lnTo>
                  <a:pt x="220" y="10"/>
                </a:lnTo>
                <a:lnTo>
                  <a:pt x="218" y="10"/>
                </a:lnTo>
                <a:lnTo>
                  <a:pt x="218" y="10"/>
                </a:lnTo>
                <a:lnTo>
                  <a:pt x="218" y="8"/>
                </a:lnTo>
                <a:lnTo>
                  <a:pt x="218" y="8"/>
                </a:lnTo>
                <a:close/>
                <a:moveTo>
                  <a:pt x="218" y="12"/>
                </a:moveTo>
                <a:lnTo>
                  <a:pt x="218" y="12"/>
                </a:lnTo>
                <a:lnTo>
                  <a:pt x="218" y="12"/>
                </a:lnTo>
                <a:lnTo>
                  <a:pt x="218" y="12"/>
                </a:lnTo>
                <a:lnTo>
                  <a:pt x="220" y="12"/>
                </a:lnTo>
                <a:lnTo>
                  <a:pt x="220" y="12"/>
                </a:lnTo>
                <a:lnTo>
                  <a:pt x="224" y="14"/>
                </a:lnTo>
                <a:lnTo>
                  <a:pt x="224" y="14"/>
                </a:lnTo>
                <a:lnTo>
                  <a:pt x="224" y="14"/>
                </a:lnTo>
                <a:lnTo>
                  <a:pt x="224" y="14"/>
                </a:lnTo>
                <a:lnTo>
                  <a:pt x="222" y="14"/>
                </a:lnTo>
                <a:lnTo>
                  <a:pt x="222" y="14"/>
                </a:lnTo>
                <a:lnTo>
                  <a:pt x="218" y="12"/>
                </a:lnTo>
                <a:lnTo>
                  <a:pt x="218" y="12"/>
                </a:lnTo>
                <a:close/>
                <a:moveTo>
                  <a:pt x="224" y="18"/>
                </a:moveTo>
                <a:lnTo>
                  <a:pt x="224" y="18"/>
                </a:lnTo>
                <a:lnTo>
                  <a:pt x="226" y="18"/>
                </a:lnTo>
                <a:lnTo>
                  <a:pt x="226" y="18"/>
                </a:lnTo>
                <a:lnTo>
                  <a:pt x="226" y="20"/>
                </a:lnTo>
                <a:lnTo>
                  <a:pt x="226" y="20"/>
                </a:lnTo>
                <a:lnTo>
                  <a:pt x="224" y="20"/>
                </a:lnTo>
                <a:lnTo>
                  <a:pt x="224" y="20"/>
                </a:lnTo>
                <a:lnTo>
                  <a:pt x="224" y="18"/>
                </a:lnTo>
                <a:lnTo>
                  <a:pt x="224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6"/>
          <p:cNvSpPr>
            <a:spLocks noEditPoints="1"/>
          </p:cNvSpPr>
          <p:nvPr/>
        </p:nvSpPr>
        <p:spPr bwMode="auto">
          <a:xfrm>
            <a:off x="1066800" y="3852532"/>
            <a:ext cx="990600" cy="1422400"/>
          </a:xfrm>
          <a:custGeom>
            <a:avLst/>
            <a:gdLst/>
            <a:ahLst/>
            <a:cxnLst>
              <a:cxn ang="0">
                <a:pos x="440" y="14"/>
              </a:cxn>
              <a:cxn ang="0">
                <a:pos x="418" y="20"/>
              </a:cxn>
              <a:cxn ang="0">
                <a:pos x="402" y="36"/>
              </a:cxn>
              <a:cxn ang="0">
                <a:pos x="374" y="92"/>
              </a:cxn>
              <a:cxn ang="0">
                <a:pos x="344" y="94"/>
              </a:cxn>
              <a:cxn ang="0">
                <a:pos x="326" y="88"/>
              </a:cxn>
              <a:cxn ang="0">
                <a:pos x="276" y="86"/>
              </a:cxn>
              <a:cxn ang="0">
                <a:pos x="264" y="74"/>
              </a:cxn>
              <a:cxn ang="0">
                <a:pos x="256" y="52"/>
              </a:cxn>
              <a:cxn ang="0">
                <a:pos x="238" y="32"/>
              </a:cxn>
              <a:cxn ang="0">
                <a:pos x="232" y="24"/>
              </a:cxn>
              <a:cxn ang="0">
                <a:pos x="228" y="22"/>
              </a:cxn>
              <a:cxn ang="0">
                <a:pos x="226" y="16"/>
              </a:cxn>
              <a:cxn ang="0">
                <a:pos x="226" y="14"/>
              </a:cxn>
              <a:cxn ang="0">
                <a:pos x="196" y="26"/>
              </a:cxn>
              <a:cxn ang="0">
                <a:pos x="180" y="44"/>
              </a:cxn>
              <a:cxn ang="0">
                <a:pos x="182" y="72"/>
              </a:cxn>
              <a:cxn ang="0">
                <a:pos x="202" y="94"/>
              </a:cxn>
              <a:cxn ang="0">
                <a:pos x="202" y="114"/>
              </a:cxn>
              <a:cxn ang="0">
                <a:pos x="162" y="152"/>
              </a:cxn>
              <a:cxn ang="0">
                <a:pos x="150" y="176"/>
              </a:cxn>
              <a:cxn ang="0">
                <a:pos x="126" y="192"/>
              </a:cxn>
              <a:cxn ang="0">
                <a:pos x="68" y="172"/>
              </a:cxn>
              <a:cxn ang="0">
                <a:pos x="40" y="160"/>
              </a:cxn>
              <a:cxn ang="0">
                <a:pos x="24" y="172"/>
              </a:cxn>
              <a:cxn ang="0">
                <a:pos x="10" y="178"/>
              </a:cxn>
              <a:cxn ang="0">
                <a:pos x="64" y="186"/>
              </a:cxn>
              <a:cxn ang="0">
                <a:pos x="114" y="228"/>
              </a:cxn>
              <a:cxn ang="0">
                <a:pos x="168" y="218"/>
              </a:cxn>
              <a:cxn ang="0">
                <a:pos x="208" y="222"/>
              </a:cxn>
              <a:cxn ang="0">
                <a:pos x="218" y="262"/>
              </a:cxn>
              <a:cxn ang="0">
                <a:pos x="226" y="320"/>
              </a:cxn>
              <a:cxn ang="0">
                <a:pos x="218" y="394"/>
              </a:cxn>
              <a:cxn ang="0">
                <a:pos x="210" y="474"/>
              </a:cxn>
              <a:cxn ang="0">
                <a:pos x="196" y="548"/>
              </a:cxn>
              <a:cxn ang="0">
                <a:pos x="182" y="570"/>
              </a:cxn>
              <a:cxn ang="0">
                <a:pos x="172" y="586"/>
              </a:cxn>
              <a:cxn ang="0">
                <a:pos x="202" y="600"/>
              </a:cxn>
              <a:cxn ang="0">
                <a:pos x="222" y="582"/>
              </a:cxn>
              <a:cxn ang="0">
                <a:pos x="262" y="448"/>
              </a:cxn>
              <a:cxn ang="0">
                <a:pos x="300" y="352"/>
              </a:cxn>
              <a:cxn ang="0">
                <a:pos x="332" y="468"/>
              </a:cxn>
              <a:cxn ang="0">
                <a:pos x="328" y="544"/>
              </a:cxn>
              <a:cxn ang="0">
                <a:pos x="324" y="578"/>
              </a:cxn>
              <a:cxn ang="0">
                <a:pos x="346" y="604"/>
              </a:cxn>
              <a:cxn ang="0">
                <a:pos x="374" y="590"/>
              </a:cxn>
              <a:cxn ang="0">
                <a:pos x="362" y="574"/>
              </a:cxn>
              <a:cxn ang="0">
                <a:pos x="358" y="550"/>
              </a:cxn>
              <a:cxn ang="0">
                <a:pos x="380" y="428"/>
              </a:cxn>
              <a:cxn ang="0">
                <a:pos x="356" y="306"/>
              </a:cxn>
              <a:cxn ang="0">
                <a:pos x="350" y="230"/>
              </a:cxn>
              <a:cxn ang="0">
                <a:pos x="338" y="144"/>
              </a:cxn>
              <a:cxn ang="0">
                <a:pos x="408" y="114"/>
              </a:cxn>
              <a:cxn ang="0">
                <a:pos x="426" y="70"/>
              </a:cxn>
              <a:cxn ang="0">
                <a:pos x="444" y="22"/>
              </a:cxn>
              <a:cxn ang="0">
                <a:pos x="184" y="40"/>
              </a:cxn>
              <a:cxn ang="0">
                <a:pos x="190" y="30"/>
              </a:cxn>
              <a:cxn ang="0">
                <a:pos x="192" y="28"/>
              </a:cxn>
              <a:cxn ang="0">
                <a:pos x="188" y="568"/>
              </a:cxn>
              <a:cxn ang="0">
                <a:pos x="230" y="20"/>
              </a:cxn>
              <a:cxn ang="0">
                <a:pos x="364" y="576"/>
              </a:cxn>
            </a:cxnLst>
            <a:rect l="0" t="0" r="r" b="b"/>
            <a:pathLst>
              <a:path w="462" h="608">
                <a:moveTo>
                  <a:pt x="462" y="0"/>
                </a:moveTo>
                <a:lnTo>
                  <a:pt x="462" y="0"/>
                </a:lnTo>
                <a:lnTo>
                  <a:pt x="460" y="0"/>
                </a:lnTo>
                <a:lnTo>
                  <a:pt x="458" y="2"/>
                </a:lnTo>
                <a:lnTo>
                  <a:pt x="458" y="2"/>
                </a:lnTo>
                <a:lnTo>
                  <a:pt x="456" y="4"/>
                </a:lnTo>
                <a:lnTo>
                  <a:pt x="456" y="4"/>
                </a:lnTo>
                <a:lnTo>
                  <a:pt x="454" y="4"/>
                </a:lnTo>
                <a:lnTo>
                  <a:pt x="454" y="4"/>
                </a:lnTo>
                <a:lnTo>
                  <a:pt x="452" y="4"/>
                </a:lnTo>
                <a:lnTo>
                  <a:pt x="450" y="6"/>
                </a:lnTo>
                <a:lnTo>
                  <a:pt x="450" y="6"/>
                </a:lnTo>
                <a:lnTo>
                  <a:pt x="446" y="10"/>
                </a:lnTo>
                <a:lnTo>
                  <a:pt x="446" y="10"/>
                </a:lnTo>
                <a:lnTo>
                  <a:pt x="444" y="12"/>
                </a:lnTo>
                <a:lnTo>
                  <a:pt x="444" y="12"/>
                </a:lnTo>
                <a:lnTo>
                  <a:pt x="440" y="14"/>
                </a:lnTo>
                <a:lnTo>
                  <a:pt x="440" y="14"/>
                </a:lnTo>
                <a:lnTo>
                  <a:pt x="436" y="16"/>
                </a:lnTo>
                <a:lnTo>
                  <a:pt x="436" y="16"/>
                </a:lnTo>
                <a:lnTo>
                  <a:pt x="432" y="16"/>
                </a:lnTo>
                <a:lnTo>
                  <a:pt x="432" y="16"/>
                </a:lnTo>
                <a:lnTo>
                  <a:pt x="430" y="18"/>
                </a:lnTo>
                <a:lnTo>
                  <a:pt x="430" y="18"/>
                </a:lnTo>
                <a:lnTo>
                  <a:pt x="428" y="18"/>
                </a:lnTo>
                <a:lnTo>
                  <a:pt x="428" y="18"/>
                </a:lnTo>
                <a:lnTo>
                  <a:pt x="424" y="20"/>
                </a:lnTo>
                <a:lnTo>
                  <a:pt x="424" y="20"/>
                </a:lnTo>
                <a:lnTo>
                  <a:pt x="426" y="14"/>
                </a:lnTo>
                <a:lnTo>
                  <a:pt x="426" y="14"/>
                </a:lnTo>
                <a:lnTo>
                  <a:pt x="424" y="12"/>
                </a:lnTo>
                <a:lnTo>
                  <a:pt x="420" y="14"/>
                </a:lnTo>
                <a:lnTo>
                  <a:pt x="420" y="14"/>
                </a:lnTo>
                <a:lnTo>
                  <a:pt x="418" y="20"/>
                </a:lnTo>
                <a:lnTo>
                  <a:pt x="418" y="20"/>
                </a:lnTo>
                <a:lnTo>
                  <a:pt x="416" y="22"/>
                </a:lnTo>
                <a:lnTo>
                  <a:pt x="416" y="22"/>
                </a:lnTo>
                <a:lnTo>
                  <a:pt x="416" y="22"/>
                </a:lnTo>
                <a:lnTo>
                  <a:pt x="416" y="22"/>
                </a:lnTo>
                <a:lnTo>
                  <a:pt x="410" y="24"/>
                </a:lnTo>
                <a:lnTo>
                  <a:pt x="410" y="24"/>
                </a:lnTo>
                <a:lnTo>
                  <a:pt x="408" y="28"/>
                </a:lnTo>
                <a:lnTo>
                  <a:pt x="408" y="28"/>
                </a:lnTo>
                <a:lnTo>
                  <a:pt x="406" y="32"/>
                </a:lnTo>
                <a:lnTo>
                  <a:pt x="406" y="32"/>
                </a:lnTo>
                <a:lnTo>
                  <a:pt x="406" y="34"/>
                </a:lnTo>
                <a:lnTo>
                  <a:pt x="406" y="34"/>
                </a:lnTo>
                <a:lnTo>
                  <a:pt x="406" y="36"/>
                </a:lnTo>
                <a:lnTo>
                  <a:pt x="406" y="36"/>
                </a:lnTo>
                <a:lnTo>
                  <a:pt x="402" y="36"/>
                </a:lnTo>
                <a:lnTo>
                  <a:pt x="402" y="36"/>
                </a:lnTo>
                <a:lnTo>
                  <a:pt x="400" y="36"/>
                </a:lnTo>
                <a:lnTo>
                  <a:pt x="400" y="36"/>
                </a:lnTo>
                <a:lnTo>
                  <a:pt x="398" y="44"/>
                </a:lnTo>
                <a:lnTo>
                  <a:pt x="398" y="44"/>
                </a:lnTo>
                <a:lnTo>
                  <a:pt x="394" y="50"/>
                </a:lnTo>
                <a:lnTo>
                  <a:pt x="394" y="50"/>
                </a:lnTo>
                <a:lnTo>
                  <a:pt x="392" y="56"/>
                </a:lnTo>
                <a:lnTo>
                  <a:pt x="392" y="56"/>
                </a:lnTo>
                <a:lnTo>
                  <a:pt x="386" y="68"/>
                </a:lnTo>
                <a:lnTo>
                  <a:pt x="386" y="68"/>
                </a:lnTo>
                <a:lnTo>
                  <a:pt x="382" y="78"/>
                </a:lnTo>
                <a:lnTo>
                  <a:pt x="382" y="78"/>
                </a:lnTo>
                <a:lnTo>
                  <a:pt x="382" y="86"/>
                </a:lnTo>
                <a:lnTo>
                  <a:pt x="382" y="86"/>
                </a:lnTo>
                <a:lnTo>
                  <a:pt x="378" y="88"/>
                </a:lnTo>
                <a:lnTo>
                  <a:pt x="378" y="88"/>
                </a:lnTo>
                <a:lnTo>
                  <a:pt x="374" y="92"/>
                </a:lnTo>
                <a:lnTo>
                  <a:pt x="374" y="92"/>
                </a:lnTo>
                <a:lnTo>
                  <a:pt x="372" y="94"/>
                </a:lnTo>
                <a:lnTo>
                  <a:pt x="372" y="94"/>
                </a:lnTo>
                <a:lnTo>
                  <a:pt x="370" y="96"/>
                </a:lnTo>
                <a:lnTo>
                  <a:pt x="370" y="96"/>
                </a:lnTo>
                <a:lnTo>
                  <a:pt x="366" y="96"/>
                </a:lnTo>
                <a:lnTo>
                  <a:pt x="366" y="96"/>
                </a:lnTo>
                <a:lnTo>
                  <a:pt x="362" y="96"/>
                </a:lnTo>
                <a:lnTo>
                  <a:pt x="362" y="96"/>
                </a:lnTo>
                <a:lnTo>
                  <a:pt x="354" y="94"/>
                </a:lnTo>
                <a:lnTo>
                  <a:pt x="354" y="94"/>
                </a:lnTo>
                <a:lnTo>
                  <a:pt x="350" y="96"/>
                </a:lnTo>
                <a:lnTo>
                  <a:pt x="350" y="96"/>
                </a:lnTo>
                <a:lnTo>
                  <a:pt x="346" y="96"/>
                </a:lnTo>
                <a:lnTo>
                  <a:pt x="346" y="96"/>
                </a:lnTo>
                <a:lnTo>
                  <a:pt x="344" y="94"/>
                </a:lnTo>
                <a:lnTo>
                  <a:pt x="344" y="94"/>
                </a:lnTo>
                <a:lnTo>
                  <a:pt x="342" y="94"/>
                </a:lnTo>
                <a:lnTo>
                  <a:pt x="342" y="94"/>
                </a:lnTo>
                <a:lnTo>
                  <a:pt x="340" y="94"/>
                </a:lnTo>
                <a:lnTo>
                  <a:pt x="340" y="94"/>
                </a:lnTo>
                <a:lnTo>
                  <a:pt x="336" y="92"/>
                </a:lnTo>
                <a:lnTo>
                  <a:pt x="336" y="92"/>
                </a:lnTo>
                <a:lnTo>
                  <a:pt x="332" y="92"/>
                </a:lnTo>
                <a:lnTo>
                  <a:pt x="332" y="94"/>
                </a:lnTo>
                <a:lnTo>
                  <a:pt x="332" y="94"/>
                </a:lnTo>
                <a:lnTo>
                  <a:pt x="330" y="94"/>
                </a:lnTo>
                <a:lnTo>
                  <a:pt x="330" y="94"/>
                </a:lnTo>
                <a:lnTo>
                  <a:pt x="330" y="94"/>
                </a:lnTo>
                <a:lnTo>
                  <a:pt x="330" y="90"/>
                </a:lnTo>
                <a:lnTo>
                  <a:pt x="330" y="90"/>
                </a:lnTo>
                <a:lnTo>
                  <a:pt x="328" y="88"/>
                </a:lnTo>
                <a:lnTo>
                  <a:pt x="326" y="88"/>
                </a:lnTo>
                <a:lnTo>
                  <a:pt x="326" y="88"/>
                </a:lnTo>
                <a:lnTo>
                  <a:pt x="324" y="90"/>
                </a:lnTo>
                <a:lnTo>
                  <a:pt x="324" y="90"/>
                </a:lnTo>
                <a:lnTo>
                  <a:pt x="322" y="86"/>
                </a:lnTo>
                <a:lnTo>
                  <a:pt x="322" y="86"/>
                </a:lnTo>
                <a:lnTo>
                  <a:pt x="318" y="82"/>
                </a:lnTo>
                <a:lnTo>
                  <a:pt x="318" y="82"/>
                </a:lnTo>
                <a:lnTo>
                  <a:pt x="316" y="80"/>
                </a:lnTo>
                <a:lnTo>
                  <a:pt x="312" y="80"/>
                </a:lnTo>
                <a:lnTo>
                  <a:pt x="312" y="80"/>
                </a:lnTo>
                <a:lnTo>
                  <a:pt x="306" y="82"/>
                </a:lnTo>
                <a:lnTo>
                  <a:pt x="306" y="82"/>
                </a:lnTo>
                <a:lnTo>
                  <a:pt x="292" y="84"/>
                </a:lnTo>
                <a:lnTo>
                  <a:pt x="292" y="84"/>
                </a:lnTo>
                <a:lnTo>
                  <a:pt x="284" y="84"/>
                </a:lnTo>
                <a:lnTo>
                  <a:pt x="284" y="84"/>
                </a:lnTo>
                <a:lnTo>
                  <a:pt x="276" y="86"/>
                </a:lnTo>
                <a:lnTo>
                  <a:pt x="276" y="86"/>
                </a:lnTo>
                <a:lnTo>
                  <a:pt x="274" y="88"/>
                </a:lnTo>
                <a:lnTo>
                  <a:pt x="270" y="88"/>
                </a:lnTo>
                <a:lnTo>
                  <a:pt x="270" y="88"/>
                </a:lnTo>
                <a:lnTo>
                  <a:pt x="264" y="88"/>
                </a:lnTo>
                <a:lnTo>
                  <a:pt x="264" y="88"/>
                </a:lnTo>
                <a:lnTo>
                  <a:pt x="260" y="88"/>
                </a:lnTo>
                <a:lnTo>
                  <a:pt x="260" y="88"/>
                </a:lnTo>
                <a:lnTo>
                  <a:pt x="256" y="88"/>
                </a:lnTo>
                <a:lnTo>
                  <a:pt x="256" y="88"/>
                </a:lnTo>
                <a:lnTo>
                  <a:pt x="252" y="88"/>
                </a:lnTo>
                <a:lnTo>
                  <a:pt x="252" y="88"/>
                </a:lnTo>
                <a:lnTo>
                  <a:pt x="252" y="86"/>
                </a:lnTo>
                <a:lnTo>
                  <a:pt x="252" y="86"/>
                </a:lnTo>
                <a:lnTo>
                  <a:pt x="252" y="86"/>
                </a:lnTo>
                <a:lnTo>
                  <a:pt x="254" y="82"/>
                </a:lnTo>
                <a:lnTo>
                  <a:pt x="254" y="82"/>
                </a:lnTo>
                <a:lnTo>
                  <a:pt x="264" y="74"/>
                </a:lnTo>
                <a:lnTo>
                  <a:pt x="264" y="74"/>
                </a:lnTo>
                <a:lnTo>
                  <a:pt x="266" y="72"/>
                </a:lnTo>
                <a:lnTo>
                  <a:pt x="264" y="68"/>
                </a:lnTo>
                <a:lnTo>
                  <a:pt x="264" y="68"/>
                </a:lnTo>
                <a:lnTo>
                  <a:pt x="262" y="66"/>
                </a:lnTo>
                <a:lnTo>
                  <a:pt x="260" y="64"/>
                </a:lnTo>
                <a:lnTo>
                  <a:pt x="260" y="64"/>
                </a:lnTo>
                <a:lnTo>
                  <a:pt x="260" y="60"/>
                </a:lnTo>
                <a:lnTo>
                  <a:pt x="260" y="60"/>
                </a:lnTo>
                <a:lnTo>
                  <a:pt x="256" y="60"/>
                </a:lnTo>
                <a:lnTo>
                  <a:pt x="256" y="60"/>
                </a:lnTo>
                <a:lnTo>
                  <a:pt x="256" y="58"/>
                </a:lnTo>
                <a:lnTo>
                  <a:pt x="256" y="58"/>
                </a:lnTo>
                <a:lnTo>
                  <a:pt x="256" y="58"/>
                </a:lnTo>
                <a:lnTo>
                  <a:pt x="256" y="56"/>
                </a:lnTo>
                <a:lnTo>
                  <a:pt x="256" y="52"/>
                </a:lnTo>
                <a:lnTo>
                  <a:pt x="256" y="52"/>
                </a:lnTo>
                <a:lnTo>
                  <a:pt x="254" y="50"/>
                </a:lnTo>
                <a:lnTo>
                  <a:pt x="254" y="50"/>
                </a:lnTo>
                <a:lnTo>
                  <a:pt x="254" y="46"/>
                </a:lnTo>
                <a:lnTo>
                  <a:pt x="254" y="46"/>
                </a:lnTo>
                <a:lnTo>
                  <a:pt x="256" y="44"/>
                </a:lnTo>
                <a:lnTo>
                  <a:pt x="254" y="40"/>
                </a:lnTo>
                <a:lnTo>
                  <a:pt x="254" y="40"/>
                </a:lnTo>
                <a:lnTo>
                  <a:pt x="252" y="40"/>
                </a:lnTo>
                <a:lnTo>
                  <a:pt x="248" y="38"/>
                </a:lnTo>
                <a:lnTo>
                  <a:pt x="248" y="38"/>
                </a:lnTo>
                <a:lnTo>
                  <a:pt x="244" y="38"/>
                </a:lnTo>
                <a:lnTo>
                  <a:pt x="240" y="38"/>
                </a:lnTo>
                <a:lnTo>
                  <a:pt x="240" y="38"/>
                </a:lnTo>
                <a:lnTo>
                  <a:pt x="240" y="34"/>
                </a:lnTo>
                <a:lnTo>
                  <a:pt x="240" y="34"/>
                </a:lnTo>
                <a:lnTo>
                  <a:pt x="240" y="32"/>
                </a:lnTo>
                <a:lnTo>
                  <a:pt x="238" y="32"/>
                </a:lnTo>
                <a:lnTo>
                  <a:pt x="238" y="32"/>
                </a:lnTo>
                <a:lnTo>
                  <a:pt x="236" y="32"/>
                </a:lnTo>
                <a:lnTo>
                  <a:pt x="236" y="32"/>
                </a:lnTo>
                <a:lnTo>
                  <a:pt x="234" y="28"/>
                </a:lnTo>
                <a:lnTo>
                  <a:pt x="234" y="28"/>
                </a:lnTo>
                <a:lnTo>
                  <a:pt x="230" y="26"/>
                </a:lnTo>
                <a:lnTo>
                  <a:pt x="230" y="26"/>
                </a:lnTo>
                <a:lnTo>
                  <a:pt x="232" y="26"/>
                </a:lnTo>
                <a:lnTo>
                  <a:pt x="232" y="26"/>
                </a:lnTo>
                <a:lnTo>
                  <a:pt x="234" y="28"/>
                </a:lnTo>
                <a:lnTo>
                  <a:pt x="234" y="28"/>
                </a:lnTo>
                <a:lnTo>
                  <a:pt x="234" y="26"/>
                </a:lnTo>
                <a:lnTo>
                  <a:pt x="234" y="26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4" y="24"/>
                </a:lnTo>
                <a:lnTo>
                  <a:pt x="234" y="24"/>
                </a:lnTo>
                <a:lnTo>
                  <a:pt x="232" y="24"/>
                </a:lnTo>
                <a:lnTo>
                  <a:pt x="232" y="24"/>
                </a:lnTo>
                <a:lnTo>
                  <a:pt x="230" y="22"/>
                </a:lnTo>
                <a:lnTo>
                  <a:pt x="230" y="22"/>
                </a:lnTo>
                <a:lnTo>
                  <a:pt x="228" y="22"/>
                </a:lnTo>
                <a:lnTo>
                  <a:pt x="228" y="22"/>
                </a:lnTo>
                <a:lnTo>
                  <a:pt x="230" y="22"/>
                </a:lnTo>
                <a:lnTo>
                  <a:pt x="230" y="22"/>
                </a:lnTo>
                <a:lnTo>
                  <a:pt x="232" y="22"/>
                </a:lnTo>
                <a:lnTo>
                  <a:pt x="232" y="22"/>
                </a:lnTo>
                <a:lnTo>
                  <a:pt x="230" y="22"/>
                </a:lnTo>
                <a:lnTo>
                  <a:pt x="228" y="22"/>
                </a:lnTo>
                <a:lnTo>
                  <a:pt x="228" y="22"/>
                </a:lnTo>
                <a:lnTo>
                  <a:pt x="228" y="22"/>
                </a:lnTo>
                <a:lnTo>
                  <a:pt x="228" y="22"/>
                </a:lnTo>
                <a:lnTo>
                  <a:pt x="230" y="22"/>
                </a:lnTo>
                <a:lnTo>
                  <a:pt x="230" y="22"/>
                </a:lnTo>
                <a:lnTo>
                  <a:pt x="232" y="20"/>
                </a:lnTo>
                <a:lnTo>
                  <a:pt x="232" y="20"/>
                </a:lnTo>
                <a:lnTo>
                  <a:pt x="232" y="20"/>
                </a:lnTo>
                <a:lnTo>
                  <a:pt x="230" y="20"/>
                </a:lnTo>
                <a:lnTo>
                  <a:pt x="230" y="20"/>
                </a:lnTo>
                <a:lnTo>
                  <a:pt x="230" y="20"/>
                </a:lnTo>
                <a:lnTo>
                  <a:pt x="230" y="20"/>
                </a:lnTo>
                <a:lnTo>
                  <a:pt x="230" y="20"/>
                </a:lnTo>
                <a:lnTo>
                  <a:pt x="230" y="18"/>
                </a:lnTo>
                <a:lnTo>
                  <a:pt x="230" y="18"/>
                </a:lnTo>
                <a:lnTo>
                  <a:pt x="228" y="18"/>
                </a:lnTo>
                <a:lnTo>
                  <a:pt x="228" y="18"/>
                </a:lnTo>
                <a:lnTo>
                  <a:pt x="226" y="16"/>
                </a:lnTo>
                <a:lnTo>
                  <a:pt x="226" y="16"/>
                </a:lnTo>
                <a:lnTo>
                  <a:pt x="230" y="18"/>
                </a:lnTo>
                <a:lnTo>
                  <a:pt x="230" y="18"/>
                </a:lnTo>
                <a:lnTo>
                  <a:pt x="232" y="18"/>
                </a:lnTo>
                <a:lnTo>
                  <a:pt x="232" y="18"/>
                </a:lnTo>
                <a:lnTo>
                  <a:pt x="228" y="16"/>
                </a:lnTo>
                <a:lnTo>
                  <a:pt x="228" y="16"/>
                </a:lnTo>
                <a:lnTo>
                  <a:pt x="226" y="16"/>
                </a:lnTo>
                <a:lnTo>
                  <a:pt x="226" y="16"/>
                </a:lnTo>
                <a:lnTo>
                  <a:pt x="228" y="16"/>
                </a:lnTo>
                <a:lnTo>
                  <a:pt x="228" y="16"/>
                </a:lnTo>
                <a:lnTo>
                  <a:pt x="230" y="16"/>
                </a:lnTo>
                <a:lnTo>
                  <a:pt x="228" y="16"/>
                </a:lnTo>
                <a:lnTo>
                  <a:pt x="228" y="16"/>
                </a:lnTo>
                <a:lnTo>
                  <a:pt x="228" y="14"/>
                </a:lnTo>
                <a:lnTo>
                  <a:pt x="228" y="14"/>
                </a:lnTo>
                <a:lnTo>
                  <a:pt x="226" y="14"/>
                </a:lnTo>
                <a:lnTo>
                  <a:pt x="226" y="14"/>
                </a:lnTo>
                <a:lnTo>
                  <a:pt x="224" y="16"/>
                </a:lnTo>
                <a:lnTo>
                  <a:pt x="224" y="16"/>
                </a:lnTo>
                <a:lnTo>
                  <a:pt x="222" y="16"/>
                </a:lnTo>
                <a:lnTo>
                  <a:pt x="222" y="16"/>
                </a:lnTo>
                <a:lnTo>
                  <a:pt x="220" y="16"/>
                </a:lnTo>
                <a:lnTo>
                  <a:pt x="220" y="16"/>
                </a:lnTo>
                <a:lnTo>
                  <a:pt x="212" y="18"/>
                </a:lnTo>
                <a:lnTo>
                  <a:pt x="212" y="18"/>
                </a:lnTo>
                <a:lnTo>
                  <a:pt x="206" y="20"/>
                </a:lnTo>
                <a:lnTo>
                  <a:pt x="206" y="20"/>
                </a:lnTo>
                <a:lnTo>
                  <a:pt x="200" y="24"/>
                </a:lnTo>
                <a:lnTo>
                  <a:pt x="200" y="24"/>
                </a:lnTo>
                <a:lnTo>
                  <a:pt x="196" y="26"/>
                </a:lnTo>
                <a:lnTo>
                  <a:pt x="196" y="26"/>
                </a:lnTo>
                <a:lnTo>
                  <a:pt x="196" y="26"/>
                </a:lnTo>
                <a:lnTo>
                  <a:pt x="196" y="26"/>
                </a:lnTo>
                <a:lnTo>
                  <a:pt x="194" y="26"/>
                </a:lnTo>
                <a:lnTo>
                  <a:pt x="194" y="26"/>
                </a:lnTo>
                <a:lnTo>
                  <a:pt x="194" y="28"/>
                </a:lnTo>
                <a:lnTo>
                  <a:pt x="194" y="28"/>
                </a:lnTo>
                <a:lnTo>
                  <a:pt x="194" y="26"/>
                </a:lnTo>
                <a:lnTo>
                  <a:pt x="194" y="26"/>
                </a:lnTo>
                <a:lnTo>
                  <a:pt x="192" y="26"/>
                </a:lnTo>
                <a:lnTo>
                  <a:pt x="192" y="26"/>
                </a:lnTo>
                <a:lnTo>
                  <a:pt x="188" y="32"/>
                </a:lnTo>
                <a:lnTo>
                  <a:pt x="188" y="32"/>
                </a:lnTo>
                <a:lnTo>
                  <a:pt x="186" y="34"/>
                </a:lnTo>
                <a:lnTo>
                  <a:pt x="186" y="34"/>
                </a:lnTo>
                <a:lnTo>
                  <a:pt x="186" y="36"/>
                </a:lnTo>
                <a:lnTo>
                  <a:pt x="186" y="36"/>
                </a:lnTo>
                <a:lnTo>
                  <a:pt x="182" y="40"/>
                </a:lnTo>
                <a:lnTo>
                  <a:pt x="182" y="40"/>
                </a:lnTo>
                <a:lnTo>
                  <a:pt x="180" y="44"/>
                </a:lnTo>
                <a:lnTo>
                  <a:pt x="180" y="44"/>
                </a:lnTo>
                <a:lnTo>
                  <a:pt x="182" y="40"/>
                </a:lnTo>
                <a:lnTo>
                  <a:pt x="182" y="40"/>
                </a:lnTo>
                <a:lnTo>
                  <a:pt x="184" y="38"/>
                </a:lnTo>
                <a:lnTo>
                  <a:pt x="184" y="38"/>
                </a:lnTo>
                <a:lnTo>
                  <a:pt x="182" y="40"/>
                </a:lnTo>
                <a:lnTo>
                  <a:pt x="182" y="40"/>
                </a:lnTo>
                <a:lnTo>
                  <a:pt x="180" y="46"/>
                </a:lnTo>
                <a:lnTo>
                  <a:pt x="180" y="46"/>
                </a:lnTo>
                <a:lnTo>
                  <a:pt x="180" y="52"/>
                </a:lnTo>
                <a:lnTo>
                  <a:pt x="180" y="52"/>
                </a:lnTo>
                <a:lnTo>
                  <a:pt x="180" y="58"/>
                </a:lnTo>
                <a:lnTo>
                  <a:pt x="180" y="58"/>
                </a:lnTo>
                <a:lnTo>
                  <a:pt x="182" y="66"/>
                </a:lnTo>
                <a:lnTo>
                  <a:pt x="182" y="66"/>
                </a:lnTo>
                <a:lnTo>
                  <a:pt x="182" y="72"/>
                </a:lnTo>
                <a:lnTo>
                  <a:pt x="182" y="72"/>
                </a:lnTo>
                <a:lnTo>
                  <a:pt x="184" y="78"/>
                </a:lnTo>
                <a:lnTo>
                  <a:pt x="184" y="78"/>
                </a:lnTo>
                <a:lnTo>
                  <a:pt x="186" y="80"/>
                </a:lnTo>
                <a:lnTo>
                  <a:pt x="186" y="80"/>
                </a:lnTo>
                <a:lnTo>
                  <a:pt x="190" y="86"/>
                </a:lnTo>
                <a:lnTo>
                  <a:pt x="190" y="86"/>
                </a:lnTo>
                <a:lnTo>
                  <a:pt x="194" y="88"/>
                </a:lnTo>
                <a:lnTo>
                  <a:pt x="194" y="88"/>
                </a:lnTo>
                <a:lnTo>
                  <a:pt x="196" y="90"/>
                </a:lnTo>
                <a:lnTo>
                  <a:pt x="196" y="90"/>
                </a:lnTo>
                <a:lnTo>
                  <a:pt x="196" y="90"/>
                </a:lnTo>
                <a:lnTo>
                  <a:pt x="196" y="92"/>
                </a:lnTo>
                <a:lnTo>
                  <a:pt x="196" y="92"/>
                </a:lnTo>
                <a:lnTo>
                  <a:pt x="198" y="92"/>
                </a:lnTo>
                <a:lnTo>
                  <a:pt x="198" y="92"/>
                </a:lnTo>
                <a:lnTo>
                  <a:pt x="202" y="94"/>
                </a:lnTo>
                <a:lnTo>
                  <a:pt x="202" y="94"/>
                </a:lnTo>
                <a:lnTo>
                  <a:pt x="206" y="94"/>
                </a:lnTo>
                <a:lnTo>
                  <a:pt x="206" y="94"/>
                </a:lnTo>
                <a:lnTo>
                  <a:pt x="208" y="98"/>
                </a:lnTo>
                <a:lnTo>
                  <a:pt x="208" y="98"/>
                </a:lnTo>
                <a:lnTo>
                  <a:pt x="212" y="98"/>
                </a:lnTo>
                <a:lnTo>
                  <a:pt x="212" y="98"/>
                </a:lnTo>
                <a:lnTo>
                  <a:pt x="212" y="98"/>
                </a:lnTo>
                <a:lnTo>
                  <a:pt x="212" y="98"/>
                </a:lnTo>
                <a:lnTo>
                  <a:pt x="212" y="100"/>
                </a:lnTo>
                <a:lnTo>
                  <a:pt x="212" y="100"/>
                </a:lnTo>
                <a:lnTo>
                  <a:pt x="212" y="102"/>
                </a:lnTo>
                <a:lnTo>
                  <a:pt x="212" y="102"/>
                </a:lnTo>
                <a:lnTo>
                  <a:pt x="210" y="104"/>
                </a:lnTo>
                <a:lnTo>
                  <a:pt x="210" y="104"/>
                </a:lnTo>
                <a:lnTo>
                  <a:pt x="206" y="112"/>
                </a:lnTo>
                <a:lnTo>
                  <a:pt x="206" y="112"/>
                </a:lnTo>
                <a:lnTo>
                  <a:pt x="202" y="114"/>
                </a:lnTo>
                <a:lnTo>
                  <a:pt x="202" y="114"/>
                </a:lnTo>
                <a:lnTo>
                  <a:pt x="198" y="118"/>
                </a:lnTo>
                <a:lnTo>
                  <a:pt x="198" y="118"/>
                </a:lnTo>
                <a:lnTo>
                  <a:pt x="188" y="122"/>
                </a:lnTo>
                <a:lnTo>
                  <a:pt x="188" y="122"/>
                </a:lnTo>
                <a:lnTo>
                  <a:pt x="178" y="128"/>
                </a:lnTo>
                <a:lnTo>
                  <a:pt x="170" y="134"/>
                </a:lnTo>
                <a:lnTo>
                  <a:pt x="170" y="134"/>
                </a:lnTo>
                <a:lnTo>
                  <a:pt x="166" y="138"/>
                </a:lnTo>
                <a:lnTo>
                  <a:pt x="166" y="138"/>
                </a:lnTo>
                <a:lnTo>
                  <a:pt x="164" y="138"/>
                </a:lnTo>
                <a:lnTo>
                  <a:pt x="162" y="138"/>
                </a:lnTo>
                <a:lnTo>
                  <a:pt x="162" y="138"/>
                </a:lnTo>
                <a:lnTo>
                  <a:pt x="162" y="146"/>
                </a:lnTo>
                <a:lnTo>
                  <a:pt x="162" y="146"/>
                </a:lnTo>
                <a:lnTo>
                  <a:pt x="162" y="152"/>
                </a:lnTo>
                <a:lnTo>
                  <a:pt x="162" y="152"/>
                </a:lnTo>
                <a:lnTo>
                  <a:pt x="160" y="154"/>
                </a:lnTo>
                <a:lnTo>
                  <a:pt x="160" y="154"/>
                </a:lnTo>
                <a:lnTo>
                  <a:pt x="162" y="158"/>
                </a:lnTo>
                <a:lnTo>
                  <a:pt x="162" y="158"/>
                </a:lnTo>
                <a:lnTo>
                  <a:pt x="162" y="160"/>
                </a:lnTo>
                <a:lnTo>
                  <a:pt x="162" y="160"/>
                </a:lnTo>
                <a:lnTo>
                  <a:pt x="160" y="162"/>
                </a:lnTo>
                <a:lnTo>
                  <a:pt x="160" y="162"/>
                </a:lnTo>
                <a:lnTo>
                  <a:pt x="158" y="164"/>
                </a:lnTo>
                <a:lnTo>
                  <a:pt x="158" y="164"/>
                </a:lnTo>
                <a:lnTo>
                  <a:pt x="158" y="166"/>
                </a:lnTo>
                <a:lnTo>
                  <a:pt x="158" y="166"/>
                </a:lnTo>
                <a:lnTo>
                  <a:pt x="154" y="168"/>
                </a:lnTo>
                <a:lnTo>
                  <a:pt x="154" y="168"/>
                </a:lnTo>
                <a:lnTo>
                  <a:pt x="152" y="172"/>
                </a:lnTo>
                <a:lnTo>
                  <a:pt x="152" y="172"/>
                </a:lnTo>
                <a:lnTo>
                  <a:pt x="150" y="176"/>
                </a:lnTo>
                <a:lnTo>
                  <a:pt x="150" y="176"/>
                </a:lnTo>
                <a:lnTo>
                  <a:pt x="146" y="178"/>
                </a:lnTo>
                <a:lnTo>
                  <a:pt x="146" y="178"/>
                </a:lnTo>
                <a:lnTo>
                  <a:pt x="142" y="182"/>
                </a:lnTo>
                <a:lnTo>
                  <a:pt x="142" y="182"/>
                </a:lnTo>
                <a:lnTo>
                  <a:pt x="142" y="184"/>
                </a:lnTo>
                <a:lnTo>
                  <a:pt x="142" y="184"/>
                </a:lnTo>
                <a:lnTo>
                  <a:pt x="138" y="186"/>
                </a:lnTo>
                <a:lnTo>
                  <a:pt x="138" y="186"/>
                </a:lnTo>
                <a:lnTo>
                  <a:pt x="134" y="190"/>
                </a:lnTo>
                <a:lnTo>
                  <a:pt x="134" y="190"/>
                </a:lnTo>
                <a:lnTo>
                  <a:pt x="132" y="190"/>
                </a:lnTo>
                <a:lnTo>
                  <a:pt x="132" y="190"/>
                </a:lnTo>
                <a:lnTo>
                  <a:pt x="128" y="192"/>
                </a:lnTo>
                <a:lnTo>
                  <a:pt x="128" y="192"/>
                </a:lnTo>
                <a:lnTo>
                  <a:pt x="126" y="192"/>
                </a:lnTo>
                <a:lnTo>
                  <a:pt x="126" y="192"/>
                </a:lnTo>
                <a:lnTo>
                  <a:pt x="120" y="190"/>
                </a:lnTo>
                <a:lnTo>
                  <a:pt x="120" y="190"/>
                </a:lnTo>
                <a:lnTo>
                  <a:pt x="112" y="188"/>
                </a:lnTo>
                <a:lnTo>
                  <a:pt x="112" y="188"/>
                </a:lnTo>
                <a:lnTo>
                  <a:pt x="110" y="186"/>
                </a:lnTo>
                <a:lnTo>
                  <a:pt x="110" y="186"/>
                </a:lnTo>
                <a:lnTo>
                  <a:pt x="102" y="184"/>
                </a:lnTo>
                <a:lnTo>
                  <a:pt x="102" y="184"/>
                </a:lnTo>
                <a:lnTo>
                  <a:pt x="96" y="182"/>
                </a:lnTo>
                <a:lnTo>
                  <a:pt x="96" y="182"/>
                </a:lnTo>
                <a:lnTo>
                  <a:pt x="84" y="176"/>
                </a:lnTo>
                <a:lnTo>
                  <a:pt x="84" y="176"/>
                </a:lnTo>
                <a:lnTo>
                  <a:pt x="74" y="174"/>
                </a:lnTo>
                <a:lnTo>
                  <a:pt x="74" y="174"/>
                </a:lnTo>
                <a:lnTo>
                  <a:pt x="70" y="172"/>
                </a:lnTo>
                <a:lnTo>
                  <a:pt x="70" y="172"/>
                </a:lnTo>
                <a:lnTo>
                  <a:pt x="68" y="172"/>
                </a:lnTo>
                <a:lnTo>
                  <a:pt x="68" y="172"/>
                </a:lnTo>
                <a:lnTo>
                  <a:pt x="64" y="170"/>
                </a:lnTo>
                <a:lnTo>
                  <a:pt x="64" y="170"/>
                </a:lnTo>
                <a:lnTo>
                  <a:pt x="62" y="168"/>
                </a:lnTo>
                <a:lnTo>
                  <a:pt x="62" y="168"/>
                </a:lnTo>
                <a:lnTo>
                  <a:pt x="60" y="164"/>
                </a:lnTo>
                <a:lnTo>
                  <a:pt x="56" y="164"/>
                </a:lnTo>
                <a:lnTo>
                  <a:pt x="56" y="164"/>
                </a:lnTo>
                <a:lnTo>
                  <a:pt x="52" y="164"/>
                </a:lnTo>
                <a:lnTo>
                  <a:pt x="52" y="164"/>
                </a:lnTo>
                <a:lnTo>
                  <a:pt x="50" y="164"/>
                </a:lnTo>
                <a:lnTo>
                  <a:pt x="50" y="164"/>
                </a:lnTo>
                <a:lnTo>
                  <a:pt x="46" y="162"/>
                </a:lnTo>
                <a:lnTo>
                  <a:pt x="46" y="162"/>
                </a:lnTo>
                <a:lnTo>
                  <a:pt x="42" y="160"/>
                </a:lnTo>
                <a:lnTo>
                  <a:pt x="40" y="160"/>
                </a:lnTo>
                <a:lnTo>
                  <a:pt x="40" y="160"/>
                </a:lnTo>
                <a:lnTo>
                  <a:pt x="40" y="160"/>
                </a:lnTo>
                <a:lnTo>
                  <a:pt x="38" y="164"/>
                </a:lnTo>
                <a:lnTo>
                  <a:pt x="40" y="166"/>
                </a:lnTo>
                <a:lnTo>
                  <a:pt x="40" y="166"/>
                </a:lnTo>
                <a:lnTo>
                  <a:pt x="42" y="166"/>
                </a:lnTo>
                <a:lnTo>
                  <a:pt x="42" y="168"/>
                </a:lnTo>
                <a:lnTo>
                  <a:pt x="42" y="168"/>
                </a:lnTo>
                <a:lnTo>
                  <a:pt x="40" y="170"/>
                </a:lnTo>
                <a:lnTo>
                  <a:pt x="40" y="170"/>
                </a:lnTo>
                <a:lnTo>
                  <a:pt x="36" y="170"/>
                </a:lnTo>
                <a:lnTo>
                  <a:pt x="36" y="170"/>
                </a:lnTo>
                <a:lnTo>
                  <a:pt x="32" y="172"/>
                </a:lnTo>
                <a:lnTo>
                  <a:pt x="32" y="172"/>
                </a:lnTo>
                <a:lnTo>
                  <a:pt x="28" y="172"/>
                </a:lnTo>
                <a:lnTo>
                  <a:pt x="28" y="172"/>
                </a:lnTo>
                <a:lnTo>
                  <a:pt x="24" y="172"/>
                </a:lnTo>
                <a:lnTo>
                  <a:pt x="24" y="172"/>
                </a:lnTo>
                <a:lnTo>
                  <a:pt x="20" y="172"/>
                </a:lnTo>
                <a:lnTo>
                  <a:pt x="20" y="172"/>
                </a:lnTo>
                <a:lnTo>
                  <a:pt x="14" y="172"/>
                </a:lnTo>
                <a:lnTo>
                  <a:pt x="14" y="172"/>
                </a:lnTo>
                <a:lnTo>
                  <a:pt x="10" y="172"/>
                </a:lnTo>
                <a:lnTo>
                  <a:pt x="10" y="172"/>
                </a:lnTo>
                <a:lnTo>
                  <a:pt x="8" y="172"/>
                </a:lnTo>
                <a:lnTo>
                  <a:pt x="8" y="172"/>
                </a:lnTo>
                <a:lnTo>
                  <a:pt x="4" y="170"/>
                </a:lnTo>
                <a:lnTo>
                  <a:pt x="4" y="170"/>
                </a:lnTo>
                <a:lnTo>
                  <a:pt x="2" y="172"/>
                </a:lnTo>
                <a:lnTo>
                  <a:pt x="2" y="172"/>
                </a:lnTo>
                <a:lnTo>
                  <a:pt x="0" y="174"/>
                </a:lnTo>
                <a:lnTo>
                  <a:pt x="0" y="174"/>
                </a:lnTo>
                <a:lnTo>
                  <a:pt x="2" y="174"/>
                </a:lnTo>
                <a:lnTo>
                  <a:pt x="2" y="174"/>
                </a:lnTo>
                <a:lnTo>
                  <a:pt x="10" y="178"/>
                </a:lnTo>
                <a:lnTo>
                  <a:pt x="10" y="178"/>
                </a:lnTo>
                <a:lnTo>
                  <a:pt x="16" y="182"/>
                </a:lnTo>
                <a:lnTo>
                  <a:pt x="16" y="182"/>
                </a:lnTo>
                <a:lnTo>
                  <a:pt x="22" y="182"/>
                </a:lnTo>
                <a:lnTo>
                  <a:pt x="22" y="182"/>
                </a:lnTo>
                <a:lnTo>
                  <a:pt x="30" y="182"/>
                </a:lnTo>
                <a:lnTo>
                  <a:pt x="30" y="182"/>
                </a:lnTo>
                <a:lnTo>
                  <a:pt x="36" y="182"/>
                </a:lnTo>
                <a:lnTo>
                  <a:pt x="36" y="182"/>
                </a:lnTo>
                <a:lnTo>
                  <a:pt x="44" y="182"/>
                </a:lnTo>
                <a:lnTo>
                  <a:pt x="44" y="182"/>
                </a:lnTo>
                <a:lnTo>
                  <a:pt x="56" y="182"/>
                </a:lnTo>
                <a:lnTo>
                  <a:pt x="56" y="182"/>
                </a:lnTo>
                <a:lnTo>
                  <a:pt x="60" y="184"/>
                </a:lnTo>
                <a:lnTo>
                  <a:pt x="60" y="184"/>
                </a:lnTo>
                <a:lnTo>
                  <a:pt x="62" y="184"/>
                </a:lnTo>
                <a:lnTo>
                  <a:pt x="64" y="186"/>
                </a:lnTo>
                <a:lnTo>
                  <a:pt x="64" y="186"/>
                </a:lnTo>
                <a:lnTo>
                  <a:pt x="58" y="200"/>
                </a:lnTo>
                <a:lnTo>
                  <a:pt x="58" y="200"/>
                </a:lnTo>
                <a:lnTo>
                  <a:pt x="56" y="206"/>
                </a:lnTo>
                <a:lnTo>
                  <a:pt x="56" y="206"/>
                </a:lnTo>
                <a:lnTo>
                  <a:pt x="74" y="214"/>
                </a:lnTo>
                <a:lnTo>
                  <a:pt x="74" y="214"/>
                </a:lnTo>
                <a:lnTo>
                  <a:pt x="82" y="218"/>
                </a:lnTo>
                <a:lnTo>
                  <a:pt x="82" y="218"/>
                </a:lnTo>
                <a:lnTo>
                  <a:pt x="88" y="220"/>
                </a:lnTo>
                <a:lnTo>
                  <a:pt x="88" y="220"/>
                </a:lnTo>
                <a:lnTo>
                  <a:pt x="98" y="222"/>
                </a:lnTo>
                <a:lnTo>
                  <a:pt x="98" y="222"/>
                </a:lnTo>
                <a:lnTo>
                  <a:pt x="108" y="226"/>
                </a:lnTo>
                <a:lnTo>
                  <a:pt x="108" y="226"/>
                </a:lnTo>
                <a:lnTo>
                  <a:pt x="114" y="228"/>
                </a:lnTo>
                <a:lnTo>
                  <a:pt x="114" y="228"/>
                </a:lnTo>
                <a:lnTo>
                  <a:pt x="124" y="232"/>
                </a:lnTo>
                <a:lnTo>
                  <a:pt x="124" y="232"/>
                </a:lnTo>
                <a:lnTo>
                  <a:pt x="130" y="232"/>
                </a:lnTo>
                <a:lnTo>
                  <a:pt x="130" y="232"/>
                </a:lnTo>
                <a:lnTo>
                  <a:pt x="132" y="232"/>
                </a:lnTo>
                <a:lnTo>
                  <a:pt x="136" y="232"/>
                </a:lnTo>
                <a:lnTo>
                  <a:pt x="136" y="232"/>
                </a:lnTo>
                <a:lnTo>
                  <a:pt x="138" y="230"/>
                </a:lnTo>
                <a:lnTo>
                  <a:pt x="138" y="230"/>
                </a:lnTo>
                <a:lnTo>
                  <a:pt x="142" y="230"/>
                </a:lnTo>
                <a:lnTo>
                  <a:pt x="146" y="230"/>
                </a:lnTo>
                <a:lnTo>
                  <a:pt x="146" y="230"/>
                </a:lnTo>
                <a:lnTo>
                  <a:pt x="150" y="224"/>
                </a:lnTo>
                <a:lnTo>
                  <a:pt x="150" y="224"/>
                </a:lnTo>
                <a:lnTo>
                  <a:pt x="160" y="222"/>
                </a:lnTo>
                <a:lnTo>
                  <a:pt x="160" y="222"/>
                </a:lnTo>
                <a:lnTo>
                  <a:pt x="168" y="218"/>
                </a:lnTo>
                <a:lnTo>
                  <a:pt x="168" y="218"/>
                </a:lnTo>
                <a:lnTo>
                  <a:pt x="172" y="216"/>
                </a:lnTo>
                <a:lnTo>
                  <a:pt x="172" y="216"/>
                </a:lnTo>
                <a:lnTo>
                  <a:pt x="180" y="210"/>
                </a:lnTo>
                <a:lnTo>
                  <a:pt x="180" y="210"/>
                </a:lnTo>
                <a:lnTo>
                  <a:pt x="190" y="202"/>
                </a:lnTo>
                <a:lnTo>
                  <a:pt x="190" y="202"/>
                </a:lnTo>
                <a:lnTo>
                  <a:pt x="190" y="200"/>
                </a:lnTo>
                <a:lnTo>
                  <a:pt x="192" y="200"/>
                </a:lnTo>
                <a:lnTo>
                  <a:pt x="192" y="200"/>
                </a:lnTo>
                <a:lnTo>
                  <a:pt x="196" y="204"/>
                </a:lnTo>
                <a:lnTo>
                  <a:pt x="196" y="204"/>
                </a:lnTo>
                <a:lnTo>
                  <a:pt x="204" y="212"/>
                </a:lnTo>
                <a:lnTo>
                  <a:pt x="204" y="212"/>
                </a:lnTo>
                <a:lnTo>
                  <a:pt x="206" y="216"/>
                </a:lnTo>
                <a:lnTo>
                  <a:pt x="206" y="216"/>
                </a:lnTo>
                <a:lnTo>
                  <a:pt x="208" y="222"/>
                </a:lnTo>
                <a:lnTo>
                  <a:pt x="208" y="222"/>
                </a:lnTo>
                <a:lnTo>
                  <a:pt x="212" y="230"/>
                </a:lnTo>
                <a:lnTo>
                  <a:pt x="212" y="230"/>
                </a:lnTo>
                <a:lnTo>
                  <a:pt x="212" y="236"/>
                </a:lnTo>
                <a:lnTo>
                  <a:pt x="212" y="236"/>
                </a:lnTo>
                <a:lnTo>
                  <a:pt x="214" y="238"/>
                </a:lnTo>
                <a:lnTo>
                  <a:pt x="214" y="240"/>
                </a:lnTo>
                <a:lnTo>
                  <a:pt x="214" y="240"/>
                </a:lnTo>
                <a:lnTo>
                  <a:pt x="218" y="244"/>
                </a:lnTo>
                <a:lnTo>
                  <a:pt x="218" y="244"/>
                </a:lnTo>
                <a:lnTo>
                  <a:pt x="216" y="248"/>
                </a:lnTo>
                <a:lnTo>
                  <a:pt x="216" y="248"/>
                </a:lnTo>
                <a:lnTo>
                  <a:pt x="216" y="258"/>
                </a:lnTo>
                <a:lnTo>
                  <a:pt x="216" y="258"/>
                </a:lnTo>
                <a:lnTo>
                  <a:pt x="218" y="260"/>
                </a:lnTo>
                <a:lnTo>
                  <a:pt x="218" y="260"/>
                </a:lnTo>
                <a:lnTo>
                  <a:pt x="218" y="262"/>
                </a:lnTo>
                <a:lnTo>
                  <a:pt x="218" y="262"/>
                </a:lnTo>
                <a:lnTo>
                  <a:pt x="220" y="268"/>
                </a:lnTo>
                <a:lnTo>
                  <a:pt x="220" y="268"/>
                </a:lnTo>
                <a:lnTo>
                  <a:pt x="222" y="274"/>
                </a:lnTo>
                <a:lnTo>
                  <a:pt x="224" y="280"/>
                </a:lnTo>
                <a:lnTo>
                  <a:pt x="224" y="280"/>
                </a:lnTo>
                <a:lnTo>
                  <a:pt x="224" y="290"/>
                </a:lnTo>
                <a:lnTo>
                  <a:pt x="224" y="290"/>
                </a:lnTo>
                <a:lnTo>
                  <a:pt x="224" y="296"/>
                </a:lnTo>
                <a:lnTo>
                  <a:pt x="224" y="296"/>
                </a:lnTo>
                <a:lnTo>
                  <a:pt x="226" y="302"/>
                </a:lnTo>
                <a:lnTo>
                  <a:pt x="226" y="302"/>
                </a:lnTo>
                <a:lnTo>
                  <a:pt x="224" y="306"/>
                </a:lnTo>
                <a:lnTo>
                  <a:pt x="224" y="306"/>
                </a:lnTo>
                <a:lnTo>
                  <a:pt x="226" y="312"/>
                </a:lnTo>
                <a:lnTo>
                  <a:pt x="226" y="312"/>
                </a:lnTo>
                <a:lnTo>
                  <a:pt x="226" y="320"/>
                </a:lnTo>
                <a:lnTo>
                  <a:pt x="226" y="320"/>
                </a:lnTo>
                <a:lnTo>
                  <a:pt x="226" y="324"/>
                </a:lnTo>
                <a:lnTo>
                  <a:pt x="226" y="324"/>
                </a:lnTo>
                <a:lnTo>
                  <a:pt x="226" y="332"/>
                </a:lnTo>
                <a:lnTo>
                  <a:pt x="226" y="332"/>
                </a:lnTo>
                <a:lnTo>
                  <a:pt x="224" y="338"/>
                </a:lnTo>
                <a:lnTo>
                  <a:pt x="224" y="338"/>
                </a:lnTo>
                <a:lnTo>
                  <a:pt x="224" y="350"/>
                </a:lnTo>
                <a:lnTo>
                  <a:pt x="224" y="350"/>
                </a:lnTo>
                <a:lnTo>
                  <a:pt x="224" y="360"/>
                </a:lnTo>
                <a:lnTo>
                  <a:pt x="224" y="360"/>
                </a:lnTo>
                <a:lnTo>
                  <a:pt x="224" y="370"/>
                </a:lnTo>
                <a:lnTo>
                  <a:pt x="224" y="370"/>
                </a:lnTo>
                <a:lnTo>
                  <a:pt x="222" y="378"/>
                </a:lnTo>
                <a:lnTo>
                  <a:pt x="222" y="378"/>
                </a:lnTo>
                <a:lnTo>
                  <a:pt x="218" y="386"/>
                </a:lnTo>
                <a:lnTo>
                  <a:pt x="218" y="394"/>
                </a:lnTo>
                <a:lnTo>
                  <a:pt x="218" y="394"/>
                </a:lnTo>
                <a:lnTo>
                  <a:pt x="216" y="408"/>
                </a:lnTo>
                <a:lnTo>
                  <a:pt x="216" y="408"/>
                </a:lnTo>
                <a:lnTo>
                  <a:pt x="216" y="420"/>
                </a:lnTo>
                <a:lnTo>
                  <a:pt x="216" y="420"/>
                </a:lnTo>
                <a:lnTo>
                  <a:pt x="218" y="424"/>
                </a:lnTo>
                <a:lnTo>
                  <a:pt x="218" y="424"/>
                </a:lnTo>
                <a:lnTo>
                  <a:pt x="220" y="426"/>
                </a:lnTo>
                <a:lnTo>
                  <a:pt x="218" y="428"/>
                </a:lnTo>
                <a:lnTo>
                  <a:pt x="218" y="428"/>
                </a:lnTo>
                <a:lnTo>
                  <a:pt x="214" y="448"/>
                </a:lnTo>
                <a:lnTo>
                  <a:pt x="214" y="448"/>
                </a:lnTo>
                <a:lnTo>
                  <a:pt x="212" y="452"/>
                </a:lnTo>
                <a:lnTo>
                  <a:pt x="210" y="460"/>
                </a:lnTo>
                <a:lnTo>
                  <a:pt x="210" y="460"/>
                </a:lnTo>
                <a:lnTo>
                  <a:pt x="210" y="474"/>
                </a:lnTo>
                <a:lnTo>
                  <a:pt x="210" y="474"/>
                </a:lnTo>
                <a:lnTo>
                  <a:pt x="208" y="486"/>
                </a:lnTo>
                <a:lnTo>
                  <a:pt x="208" y="486"/>
                </a:lnTo>
                <a:lnTo>
                  <a:pt x="208" y="502"/>
                </a:lnTo>
                <a:lnTo>
                  <a:pt x="208" y="502"/>
                </a:lnTo>
                <a:lnTo>
                  <a:pt x="206" y="514"/>
                </a:lnTo>
                <a:lnTo>
                  <a:pt x="206" y="514"/>
                </a:lnTo>
                <a:lnTo>
                  <a:pt x="204" y="522"/>
                </a:lnTo>
                <a:lnTo>
                  <a:pt x="204" y="522"/>
                </a:lnTo>
                <a:lnTo>
                  <a:pt x="204" y="530"/>
                </a:lnTo>
                <a:lnTo>
                  <a:pt x="204" y="530"/>
                </a:lnTo>
                <a:lnTo>
                  <a:pt x="200" y="534"/>
                </a:lnTo>
                <a:lnTo>
                  <a:pt x="200" y="534"/>
                </a:lnTo>
                <a:lnTo>
                  <a:pt x="196" y="542"/>
                </a:lnTo>
                <a:lnTo>
                  <a:pt x="196" y="542"/>
                </a:lnTo>
                <a:lnTo>
                  <a:pt x="194" y="546"/>
                </a:lnTo>
                <a:lnTo>
                  <a:pt x="194" y="546"/>
                </a:lnTo>
                <a:lnTo>
                  <a:pt x="196" y="548"/>
                </a:lnTo>
                <a:lnTo>
                  <a:pt x="196" y="548"/>
                </a:lnTo>
                <a:lnTo>
                  <a:pt x="198" y="550"/>
                </a:lnTo>
                <a:lnTo>
                  <a:pt x="198" y="550"/>
                </a:lnTo>
                <a:lnTo>
                  <a:pt x="196" y="554"/>
                </a:lnTo>
                <a:lnTo>
                  <a:pt x="196" y="554"/>
                </a:lnTo>
                <a:lnTo>
                  <a:pt x="194" y="554"/>
                </a:lnTo>
                <a:lnTo>
                  <a:pt x="194" y="554"/>
                </a:lnTo>
                <a:lnTo>
                  <a:pt x="194" y="556"/>
                </a:lnTo>
                <a:lnTo>
                  <a:pt x="194" y="556"/>
                </a:lnTo>
                <a:lnTo>
                  <a:pt x="192" y="562"/>
                </a:lnTo>
                <a:lnTo>
                  <a:pt x="192" y="562"/>
                </a:lnTo>
                <a:lnTo>
                  <a:pt x="190" y="566"/>
                </a:lnTo>
                <a:lnTo>
                  <a:pt x="190" y="566"/>
                </a:lnTo>
                <a:lnTo>
                  <a:pt x="186" y="566"/>
                </a:lnTo>
                <a:lnTo>
                  <a:pt x="186" y="566"/>
                </a:lnTo>
                <a:lnTo>
                  <a:pt x="184" y="568"/>
                </a:lnTo>
                <a:lnTo>
                  <a:pt x="182" y="570"/>
                </a:lnTo>
                <a:lnTo>
                  <a:pt x="182" y="570"/>
                </a:lnTo>
                <a:lnTo>
                  <a:pt x="182" y="570"/>
                </a:lnTo>
                <a:lnTo>
                  <a:pt x="184" y="572"/>
                </a:lnTo>
                <a:lnTo>
                  <a:pt x="184" y="572"/>
                </a:lnTo>
                <a:lnTo>
                  <a:pt x="184" y="572"/>
                </a:lnTo>
                <a:lnTo>
                  <a:pt x="184" y="572"/>
                </a:lnTo>
                <a:lnTo>
                  <a:pt x="182" y="574"/>
                </a:lnTo>
                <a:lnTo>
                  <a:pt x="182" y="574"/>
                </a:lnTo>
                <a:lnTo>
                  <a:pt x="180" y="578"/>
                </a:lnTo>
                <a:lnTo>
                  <a:pt x="180" y="578"/>
                </a:lnTo>
                <a:lnTo>
                  <a:pt x="180" y="578"/>
                </a:lnTo>
                <a:lnTo>
                  <a:pt x="178" y="580"/>
                </a:lnTo>
                <a:lnTo>
                  <a:pt x="178" y="580"/>
                </a:lnTo>
                <a:lnTo>
                  <a:pt x="176" y="584"/>
                </a:lnTo>
                <a:lnTo>
                  <a:pt x="176" y="584"/>
                </a:lnTo>
                <a:lnTo>
                  <a:pt x="172" y="586"/>
                </a:lnTo>
                <a:lnTo>
                  <a:pt x="172" y="586"/>
                </a:lnTo>
                <a:lnTo>
                  <a:pt x="168" y="588"/>
                </a:lnTo>
                <a:lnTo>
                  <a:pt x="168" y="588"/>
                </a:lnTo>
                <a:lnTo>
                  <a:pt x="164" y="590"/>
                </a:lnTo>
                <a:lnTo>
                  <a:pt x="164" y="592"/>
                </a:lnTo>
                <a:lnTo>
                  <a:pt x="164" y="592"/>
                </a:lnTo>
                <a:lnTo>
                  <a:pt x="164" y="596"/>
                </a:lnTo>
                <a:lnTo>
                  <a:pt x="164" y="596"/>
                </a:lnTo>
                <a:lnTo>
                  <a:pt x="164" y="596"/>
                </a:lnTo>
                <a:lnTo>
                  <a:pt x="162" y="596"/>
                </a:lnTo>
                <a:lnTo>
                  <a:pt x="162" y="596"/>
                </a:lnTo>
                <a:lnTo>
                  <a:pt x="162" y="600"/>
                </a:lnTo>
                <a:lnTo>
                  <a:pt x="164" y="602"/>
                </a:lnTo>
                <a:lnTo>
                  <a:pt x="164" y="602"/>
                </a:lnTo>
                <a:lnTo>
                  <a:pt x="186" y="604"/>
                </a:lnTo>
                <a:lnTo>
                  <a:pt x="186" y="604"/>
                </a:lnTo>
                <a:lnTo>
                  <a:pt x="194" y="602"/>
                </a:lnTo>
                <a:lnTo>
                  <a:pt x="202" y="600"/>
                </a:lnTo>
                <a:lnTo>
                  <a:pt x="202" y="600"/>
                </a:lnTo>
                <a:lnTo>
                  <a:pt x="208" y="596"/>
                </a:lnTo>
                <a:lnTo>
                  <a:pt x="208" y="596"/>
                </a:lnTo>
                <a:lnTo>
                  <a:pt x="210" y="598"/>
                </a:lnTo>
                <a:lnTo>
                  <a:pt x="214" y="598"/>
                </a:lnTo>
                <a:lnTo>
                  <a:pt x="214" y="598"/>
                </a:lnTo>
                <a:lnTo>
                  <a:pt x="220" y="596"/>
                </a:lnTo>
                <a:lnTo>
                  <a:pt x="220" y="594"/>
                </a:lnTo>
                <a:lnTo>
                  <a:pt x="220" y="594"/>
                </a:lnTo>
                <a:lnTo>
                  <a:pt x="222" y="590"/>
                </a:lnTo>
                <a:lnTo>
                  <a:pt x="222" y="590"/>
                </a:lnTo>
                <a:lnTo>
                  <a:pt x="220" y="588"/>
                </a:lnTo>
                <a:lnTo>
                  <a:pt x="220" y="588"/>
                </a:lnTo>
                <a:lnTo>
                  <a:pt x="222" y="586"/>
                </a:lnTo>
                <a:lnTo>
                  <a:pt x="222" y="586"/>
                </a:lnTo>
                <a:lnTo>
                  <a:pt x="222" y="582"/>
                </a:lnTo>
                <a:lnTo>
                  <a:pt x="222" y="582"/>
                </a:lnTo>
                <a:lnTo>
                  <a:pt x="224" y="582"/>
                </a:lnTo>
                <a:lnTo>
                  <a:pt x="224" y="580"/>
                </a:lnTo>
                <a:lnTo>
                  <a:pt x="226" y="578"/>
                </a:lnTo>
                <a:lnTo>
                  <a:pt x="226" y="578"/>
                </a:lnTo>
                <a:lnTo>
                  <a:pt x="228" y="572"/>
                </a:lnTo>
                <a:lnTo>
                  <a:pt x="228" y="572"/>
                </a:lnTo>
                <a:lnTo>
                  <a:pt x="228" y="570"/>
                </a:lnTo>
                <a:lnTo>
                  <a:pt x="228" y="570"/>
                </a:lnTo>
                <a:lnTo>
                  <a:pt x="234" y="554"/>
                </a:lnTo>
                <a:lnTo>
                  <a:pt x="234" y="554"/>
                </a:lnTo>
                <a:lnTo>
                  <a:pt x="242" y="532"/>
                </a:lnTo>
                <a:lnTo>
                  <a:pt x="242" y="532"/>
                </a:lnTo>
                <a:lnTo>
                  <a:pt x="248" y="506"/>
                </a:lnTo>
                <a:lnTo>
                  <a:pt x="248" y="506"/>
                </a:lnTo>
                <a:lnTo>
                  <a:pt x="256" y="478"/>
                </a:lnTo>
                <a:lnTo>
                  <a:pt x="256" y="478"/>
                </a:lnTo>
                <a:lnTo>
                  <a:pt x="262" y="448"/>
                </a:lnTo>
                <a:lnTo>
                  <a:pt x="262" y="448"/>
                </a:lnTo>
                <a:lnTo>
                  <a:pt x="272" y="412"/>
                </a:lnTo>
                <a:lnTo>
                  <a:pt x="272" y="412"/>
                </a:lnTo>
                <a:lnTo>
                  <a:pt x="276" y="392"/>
                </a:lnTo>
                <a:lnTo>
                  <a:pt x="276" y="392"/>
                </a:lnTo>
                <a:lnTo>
                  <a:pt x="278" y="388"/>
                </a:lnTo>
                <a:lnTo>
                  <a:pt x="284" y="376"/>
                </a:lnTo>
                <a:lnTo>
                  <a:pt x="284" y="376"/>
                </a:lnTo>
                <a:lnTo>
                  <a:pt x="288" y="362"/>
                </a:lnTo>
                <a:lnTo>
                  <a:pt x="290" y="352"/>
                </a:lnTo>
                <a:lnTo>
                  <a:pt x="290" y="352"/>
                </a:lnTo>
                <a:lnTo>
                  <a:pt x="294" y="340"/>
                </a:lnTo>
                <a:lnTo>
                  <a:pt x="294" y="340"/>
                </a:lnTo>
                <a:lnTo>
                  <a:pt x="294" y="334"/>
                </a:lnTo>
                <a:lnTo>
                  <a:pt x="294" y="334"/>
                </a:lnTo>
                <a:lnTo>
                  <a:pt x="296" y="338"/>
                </a:lnTo>
                <a:lnTo>
                  <a:pt x="300" y="352"/>
                </a:lnTo>
                <a:lnTo>
                  <a:pt x="300" y="352"/>
                </a:lnTo>
                <a:lnTo>
                  <a:pt x="308" y="382"/>
                </a:lnTo>
                <a:lnTo>
                  <a:pt x="308" y="382"/>
                </a:lnTo>
                <a:lnTo>
                  <a:pt x="312" y="414"/>
                </a:lnTo>
                <a:lnTo>
                  <a:pt x="312" y="414"/>
                </a:lnTo>
                <a:lnTo>
                  <a:pt x="318" y="436"/>
                </a:lnTo>
                <a:lnTo>
                  <a:pt x="318" y="436"/>
                </a:lnTo>
                <a:lnTo>
                  <a:pt x="322" y="452"/>
                </a:lnTo>
                <a:lnTo>
                  <a:pt x="322" y="452"/>
                </a:lnTo>
                <a:lnTo>
                  <a:pt x="326" y="458"/>
                </a:lnTo>
                <a:lnTo>
                  <a:pt x="326" y="458"/>
                </a:lnTo>
                <a:lnTo>
                  <a:pt x="330" y="460"/>
                </a:lnTo>
                <a:lnTo>
                  <a:pt x="330" y="460"/>
                </a:lnTo>
                <a:lnTo>
                  <a:pt x="332" y="466"/>
                </a:lnTo>
                <a:lnTo>
                  <a:pt x="332" y="466"/>
                </a:lnTo>
                <a:lnTo>
                  <a:pt x="332" y="468"/>
                </a:lnTo>
                <a:lnTo>
                  <a:pt x="332" y="468"/>
                </a:lnTo>
                <a:lnTo>
                  <a:pt x="330" y="474"/>
                </a:lnTo>
                <a:lnTo>
                  <a:pt x="330" y="474"/>
                </a:lnTo>
                <a:lnTo>
                  <a:pt x="330" y="480"/>
                </a:lnTo>
                <a:lnTo>
                  <a:pt x="330" y="480"/>
                </a:lnTo>
                <a:lnTo>
                  <a:pt x="332" y="490"/>
                </a:lnTo>
                <a:lnTo>
                  <a:pt x="332" y="490"/>
                </a:lnTo>
                <a:lnTo>
                  <a:pt x="332" y="502"/>
                </a:lnTo>
                <a:lnTo>
                  <a:pt x="332" y="502"/>
                </a:lnTo>
                <a:lnTo>
                  <a:pt x="332" y="512"/>
                </a:lnTo>
                <a:lnTo>
                  <a:pt x="332" y="512"/>
                </a:lnTo>
                <a:lnTo>
                  <a:pt x="332" y="518"/>
                </a:lnTo>
                <a:lnTo>
                  <a:pt x="332" y="518"/>
                </a:lnTo>
                <a:lnTo>
                  <a:pt x="330" y="532"/>
                </a:lnTo>
                <a:lnTo>
                  <a:pt x="330" y="532"/>
                </a:lnTo>
                <a:lnTo>
                  <a:pt x="328" y="540"/>
                </a:lnTo>
                <a:lnTo>
                  <a:pt x="328" y="544"/>
                </a:lnTo>
                <a:lnTo>
                  <a:pt x="328" y="544"/>
                </a:lnTo>
                <a:lnTo>
                  <a:pt x="328" y="550"/>
                </a:lnTo>
                <a:lnTo>
                  <a:pt x="328" y="550"/>
                </a:lnTo>
                <a:lnTo>
                  <a:pt x="326" y="554"/>
                </a:lnTo>
                <a:lnTo>
                  <a:pt x="326" y="554"/>
                </a:lnTo>
                <a:lnTo>
                  <a:pt x="326" y="558"/>
                </a:lnTo>
                <a:lnTo>
                  <a:pt x="326" y="558"/>
                </a:lnTo>
                <a:lnTo>
                  <a:pt x="328" y="566"/>
                </a:lnTo>
                <a:lnTo>
                  <a:pt x="328" y="566"/>
                </a:lnTo>
                <a:lnTo>
                  <a:pt x="326" y="568"/>
                </a:lnTo>
                <a:lnTo>
                  <a:pt x="326" y="568"/>
                </a:lnTo>
                <a:lnTo>
                  <a:pt x="326" y="570"/>
                </a:lnTo>
                <a:lnTo>
                  <a:pt x="326" y="570"/>
                </a:lnTo>
                <a:lnTo>
                  <a:pt x="326" y="570"/>
                </a:lnTo>
                <a:lnTo>
                  <a:pt x="326" y="570"/>
                </a:lnTo>
                <a:lnTo>
                  <a:pt x="324" y="576"/>
                </a:lnTo>
                <a:lnTo>
                  <a:pt x="324" y="576"/>
                </a:lnTo>
                <a:lnTo>
                  <a:pt x="324" y="578"/>
                </a:lnTo>
                <a:lnTo>
                  <a:pt x="324" y="578"/>
                </a:lnTo>
                <a:lnTo>
                  <a:pt x="324" y="580"/>
                </a:lnTo>
                <a:lnTo>
                  <a:pt x="324" y="580"/>
                </a:lnTo>
                <a:lnTo>
                  <a:pt x="324" y="584"/>
                </a:lnTo>
                <a:lnTo>
                  <a:pt x="324" y="588"/>
                </a:lnTo>
                <a:lnTo>
                  <a:pt x="324" y="588"/>
                </a:lnTo>
                <a:lnTo>
                  <a:pt x="330" y="592"/>
                </a:lnTo>
                <a:lnTo>
                  <a:pt x="330" y="592"/>
                </a:lnTo>
                <a:lnTo>
                  <a:pt x="334" y="592"/>
                </a:lnTo>
                <a:lnTo>
                  <a:pt x="334" y="592"/>
                </a:lnTo>
                <a:lnTo>
                  <a:pt x="338" y="592"/>
                </a:lnTo>
                <a:lnTo>
                  <a:pt x="338" y="592"/>
                </a:lnTo>
                <a:lnTo>
                  <a:pt x="342" y="598"/>
                </a:lnTo>
                <a:lnTo>
                  <a:pt x="342" y="598"/>
                </a:lnTo>
                <a:lnTo>
                  <a:pt x="344" y="602"/>
                </a:lnTo>
                <a:lnTo>
                  <a:pt x="344" y="602"/>
                </a:lnTo>
                <a:lnTo>
                  <a:pt x="346" y="604"/>
                </a:lnTo>
                <a:lnTo>
                  <a:pt x="356" y="608"/>
                </a:lnTo>
                <a:lnTo>
                  <a:pt x="356" y="608"/>
                </a:lnTo>
                <a:lnTo>
                  <a:pt x="370" y="606"/>
                </a:lnTo>
                <a:lnTo>
                  <a:pt x="376" y="606"/>
                </a:lnTo>
                <a:lnTo>
                  <a:pt x="376" y="606"/>
                </a:lnTo>
                <a:lnTo>
                  <a:pt x="378" y="606"/>
                </a:lnTo>
                <a:lnTo>
                  <a:pt x="378" y="604"/>
                </a:lnTo>
                <a:lnTo>
                  <a:pt x="378" y="604"/>
                </a:lnTo>
                <a:lnTo>
                  <a:pt x="378" y="602"/>
                </a:lnTo>
                <a:lnTo>
                  <a:pt x="378" y="602"/>
                </a:lnTo>
                <a:lnTo>
                  <a:pt x="376" y="600"/>
                </a:lnTo>
                <a:lnTo>
                  <a:pt x="376" y="600"/>
                </a:lnTo>
                <a:lnTo>
                  <a:pt x="378" y="598"/>
                </a:lnTo>
                <a:lnTo>
                  <a:pt x="378" y="594"/>
                </a:lnTo>
                <a:lnTo>
                  <a:pt x="378" y="594"/>
                </a:lnTo>
                <a:lnTo>
                  <a:pt x="376" y="592"/>
                </a:lnTo>
                <a:lnTo>
                  <a:pt x="374" y="590"/>
                </a:lnTo>
                <a:lnTo>
                  <a:pt x="374" y="590"/>
                </a:lnTo>
                <a:lnTo>
                  <a:pt x="370" y="588"/>
                </a:lnTo>
                <a:lnTo>
                  <a:pt x="370" y="588"/>
                </a:lnTo>
                <a:lnTo>
                  <a:pt x="364" y="582"/>
                </a:lnTo>
                <a:lnTo>
                  <a:pt x="364" y="582"/>
                </a:lnTo>
                <a:lnTo>
                  <a:pt x="362" y="578"/>
                </a:lnTo>
                <a:lnTo>
                  <a:pt x="362" y="578"/>
                </a:lnTo>
                <a:lnTo>
                  <a:pt x="364" y="580"/>
                </a:lnTo>
                <a:lnTo>
                  <a:pt x="364" y="580"/>
                </a:lnTo>
                <a:lnTo>
                  <a:pt x="366" y="582"/>
                </a:lnTo>
                <a:lnTo>
                  <a:pt x="366" y="582"/>
                </a:lnTo>
                <a:lnTo>
                  <a:pt x="366" y="582"/>
                </a:lnTo>
                <a:lnTo>
                  <a:pt x="366" y="582"/>
                </a:lnTo>
                <a:lnTo>
                  <a:pt x="364" y="578"/>
                </a:lnTo>
                <a:lnTo>
                  <a:pt x="364" y="578"/>
                </a:lnTo>
                <a:lnTo>
                  <a:pt x="362" y="574"/>
                </a:lnTo>
                <a:lnTo>
                  <a:pt x="362" y="574"/>
                </a:lnTo>
                <a:lnTo>
                  <a:pt x="362" y="574"/>
                </a:lnTo>
                <a:lnTo>
                  <a:pt x="362" y="574"/>
                </a:lnTo>
                <a:lnTo>
                  <a:pt x="364" y="574"/>
                </a:lnTo>
                <a:lnTo>
                  <a:pt x="364" y="572"/>
                </a:lnTo>
                <a:lnTo>
                  <a:pt x="364" y="572"/>
                </a:lnTo>
                <a:lnTo>
                  <a:pt x="364" y="572"/>
                </a:lnTo>
                <a:lnTo>
                  <a:pt x="362" y="566"/>
                </a:lnTo>
                <a:lnTo>
                  <a:pt x="362" y="566"/>
                </a:lnTo>
                <a:lnTo>
                  <a:pt x="362" y="558"/>
                </a:lnTo>
                <a:lnTo>
                  <a:pt x="362" y="558"/>
                </a:lnTo>
                <a:lnTo>
                  <a:pt x="362" y="556"/>
                </a:lnTo>
                <a:lnTo>
                  <a:pt x="362" y="556"/>
                </a:lnTo>
                <a:lnTo>
                  <a:pt x="362" y="556"/>
                </a:lnTo>
                <a:lnTo>
                  <a:pt x="360" y="554"/>
                </a:lnTo>
                <a:lnTo>
                  <a:pt x="360" y="554"/>
                </a:lnTo>
                <a:lnTo>
                  <a:pt x="358" y="550"/>
                </a:lnTo>
                <a:lnTo>
                  <a:pt x="358" y="550"/>
                </a:lnTo>
                <a:lnTo>
                  <a:pt x="360" y="542"/>
                </a:lnTo>
                <a:lnTo>
                  <a:pt x="360" y="542"/>
                </a:lnTo>
                <a:lnTo>
                  <a:pt x="366" y="528"/>
                </a:lnTo>
                <a:lnTo>
                  <a:pt x="366" y="528"/>
                </a:lnTo>
                <a:lnTo>
                  <a:pt x="370" y="504"/>
                </a:lnTo>
                <a:lnTo>
                  <a:pt x="370" y="504"/>
                </a:lnTo>
                <a:lnTo>
                  <a:pt x="372" y="480"/>
                </a:lnTo>
                <a:lnTo>
                  <a:pt x="372" y="480"/>
                </a:lnTo>
                <a:lnTo>
                  <a:pt x="372" y="468"/>
                </a:lnTo>
                <a:lnTo>
                  <a:pt x="372" y="468"/>
                </a:lnTo>
                <a:lnTo>
                  <a:pt x="376" y="456"/>
                </a:lnTo>
                <a:lnTo>
                  <a:pt x="376" y="456"/>
                </a:lnTo>
                <a:lnTo>
                  <a:pt x="376" y="442"/>
                </a:lnTo>
                <a:lnTo>
                  <a:pt x="376" y="442"/>
                </a:lnTo>
                <a:lnTo>
                  <a:pt x="378" y="438"/>
                </a:lnTo>
                <a:lnTo>
                  <a:pt x="380" y="428"/>
                </a:lnTo>
                <a:lnTo>
                  <a:pt x="380" y="428"/>
                </a:lnTo>
                <a:lnTo>
                  <a:pt x="380" y="418"/>
                </a:lnTo>
                <a:lnTo>
                  <a:pt x="378" y="412"/>
                </a:lnTo>
                <a:lnTo>
                  <a:pt x="378" y="412"/>
                </a:lnTo>
                <a:lnTo>
                  <a:pt x="376" y="404"/>
                </a:lnTo>
                <a:lnTo>
                  <a:pt x="376" y="404"/>
                </a:lnTo>
                <a:lnTo>
                  <a:pt x="372" y="384"/>
                </a:lnTo>
                <a:lnTo>
                  <a:pt x="372" y="384"/>
                </a:lnTo>
                <a:lnTo>
                  <a:pt x="366" y="352"/>
                </a:lnTo>
                <a:lnTo>
                  <a:pt x="366" y="352"/>
                </a:lnTo>
                <a:lnTo>
                  <a:pt x="362" y="338"/>
                </a:lnTo>
                <a:lnTo>
                  <a:pt x="362" y="338"/>
                </a:lnTo>
                <a:lnTo>
                  <a:pt x="362" y="326"/>
                </a:lnTo>
                <a:lnTo>
                  <a:pt x="362" y="326"/>
                </a:lnTo>
                <a:lnTo>
                  <a:pt x="358" y="312"/>
                </a:lnTo>
                <a:lnTo>
                  <a:pt x="358" y="312"/>
                </a:lnTo>
                <a:lnTo>
                  <a:pt x="356" y="306"/>
                </a:lnTo>
                <a:lnTo>
                  <a:pt x="356" y="306"/>
                </a:lnTo>
                <a:lnTo>
                  <a:pt x="356" y="296"/>
                </a:lnTo>
                <a:lnTo>
                  <a:pt x="356" y="296"/>
                </a:lnTo>
                <a:lnTo>
                  <a:pt x="354" y="290"/>
                </a:lnTo>
                <a:lnTo>
                  <a:pt x="360" y="290"/>
                </a:lnTo>
                <a:lnTo>
                  <a:pt x="360" y="290"/>
                </a:lnTo>
                <a:lnTo>
                  <a:pt x="354" y="272"/>
                </a:lnTo>
                <a:lnTo>
                  <a:pt x="354" y="272"/>
                </a:lnTo>
                <a:lnTo>
                  <a:pt x="352" y="260"/>
                </a:lnTo>
                <a:lnTo>
                  <a:pt x="352" y="260"/>
                </a:lnTo>
                <a:lnTo>
                  <a:pt x="350" y="242"/>
                </a:lnTo>
                <a:lnTo>
                  <a:pt x="350" y="242"/>
                </a:lnTo>
                <a:lnTo>
                  <a:pt x="346" y="228"/>
                </a:lnTo>
                <a:lnTo>
                  <a:pt x="346" y="228"/>
                </a:lnTo>
                <a:lnTo>
                  <a:pt x="348" y="228"/>
                </a:lnTo>
                <a:lnTo>
                  <a:pt x="348" y="228"/>
                </a:lnTo>
                <a:lnTo>
                  <a:pt x="350" y="230"/>
                </a:lnTo>
                <a:lnTo>
                  <a:pt x="350" y="230"/>
                </a:lnTo>
                <a:lnTo>
                  <a:pt x="346" y="220"/>
                </a:lnTo>
                <a:lnTo>
                  <a:pt x="346" y="220"/>
                </a:lnTo>
                <a:lnTo>
                  <a:pt x="342" y="212"/>
                </a:lnTo>
                <a:lnTo>
                  <a:pt x="338" y="200"/>
                </a:lnTo>
                <a:lnTo>
                  <a:pt x="338" y="200"/>
                </a:lnTo>
                <a:lnTo>
                  <a:pt x="332" y="180"/>
                </a:lnTo>
                <a:lnTo>
                  <a:pt x="332" y="180"/>
                </a:lnTo>
                <a:lnTo>
                  <a:pt x="332" y="170"/>
                </a:lnTo>
                <a:lnTo>
                  <a:pt x="332" y="166"/>
                </a:lnTo>
                <a:lnTo>
                  <a:pt x="332" y="166"/>
                </a:lnTo>
                <a:lnTo>
                  <a:pt x="332" y="158"/>
                </a:lnTo>
                <a:lnTo>
                  <a:pt x="332" y="158"/>
                </a:lnTo>
                <a:lnTo>
                  <a:pt x="334" y="150"/>
                </a:lnTo>
                <a:lnTo>
                  <a:pt x="334" y="150"/>
                </a:lnTo>
                <a:lnTo>
                  <a:pt x="336" y="144"/>
                </a:lnTo>
                <a:lnTo>
                  <a:pt x="336" y="144"/>
                </a:lnTo>
                <a:lnTo>
                  <a:pt x="338" y="144"/>
                </a:lnTo>
                <a:lnTo>
                  <a:pt x="344" y="142"/>
                </a:lnTo>
                <a:lnTo>
                  <a:pt x="344" y="142"/>
                </a:lnTo>
                <a:lnTo>
                  <a:pt x="360" y="138"/>
                </a:lnTo>
                <a:lnTo>
                  <a:pt x="360" y="138"/>
                </a:lnTo>
                <a:lnTo>
                  <a:pt x="382" y="132"/>
                </a:lnTo>
                <a:lnTo>
                  <a:pt x="382" y="132"/>
                </a:lnTo>
                <a:lnTo>
                  <a:pt x="388" y="128"/>
                </a:lnTo>
                <a:lnTo>
                  <a:pt x="388" y="128"/>
                </a:lnTo>
                <a:lnTo>
                  <a:pt x="392" y="128"/>
                </a:lnTo>
                <a:lnTo>
                  <a:pt x="392" y="128"/>
                </a:lnTo>
                <a:lnTo>
                  <a:pt x="398" y="126"/>
                </a:lnTo>
                <a:lnTo>
                  <a:pt x="398" y="126"/>
                </a:lnTo>
                <a:lnTo>
                  <a:pt x="402" y="122"/>
                </a:lnTo>
                <a:lnTo>
                  <a:pt x="406" y="118"/>
                </a:lnTo>
                <a:lnTo>
                  <a:pt x="406" y="118"/>
                </a:lnTo>
                <a:lnTo>
                  <a:pt x="408" y="116"/>
                </a:lnTo>
                <a:lnTo>
                  <a:pt x="408" y="114"/>
                </a:lnTo>
                <a:lnTo>
                  <a:pt x="408" y="114"/>
                </a:lnTo>
                <a:lnTo>
                  <a:pt x="408" y="110"/>
                </a:lnTo>
                <a:lnTo>
                  <a:pt x="408" y="110"/>
                </a:lnTo>
                <a:lnTo>
                  <a:pt x="412" y="100"/>
                </a:lnTo>
                <a:lnTo>
                  <a:pt x="412" y="100"/>
                </a:lnTo>
                <a:lnTo>
                  <a:pt x="416" y="90"/>
                </a:lnTo>
                <a:lnTo>
                  <a:pt x="416" y="90"/>
                </a:lnTo>
                <a:lnTo>
                  <a:pt x="418" y="88"/>
                </a:lnTo>
                <a:lnTo>
                  <a:pt x="418" y="88"/>
                </a:lnTo>
                <a:lnTo>
                  <a:pt x="420" y="84"/>
                </a:lnTo>
                <a:lnTo>
                  <a:pt x="420" y="84"/>
                </a:lnTo>
                <a:lnTo>
                  <a:pt x="422" y="82"/>
                </a:lnTo>
                <a:lnTo>
                  <a:pt x="424" y="78"/>
                </a:lnTo>
                <a:lnTo>
                  <a:pt x="424" y="78"/>
                </a:lnTo>
                <a:lnTo>
                  <a:pt x="424" y="72"/>
                </a:lnTo>
                <a:lnTo>
                  <a:pt x="424" y="72"/>
                </a:lnTo>
                <a:lnTo>
                  <a:pt x="426" y="70"/>
                </a:lnTo>
                <a:lnTo>
                  <a:pt x="436" y="54"/>
                </a:lnTo>
                <a:lnTo>
                  <a:pt x="436" y="54"/>
                </a:lnTo>
                <a:lnTo>
                  <a:pt x="426" y="48"/>
                </a:lnTo>
                <a:lnTo>
                  <a:pt x="426" y="48"/>
                </a:lnTo>
                <a:lnTo>
                  <a:pt x="420" y="44"/>
                </a:lnTo>
                <a:lnTo>
                  <a:pt x="420" y="44"/>
                </a:lnTo>
                <a:lnTo>
                  <a:pt x="420" y="44"/>
                </a:lnTo>
                <a:lnTo>
                  <a:pt x="420" y="44"/>
                </a:lnTo>
                <a:lnTo>
                  <a:pt x="420" y="42"/>
                </a:lnTo>
                <a:lnTo>
                  <a:pt x="420" y="42"/>
                </a:lnTo>
                <a:lnTo>
                  <a:pt x="420" y="40"/>
                </a:lnTo>
                <a:lnTo>
                  <a:pt x="422" y="38"/>
                </a:lnTo>
                <a:lnTo>
                  <a:pt x="426" y="34"/>
                </a:lnTo>
                <a:lnTo>
                  <a:pt x="426" y="34"/>
                </a:lnTo>
                <a:lnTo>
                  <a:pt x="440" y="26"/>
                </a:lnTo>
                <a:lnTo>
                  <a:pt x="440" y="26"/>
                </a:lnTo>
                <a:lnTo>
                  <a:pt x="444" y="22"/>
                </a:lnTo>
                <a:lnTo>
                  <a:pt x="444" y="22"/>
                </a:lnTo>
                <a:lnTo>
                  <a:pt x="448" y="20"/>
                </a:lnTo>
                <a:lnTo>
                  <a:pt x="452" y="18"/>
                </a:lnTo>
                <a:lnTo>
                  <a:pt x="452" y="18"/>
                </a:lnTo>
                <a:lnTo>
                  <a:pt x="460" y="8"/>
                </a:lnTo>
                <a:lnTo>
                  <a:pt x="460" y="8"/>
                </a:lnTo>
                <a:lnTo>
                  <a:pt x="462" y="4"/>
                </a:lnTo>
                <a:lnTo>
                  <a:pt x="462" y="4"/>
                </a:lnTo>
                <a:lnTo>
                  <a:pt x="462" y="2"/>
                </a:lnTo>
                <a:lnTo>
                  <a:pt x="462" y="0"/>
                </a:lnTo>
                <a:lnTo>
                  <a:pt x="462" y="0"/>
                </a:lnTo>
                <a:close/>
                <a:moveTo>
                  <a:pt x="184" y="42"/>
                </a:moveTo>
                <a:lnTo>
                  <a:pt x="184" y="42"/>
                </a:lnTo>
                <a:lnTo>
                  <a:pt x="184" y="42"/>
                </a:lnTo>
                <a:lnTo>
                  <a:pt x="184" y="42"/>
                </a:lnTo>
                <a:lnTo>
                  <a:pt x="184" y="40"/>
                </a:lnTo>
                <a:lnTo>
                  <a:pt x="184" y="40"/>
                </a:lnTo>
                <a:lnTo>
                  <a:pt x="184" y="42"/>
                </a:lnTo>
                <a:lnTo>
                  <a:pt x="184" y="42"/>
                </a:lnTo>
                <a:close/>
                <a:moveTo>
                  <a:pt x="186" y="40"/>
                </a:move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6" y="38"/>
                </a:lnTo>
                <a:lnTo>
                  <a:pt x="186" y="38"/>
                </a:lnTo>
                <a:lnTo>
                  <a:pt x="186" y="40"/>
                </a:lnTo>
                <a:lnTo>
                  <a:pt x="186" y="40"/>
                </a:lnTo>
                <a:close/>
                <a:moveTo>
                  <a:pt x="192" y="30"/>
                </a:moveTo>
                <a:lnTo>
                  <a:pt x="192" y="30"/>
                </a:lnTo>
                <a:lnTo>
                  <a:pt x="190" y="30"/>
                </a:lnTo>
                <a:lnTo>
                  <a:pt x="190" y="30"/>
                </a:lnTo>
                <a:lnTo>
                  <a:pt x="190" y="30"/>
                </a:lnTo>
                <a:lnTo>
                  <a:pt x="190" y="30"/>
                </a:lnTo>
                <a:lnTo>
                  <a:pt x="190" y="30"/>
                </a:lnTo>
                <a:lnTo>
                  <a:pt x="192" y="30"/>
                </a:lnTo>
                <a:lnTo>
                  <a:pt x="192" y="30"/>
                </a:lnTo>
                <a:lnTo>
                  <a:pt x="192" y="30"/>
                </a:lnTo>
                <a:lnTo>
                  <a:pt x="192" y="30"/>
                </a:lnTo>
                <a:close/>
                <a:moveTo>
                  <a:pt x="192" y="28"/>
                </a:moveTo>
                <a:lnTo>
                  <a:pt x="192" y="28"/>
                </a:lnTo>
                <a:lnTo>
                  <a:pt x="192" y="28"/>
                </a:lnTo>
                <a:lnTo>
                  <a:pt x="192" y="28"/>
                </a:lnTo>
                <a:lnTo>
                  <a:pt x="194" y="28"/>
                </a:lnTo>
                <a:lnTo>
                  <a:pt x="192" y="28"/>
                </a:lnTo>
                <a:close/>
                <a:moveTo>
                  <a:pt x="194" y="28"/>
                </a:moveTo>
                <a:lnTo>
                  <a:pt x="194" y="28"/>
                </a:lnTo>
                <a:lnTo>
                  <a:pt x="192" y="28"/>
                </a:lnTo>
                <a:lnTo>
                  <a:pt x="192" y="28"/>
                </a:lnTo>
                <a:lnTo>
                  <a:pt x="192" y="28"/>
                </a:lnTo>
                <a:lnTo>
                  <a:pt x="192" y="28"/>
                </a:lnTo>
                <a:lnTo>
                  <a:pt x="194" y="28"/>
                </a:lnTo>
                <a:lnTo>
                  <a:pt x="194" y="28"/>
                </a:lnTo>
                <a:lnTo>
                  <a:pt x="194" y="28"/>
                </a:lnTo>
                <a:lnTo>
                  <a:pt x="194" y="28"/>
                </a:lnTo>
                <a:close/>
                <a:moveTo>
                  <a:pt x="188" y="568"/>
                </a:moveTo>
                <a:lnTo>
                  <a:pt x="188" y="568"/>
                </a:lnTo>
                <a:lnTo>
                  <a:pt x="186" y="570"/>
                </a:lnTo>
                <a:lnTo>
                  <a:pt x="186" y="570"/>
                </a:lnTo>
                <a:lnTo>
                  <a:pt x="184" y="572"/>
                </a:lnTo>
                <a:lnTo>
                  <a:pt x="184" y="570"/>
                </a:lnTo>
                <a:lnTo>
                  <a:pt x="184" y="570"/>
                </a:lnTo>
                <a:lnTo>
                  <a:pt x="184" y="570"/>
                </a:lnTo>
                <a:lnTo>
                  <a:pt x="184" y="568"/>
                </a:lnTo>
                <a:lnTo>
                  <a:pt x="184" y="568"/>
                </a:lnTo>
                <a:lnTo>
                  <a:pt x="190" y="566"/>
                </a:lnTo>
                <a:lnTo>
                  <a:pt x="190" y="566"/>
                </a:lnTo>
                <a:lnTo>
                  <a:pt x="188" y="568"/>
                </a:lnTo>
                <a:lnTo>
                  <a:pt x="188" y="568"/>
                </a:lnTo>
                <a:close/>
                <a:moveTo>
                  <a:pt x="230" y="20"/>
                </a:moveTo>
                <a:lnTo>
                  <a:pt x="230" y="20"/>
                </a:lnTo>
                <a:lnTo>
                  <a:pt x="230" y="20"/>
                </a:lnTo>
                <a:lnTo>
                  <a:pt x="230" y="20"/>
                </a:lnTo>
                <a:lnTo>
                  <a:pt x="230" y="22"/>
                </a:lnTo>
                <a:lnTo>
                  <a:pt x="230" y="22"/>
                </a:lnTo>
                <a:lnTo>
                  <a:pt x="228" y="22"/>
                </a:lnTo>
                <a:lnTo>
                  <a:pt x="228" y="22"/>
                </a:lnTo>
                <a:lnTo>
                  <a:pt x="230" y="20"/>
                </a:lnTo>
                <a:lnTo>
                  <a:pt x="230" y="20"/>
                </a:lnTo>
                <a:close/>
                <a:moveTo>
                  <a:pt x="226" y="18"/>
                </a:moveTo>
                <a:lnTo>
                  <a:pt x="226" y="18"/>
                </a:lnTo>
                <a:lnTo>
                  <a:pt x="230" y="18"/>
                </a:lnTo>
                <a:lnTo>
                  <a:pt x="230" y="18"/>
                </a:lnTo>
                <a:lnTo>
                  <a:pt x="230" y="18"/>
                </a:lnTo>
                <a:lnTo>
                  <a:pt x="230" y="20"/>
                </a:lnTo>
                <a:lnTo>
                  <a:pt x="230" y="20"/>
                </a:lnTo>
                <a:lnTo>
                  <a:pt x="230" y="18"/>
                </a:lnTo>
                <a:lnTo>
                  <a:pt x="230" y="18"/>
                </a:lnTo>
                <a:lnTo>
                  <a:pt x="228" y="18"/>
                </a:lnTo>
                <a:lnTo>
                  <a:pt x="228" y="18"/>
                </a:lnTo>
                <a:lnTo>
                  <a:pt x="226" y="18"/>
                </a:lnTo>
                <a:lnTo>
                  <a:pt x="226" y="18"/>
                </a:lnTo>
                <a:close/>
                <a:moveTo>
                  <a:pt x="228" y="18"/>
                </a:moveTo>
                <a:lnTo>
                  <a:pt x="228" y="18"/>
                </a:lnTo>
                <a:lnTo>
                  <a:pt x="228" y="18"/>
                </a:lnTo>
                <a:lnTo>
                  <a:pt x="230" y="18"/>
                </a:lnTo>
                <a:lnTo>
                  <a:pt x="230" y="18"/>
                </a:lnTo>
                <a:lnTo>
                  <a:pt x="228" y="20"/>
                </a:lnTo>
                <a:lnTo>
                  <a:pt x="228" y="20"/>
                </a:lnTo>
                <a:lnTo>
                  <a:pt x="226" y="20"/>
                </a:lnTo>
                <a:lnTo>
                  <a:pt x="228" y="18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64" y="580"/>
                </a:lnTo>
                <a:lnTo>
                  <a:pt x="364" y="580"/>
                </a:lnTo>
                <a:lnTo>
                  <a:pt x="364" y="578"/>
                </a:lnTo>
                <a:lnTo>
                  <a:pt x="364" y="578"/>
                </a:lnTo>
                <a:lnTo>
                  <a:pt x="362" y="576"/>
                </a:lnTo>
                <a:lnTo>
                  <a:pt x="362" y="576"/>
                </a:lnTo>
                <a:lnTo>
                  <a:pt x="364" y="576"/>
                </a:lnTo>
                <a:lnTo>
                  <a:pt x="364" y="5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410200" y="20574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3694" y="33139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00400"/>
            <a:ext cx="9144000" cy="1676400"/>
            <a:chOff x="0" y="2086"/>
            <a:chExt cx="5760" cy="105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Understanding the strategy</a:t>
            </a:r>
            <a:endParaRPr lang="en-US" sz="4000" dirty="0">
              <a:latin typeface="Franklin Gothic Medium Cond" pitchFamily="34" charset="0"/>
            </a:endParaRPr>
          </a:p>
        </p:txBody>
      </p:sp>
      <p:pic>
        <p:nvPicPr>
          <p:cNvPr id="3075" name="Picture 3" descr="F:\Photos\Public domain\1242809270906368991Tic_tac_to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922665" cy="4016375"/>
          </a:xfrm>
          <a:prstGeom prst="rect">
            <a:avLst/>
          </a:prstGeom>
          <a:noFill/>
          <a:scene3d>
            <a:camera prst="perspectiveRelaxed">
              <a:rot lat="17673593" lon="0" rev="0"/>
            </a:camera>
            <a:lightRig rig="threePt" dir="t"/>
          </a:scene3d>
        </p:spPr>
      </p:pic>
      <p:sp>
        <p:nvSpPr>
          <p:cNvPr id="5" name="Freeform 39"/>
          <p:cNvSpPr>
            <a:spLocks noEditPoints="1"/>
          </p:cNvSpPr>
          <p:nvPr/>
        </p:nvSpPr>
        <p:spPr bwMode="auto">
          <a:xfrm>
            <a:off x="3962400" y="3276600"/>
            <a:ext cx="1219200" cy="1981200"/>
          </a:xfrm>
          <a:custGeom>
            <a:avLst/>
            <a:gdLst/>
            <a:ahLst/>
            <a:cxnLst>
              <a:cxn ang="0">
                <a:pos x="386" y="122"/>
              </a:cxn>
              <a:cxn ang="0">
                <a:pos x="370" y="124"/>
              </a:cxn>
              <a:cxn ang="0">
                <a:pos x="362" y="106"/>
              </a:cxn>
              <a:cxn ang="0">
                <a:pos x="330" y="140"/>
              </a:cxn>
              <a:cxn ang="0">
                <a:pos x="306" y="156"/>
              </a:cxn>
              <a:cxn ang="0">
                <a:pos x="288" y="90"/>
              </a:cxn>
              <a:cxn ang="0">
                <a:pos x="240" y="70"/>
              </a:cxn>
              <a:cxn ang="0">
                <a:pos x="220" y="56"/>
              </a:cxn>
              <a:cxn ang="0">
                <a:pos x="224" y="24"/>
              </a:cxn>
              <a:cxn ang="0">
                <a:pos x="212" y="6"/>
              </a:cxn>
              <a:cxn ang="0">
                <a:pos x="194" y="2"/>
              </a:cxn>
              <a:cxn ang="0">
                <a:pos x="190" y="2"/>
              </a:cxn>
              <a:cxn ang="0">
                <a:pos x="184" y="4"/>
              </a:cxn>
              <a:cxn ang="0">
                <a:pos x="178" y="4"/>
              </a:cxn>
              <a:cxn ang="0">
                <a:pos x="174" y="10"/>
              </a:cxn>
              <a:cxn ang="0">
                <a:pos x="170" y="14"/>
              </a:cxn>
              <a:cxn ang="0">
                <a:pos x="160" y="26"/>
              </a:cxn>
              <a:cxn ang="0">
                <a:pos x="160" y="40"/>
              </a:cxn>
              <a:cxn ang="0">
                <a:pos x="156" y="38"/>
              </a:cxn>
              <a:cxn ang="0">
                <a:pos x="166" y="56"/>
              </a:cxn>
              <a:cxn ang="0">
                <a:pos x="148" y="84"/>
              </a:cxn>
              <a:cxn ang="0">
                <a:pos x="126" y="130"/>
              </a:cxn>
              <a:cxn ang="0">
                <a:pos x="118" y="168"/>
              </a:cxn>
              <a:cxn ang="0">
                <a:pos x="94" y="164"/>
              </a:cxn>
              <a:cxn ang="0">
                <a:pos x="58" y="148"/>
              </a:cxn>
              <a:cxn ang="0">
                <a:pos x="40" y="128"/>
              </a:cxn>
              <a:cxn ang="0">
                <a:pos x="16" y="138"/>
              </a:cxn>
              <a:cxn ang="0">
                <a:pos x="20" y="146"/>
              </a:cxn>
              <a:cxn ang="0">
                <a:pos x="2" y="146"/>
              </a:cxn>
              <a:cxn ang="0">
                <a:pos x="10" y="154"/>
              </a:cxn>
              <a:cxn ang="0">
                <a:pos x="24" y="164"/>
              </a:cxn>
              <a:cxn ang="0">
                <a:pos x="74" y="196"/>
              </a:cxn>
              <a:cxn ang="0">
                <a:pos x="132" y="206"/>
              </a:cxn>
              <a:cxn ang="0">
                <a:pos x="146" y="228"/>
              </a:cxn>
              <a:cxn ang="0">
                <a:pos x="146" y="276"/>
              </a:cxn>
              <a:cxn ang="0">
                <a:pos x="154" y="508"/>
              </a:cxn>
              <a:cxn ang="0">
                <a:pos x="144" y="544"/>
              </a:cxn>
              <a:cxn ang="0">
                <a:pos x="142" y="550"/>
              </a:cxn>
              <a:cxn ang="0">
                <a:pos x="120" y="562"/>
              </a:cxn>
              <a:cxn ang="0">
                <a:pos x="146" y="576"/>
              </a:cxn>
              <a:cxn ang="0">
                <a:pos x="184" y="562"/>
              </a:cxn>
              <a:cxn ang="0">
                <a:pos x="196" y="468"/>
              </a:cxn>
              <a:cxn ang="0">
                <a:pos x="204" y="356"/>
              </a:cxn>
              <a:cxn ang="0">
                <a:pos x="230" y="496"/>
              </a:cxn>
              <a:cxn ang="0">
                <a:pos x="242" y="564"/>
              </a:cxn>
              <a:cxn ang="0">
                <a:pos x="254" y="584"/>
              </a:cxn>
              <a:cxn ang="0">
                <a:pos x="274" y="562"/>
              </a:cxn>
              <a:cxn ang="0">
                <a:pos x="276" y="544"/>
              </a:cxn>
              <a:cxn ang="0">
                <a:pos x="268" y="442"/>
              </a:cxn>
              <a:cxn ang="0">
                <a:pos x="264" y="308"/>
              </a:cxn>
              <a:cxn ang="0">
                <a:pos x="262" y="230"/>
              </a:cxn>
              <a:cxn ang="0">
                <a:pos x="276" y="190"/>
              </a:cxn>
              <a:cxn ang="0">
                <a:pos x="336" y="182"/>
              </a:cxn>
              <a:cxn ang="0">
                <a:pos x="362" y="152"/>
              </a:cxn>
              <a:cxn ang="0">
                <a:pos x="394" y="130"/>
              </a:cxn>
              <a:cxn ang="0">
                <a:pos x="158" y="32"/>
              </a:cxn>
              <a:cxn ang="0">
                <a:pos x="162" y="28"/>
              </a:cxn>
              <a:cxn ang="0">
                <a:pos x="166" y="22"/>
              </a:cxn>
              <a:cxn ang="0">
                <a:pos x="174" y="12"/>
              </a:cxn>
              <a:cxn ang="0">
                <a:pos x="174" y="10"/>
              </a:cxn>
              <a:cxn ang="0">
                <a:pos x="178" y="6"/>
              </a:cxn>
              <a:cxn ang="0">
                <a:pos x="180" y="4"/>
              </a:cxn>
              <a:cxn ang="0">
                <a:pos x="190" y="2"/>
              </a:cxn>
            </a:cxnLst>
            <a:rect l="0" t="0" r="r" b="b"/>
            <a:pathLst>
              <a:path w="400" h="584">
                <a:moveTo>
                  <a:pt x="400" y="120"/>
                </a:moveTo>
                <a:lnTo>
                  <a:pt x="400" y="120"/>
                </a:lnTo>
                <a:lnTo>
                  <a:pt x="396" y="120"/>
                </a:lnTo>
                <a:lnTo>
                  <a:pt x="396" y="120"/>
                </a:lnTo>
                <a:lnTo>
                  <a:pt x="386" y="126"/>
                </a:lnTo>
                <a:lnTo>
                  <a:pt x="386" y="126"/>
                </a:lnTo>
                <a:lnTo>
                  <a:pt x="382" y="126"/>
                </a:lnTo>
                <a:lnTo>
                  <a:pt x="382" y="126"/>
                </a:lnTo>
                <a:lnTo>
                  <a:pt x="378" y="128"/>
                </a:lnTo>
                <a:lnTo>
                  <a:pt x="378" y="128"/>
                </a:lnTo>
                <a:lnTo>
                  <a:pt x="378" y="128"/>
                </a:lnTo>
                <a:lnTo>
                  <a:pt x="378" y="128"/>
                </a:lnTo>
                <a:lnTo>
                  <a:pt x="384" y="124"/>
                </a:lnTo>
                <a:lnTo>
                  <a:pt x="384" y="124"/>
                </a:lnTo>
                <a:lnTo>
                  <a:pt x="386" y="122"/>
                </a:lnTo>
                <a:lnTo>
                  <a:pt x="386" y="122"/>
                </a:lnTo>
                <a:lnTo>
                  <a:pt x="396" y="114"/>
                </a:lnTo>
                <a:lnTo>
                  <a:pt x="396" y="114"/>
                </a:lnTo>
                <a:lnTo>
                  <a:pt x="396" y="112"/>
                </a:lnTo>
                <a:lnTo>
                  <a:pt x="394" y="112"/>
                </a:lnTo>
                <a:lnTo>
                  <a:pt x="394" y="112"/>
                </a:lnTo>
                <a:lnTo>
                  <a:pt x="390" y="114"/>
                </a:lnTo>
                <a:lnTo>
                  <a:pt x="390" y="114"/>
                </a:lnTo>
                <a:lnTo>
                  <a:pt x="384" y="116"/>
                </a:lnTo>
                <a:lnTo>
                  <a:pt x="384" y="116"/>
                </a:lnTo>
                <a:lnTo>
                  <a:pt x="380" y="120"/>
                </a:lnTo>
                <a:lnTo>
                  <a:pt x="380" y="120"/>
                </a:lnTo>
                <a:lnTo>
                  <a:pt x="374" y="124"/>
                </a:lnTo>
                <a:lnTo>
                  <a:pt x="374" y="124"/>
                </a:lnTo>
                <a:lnTo>
                  <a:pt x="370" y="124"/>
                </a:lnTo>
                <a:lnTo>
                  <a:pt x="370" y="124"/>
                </a:lnTo>
                <a:lnTo>
                  <a:pt x="368" y="126"/>
                </a:lnTo>
                <a:lnTo>
                  <a:pt x="368" y="126"/>
                </a:lnTo>
                <a:lnTo>
                  <a:pt x="362" y="124"/>
                </a:lnTo>
                <a:lnTo>
                  <a:pt x="362" y="124"/>
                </a:lnTo>
                <a:lnTo>
                  <a:pt x="360" y="124"/>
                </a:lnTo>
                <a:lnTo>
                  <a:pt x="360" y="122"/>
                </a:lnTo>
                <a:lnTo>
                  <a:pt x="360" y="122"/>
                </a:lnTo>
                <a:lnTo>
                  <a:pt x="364" y="112"/>
                </a:lnTo>
                <a:lnTo>
                  <a:pt x="364" y="112"/>
                </a:lnTo>
                <a:lnTo>
                  <a:pt x="364" y="110"/>
                </a:lnTo>
                <a:lnTo>
                  <a:pt x="364" y="106"/>
                </a:lnTo>
                <a:lnTo>
                  <a:pt x="364" y="106"/>
                </a:lnTo>
                <a:lnTo>
                  <a:pt x="362" y="106"/>
                </a:lnTo>
                <a:lnTo>
                  <a:pt x="362" y="106"/>
                </a:lnTo>
                <a:lnTo>
                  <a:pt x="362" y="106"/>
                </a:lnTo>
                <a:lnTo>
                  <a:pt x="360" y="106"/>
                </a:lnTo>
                <a:lnTo>
                  <a:pt x="358" y="108"/>
                </a:lnTo>
                <a:lnTo>
                  <a:pt x="358" y="108"/>
                </a:lnTo>
                <a:lnTo>
                  <a:pt x="354" y="120"/>
                </a:lnTo>
                <a:lnTo>
                  <a:pt x="354" y="120"/>
                </a:lnTo>
                <a:lnTo>
                  <a:pt x="350" y="126"/>
                </a:lnTo>
                <a:lnTo>
                  <a:pt x="350" y="126"/>
                </a:lnTo>
                <a:lnTo>
                  <a:pt x="346" y="128"/>
                </a:lnTo>
                <a:lnTo>
                  <a:pt x="346" y="128"/>
                </a:lnTo>
                <a:lnTo>
                  <a:pt x="344" y="130"/>
                </a:lnTo>
                <a:lnTo>
                  <a:pt x="344" y="130"/>
                </a:lnTo>
                <a:lnTo>
                  <a:pt x="338" y="134"/>
                </a:lnTo>
                <a:lnTo>
                  <a:pt x="338" y="134"/>
                </a:lnTo>
                <a:lnTo>
                  <a:pt x="330" y="140"/>
                </a:lnTo>
                <a:lnTo>
                  <a:pt x="330" y="140"/>
                </a:lnTo>
                <a:lnTo>
                  <a:pt x="328" y="142"/>
                </a:lnTo>
                <a:lnTo>
                  <a:pt x="328" y="142"/>
                </a:lnTo>
                <a:lnTo>
                  <a:pt x="320" y="148"/>
                </a:lnTo>
                <a:lnTo>
                  <a:pt x="320" y="148"/>
                </a:lnTo>
                <a:lnTo>
                  <a:pt x="316" y="152"/>
                </a:lnTo>
                <a:lnTo>
                  <a:pt x="316" y="152"/>
                </a:lnTo>
                <a:lnTo>
                  <a:pt x="312" y="154"/>
                </a:lnTo>
                <a:lnTo>
                  <a:pt x="312" y="154"/>
                </a:lnTo>
                <a:lnTo>
                  <a:pt x="310" y="156"/>
                </a:lnTo>
                <a:lnTo>
                  <a:pt x="310" y="156"/>
                </a:lnTo>
                <a:lnTo>
                  <a:pt x="308" y="156"/>
                </a:lnTo>
                <a:lnTo>
                  <a:pt x="308" y="156"/>
                </a:lnTo>
                <a:lnTo>
                  <a:pt x="306" y="156"/>
                </a:lnTo>
                <a:lnTo>
                  <a:pt x="306" y="156"/>
                </a:lnTo>
                <a:lnTo>
                  <a:pt x="304" y="156"/>
                </a:lnTo>
                <a:lnTo>
                  <a:pt x="304" y="156"/>
                </a:lnTo>
                <a:lnTo>
                  <a:pt x="300" y="144"/>
                </a:lnTo>
                <a:lnTo>
                  <a:pt x="300" y="144"/>
                </a:lnTo>
                <a:lnTo>
                  <a:pt x="296" y="128"/>
                </a:lnTo>
                <a:lnTo>
                  <a:pt x="296" y="128"/>
                </a:lnTo>
                <a:lnTo>
                  <a:pt x="296" y="122"/>
                </a:lnTo>
                <a:lnTo>
                  <a:pt x="296" y="116"/>
                </a:lnTo>
                <a:lnTo>
                  <a:pt x="296" y="116"/>
                </a:lnTo>
                <a:lnTo>
                  <a:pt x="294" y="106"/>
                </a:lnTo>
                <a:lnTo>
                  <a:pt x="292" y="98"/>
                </a:lnTo>
                <a:lnTo>
                  <a:pt x="292" y="98"/>
                </a:lnTo>
                <a:lnTo>
                  <a:pt x="290" y="90"/>
                </a:lnTo>
                <a:lnTo>
                  <a:pt x="290" y="90"/>
                </a:lnTo>
                <a:lnTo>
                  <a:pt x="288" y="90"/>
                </a:lnTo>
                <a:lnTo>
                  <a:pt x="288" y="90"/>
                </a:lnTo>
                <a:lnTo>
                  <a:pt x="288" y="88"/>
                </a:lnTo>
                <a:lnTo>
                  <a:pt x="288" y="88"/>
                </a:lnTo>
                <a:lnTo>
                  <a:pt x="278" y="82"/>
                </a:lnTo>
                <a:lnTo>
                  <a:pt x="278" y="82"/>
                </a:lnTo>
                <a:lnTo>
                  <a:pt x="272" y="80"/>
                </a:lnTo>
                <a:lnTo>
                  <a:pt x="266" y="78"/>
                </a:lnTo>
                <a:lnTo>
                  <a:pt x="266" y="78"/>
                </a:lnTo>
                <a:lnTo>
                  <a:pt x="254" y="74"/>
                </a:lnTo>
                <a:lnTo>
                  <a:pt x="254" y="74"/>
                </a:lnTo>
                <a:lnTo>
                  <a:pt x="246" y="72"/>
                </a:lnTo>
                <a:lnTo>
                  <a:pt x="246" y="72"/>
                </a:lnTo>
                <a:lnTo>
                  <a:pt x="242" y="70"/>
                </a:lnTo>
                <a:lnTo>
                  <a:pt x="242" y="70"/>
                </a:lnTo>
                <a:lnTo>
                  <a:pt x="240" y="70"/>
                </a:lnTo>
                <a:lnTo>
                  <a:pt x="240" y="70"/>
                </a:lnTo>
                <a:lnTo>
                  <a:pt x="238" y="68"/>
                </a:lnTo>
                <a:lnTo>
                  <a:pt x="238" y="68"/>
                </a:lnTo>
                <a:lnTo>
                  <a:pt x="234" y="66"/>
                </a:lnTo>
                <a:lnTo>
                  <a:pt x="234" y="66"/>
                </a:lnTo>
                <a:lnTo>
                  <a:pt x="232" y="62"/>
                </a:lnTo>
                <a:lnTo>
                  <a:pt x="232" y="62"/>
                </a:lnTo>
                <a:lnTo>
                  <a:pt x="226" y="62"/>
                </a:lnTo>
                <a:lnTo>
                  <a:pt x="226" y="62"/>
                </a:lnTo>
                <a:lnTo>
                  <a:pt x="224" y="62"/>
                </a:lnTo>
                <a:lnTo>
                  <a:pt x="224" y="62"/>
                </a:lnTo>
                <a:lnTo>
                  <a:pt x="222" y="58"/>
                </a:lnTo>
                <a:lnTo>
                  <a:pt x="222" y="58"/>
                </a:lnTo>
                <a:lnTo>
                  <a:pt x="220" y="56"/>
                </a:lnTo>
                <a:lnTo>
                  <a:pt x="220" y="56"/>
                </a:lnTo>
                <a:lnTo>
                  <a:pt x="220" y="54"/>
                </a:lnTo>
                <a:lnTo>
                  <a:pt x="220" y="54"/>
                </a:lnTo>
                <a:lnTo>
                  <a:pt x="222" y="52"/>
                </a:lnTo>
                <a:lnTo>
                  <a:pt x="222" y="52"/>
                </a:lnTo>
                <a:lnTo>
                  <a:pt x="222" y="48"/>
                </a:lnTo>
                <a:lnTo>
                  <a:pt x="222" y="48"/>
                </a:lnTo>
                <a:lnTo>
                  <a:pt x="224" y="42"/>
                </a:lnTo>
                <a:lnTo>
                  <a:pt x="224" y="42"/>
                </a:lnTo>
                <a:lnTo>
                  <a:pt x="226" y="38"/>
                </a:lnTo>
                <a:lnTo>
                  <a:pt x="226" y="38"/>
                </a:lnTo>
                <a:lnTo>
                  <a:pt x="226" y="30"/>
                </a:lnTo>
                <a:lnTo>
                  <a:pt x="226" y="30"/>
                </a:lnTo>
                <a:lnTo>
                  <a:pt x="226" y="26"/>
                </a:lnTo>
                <a:lnTo>
                  <a:pt x="226" y="26"/>
                </a:lnTo>
                <a:lnTo>
                  <a:pt x="224" y="24"/>
                </a:lnTo>
                <a:lnTo>
                  <a:pt x="224" y="24"/>
                </a:lnTo>
                <a:lnTo>
                  <a:pt x="224" y="22"/>
                </a:lnTo>
                <a:lnTo>
                  <a:pt x="224" y="22"/>
                </a:lnTo>
                <a:lnTo>
                  <a:pt x="222" y="18"/>
                </a:lnTo>
                <a:lnTo>
                  <a:pt x="222" y="18"/>
                </a:lnTo>
                <a:lnTo>
                  <a:pt x="220" y="18"/>
                </a:lnTo>
                <a:lnTo>
                  <a:pt x="220" y="18"/>
                </a:lnTo>
                <a:lnTo>
                  <a:pt x="220" y="16"/>
                </a:lnTo>
                <a:lnTo>
                  <a:pt x="220" y="16"/>
                </a:lnTo>
                <a:lnTo>
                  <a:pt x="220" y="14"/>
                </a:lnTo>
                <a:lnTo>
                  <a:pt x="220" y="14"/>
                </a:lnTo>
                <a:lnTo>
                  <a:pt x="218" y="12"/>
                </a:lnTo>
                <a:lnTo>
                  <a:pt x="218" y="12"/>
                </a:lnTo>
                <a:lnTo>
                  <a:pt x="212" y="6"/>
                </a:lnTo>
                <a:lnTo>
                  <a:pt x="212" y="6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4" y="2"/>
                </a:lnTo>
                <a:lnTo>
                  <a:pt x="204" y="2"/>
                </a:lnTo>
                <a:lnTo>
                  <a:pt x="200" y="2"/>
                </a:lnTo>
                <a:lnTo>
                  <a:pt x="200" y="2"/>
                </a:lnTo>
                <a:lnTo>
                  <a:pt x="196" y="2"/>
                </a:lnTo>
                <a:lnTo>
                  <a:pt x="196" y="2"/>
                </a:lnTo>
                <a:lnTo>
                  <a:pt x="196" y="2"/>
                </a:lnTo>
                <a:lnTo>
                  <a:pt x="194" y="2"/>
                </a:lnTo>
                <a:lnTo>
                  <a:pt x="194" y="2"/>
                </a:lnTo>
                <a:lnTo>
                  <a:pt x="194" y="0"/>
                </a:lnTo>
                <a:lnTo>
                  <a:pt x="194" y="2"/>
                </a:lnTo>
                <a:lnTo>
                  <a:pt x="194" y="2"/>
                </a:lnTo>
                <a:lnTo>
                  <a:pt x="194" y="2"/>
                </a:lnTo>
                <a:lnTo>
                  <a:pt x="194" y="2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2"/>
                </a:lnTo>
                <a:lnTo>
                  <a:pt x="192" y="2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88" y="2"/>
                </a:lnTo>
                <a:lnTo>
                  <a:pt x="186" y="2"/>
                </a:lnTo>
                <a:lnTo>
                  <a:pt x="186" y="2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4" y="4"/>
                </a:lnTo>
                <a:lnTo>
                  <a:pt x="184" y="4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78" y="4"/>
                </a:lnTo>
                <a:lnTo>
                  <a:pt x="178" y="4"/>
                </a:lnTo>
                <a:lnTo>
                  <a:pt x="178" y="6"/>
                </a:lnTo>
                <a:lnTo>
                  <a:pt x="178" y="6"/>
                </a:lnTo>
                <a:lnTo>
                  <a:pt x="178" y="6"/>
                </a:lnTo>
                <a:lnTo>
                  <a:pt x="178" y="6"/>
                </a:lnTo>
                <a:lnTo>
                  <a:pt x="176" y="6"/>
                </a:lnTo>
                <a:lnTo>
                  <a:pt x="176" y="6"/>
                </a:lnTo>
                <a:lnTo>
                  <a:pt x="174" y="8"/>
                </a:lnTo>
                <a:lnTo>
                  <a:pt x="174" y="8"/>
                </a:lnTo>
                <a:lnTo>
                  <a:pt x="170" y="8"/>
                </a:lnTo>
                <a:lnTo>
                  <a:pt x="170" y="8"/>
                </a:lnTo>
                <a:lnTo>
                  <a:pt x="170" y="10"/>
                </a:lnTo>
                <a:lnTo>
                  <a:pt x="170" y="10"/>
                </a:lnTo>
                <a:lnTo>
                  <a:pt x="172" y="8"/>
                </a:lnTo>
                <a:lnTo>
                  <a:pt x="172" y="8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2" y="10"/>
                </a:lnTo>
                <a:lnTo>
                  <a:pt x="172" y="10"/>
                </a:lnTo>
                <a:lnTo>
                  <a:pt x="172" y="12"/>
                </a:lnTo>
                <a:lnTo>
                  <a:pt x="172" y="10"/>
                </a:lnTo>
                <a:lnTo>
                  <a:pt x="172" y="10"/>
                </a:lnTo>
                <a:lnTo>
                  <a:pt x="170" y="12"/>
                </a:lnTo>
                <a:lnTo>
                  <a:pt x="170" y="12"/>
                </a:lnTo>
                <a:lnTo>
                  <a:pt x="170" y="14"/>
                </a:lnTo>
                <a:lnTo>
                  <a:pt x="170" y="14"/>
                </a:lnTo>
                <a:lnTo>
                  <a:pt x="170" y="14"/>
                </a:lnTo>
                <a:lnTo>
                  <a:pt x="170" y="14"/>
                </a:lnTo>
                <a:lnTo>
                  <a:pt x="168" y="16"/>
                </a:lnTo>
                <a:lnTo>
                  <a:pt x="168" y="16"/>
                </a:lnTo>
                <a:lnTo>
                  <a:pt x="170" y="14"/>
                </a:lnTo>
                <a:lnTo>
                  <a:pt x="170" y="14"/>
                </a:lnTo>
                <a:lnTo>
                  <a:pt x="168" y="18"/>
                </a:lnTo>
                <a:lnTo>
                  <a:pt x="168" y="18"/>
                </a:lnTo>
                <a:lnTo>
                  <a:pt x="166" y="22"/>
                </a:lnTo>
                <a:lnTo>
                  <a:pt x="166" y="22"/>
                </a:lnTo>
                <a:lnTo>
                  <a:pt x="164" y="24"/>
                </a:lnTo>
                <a:lnTo>
                  <a:pt x="164" y="24"/>
                </a:lnTo>
                <a:lnTo>
                  <a:pt x="162" y="26"/>
                </a:lnTo>
                <a:lnTo>
                  <a:pt x="162" y="26"/>
                </a:lnTo>
                <a:lnTo>
                  <a:pt x="160" y="26"/>
                </a:lnTo>
                <a:lnTo>
                  <a:pt x="160" y="26"/>
                </a:lnTo>
                <a:lnTo>
                  <a:pt x="160" y="28"/>
                </a:lnTo>
                <a:lnTo>
                  <a:pt x="160" y="28"/>
                </a:lnTo>
                <a:lnTo>
                  <a:pt x="160" y="30"/>
                </a:lnTo>
                <a:lnTo>
                  <a:pt x="160" y="30"/>
                </a:lnTo>
                <a:lnTo>
                  <a:pt x="158" y="32"/>
                </a:lnTo>
                <a:lnTo>
                  <a:pt x="158" y="32"/>
                </a:lnTo>
                <a:lnTo>
                  <a:pt x="158" y="34"/>
                </a:lnTo>
                <a:lnTo>
                  <a:pt x="158" y="34"/>
                </a:lnTo>
                <a:lnTo>
                  <a:pt x="156" y="36"/>
                </a:lnTo>
                <a:lnTo>
                  <a:pt x="156" y="36"/>
                </a:lnTo>
                <a:lnTo>
                  <a:pt x="156" y="38"/>
                </a:lnTo>
                <a:lnTo>
                  <a:pt x="156" y="38"/>
                </a:lnTo>
                <a:lnTo>
                  <a:pt x="158" y="40"/>
                </a:lnTo>
                <a:lnTo>
                  <a:pt x="158" y="40"/>
                </a:lnTo>
                <a:lnTo>
                  <a:pt x="160" y="40"/>
                </a:lnTo>
                <a:lnTo>
                  <a:pt x="160" y="40"/>
                </a:lnTo>
                <a:lnTo>
                  <a:pt x="162" y="42"/>
                </a:lnTo>
                <a:lnTo>
                  <a:pt x="162" y="42"/>
                </a:lnTo>
                <a:lnTo>
                  <a:pt x="164" y="42"/>
                </a:lnTo>
                <a:lnTo>
                  <a:pt x="164" y="42"/>
                </a:lnTo>
                <a:lnTo>
                  <a:pt x="164" y="44"/>
                </a:lnTo>
                <a:lnTo>
                  <a:pt x="164" y="44"/>
                </a:lnTo>
                <a:lnTo>
                  <a:pt x="162" y="44"/>
                </a:lnTo>
                <a:lnTo>
                  <a:pt x="162" y="44"/>
                </a:lnTo>
                <a:lnTo>
                  <a:pt x="160" y="42"/>
                </a:lnTo>
                <a:lnTo>
                  <a:pt x="160" y="42"/>
                </a:lnTo>
                <a:lnTo>
                  <a:pt x="158" y="40"/>
                </a:lnTo>
                <a:lnTo>
                  <a:pt x="158" y="40"/>
                </a:lnTo>
                <a:lnTo>
                  <a:pt x="156" y="38"/>
                </a:lnTo>
                <a:lnTo>
                  <a:pt x="156" y="38"/>
                </a:lnTo>
                <a:lnTo>
                  <a:pt x="158" y="40"/>
                </a:lnTo>
                <a:lnTo>
                  <a:pt x="158" y="40"/>
                </a:lnTo>
                <a:lnTo>
                  <a:pt x="162" y="44"/>
                </a:lnTo>
                <a:lnTo>
                  <a:pt x="162" y="44"/>
                </a:lnTo>
                <a:lnTo>
                  <a:pt x="164" y="44"/>
                </a:lnTo>
                <a:lnTo>
                  <a:pt x="164" y="44"/>
                </a:lnTo>
                <a:lnTo>
                  <a:pt x="164" y="46"/>
                </a:lnTo>
                <a:lnTo>
                  <a:pt x="164" y="46"/>
                </a:lnTo>
                <a:lnTo>
                  <a:pt x="164" y="50"/>
                </a:lnTo>
                <a:lnTo>
                  <a:pt x="164" y="50"/>
                </a:lnTo>
                <a:lnTo>
                  <a:pt x="164" y="52"/>
                </a:lnTo>
                <a:lnTo>
                  <a:pt x="164" y="52"/>
                </a:lnTo>
                <a:lnTo>
                  <a:pt x="164" y="54"/>
                </a:lnTo>
                <a:lnTo>
                  <a:pt x="164" y="54"/>
                </a:lnTo>
                <a:lnTo>
                  <a:pt x="166" y="56"/>
                </a:lnTo>
                <a:lnTo>
                  <a:pt x="166" y="56"/>
                </a:lnTo>
                <a:lnTo>
                  <a:pt x="166" y="58"/>
                </a:lnTo>
                <a:lnTo>
                  <a:pt x="166" y="58"/>
                </a:lnTo>
                <a:lnTo>
                  <a:pt x="166" y="64"/>
                </a:lnTo>
                <a:lnTo>
                  <a:pt x="166" y="64"/>
                </a:lnTo>
                <a:lnTo>
                  <a:pt x="168" y="66"/>
                </a:lnTo>
                <a:lnTo>
                  <a:pt x="168" y="68"/>
                </a:lnTo>
                <a:lnTo>
                  <a:pt x="168" y="68"/>
                </a:lnTo>
                <a:lnTo>
                  <a:pt x="170" y="72"/>
                </a:lnTo>
                <a:lnTo>
                  <a:pt x="170" y="72"/>
                </a:lnTo>
                <a:lnTo>
                  <a:pt x="170" y="76"/>
                </a:lnTo>
                <a:lnTo>
                  <a:pt x="170" y="76"/>
                </a:lnTo>
                <a:lnTo>
                  <a:pt x="164" y="78"/>
                </a:lnTo>
                <a:lnTo>
                  <a:pt x="164" y="78"/>
                </a:lnTo>
                <a:lnTo>
                  <a:pt x="148" y="84"/>
                </a:lnTo>
                <a:lnTo>
                  <a:pt x="148" y="84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6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4"/>
                </a:lnTo>
                <a:lnTo>
                  <a:pt x="134" y="94"/>
                </a:lnTo>
                <a:lnTo>
                  <a:pt x="132" y="100"/>
                </a:lnTo>
                <a:lnTo>
                  <a:pt x="130" y="106"/>
                </a:lnTo>
                <a:lnTo>
                  <a:pt x="130" y="106"/>
                </a:lnTo>
                <a:lnTo>
                  <a:pt x="128" y="120"/>
                </a:lnTo>
                <a:lnTo>
                  <a:pt x="128" y="120"/>
                </a:lnTo>
                <a:lnTo>
                  <a:pt x="126" y="130"/>
                </a:lnTo>
                <a:lnTo>
                  <a:pt x="126" y="140"/>
                </a:lnTo>
                <a:lnTo>
                  <a:pt x="126" y="140"/>
                </a:lnTo>
                <a:lnTo>
                  <a:pt x="126" y="146"/>
                </a:lnTo>
                <a:lnTo>
                  <a:pt x="126" y="146"/>
                </a:lnTo>
                <a:lnTo>
                  <a:pt x="122" y="156"/>
                </a:lnTo>
                <a:lnTo>
                  <a:pt x="122" y="156"/>
                </a:lnTo>
                <a:lnTo>
                  <a:pt x="122" y="160"/>
                </a:lnTo>
                <a:lnTo>
                  <a:pt x="122" y="162"/>
                </a:lnTo>
                <a:lnTo>
                  <a:pt x="122" y="162"/>
                </a:lnTo>
                <a:lnTo>
                  <a:pt x="120" y="164"/>
                </a:lnTo>
                <a:lnTo>
                  <a:pt x="120" y="164"/>
                </a:lnTo>
                <a:lnTo>
                  <a:pt x="120" y="168"/>
                </a:lnTo>
                <a:lnTo>
                  <a:pt x="120" y="168"/>
                </a:lnTo>
                <a:lnTo>
                  <a:pt x="118" y="168"/>
                </a:lnTo>
                <a:lnTo>
                  <a:pt x="118" y="168"/>
                </a:lnTo>
                <a:lnTo>
                  <a:pt x="116" y="170"/>
                </a:lnTo>
                <a:lnTo>
                  <a:pt x="116" y="170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2" y="170"/>
                </a:lnTo>
                <a:lnTo>
                  <a:pt x="112" y="170"/>
                </a:lnTo>
                <a:lnTo>
                  <a:pt x="110" y="170"/>
                </a:lnTo>
                <a:lnTo>
                  <a:pt x="110" y="170"/>
                </a:lnTo>
                <a:lnTo>
                  <a:pt x="104" y="168"/>
                </a:lnTo>
                <a:lnTo>
                  <a:pt x="104" y="168"/>
                </a:lnTo>
                <a:lnTo>
                  <a:pt x="100" y="166"/>
                </a:lnTo>
                <a:lnTo>
                  <a:pt x="100" y="166"/>
                </a:lnTo>
                <a:lnTo>
                  <a:pt x="94" y="164"/>
                </a:lnTo>
                <a:lnTo>
                  <a:pt x="94" y="164"/>
                </a:lnTo>
                <a:lnTo>
                  <a:pt x="90" y="164"/>
                </a:lnTo>
                <a:lnTo>
                  <a:pt x="90" y="164"/>
                </a:lnTo>
                <a:lnTo>
                  <a:pt x="84" y="160"/>
                </a:lnTo>
                <a:lnTo>
                  <a:pt x="84" y="160"/>
                </a:lnTo>
                <a:lnTo>
                  <a:pt x="76" y="158"/>
                </a:lnTo>
                <a:lnTo>
                  <a:pt x="76" y="158"/>
                </a:lnTo>
                <a:lnTo>
                  <a:pt x="70" y="156"/>
                </a:lnTo>
                <a:lnTo>
                  <a:pt x="70" y="156"/>
                </a:lnTo>
                <a:lnTo>
                  <a:pt x="64" y="154"/>
                </a:lnTo>
                <a:lnTo>
                  <a:pt x="64" y="154"/>
                </a:lnTo>
                <a:lnTo>
                  <a:pt x="60" y="152"/>
                </a:lnTo>
                <a:lnTo>
                  <a:pt x="60" y="152"/>
                </a:lnTo>
                <a:lnTo>
                  <a:pt x="58" y="152"/>
                </a:lnTo>
                <a:lnTo>
                  <a:pt x="58" y="152"/>
                </a:lnTo>
                <a:lnTo>
                  <a:pt x="58" y="148"/>
                </a:lnTo>
                <a:lnTo>
                  <a:pt x="58" y="148"/>
                </a:lnTo>
                <a:lnTo>
                  <a:pt x="54" y="142"/>
                </a:lnTo>
                <a:lnTo>
                  <a:pt x="54" y="142"/>
                </a:lnTo>
                <a:lnTo>
                  <a:pt x="50" y="138"/>
                </a:lnTo>
                <a:lnTo>
                  <a:pt x="50" y="138"/>
                </a:lnTo>
                <a:lnTo>
                  <a:pt x="48" y="132"/>
                </a:lnTo>
                <a:lnTo>
                  <a:pt x="48" y="132"/>
                </a:lnTo>
                <a:lnTo>
                  <a:pt x="46" y="128"/>
                </a:lnTo>
                <a:lnTo>
                  <a:pt x="46" y="128"/>
                </a:lnTo>
                <a:lnTo>
                  <a:pt x="44" y="122"/>
                </a:lnTo>
                <a:lnTo>
                  <a:pt x="44" y="122"/>
                </a:lnTo>
                <a:lnTo>
                  <a:pt x="42" y="122"/>
                </a:lnTo>
                <a:lnTo>
                  <a:pt x="42" y="124"/>
                </a:lnTo>
                <a:lnTo>
                  <a:pt x="42" y="124"/>
                </a:lnTo>
                <a:lnTo>
                  <a:pt x="40" y="128"/>
                </a:lnTo>
                <a:lnTo>
                  <a:pt x="40" y="128"/>
                </a:lnTo>
                <a:lnTo>
                  <a:pt x="42" y="132"/>
                </a:lnTo>
                <a:lnTo>
                  <a:pt x="44" y="138"/>
                </a:lnTo>
                <a:lnTo>
                  <a:pt x="44" y="138"/>
                </a:lnTo>
                <a:lnTo>
                  <a:pt x="42" y="140"/>
                </a:lnTo>
                <a:lnTo>
                  <a:pt x="40" y="144"/>
                </a:lnTo>
                <a:lnTo>
                  <a:pt x="40" y="144"/>
                </a:lnTo>
                <a:lnTo>
                  <a:pt x="36" y="146"/>
                </a:lnTo>
                <a:lnTo>
                  <a:pt x="34" y="144"/>
                </a:lnTo>
                <a:lnTo>
                  <a:pt x="34" y="144"/>
                </a:lnTo>
                <a:lnTo>
                  <a:pt x="26" y="142"/>
                </a:lnTo>
                <a:lnTo>
                  <a:pt x="26" y="142"/>
                </a:lnTo>
                <a:lnTo>
                  <a:pt x="20" y="140"/>
                </a:lnTo>
                <a:lnTo>
                  <a:pt x="20" y="140"/>
                </a:lnTo>
                <a:lnTo>
                  <a:pt x="16" y="138"/>
                </a:lnTo>
                <a:lnTo>
                  <a:pt x="16" y="138"/>
                </a:lnTo>
                <a:lnTo>
                  <a:pt x="10" y="138"/>
                </a:lnTo>
                <a:lnTo>
                  <a:pt x="10" y="138"/>
                </a:lnTo>
                <a:lnTo>
                  <a:pt x="6" y="138"/>
                </a:lnTo>
                <a:lnTo>
                  <a:pt x="6" y="138"/>
                </a:lnTo>
                <a:lnTo>
                  <a:pt x="4" y="138"/>
                </a:lnTo>
                <a:lnTo>
                  <a:pt x="4" y="140"/>
                </a:lnTo>
                <a:lnTo>
                  <a:pt x="4" y="140"/>
                </a:lnTo>
                <a:lnTo>
                  <a:pt x="6" y="140"/>
                </a:lnTo>
                <a:lnTo>
                  <a:pt x="8" y="142"/>
                </a:lnTo>
                <a:lnTo>
                  <a:pt x="8" y="142"/>
                </a:lnTo>
                <a:lnTo>
                  <a:pt x="16" y="144"/>
                </a:lnTo>
                <a:lnTo>
                  <a:pt x="16" y="144"/>
                </a:lnTo>
                <a:lnTo>
                  <a:pt x="20" y="146"/>
                </a:lnTo>
                <a:lnTo>
                  <a:pt x="20" y="146"/>
                </a:lnTo>
                <a:lnTo>
                  <a:pt x="22" y="148"/>
                </a:lnTo>
                <a:lnTo>
                  <a:pt x="22" y="148"/>
                </a:lnTo>
                <a:lnTo>
                  <a:pt x="26" y="150"/>
                </a:lnTo>
                <a:lnTo>
                  <a:pt x="26" y="150"/>
                </a:lnTo>
                <a:lnTo>
                  <a:pt x="26" y="150"/>
                </a:lnTo>
                <a:lnTo>
                  <a:pt x="24" y="150"/>
                </a:lnTo>
                <a:lnTo>
                  <a:pt x="24" y="150"/>
                </a:lnTo>
                <a:lnTo>
                  <a:pt x="18" y="150"/>
                </a:lnTo>
                <a:lnTo>
                  <a:pt x="18" y="150"/>
                </a:lnTo>
                <a:lnTo>
                  <a:pt x="14" y="148"/>
                </a:lnTo>
                <a:lnTo>
                  <a:pt x="14" y="148"/>
                </a:lnTo>
                <a:lnTo>
                  <a:pt x="8" y="146"/>
                </a:lnTo>
                <a:lnTo>
                  <a:pt x="8" y="146"/>
                </a:lnTo>
                <a:lnTo>
                  <a:pt x="2" y="146"/>
                </a:lnTo>
                <a:lnTo>
                  <a:pt x="2" y="146"/>
                </a:lnTo>
                <a:lnTo>
                  <a:pt x="0" y="148"/>
                </a:lnTo>
                <a:lnTo>
                  <a:pt x="0" y="148"/>
                </a:lnTo>
                <a:lnTo>
                  <a:pt x="0" y="148"/>
                </a:lnTo>
                <a:lnTo>
                  <a:pt x="0" y="150"/>
                </a:lnTo>
                <a:lnTo>
                  <a:pt x="0" y="150"/>
                </a:lnTo>
                <a:lnTo>
                  <a:pt x="2" y="150"/>
                </a:lnTo>
                <a:lnTo>
                  <a:pt x="2" y="150"/>
                </a:lnTo>
                <a:lnTo>
                  <a:pt x="6" y="152"/>
                </a:lnTo>
                <a:lnTo>
                  <a:pt x="6" y="152"/>
                </a:lnTo>
                <a:lnTo>
                  <a:pt x="10" y="152"/>
                </a:lnTo>
                <a:lnTo>
                  <a:pt x="10" y="152"/>
                </a:lnTo>
                <a:lnTo>
                  <a:pt x="14" y="154"/>
                </a:lnTo>
                <a:lnTo>
                  <a:pt x="14" y="154"/>
                </a:lnTo>
                <a:lnTo>
                  <a:pt x="10" y="154"/>
                </a:lnTo>
                <a:lnTo>
                  <a:pt x="10" y="154"/>
                </a:lnTo>
                <a:lnTo>
                  <a:pt x="4" y="154"/>
                </a:lnTo>
                <a:lnTo>
                  <a:pt x="4" y="154"/>
                </a:lnTo>
                <a:lnTo>
                  <a:pt x="2" y="154"/>
                </a:lnTo>
                <a:lnTo>
                  <a:pt x="2" y="156"/>
                </a:lnTo>
                <a:lnTo>
                  <a:pt x="2" y="156"/>
                </a:lnTo>
                <a:lnTo>
                  <a:pt x="6" y="156"/>
                </a:lnTo>
                <a:lnTo>
                  <a:pt x="6" y="156"/>
                </a:lnTo>
                <a:lnTo>
                  <a:pt x="10" y="158"/>
                </a:lnTo>
                <a:lnTo>
                  <a:pt x="10" y="158"/>
                </a:lnTo>
                <a:lnTo>
                  <a:pt x="14" y="160"/>
                </a:lnTo>
                <a:lnTo>
                  <a:pt x="14" y="160"/>
                </a:lnTo>
                <a:lnTo>
                  <a:pt x="18" y="162"/>
                </a:lnTo>
                <a:lnTo>
                  <a:pt x="18" y="162"/>
                </a:lnTo>
                <a:lnTo>
                  <a:pt x="24" y="164"/>
                </a:lnTo>
                <a:lnTo>
                  <a:pt x="24" y="164"/>
                </a:lnTo>
                <a:lnTo>
                  <a:pt x="30" y="164"/>
                </a:lnTo>
                <a:lnTo>
                  <a:pt x="30" y="164"/>
                </a:lnTo>
                <a:lnTo>
                  <a:pt x="36" y="164"/>
                </a:lnTo>
                <a:lnTo>
                  <a:pt x="36" y="164"/>
                </a:lnTo>
                <a:lnTo>
                  <a:pt x="48" y="168"/>
                </a:lnTo>
                <a:lnTo>
                  <a:pt x="48" y="168"/>
                </a:lnTo>
                <a:lnTo>
                  <a:pt x="52" y="168"/>
                </a:lnTo>
                <a:lnTo>
                  <a:pt x="52" y="168"/>
                </a:lnTo>
                <a:lnTo>
                  <a:pt x="50" y="180"/>
                </a:lnTo>
                <a:lnTo>
                  <a:pt x="50" y="180"/>
                </a:lnTo>
                <a:lnTo>
                  <a:pt x="48" y="188"/>
                </a:lnTo>
                <a:lnTo>
                  <a:pt x="48" y="188"/>
                </a:lnTo>
                <a:lnTo>
                  <a:pt x="62" y="192"/>
                </a:lnTo>
                <a:lnTo>
                  <a:pt x="62" y="192"/>
                </a:lnTo>
                <a:lnTo>
                  <a:pt x="74" y="196"/>
                </a:lnTo>
                <a:lnTo>
                  <a:pt x="74" y="196"/>
                </a:lnTo>
                <a:lnTo>
                  <a:pt x="86" y="200"/>
                </a:lnTo>
                <a:lnTo>
                  <a:pt x="86" y="200"/>
                </a:lnTo>
                <a:lnTo>
                  <a:pt x="92" y="200"/>
                </a:lnTo>
                <a:lnTo>
                  <a:pt x="96" y="200"/>
                </a:lnTo>
                <a:lnTo>
                  <a:pt x="96" y="200"/>
                </a:lnTo>
                <a:lnTo>
                  <a:pt x="104" y="202"/>
                </a:lnTo>
                <a:lnTo>
                  <a:pt x="104" y="202"/>
                </a:lnTo>
                <a:lnTo>
                  <a:pt x="112" y="206"/>
                </a:lnTo>
                <a:lnTo>
                  <a:pt x="112" y="206"/>
                </a:lnTo>
                <a:lnTo>
                  <a:pt x="122" y="206"/>
                </a:lnTo>
                <a:lnTo>
                  <a:pt x="122" y="206"/>
                </a:lnTo>
                <a:lnTo>
                  <a:pt x="128" y="206"/>
                </a:lnTo>
                <a:lnTo>
                  <a:pt x="132" y="206"/>
                </a:lnTo>
                <a:lnTo>
                  <a:pt x="132" y="206"/>
                </a:lnTo>
                <a:lnTo>
                  <a:pt x="138" y="200"/>
                </a:lnTo>
                <a:lnTo>
                  <a:pt x="142" y="196"/>
                </a:lnTo>
                <a:lnTo>
                  <a:pt x="142" y="196"/>
                </a:lnTo>
                <a:lnTo>
                  <a:pt x="146" y="190"/>
                </a:lnTo>
                <a:lnTo>
                  <a:pt x="148" y="186"/>
                </a:lnTo>
                <a:lnTo>
                  <a:pt x="148" y="186"/>
                </a:lnTo>
                <a:lnTo>
                  <a:pt x="150" y="190"/>
                </a:lnTo>
                <a:lnTo>
                  <a:pt x="150" y="200"/>
                </a:lnTo>
                <a:lnTo>
                  <a:pt x="150" y="200"/>
                </a:lnTo>
                <a:lnTo>
                  <a:pt x="148" y="212"/>
                </a:lnTo>
                <a:lnTo>
                  <a:pt x="148" y="212"/>
                </a:lnTo>
                <a:lnTo>
                  <a:pt x="148" y="222"/>
                </a:lnTo>
                <a:lnTo>
                  <a:pt x="148" y="222"/>
                </a:lnTo>
                <a:lnTo>
                  <a:pt x="146" y="228"/>
                </a:lnTo>
                <a:lnTo>
                  <a:pt x="146" y="228"/>
                </a:lnTo>
                <a:lnTo>
                  <a:pt x="146" y="234"/>
                </a:lnTo>
                <a:lnTo>
                  <a:pt x="146" y="234"/>
                </a:lnTo>
                <a:lnTo>
                  <a:pt x="144" y="242"/>
                </a:lnTo>
                <a:lnTo>
                  <a:pt x="144" y="242"/>
                </a:lnTo>
                <a:lnTo>
                  <a:pt x="144" y="246"/>
                </a:lnTo>
                <a:lnTo>
                  <a:pt x="144" y="246"/>
                </a:lnTo>
                <a:lnTo>
                  <a:pt x="144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50"/>
                </a:lnTo>
                <a:lnTo>
                  <a:pt x="146" y="250"/>
                </a:lnTo>
                <a:lnTo>
                  <a:pt x="146" y="276"/>
                </a:lnTo>
                <a:lnTo>
                  <a:pt x="146" y="276"/>
                </a:lnTo>
                <a:lnTo>
                  <a:pt x="148" y="296"/>
                </a:lnTo>
                <a:lnTo>
                  <a:pt x="148" y="296"/>
                </a:lnTo>
                <a:lnTo>
                  <a:pt x="148" y="306"/>
                </a:lnTo>
                <a:lnTo>
                  <a:pt x="148" y="306"/>
                </a:lnTo>
                <a:lnTo>
                  <a:pt x="150" y="316"/>
                </a:lnTo>
                <a:lnTo>
                  <a:pt x="150" y="342"/>
                </a:lnTo>
                <a:lnTo>
                  <a:pt x="152" y="378"/>
                </a:lnTo>
                <a:lnTo>
                  <a:pt x="152" y="406"/>
                </a:lnTo>
                <a:lnTo>
                  <a:pt x="154" y="436"/>
                </a:lnTo>
                <a:lnTo>
                  <a:pt x="154" y="466"/>
                </a:lnTo>
                <a:lnTo>
                  <a:pt x="154" y="466"/>
                </a:lnTo>
                <a:lnTo>
                  <a:pt x="154" y="500"/>
                </a:lnTo>
                <a:lnTo>
                  <a:pt x="154" y="500"/>
                </a:lnTo>
                <a:lnTo>
                  <a:pt x="154" y="508"/>
                </a:lnTo>
                <a:lnTo>
                  <a:pt x="154" y="508"/>
                </a:lnTo>
                <a:lnTo>
                  <a:pt x="154" y="514"/>
                </a:lnTo>
                <a:lnTo>
                  <a:pt x="154" y="514"/>
                </a:lnTo>
                <a:lnTo>
                  <a:pt x="154" y="520"/>
                </a:lnTo>
                <a:lnTo>
                  <a:pt x="154" y="520"/>
                </a:lnTo>
                <a:lnTo>
                  <a:pt x="152" y="522"/>
                </a:lnTo>
                <a:lnTo>
                  <a:pt x="152" y="522"/>
                </a:lnTo>
                <a:lnTo>
                  <a:pt x="152" y="524"/>
                </a:lnTo>
                <a:lnTo>
                  <a:pt x="152" y="524"/>
                </a:lnTo>
                <a:lnTo>
                  <a:pt x="150" y="530"/>
                </a:lnTo>
                <a:lnTo>
                  <a:pt x="150" y="530"/>
                </a:lnTo>
                <a:lnTo>
                  <a:pt x="146" y="536"/>
                </a:lnTo>
                <a:lnTo>
                  <a:pt x="146" y="536"/>
                </a:lnTo>
                <a:lnTo>
                  <a:pt x="144" y="544"/>
                </a:lnTo>
                <a:lnTo>
                  <a:pt x="144" y="544"/>
                </a:lnTo>
                <a:lnTo>
                  <a:pt x="144" y="546"/>
                </a:lnTo>
                <a:lnTo>
                  <a:pt x="144" y="546"/>
                </a:lnTo>
                <a:lnTo>
                  <a:pt x="142" y="546"/>
                </a:lnTo>
                <a:lnTo>
                  <a:pt x="142" y="546"/>
                </a:lnTo>
                <a:lnTo>
                  <a:pt x="142" y="546"/>
                </a:lnTo>
                <a:lnTo>
                  <a:pt x="142" y="548"/>
                </a:lnTo>
                <a:lnTo>
                  <a:pt x="142" y="548"/>
                </a:lnTo>
                <a:lnTo>
                  <a:pt x="138" y="552"/>
                </a:lnTo>
                <a:lnTo>
                  <a:pt x="138" y="552"/>
                </a:lnTo>
                <a:lnTo>
                  <a:pt x="142" y="548"/>
                </a:lnTo>
                <a:lnTo>
                  <a:pt x="142" y="548"/>
                </a:lnTo>
                <a:lnTo>
                  <a:pt x="144" y="548"/>
                </a:lnTo>
                <a:lnTo>
                  <a:pt x="144" y="548"/>
                </a:lnTo>
                <a:lnTo>
                  <a:pt x="142" y="550"/>
                </a:lnTo>
                <a:lnTo>
                  <a:pt x="142" y="550"/>
                </a:lnTo>
                <a:lnTo>
                  <a:pt x="140" y="550"/>
                </a:lnTo>
                <a:lnTo>
                  <a:pt x="140" y="550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36" y="556"/>
                </a:lnTo>
                <a:lnTo>
                  <a:pt x="136" y="556"/>
                </a:lnTo>
                <a:lnTo>
                  <a:pt x="134" y="558"/>
                </a:lnTo>
                <a:lnTo>
                  <a:pt x="134" y="558"/>
                </a:lnTo>
                <a:lnTo>
                  <a:pt x="130" y="558"/>
                </a:lnTo>
                <a:lnTo>
                  <a:pt x="130" y="558"/>
                </a:lnTo>
                <a:lnTo>
                  <a:pt x="120" y="562"/>
                </a:lnTo>
                <a:lnTo>
                  <a:pt x="120" y="562"/>
                </a:lnTo>
                <a:lnTo>
                  <a:pt x="118" y="564"/>
                </a:lnTo>
                <a:lnTo>
                  <a:pt x="118" y="564"/>
                </a:lnTo>
                <a:lnTo>
                  <a:pt x="118" y="564"/>
                </a:lnTo>
                <a:lnTo>
                  <a:pt x="118" y="566"/>
                </a:lnTo>
                <a:lnTo>
                  <a:pt x="118" y="566"/>
                </a:lnTo>
                <a:lnTo>
                  <a:pt x="116" y="568"/>
                </a:lnTo>
                <a:lnTo>
                  <a:pt x="116" y="568"/>
                </a:lnTo>
                <a:lnTo>
                  <a:pt x="116" y="570"/>
                </a:lnTo>
                <a:lnTo>
                  <a:pt x="116" y="570"/>
                </a:lnTo>
                <a:lnTo>
                  <a:pt x="118" y="572"/>
                </a:lnTo>
                <a:lnTo>
                  <a:pt x="124" y="574"/>
                </a:lnTo>
                <a:lnTo>
                  <a:pt x="124" y="574"/>
                </a:lnTo>
                <a:lnTo>
                  <a:pt x="146" y="576"/>
                </a:lnTo>
                <a:lnTo>
                  <a:pt x="146" y="576"/>
                </a:lnTo>
                <a:lnTo>
                  <a:pt x="154" y="574"/>
                </a:lnTo>
                <a:lnTo>
                  <a:pt x="156" y="572"/>
                </a:lnTo>
                <a:lnTo>
                  <a:pt x="156" y="572"/>
                </a:lnTo>
                <a:lnTo>
                  <a:pt x="160" y="570"/>
                </a:lnTo>
                <a:lnTo>
                  <a:pt x="160" y="570"/>
                </a:lnTo>
                <a:lnTo>
                  <a:pt x="164" y="572"/>
                </a:lnTo>
                <a:lnTo>
                  <a:pt x="164" y="572"/>
                </a:lnTo>
                <a:lnTo>
                  <a:pt x="170" y="572"/>
                </a:lnTo>
                <a:lnTo>
                  <a:pt x="182" y="570"/>
                </a:lnTo>
                <a:lnTo>
                  <a:pt x="182" y="570"/>
                </a:lnTo>
                <a:lnTo>
                  <a:pt x="186" y="568"/>
                </a:lnTo>
                <a:lnTo>
                  <a:pt x="186" y="566"/>
                </a:lnTo>
                <a:lnTo>
                  <a:pt x="186" y="566"/>
                </a:lnTo>
                <a:lnTo>
                  <a:pt x="184" y="562"/>
                </a:lnTo>
                <a:lnTo>
                  <a:pt x="184" y="562"/>
                </a:lnTo>
                <a:lnTo>
                  <a:pt x="184" y="560"/>
                </a:lnTo>
                <a:lnTo>
                  <a:pt x="184" y="560"/>
                </a:lnTo>
                <a:lnTo>
                  <a:pt x="184" y="552"/>
                </a:lnTo>
                <a:lnTo>
                  <a:pt x="184" y="552"/>
                </a:lnTo>
                <a:lnTo>
                  <a:pt x="184" y="540"/>
                </a:lnTo>
                <a:lnTo>
                  <a:pt x="184" y="540"/>
                </a:lnTo>
                <a:lnTo>
                  <a:pt x="184" y="538"/>
                </a:lnTo>
                <a:lnTo>
                  <a:pt x="188" y="532"/>
                </a:lnTo>
                <a:lnTo>
                  <a:pt x="188" y="532"/>
                </a:lnTo>
                <a:lnTo>
                  <a:pt x="192" y="522"/>
                </a:lnTo>
                <a:lnTo>
                  <a:pt x="192" y="518"/>
                </a:lnTo>
                <a:lnTo>
                  <a:pt x="192" y="518"/>
                </a:lnTo>
                <a:lnTo>
                  <a:pt x="192" y="502"/>
                </a:lnTo>
                <a:lnTo>
                  <a:pt x="192" y="502"/>
                </a:lnTo>
                <a:lnTo>
                  <a:pt x="196" y="468"/>
                </a:lnTo>
                <a:lnTo>
                  <a:pt x="196" y="468"/>
                </a:lnTo>
                <a:lnTo>
                  <a:pt x="198" y="442"/>
                </a:lnTo>
                <a:lnTo>
                  <a:pt x="198" y="442"/>
                </a:lnTo>
                <a:lnTo>
                  <a:pt x="198" y="430"/>
                </a:lnTo>
                <a:lnTo>
                  <a:pt x="198" y="430"/>
                </a:lnTo>
                <a:lnTo>
                  <a:pt x="198" y="424"/>
                </a:lnTo>
                <a:lnTo>
                  <a:pt x="198" y="424"/>
                </a:lnTo>
                <a:lnTo>
                  <a:pt x="200" y="406"/>
                </a:lnTo>
                <a:lnTo>
                  <a:pt x="200" y="406"/>
                </a:lnTo>
                <a:lnTo>
                  <a:pt x="202" y="380"/>
                </a:lnTo>
                <a:lnTo>
                  <a:pt x="202" y="380"/>
                </a:lnTo>
                <a:lnTo>
                  <a:pt x="204" y="366"/>
                </a:lnTo>
                <a:lnTo>
                  <a:pt x="204" y="366"/>
                </a:lnTo>
                <a:lnTo>
                  <a:pt x="204" y="356"/>
                </a:lnTo>
                <a:lnTo>
                  <a:pt x="204" y="356"/>
                </a:lnTo>
                <a:lnTo>
                  <a:pt x="206" y="344"/>
                </a:lnTo>
                <a:lnTo>
                  <a:pt x="206" y="344"/>
                </a:lnTo>
                <a:lnTo>
                  <a:pt x="206" y="338"/>
                </a:lnTo>
                <a:lnTo>
                  <a:pt x="206" y="338"/>
                </a:lnTo>
                <a:lnTo>
                  <a:pt x="210" y="342"/>
                </a:lnTo>
                <a:lnTo>
                  <a:pt x="210" y="342"/>
                </a:lnTo>
                <a:lnTo>
                  <a:pt x="212" y="356"/>
                </a:lnTo>
                <a:lnTo>
                  <a:pt x="212" y="356"/>
                </a:lnTo>
                <a:lnTo>
                  <a:pt x="218" y="406"/>
                </a:lnTo>
                <a:lnTo>
                  <a:pt x="218" y="406"/>
                </a:lnTo>
                <a:lnTo>
                  <a:pt x="222" y="430"/>
                </a:lnTo>
                <a:lnTo>
                  <a:pt x="222" y="430"/>
                </a:lnTo>
                <a:lnTo>
                  <a:pt x="226" y="466"/>
                </a:lnTo>
                <a:lnTo>
                  <a:pt x="226" y="466"/>
                </a:lnTo>
                <a:lnTo>
                  <a:pt x="230" y="496"/>
                </a:lnTo>
                <a:lnTo>
                  <a:pt x="230" y="496"/>
                </a:lnTo>
                <a:lnTo>
                  <a:pt x="234" y="518"/>
                </a:lnTo>
                <a:lnTo>
                  <a:pt x="234" y="518"/>
                </a:lnTo>
                <a:lnTo>
                  <a:pt x="238" y="532"/>
                </a:lnTo>
                <a:lnTo>
                  <a:pt x="238" y="532"/>
                </a:lnTo>
                <a:lnTo>
                  <a:pt x="238" y="548"/>
                </a:lnTo>
                <a:lnTo>
                  <a:pt x="238" y="548"/>
                </a:lnTo>
                <a:lnTo>
                  <a:pt x="240" y="552"/>
                </a:lnTo>
                <a:lnTo>
                  <a:pt x="240" y="552"/>
                </a:lnTo>
                <a:lnTo>
                  <a:pt x="244" y="556"/>
                </a:lnTo>
                <a:lnTo>
                  <a:pt x="244" y="556"/>
                </a:lnTo>
                <a:lnTo>
                  <a:pt x="244" y="560"/>
                </a:lnTo>
                <a:lnTo>
                  <a:pt x="244" y="560"/>
                </a:lnTo>
                <a:lnTo>
                  <a:pt x="242" y="564"/>
                </a:lnTo>
                <a:lnTo>
                  <a:pt x="242" y="564"/>
                </a:lnTo>
                <a:lnTo>
                  <a:pt x="240" y="566"/>
                </a:lnTo>
                <a:lnTo>
                  <a:pt x="242" y="568"/>
                </a:lnTo>
                <a:lnTo>
                  <a:pt x="242" y="568"/>
                </a:lnTo>
                <a:lnTo>
                  <a:pt x="240" y="570"/>
                </a:lnTo>
                <a:lnTo>
                  <a:pt x="240" y="570"/>
                </a:lnTo>
                <a:lnTo>
                  <a:pt x="238" y="574"/>
                </a:lnTo>
                <a:lnTo>
                  <a:pt x="238" y="574"/>
                </a:lnTo>
                <a:lnTo>
                  <a:pt x="240" y="578"/>
                </a:lnTo>
                <a:lnTo>
                  <a:pt x="240" y="578"/>
                </a:lnTo>
                <a:lnTo>
                  <a:pt x="238" y="578"/>
                </a:lnTo>
                <a:lnTo>
                  <a:pt x="238" y="578"/>
                </a:lnTo>
                <a:lnTo>
                  <a:pt x="238" y="582"/>
                </a:lnTo>
                <a:lnTo>
                  <a:pt x="238" y="582"/>
                </a:lnTo>
                <a:lnTo>
                  <a:pt x="242" y="584"/>
                </a:lnTo>
                <a:lnTo>
                  <a:pt x="254" y="584"/>
                </a:lnTo>
                <a:lnTo>
                  <a:pt x="254" y="584"/>
                </a:lnTo>
                <a:lnTo>
                  <a:pt x="266" y="584"/>
                </a:lnTo>
                <a:lnTo>
                  <a:pt x="272" y="582"/>
                </a:lnTo>
                <a:lnTo>
                  <a:pt x="272" y="582"/>
                </a:lnTo>
                <a:lnTo>
                  <a:pt x="274" y="580"/>
                </a:lnTo>
                <a:lnTo>
                  <a:pt x="272" y="580"/>
                </a:lnTo>
                <a:lnTo>
                  <a:pt x="272" y="580"/>
                </a:lnTo>
                <a:lnTo>
                  <a:pt x="274" y="578"/>
                </a:lnTo>
                <a:lnTo>
                  <a:pt x="274" y="578"/>
                </a:lnTo>
                <a:lnTo>
                  <a:pt x="274" y="574"/>
                </a:lnTo>
                <a:lnTo>
                  <a:pt x="274" y="570"/>
                </a:lnTo>
                <a:lnTo>
                  <a:pt x="274" y="570"/>
                </a:lnTo>
                <a:lnTo>
                  <a:pt x="276" y="568"/>
                </a:lnTo>
                <a:lnTo>
                  <a:pt x="276" y="568"/>
                </a:lnTo>
                <a:lnTo>
                  <a:pt x="274" y="562"/>
                </a:lnTo>
                <a:lnTo>
                  <a:pt x="274" y="562"/>
                </a:lnTo>
                <a:lnTo>
                  <a:pt x="274" y="558"/>
                </a:lnTo>
                <a:lnTo>
                  <a:pt x="274" y="558"/>
                </a:lnTo>
                <a:lnTo>
                  <a:pt x="272" y="554"/>
                </a:lnTo>
                <a:lnTo>
                  <a:pt x="272" y="554"/>
                </a:lnTo>
                <a:lnTo>
                  <a:pt x="270" y="552"/>
                </a:lnTo>
                <a:lnTo>
                  <a:pt x="270" y="552"/>
                </a:lnTo>
                <a:lnTo>
                  <a:pt x="272" y="552"/>
                </a:lnTo>
                <a:lnTo>
                  <a:pt x="272" y="552"/>
                </a:lnTo>
                <a:lnTo>
                  <a:pt x="272" y="552"/>
                </a:lnTo>
                <a:lnTo>
                  <a:pt x="274" y="554"/>
                </a:lnTo>
                <a:lnTo>
                  <a:pt x="274" y="554"/>
                </a:lnTo>
                <a:lnTo>
                  <a:pt x="274" y="554"/>
                </a:lnTo>
                <a:lnTo>
                  <a:pt x="276" y="544"/>
                </a:lnTo>
                <a:lnTo>
                  <a:pt x="276" y="544"/>
                </a:lnTo>
                <a:lnTo>
                  <a:pt x="276" y="536"/>
                </a:lnTo>
                <a:lnTo>
                  <a:pt x="276" y="536"/>
                </a:lnTo>
                <a:lnTo>
                  <a:pt x="272" y="524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6" y="516"/>
                </a:lnTo>
                <a:lnTo>
                  <a:pt x="276" y="508"/>
                </a:lnTo>
                <a:lnTo>
                  <a:pt x="274" y="496"/>
                </a:lnTo>
                <a:lnTo>
                  <a:pt x="274" y="496"/>
                </a:lnTo>
                <a:lnTo>
                  <a:pt x="270" y="470"/>
                </a:lnTo>
                <a:lnTo>
                  <a:pt x="270" y="470"/>
                </a:lnTo>
                <a:lnTo>
                  <a:pt x="270" y="462"/>
                </a:lnTo>
                <a:lnTo>
                  <a:pt x="270" y="462"/>
                </a:lnTo>
                <a:lnTo>
                  <a:pt x="268" y="442"/>
                </a:lnTo>
                <a:lnTo>
                  <a:pt x="268" y="442"/>
                </a:lnTo>
                <a:lnTo>
                  <a:pt x="266" y="430"/>
                </a:lnTo>
                <a:lnTo>
                  <a:pt x="266" y="430"/>
                </a:lnTo>
                <a:lnTo>
                  <a:pt x="266" y="418"/>
                </a:lnTo>
                <a:lnTo>
                  <a:pt x="266" y="418"/>
                </a:lnTo>
                <a:lnTo>
                  <a:pt x="264" y="392"/>
                </a:lnTo>
                <a:lnTo>
                  <a:pt x="264" y="392"/>
                </a:lnTo>
                <a:lnTo>
                  <a:pt x="264" y="384"/>
                </a:lnTo>
                <a:lnTo>
                  <a:pt x="266" y="378"/>
                </a:lnTo>
                <a:lnTo>
                  <a:pt x="266" y="378"/>
                </a:lnTo>
                <a:lnTo>
                  <a:pt x="266" y="358"/>
                </a:lnTo>
                <a:lnTo>
                  <a:pt x="266" y="358"/>
                </a:lnTo>
                <a:lnTo>
                  <a:pt x="264" y="324"/>
                </a:lnTo>
                <a:lnTo>
                  <a:pt x="264" y="324"/>
                </a:lnTo>
                <a:lnTo>
                  <a:pt x="264" y="308"/>
                </a:lnTo>
                <a:lnTo>
                  <a:pt x="264" y="308"/>
                </a:lnTo>
                <a:lnTo>
                  <a:pt x="264" y="308"/>
                </a:lnTo>
                <a:lnTo>
                  <a:pt x="264" y="306"/>
                </a:lnTo>
                <a:lnTo>
                  <a:pt x="264" y="306"/>
                </a:lnTo>
                <a:lnTo>
                  <a:pt x="264" y="298"/>
                </a:lnTo>
                <a:lnTo>
                  <a:pt x="264" y="298"/>
                </a:lnTo>
                <a:lnTo>
                  <a:pt x="264" y="292"/>
                </a:lnTo>
                <a:lnTo>
                  <a:pt x="264" y="292"/>
                </a:lnTo>
                <a:lnTo>
                  <a:pt x="264" y="284"/>
                </a:lnTo>
                <a:lnTo>
                  <a:pt x="264" y="284"/>
                </a:lnTo>
                <a:lnTo>
                  <a:pt x="266" y="264"/>
                </a:lnTo>
                <a:lnTo>
                  <a:pt x="266" y="264"/>
                </a:lnTo>
                <a:lnTo>
                  <a:pt x="264" y="246"/>
                </a:lnTo>
                <a:lnTo>
                  <a:pt x="264" y="246"/>
                </a:lnTo>
                <a:lnTo>
                  <a:pt x="262" y="230"/>
                </a:lnTo>
                <a:lnTo>
                  <a:pt x="262" y="230"/>
                </a:lnTo>
                <a:lnTo>
                  <a:pt x="262" y="220"/>
                </a:lnTo>
                <a:lnTo>
                  <a:pt x="262" y="220"/>
                </a:lnTo>
                <a:lnTo>
                  <a:pt x="264" y="210"/>
                </a:lnTo>
                <a:lnTo>
                  <a:pt x="264" y="210"/>
                </a:lnTo>
                <a:lnTo>
                  <a:pt x="266" y="192"/>
                </a:lnTo>
                <a:lnTo>
                  <a:pt x="266" y="192"/>
                </a:lnTo>
                <a:lnTo>
                  <a:pt x="268" y="176"/>
                </a:lnTo>
                <a:lnTo>
                  <a:pt x="268" y="176"/>
                </a:lnTo>
                <a:lnTo>
                  <a:pt x="268" y="176"/>
                </a:lnTo>
                <a:lnTo>
                  <a:pt x="268" y="176"/>
                </a:lnTo>
                <a:lnTo>
                  <a:pt x="272" y="182"/>
                </a:lnTo>
                <a:lnTo>
                  <a:pt x="272" y="182"/>
                </a:lnTo>
                <a:lnTo>
                  <a:pt x="276" y="190"/>
                </a:lnTo>
                <a:lnTo>
                  <a:pt x="276" y="190"/>
                </a:lnTo>
                <a:lnTo>
                  <a:pt x="288" y="198"/>
                </a:lnTo>
                <a:lnTo>
                  <a:pt x="288" y="198"/>
                </a:lnTo>
                <a:lnTo>
                  <a:pt x="292" y="200"/>
                </a:lnTo>
                <a:lnTo>
                  <a:pt x="294" y="200"/>
                </a:lnTo>
                <a:lnTo>
                  <a:pt x="294" y="200"/>
                </a:lnTo>
                <a:lnTo>
                  <a:pt x="300" y="198"/>
                </a:lnTo>
                <a:lnTo>
                  <a:pt x="300" y="198"/>
                </a:lnTo>
                <a:lnTo>
                  <a:pt x="310" y="194"/>
                </a:lnTo>
                <a:lnTo>
                  <a:pt x="310" y="194"/>
                </a:lnTo>
                <a:lnTo>
                  <a:pt x="330" y="184"/>
                </a:lnTo>
                <a:lnTo>
                  <a:pt x="330" y="184"/>
                </a:lnTo>
                <a:lnTo>
                  <a:pt x="334" y="182"/>
                </a:lnTo>
                <a:lnTo>
                  <a:pt x="334" y="182"/>
                </a:lnTo>
                <a:lnTo>
                  <a:pt x="336" y="182"/>
                </a:lnTo>
                <a:lnTo>
                  <a:pt x="336" y="182"/>
                </a:lnTo>
                <a:lnTo>
                  <a:pt x="338" y="180"/>
                </a:lnTo>
                <a:lnTo>
                  <a:pt x="338" y="180"/>
                </a:lnTo>
                <a:lnTo>
                  <a:pt x="342" y="178"/>
                </a:lnTo>
                <a:lnTo>
                  <a:pt x="342" y="178"/>
                </a:lnTo>
                <a:lnTo>
                  <a:pt x="346" y="174"/>
                </a:lnTo>
                <a:lnTo>
                  <a:pt x="346" y="174"/>
                </a:lnTo>
                <a:lnTo>
                  <a:pt x="348" y="170"/>
                </a:lnTo>
                <a:lnTo>
                  <a:pt x="348" y="170"/>
                </a:lnTo>
                <a:lnTo>
                  <a:pt x="358" y="164"/>
                </a:lnTo>
                <a:lnTo>
                  <a:pt x="358" y="164"/>
                </a:lnTo>
                <a:lnTo>
                  <a:pt x="360" y="162"/>
                </a:lnTo>
                <a:lnTo>
                  <a:pt x="362" y="158"/>
                </a:lnTo>
                <a:lnTo>
                  <a:pt x="362" y="158"/>
                </a:lnTo>
                <a:lnTo>
                  <a:pt x="362" y="154"/>
                </a:lnTo>
                <a:lnTo>
                  <a:pt x="362" y="152"/>
                </a:lnTo>
                <a:lnTo>
                  <a:pt x="362" y="152"/>
                </a:lnTo>
                <a:lnTo>
                  <a:pt x="360" y="146"/>
                </a:lnTo>
                <a:lnTo>
                  <a:pt x="360" y="146"/>
                </a:lnTo>
                <a:lnTo>
                  <a:pt x="362" y="146"/>
                </a:lnTo>
                <a:lnTo>
                  <a:pt x="362" y="146"/>
                </a:lnTo>
                <a:lnTo>
                  <a:pt x="366" y="142"/>
                </a:lnTo>
                <a:lnTo>
                  <a:pt x="366" y="142"/>
                </a:lnTo>
                <a:lnTo>
                  <a:pt x="374" y="140"/>
                </a:lnTo>
                <a:lnTo>
                  <a:pt x="374" y="140"/>
                </a:lnTo>
                <a:lnTo>
                  <a:pt x="382" y="138"/>
                </a:lnTo>
                <a:lnTo>
                  <a:pt x="382" y="138"/>
                </a:lnTo>
                <a:lnTo>
                  <a:pt x="388" y="134"/>
                </a:lnTo>
                <a:lnTo>
                  <a:pt x="388" y="134"/>
                </a:lnTo>
                <a:lnTo>
                  <a:pt x="394" y="130"/>
                </a:lnTo>
                <a:lnTo>
                  <a:pt x="394" y="130"/>
                </a:lnTo>
                <a:lnTo>
                  <a:pt x="396" y="130"/>
                </a:lnTo>
                <a:lnTo>
                  <a:pt x="396" y="130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6" y="126"/>
                </a:lnTo>
                <a:lnTo>
                  <a:pt x="396" y="126"/>
                </a:lnTo>
                <a:lnTo>
                  <a:pt x="400" y="122"/>
                </a:lnTo>
                <a:lnTo>
                  <a:pt x="400" y="122"/>
                </a:lnTo>
                <a:lnTo>
                  <a:pt x="400" y="122"/>
                </a:lnTo>
                <a:lnTo>
                  <a:pt x="400" y="120"/>
                </a:lnTo>
                <a:lnTo>
                  <a:pt x="400" y="120"/>
                </a:lnTo>
                <a:close/>
                <a:moveTo>
                  <a:pt x="158" y="32"/>
                </a:moveTo>
                <a:lnTo>
                  <a:pt x="158" y="32"/>
                </a:lnTo>
                <a:lnTo>
                  <a:pt x="158" y="32"/>
                </a:lnTo>
                <a:lnTo>
                  <a:pt x="160" y="32"/>
                </a:lnTo>
                <a:lnTo>
                  <a:pt x="158" y="32"/>
                </a:lnTo>
                <a:close/>
                <a:moveTo>
                  <a:pt x="162" y="28"/>
                </a:moveTo>
                <a:lnTo>
                  <a:pt x="162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close/>
                <a:moveTo>
                  <a:pt x="166" y="22"/>
                </a:moveTo>
                <a:lnTo>
                  <a:pt x="166" y="22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0"/>
                </a:lnTo>
                <a:lnTo>
                  <a:pt x="166" y="20"/>
                </a:lnTo>
                <a:lnTo>
                  <a:pt x="168" y="20"/>
                </a:lnTo>
                <a:lnTo>
                  <a:pt x="168" y="20"/>
                </a:lnTo>
                <a:lnTo>
                  <a:pt x="166" y="22"/>
                </a:lnTo>
                <a:lnTo>
                  <a:pt x="166" y="22"/>
                </a:lnTo>
                <a:close/>
                <a:moveTo>
                  <a:pt x="172" y="12"/>
                </a:move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2" y="12"/>
                </a:lnTo>
                <a:lnTo>
                  <a:pt x="172" y="12"/>
                </a:lnTo>
                <a:close/>
                <a:moveTo>
                  <a:pt x="176" y="12"/>
                </a:moveTo>
                <a:lnTo>
                  <a:pt x="174" y="12"/>
                </a:lnTo>
                <a:lnTo>
                  <a:pt x="172" y="12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6" y="10"/>
                </a:lnTo>
                <a:lnTo>
                  <a:pt x="176" y="12"/>
                </a:lnTo>
                <a:close/>
                <a:moveTo>
                  <a:pt x="178" y="8"/>
                </a:moveTo>
                <a:lnTo>
                  <a:pt x="178" y="8"/>
                </a:lnTo>
                <a:lnTo>
                  <a:pt x="178" y="8"/>
                </a:lnTo>
                <a:lnTo>
                  <a:pt x="178" y="8"/>
                </a:lnTo>
                <a:lnTo>
                  <a:pt x="176" y="10"/>
                </a:lnTo>
                <a:lnTo>
                  <a:pt x="176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8"/>
                </a:lnTo>
                <a:lnTo>
                  <a:pt x="172" y="8"/>
                </a:lnTo>
                <a:lnTo>
                  <a:pt x="174" y="8"/>
                </a:lnTo>
                <a:lnTo>
                  <a:pt x="174" y="8"/>
                </a:lnTo>
                <a:lnTo>
                  <a:pt x="174" y="6"/>
                </a:lnTo>
                <a:lnTo>
                  <a:pt x="174" y="6"/>
                </a:lnTo>
                <a:lnTo>
                  <a:pt x="176" y="6"/>
                </a:lnTo>
                <a:lnTo>
                  <a:pt x="176" y="6"/>
                </a:lnTo>
                <a:lnTo>
                  <a:pt x="178" y="6"/>
                </a:lnTo>
                <a:lnTo>
                  <a:pt x="178" y="6"/>
                </a:lnTo>
                <a:lnTo>
                  <a:pt x="178" y="8"/>
                </a:lnTo>
                <a:lnTo>
                  <a:pt x="178" y="8"/>
                </a:lnTo>
                <a:close/>
                <a:moveTo>
                  <a:pt x="180" y="6"/>
                </a:moveTo>
                <a:lnTo>
                  <a:pt x="180" y="6"/>
                </a:lnTo>
                <a:lnTo>
                  <a:pt x="178" y="6"/>
                </a:lnTo>
                <a:lnTo>
                  <a:pt x="178" y="6"/>
                </a:lnTo>
                <a:lnTo>
                  <a:pt x="180" y="4"/>
                </a:lnTo>
                <a:lnTo>
                  <a:pt x="180" y="4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close/>
                <a:moveTo>
                  <a:pt x="182" y="4"/>
                </a:moveTo>
                <a:lnTo>
                  <a:pt x="182" y="6"/>
                </a:lnTo>
                <a:lnTo>
                  <a:pt x="180" y="6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2" y="4"/>
                </a:lnTo>
                <a:lnTo>
                  <a:pt x="182" y="4"/>
                </a:lnTo>
                <a:close/>
                <a:moveTo>
                  <a:pt x="190" y="4"/>
                </a:moveTo>
                <a:lnTo>
                  <a:pt x="190" y="4"/>
                </a:lnTo>
                <a:lnTo>
                  <a:pt x="188" y="4"/>
                </a:lnTo>
                <a:lnTo>
                  <a:pt x="188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8" y="2"/>
                </a:lnTo>
                <a:lnTo>
                  <a:pt x="188" y="2"/>
                </a:lnTo>
                <a:lnTo>
                  <a:pt x="188" y="2"/>
                </a:lnTo>
                <a:lnTo>
                  <a:pt x="190" y="2"/>
                </a:lnTo>
                <a:lnTo>
                  <a:pt x="190" y="2"/>
                </a:lnTo>
                <a:lnTo>
                  <a:pt x="190" y="4"/>
                </a:lnTo>
                <a:lnTo>
                  <a:pt x="19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2362200" y="2438400"/>
            <a:ext cx="381000" cy="1282700"/>
          </a:xfrm>
          <a:custGeom>
            <a:avLst/>
            <a:gdLst/>
            <a:ahLst/>
            <a:cxnLst>
              <a:cxn ang="0">
                <a:pos x="170" y="550"/>
              </a:cxn>
              <a:cxn ang="0">
                <a:pos x="166" y="534"/>
              </a:cxn>
              <a:cxn ang="0">
                <a:pos x="166" y="506"/>
              </a:cxn>
              <a:cxn ang="0">
                <a:pos x="158" y="444"/>
              </a:cxn>
              <a:cxn ang="0">
                <a:pos x="154" y="392"/>
              </a:cxn>
              <a:cxn ang="0">
                <a:pos x="156" y="330"/>
              </a:cxn>
              <a:cxn ang="0">
                <a:pos x="154" y="280"/>
              </a:cxn>
              <a:cxn ang="0">
                <a:pos x="148" y="252"/>
              </a:cxn>
              <a:cxn ang="0">
                <a:pos x="144" y="236"/>
              </a:cxn>
              <a:cxn ang="0">
                <a:pos x="146" y="224"/>
              </a:cxn>
              <a:cxn ang="0">
                <a:pos x="154" y="206"/>
              </a:cxn>
              <a:cxn ang="0">
                <a:pos x="158" y="190"/>
              </a:cxn>
              <a:cxn ang="0">
                <a:pos x="166" y="170"/>
              </a:cxn>
              <a:cxn ang="0">
                <a:pos x="168" y="130"/>
              </a:cxn>
              <a:cxn ang="0">
                <a:pos x="158" y="104"/>
              </a:cxn>
              <a:cxn ang="0">
                <a:pos x="148" y="92"/>
              </a:cxn>
              <a:cxn ang="0">
                <a:pos x="116" y="76"/>
              </a:cxn>
              <a:cxn ang="0">
                <a:pos x="106" y="62"/>
              </a:cxn>
              <a:cxn ang="0">
                <a:pos x="112" y="44"/>
              </a:cxn>
              <a:cxn ang="0">
                <a:pos x="110" y="26"/>
              </a:cxn>
              <a:cxn ang="0">
                <a:pos x="68" y="6"/>
              </a:cxn>
              <a:cxn ang="0">
                <a:pos x="58" y="34"/>
              </a:cxn>
              <a:cxn ang="0">
                <a:pos x="64" y="52"/>
              </a:cxn>
              <a:cxn ang="0">
                <a:pos x="66" y="68"/>
              </a:cxn>
              <a:cxn ang="0">
                <a:pos x="56" y="80"/>
              </a:cxn>
              <a:cxn ang="0">
                <a:pos x="40" y="88"/>
              </a:cxn>
              <a:cxn ang="0">
                <a:pos x="30" y="100"/>
              </a:cxn>
              <a:cxn ang="0">
                <a:pos x="22" y="106"/>
              </a:cxn>
              <a:cxn ang="0">
                <a:pos x="12" y="126"/>
              </a:cxn>
              <a:cxn ang="0">
                <a:pos x="10" y="162"/>
              </a:cxn>
              <a:cxn ang="0">
                <a:pos x="16" y="194"/>
              </a:cxn>
              <a:cxn ang="0">
                <a:pos x="22" y="202"/>
              </a:cxn>
              <a:cxn ang="0">
                <a:pos x="36" y="216"/>
              </a:cxn>
              <a:cxn ang="0">
                <a:pos x="38" y="226"/>
              </a:cxn>
              <a:cxn ang="0">
                <a:pos x="38" y="242"/>
              </a:cxn>
              <a:cxn ang="0">
                <a:pos x="34" y="258"/>
              </a:cxn>
              <a:cxn ang="0">
                <a:pos x="30" y="294"/>
              </a:cxn>
              <a:cxn ang="0">
                <a:pos x="32" y="346"/>
              </a:cxn>
              <a:cxn ang="0">
                <a:pos x="36" y="412"/>
              </a:cxn>
              <a:cxn ang="0">
                <a:pos x="36" y="476"/>
              </a:cxn>
              <a:cxn ang="0">
                <a:pos x="28" y="528"/>
              </a:cxn>
              <a:cxn ang="0">
                <a:pos x="28" y="540"/>
              </a:cxn>
              <a:cxn ang="0">
                <a:pos x="18" y="550"/>
              </a:cxn>
              <a:cxn ang="0">
                <a:pos x="2" y="562"/>
              </a:cxn>
              <a:cxn ang="0">
                <a:pos x="2" y="566"/>
              </a:cxn>
              <a:cxn ang="0">
                <a:pos x="50" y="558"/>
              </a:cxn>
              <a:cxn ang="0">
                <a:pos x="74" y="552"/>
              </a:cxn>
              <a:cxn ang="0">
                <a:pos x="72" y="534"/>
              </a:cxn>
              <a:cxn ang="0">
                <a:pos x="78" y="508"/>
              </a:cxn>
              <a:cxn ang="0">
                <a:pos x="80" y="438"/>
              </a:cxn>
              <a:cxn ang="0">
                <a:pos x="88" y="366"/>
              </a:cxn>
              <a:cxn ang="0">
                <a:pos x="94" y="338"/>
              </a:cxn>
              <a:cxn ang="0">
                <a:pos x="104" y="380"/>
              </a:cxn>
              <a:cxn ang="0">
                <a:pos x="112" y="450"/>
              </a:cxn>
              <a:cxn ang="0">
                <a:pos x="116" y="512"/>
              </a:cxn>
              <a:cxn ang="0">
                <a:pos x="126" y="536"/>
              </a:cxn>
              <a:cxn ang="0">
                <a:pos x="132" y="556"/>
              </a:cxn>
              <a:cxn ang="0">
                <a:pos x="142" y="566"/>
              </a:cxn>
              <a:cxn ang="0">
                <a:pos x="178" y="562"/>
              </a:cxn>
            </a:cxnLst>
            <a:rect l="0" t="0" r="r" b="b"/>
            <a:pathLst>
              <a:path w="178" h="568">
                <a:moveTo>
                  <a:pt x="178" y="562"/>
                </a:moveTo>
                <a:lnTo>
                  <a:pt x="178" y="562"/>
                </a:lnTo>
                <a:lnTo>
                  <a:pt x="176" y="560"/>
                </a:lnTo>
                <a:lnTo>
                  <a:pt x="176" y="560"/>
                </a:lnTo>
                <a:lnTo>
                  <a:pt x="174" y="560"/>
                </a:lnTo>
                <a:lnTo>
                  <a:pt x="174" y="560"/>
                </a:lnTo>
                <a:lnTo>
                  <a:pt x="174" y="556"/>
                </a:lnTo>
                <a:lnTo>
                  <a:pt x="174" y="556"/>
                </a:lnTo>
                <a:lnTo>
                  <a:pt x="172" y="554"/>
                </a:lnTo>
                <a:lnTo>
                  <a:pt x="172" y="554"/>
                </a:lnTo>
                <a:lnTo>
                  <a:pt x="170" y="550"/>
                </a:lnTo>
                <a:lnTo>
                  <a:pt x="170" y="550"/>
                </a:lnTo>
                <a:lnTo>
                  <a:pt x="168" y="548"/>
                </a:lnTo>
                <a:lnTo>
                  <a:pt x="168" y="548"/>
                </a:lnTo>
                <a:lnTo>
                  <a:pt x="166" y="546"/>
                </a:lnTo>
                <a:lnTo>
                  <a:pt x="166" y="546"/>
                </a:lnTo>
                <a:lnTo>
                  <a:pt x="164" y="544"/>
                </a:lnTo>
                <a:lnTo>
                  <a:pt x="164" y="544"/>
                </a:lnTo>
                <a:lnTo>
                  <a:pt x="164" y="542"/>
                </a:lnTo>
                <a:lnTo>
                  <a:pt x="164" y="542"/>
                </a:lnTo>
                <a:lnTo>
                  <a:pt x="164" y="540"/>
                </a:lnTo>
                <a:lnTo>
                  <a:pt x="164" y="540"/>
                </a:lnTo>
                <a:lnTo>
                  <a:pt x="166" y="534"/>
                </a:lnTo>
                <a:lnTo>
                  <a:pt x="166" y="534"/>
                </a:lnTo>
                <a:lnTo>
                  <a:pt x="166" y="532"/>
                </a:lnTo>
                <a:lnTo>
                  <a:pt x="166" y="532"/>
                </a:lnTo>
                <a:lnTo>
                  <a:pt x="166" y="530"/>
                </a:lnTo>
                <a:lnTo>
                  <a:pt x="166" y="530"/>
                </a:lnTo>
                <a:lnTo>
                  <a:pt x="166" y="528"/>
                </a:lnTo>
                <a:lnTo>
                  <a:pt x="166" y="528"/>
                </a:lnTo>
                <a:lnTo>
                  <a:pt x="166" y="526"/>
                </a:lnTo>
                <a:lnTo>
                  <a:pt x="166" y="526"/>
                </a:lnTo>
                <a:lnTo>
                  <a:pt x="166" y="516"/>
                </a:lnTo>
                <a:lnTo>
                  <a:pt x="166" y="516"/>
                </a:lnTo>
                <a:lnTo>
                  <a:pt x="166" y="506"/>
                </a:lnTo>
                <a:lnTo>
                  <a:pt x="166" y="506"/>
                </a:lnTo>
                <a:lnTo>
                  <a:pt x="164" y="498"/>
                </a:lnTo>
                <a:lnTo>
                  <a:pt x="164" y="498"/>
                </a:lnTo>
                <a:lnTo>
                  <a:pt x="162" y="482"/>
                </a:lnTo>
                <a:lnTo>
                  <a:pt x="162" y="482"/>
                </a:lnTo>
                <a:lnTo>
                  <a:pt x="160" y="472"/>
                </a:lnTo>
                <a:lnTo>
                  <a:pt x="160" y="472"/>
                </a:lnTo>
                <a:lnTo>
                  <a:pt x="160" y="466"/>
                </a:lnTo>
                <a:lnTo>
                  <a:pt x="160" y="466"/>
                </a:lnTo>
                <a:lnTo>
                  <a:pt x="158" y="454"/>
                </a:lnTo>
                <a:lnTo>
                  <a:pt x="158" y="454"/>
                </a:lnTo>
                <a:lnTo>
                  <a:pt x="158" y="444"/>
                </a:lnTo>
                <a:lnTo>
                  <a:pt x="158" y="444"/>
                </a:lnTo>
                <a:lnTo>
                  <a:pt x="156" y="436"/>
                </a:lnTo>
                <a:lnTo>
                  <a:pt x="156" y="436"/>
                </a:lnTo>
                <a:lnTo>
                  <a:pt x="156" y="428"/>
                </a:lnTo>
                <a:lnTo>
                  <a:pt x="156" y="428"/>
                </a:lnTo>
                <a:lnTo>
                  <a:pt x="156" y="418"/>
                </a:lnTo>
                <a:lnTo>
                  <a:pt x="156" y="418"/>
                </a:lnTo>
                <a:lnTo>
                  <a:pt x="156" y="408"/>
                </a:lnTo>
                <a:lnTo>
                  <a:pt x="156" y="408"/>
                </a:lnTo>
                <a:lnTo>
                  <a:pt x="154" y="400"/>
                </a:lnTo>
                <a:lnTo>
                  <a:pt x="154" y="400"/>
                </a:lnTo>
                <a:lnTo>
                  <a:pt x="154" y="392"/>
                </a:lnTo>
                <a:lnTo>
                  <a:pt x="154" y="392"/>
                </a:lnTo>
                <a:lnTo>
                  <a:pt x="154" y="386"/>
                </a:lnTo>
                <a:lnTo>
                  <a:pt x="154" y="386"/>
                </a:lnTo>
                <a:lnTo>
                  <a:pt x="154" y="380"/>
                </a:lnTo>
                <a:lnTo>
                  <a:pt x="154" y="380"/>
                </a:lnTo>
                <a:lnTo>
                  <a:pt x="156" y="366"/>
                </a:lnTo>
                <a:lnTo>
                  <a:pt x="156" y="366"/>
                </a:lnTo>
                <a:lnTo>
                  <a:pt x="156" y="356"/>
                </a:lnTo>
                <a:lnTo>
                  <a:pt x="156" y="356"/>
                </a:lnTo>
                <a:lnTo>
                  <a:pt x="156" y="344"/>
                </a:lnTo>
                <a:lnTo>
                  <a:pt x="156" y="344"/>
                </a:lnTo>
                <a:lnTo>
                  <a:pt x="156" y="330"/>
                </a:lnTo>
                <a:lnTo>
                  <a:pt x="156" y="330"/>
                </a:lnTo>
                <a:lnTo>
                  <a:pt x="156" y="320"/>
                </a:lnTo>
                <a:lnTo>
                  <a:pt x="156" y="320"/>
                </a:lnTo>
                <a:lnTo>
                  <a:pt x="156" y="312"/>
                </a:lnTo>
                <a:lnTo>
                  <a:pt x="156" y="312"/>
                </a:lnTo>
                <a:lnTo>
                  <a:pt x="156" y="304"/>
                </a:lnTo>
                <a:lnTo>
                  <a:pt x="156" y="304"/>
                </a:lnTo>
                <a:lnTo>
                  <a:pt x="156" y="296"/>
                </a:lnTo>
                <a:lnTo>
                  <a:pt x="156" y="296"/>
                </a:lnTo>
                <a:lnTo>
                  <a:pt x="156" y="286"/>
                </a:lnTo>
                <a:lnTo>
                  <a:pt x="156" y="286"/>
                </a:lnTo>
                <a:lnTo>
                  <a:pt x="154" y="280"/>
                </a:lnTo>
                <a:lnTo>
                  <a:pt x="154" y="280"/>
                </a:lnTo>
                <a:lnTo>
                  <a:pt x="152" y="272"/>
                </a:lnTo>
                <a:lnTo>
                  <a:pt x="152" y="272"/>
                </a:lnTo>
                <a:lnTo>
                  <a:pt x="150" y="264"/>
                </a:lnTo>
                <a:lnTo>
                  <a:pt x="150" y="264"/>
                </a:lnTo>
                <a:lnTo>
                  <a:pt x="150" y="260"/>
                </a:lnTo>
                <a:lnTo>
                  <a:pt x="150" y="260"/>
                </a:lnTo>
                <a:lnTo>
                  <a:pt x="148" y="258"/>
                </a:lnTo>
                <a:lnTo>
                  <a:pt x="148" y="258"/>
                </a:lnTo>
                <a:lnTo>
                  <a:pt x="148" y="256"/>
                </a:lnTo>
                <a:lnTo>
                  <a:pt x="148" y="256"/>
                </a:lnTo>
                <a:lnTo>
                  <a:pt x="148" y="252"/>
                </a:lnTo>
                <a:lnTo>
                  <a:pt x="148" y="252"/>
                </a:lnTo>
                <a:lnTo>
                  <a:pt x="146" y="248"/>
                </a:lnTo>
                <a:lnTo>
                  <a:pt x="146" y="248"/>
                </a:lnTo>
                <a:lnTo>
                  <a:pt x="146" y="244"/>
                </a:lnTo>
                <a:lnTo>
                  <a:pt x="146" y="244"/>
                </a:lnTo>
                <a:lnTo>
                  <a:pt x="146" y="242"/>
                </a:lnTo>
                <a:lnTo>
                  <a:pt x="146" y="242"/>
                </a:lnTo>
                <a:lnTo>
                  <a:pt x="144" y="240"/>
                </a:lnTo>
                <a:lnTo>
                  <a:pt x="144" y="240"/>
                </a:lnTo>
                <a:lnTo>
                  <a:pt x="144" y="238"/>
                </a:lnTo>
                <a:lnTo>
                  <a:pt x="144" y="238"/>
                </a:lnTo>
                <a:lnTo>
                  <a:pt x="144" y="236"/>
                </a:lnTo>
                <a:lnTo>
                  <a:pt x="144" y="236"/>
                </a:lnTo>
                <a:lnTo>
                  <a:pt x="142" y="234"/>
                </a:lnTo>
                <a:lnTo>
                  <a:pt x="142" y="234"/>
                </a:lnTo>
                <a:lnTo>
                  <a:pt x="144" y="234"/>
                </a:lnTo>
                <a:lnTo>
                  <a:pt x="144" y="234"/>
                </a:lnTo>
                <a:lnTo>
                  <a:pt x="144" y="228"/>
                </a:lnTo>
                <a:lnTo>
                  <a:pt x="144" y="228"/>
                </a:lnTo>
                <a:lnTo>
                  <a:pt x="144" y="226"/>
                </a:lnTo>
                <a:lnTo>
                  <a:pt x="144" y="226"/>
                </a:lnTo>
                <a:lnTo>
                  <a:pt x="144" y="224"/>
                </a:lnTo>
                <a:lnTo>
                  <a:pt x="144" y="224"/>
                </a:lnTo>
                <a:lnTo>
                  <a:pt x="146" y="224"/>
                </a:lnTo>
                <a:lnTo>
                  <a:pt x="146" y="224"/>
                </a:lnTo>
                <a:lnTo>
                  <a:pt x="150" y="220"/>
                </a:lnTo>
                <a:lnTo>
                  <a:pt x="150" y="220"/>
                </a:lnTo>
                <a:lnTo>
                  <a:pt x="152" y="218"/>
                </a:lnTo>
                <a:lnTo>
                  <a:pt x="152" y="218"/>
                </a:lnTo>
                <a:lnTo>
                  <a:pt x="152" y="214"/>
                </a:lnTo>
                <a:lnTo>
                  <a:pt x="152" y="214"/>
                </a:lnTo>
                <a:lnTo>
                  <a:pt x="154" y="210"/>
                </a:lnTo>
                <a:lnTo>
                  <a:pt x="154" y="210"/>
                </a:lnTo>
                <a:lnTo>
                  <a:pt x="154" y="208"/>
                </a:lnTo>
                <a:lnTo>
                  <a:pt x="154" y="208"/>
                </a:lnTo>
                <a:lnTo>
                  <a:pt x="154" y="206"/>
                </a:lnTo>
                <a:lnTo>
                  <a:pt x="154" y="206"/>
                </a:lnTo>
                <a:lnTo>
                  <a:pt x="154" y="204"/>
                </a:lnTo>
                <a:lnTo>
                  <a:pt x="154" y="204"/>
                </a:lnTo>
                <a:lnTo>
                  <a:pt x="154" y="200"/>
                </a:lnTo>
                <a:lnTo>
                  <a:pt x="154" y="200"/>
                </a:lnTo>
                <a:lnTo>
                  <a:pt x="154" y="196"/>
                </a:lnTo>
                <a:lnTo>
                  <a:pt x="154" y="196"/>
                </a:lnTo>
                <a:lnTo>
                  <a:pt x="154" y="196"/>
                </a:lnTo>
                <a:lnTo>
                  <a:pt x="154" y="196"/>
                </a:lnTo>
                <a:lnTo>
                  <a:pt x="156" y="194"/>
                </a:lnTo>
                <a:lnTo>
                  <a:pt x="156" y="194"/>
                </a:lnTo>
                <a:lnTo>
                  <a:pt x="158" y="190"/>
                </a:lnTo>
                <a:lnTo>
                  <a:pt x="158" y="190"/>
                </a:lnTo>
                <a:lnTo>
                  <a:pt x="158" y="188"/>
                </a:lnTo>
                <a:lnTo>
                  <a:pt x="158" y="188"/>
                </a:lnTo>
                <a:lnTo>
                  <a:pt x="160" y="186"/>
                </a:lnTo>
                <a:lnTo>
                  <a:pt x="160" y="186"/>
                </a:lnTo>
                <a:lnTo>
                  <a:pt x="162" y="182"/>
                </a:lnTo>
                <a:lnTo>
                  <a:pt x="162" y="182"/>
                </a:lnTo>
                <a:lnTo>
                  <a:pt x="164" y="180"/>
                </a:lnTo>
                <a:lnTo>
                  <a:pt x="164" y="180"/>
                </a:lnTo>
                <a:lnTo>
                  <a:pt x="164" y="176"/>
                </a:lnTo>
                <a:lnTo>
                  <a:pt x="164" y="176"/>
                </a:lnTo>
                <a:lnTo>
                  <a:pt x="166" y="170"/>
                </a:lnTo>
                <a:lnTo>
                  <a:pt x="166" y="170"/>
                </a:lnTo>
                <a:lnTo>
                  <a:pt x="168" y="158"/>
                </a:lnTo>
                <a:lnTo>
                  <a:pt x="168" y="158"/>
                </a:lnTo>
                <a:lnTo>
                  <a:pt x="170" y="150"/>
                </a:lnTo>
                <a:lnTo>
                  <a:pt x="170" y="150"/>
                </a:lnTo>
                <a:lnTo>
                  <a:pt x="170" y="140"/>
                </a:lnTo>
                <a:lnTo>
                  <a:pt x="170" y="140"/>
                </a:lnTo>
                <a:lnTo>
                  <a:pt x="170" y="136"/>
                </a:lnTo>
                <a:lnTo>
                  <a:pt x="170" y="136"/>
                </a:lnTo>
                <a:lnTo>
                  <a:pt x="170" y="132"/>
                </a:lnTo>
                <a:lnTo>
                  <a:pt x="170" y="132"/>
                </a:lnTo>
                <a:lnTo>
                  <a:pt x="168" y="130"/>
                </a:lnTo>
                <a:lnTo>
                  <a:pt x="168" y="130"/>
                </a:lnTo>
                <a:lnTo>
                  <a:pt x="164" y="120"/>
                </a:lnTo>
                <a:lnTo>
                  <a:pt x="164" y="120"/>
                </a:lnTo>
                <a:lnTo>
                  <a:pt x="162" y="114"/>
                </a:lnTo>
                <a:lnTo>
                  <a:pt x="162" y="114"/>
                </a:lnTo>
                <a:lnTo>
                  <a:pt x="162" y="112"/>
                </a:lnTo>
                <a:lnTo>
                  <a:pt x="162" y="112"/>
                </a:lnTo>
                <a:lnTo>
                  <a:pt x="162" y="110"/>
                </a:lnTo>
                <a:lnTo>
                  <a:pt x="162" y="110"/>
                </a:lnTo>
                <a:lnTo>
                  <a:pt x="162" y="106"/>
                </a:lnTo>
                <a:lnTo>
                  <a:pt x="162" y="106"/>
                </a:lnTo>
                <a:lnTo>
                  <a:pt x="158" y="104"/>
                </a:lnTo>
                <a:lnTo>
                  <a:pt x="158" y="104"/>
                </a:lnTo>
                <a:lnTo>
                  <a:pt x="158" y="102"/>
                </a:lnTo>
                <a:lnTo>
                  <a:pt x="158" y="102"/>
                </a:lnTo>
                <a:lnTo>
                  <a:pt x="156" y="100"/>
                </a:lnTo>
                <a:lnTo>
                  <a:pt x="156" y="100"/>
                </a:lnTo>
                <a:lnTo>
                  <a:pt x="154" y="96"/>
                </a:lnTo>
                <a:lnTo>
                  <a:pt x="154" y="96"/>
                </a:lnTo>
                <a:lnTo>
                  <a:pt x="154" y="96"/>
                </a:lnTo>
                <a:lnTo>
                  <a:pt x="154" y="96"/>
                </a:lnTo>
                <a:lnTo>
                  <a:pt x="150" y="94"/>
                </a:lnTo>
                <a:lnTo>
                  <a:pt x="150" y="94"/>
                </a:lnTo>
                <a:lnTo>
                  <a:pt x="148" y="92"/>
                </a:lnTo>
                <a:lnTo>
                  <a:pt x="148" y="92"/>
                </a:lnTo>
                <a:lnTo>
                  <a:pt x="146" y="92"/>
                </a:lnTo>
                <a:lnTo>
                  <a:pt x="146" y="92"/>
                </a:lnTo>
                <a:lnTo>
                  <a:pt x="140" y="88"/>
                </a:lnTo>
                <a:lnTo>
                  <a:pt x="140" y="88"/>
                </a:lnTo>
                <a:lnTo>
                  <a:pt x="130" y="82"/>
                </a:lnTo>
                <a:lnTo>
                  <a:pt x="130" y="82"/>
                </a:lnTo>
                <a:lnTo>
                  <a:pt x="124" y="80"/>
                </a:lnTo>
                <a:lnTo>
                  <a:pt x="124" y="80"/>
                </a:lnTo>
                <a:lnTo>
                  <a:pt x="120" y="78"/>
                </a:lnTo>
                <a:lnTo>
                  <a:pt x="120" y="78"/>
                </a:lnTo>
                <a:lnTo>
                  <a:pt x="116" y="76"/>
                </a:lnTo>
                <a:lnTo>
                  <a:pt x="116" y="76"/>
                </a:ln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2" y="74"/>
                </a:lnTo>
                <a:lnTo>
                  <a:pt x="112" y="74"/>
                </a:lnTo>
                <a:lnTo>
                  <a:pt x="112" y="74"/>
                </a:lnTo>
                <a:lnTo>
                  <a:pt x="108" y="68"/>
                </a:lnTo>
                <a:lnTo>
                  <a:pt x="108" y="68"/>
                </a:lnTo>
                <a:lnTo>
                  <a:pt x="106" y="64"/>
                </a:lnTo>
                <a:lnTo>
                  <a:pt x="106" y="64"/>
                </a:lnTo>
                <a:lnTo>
                  <a:pt x="106" y="62"/>
                </a:lnTo>
                <a:lnTo>
                  <a:pt x="106" y="62"/>
                </a:lnTo>
                <a:lnTo>
                  <a:pt x="106" y="56"/>
                </a:lnTo>
                <a:lnTo>
                  <a:pt x="106" y="56"/>
                </a:lnTo>
                <a:lnTo>
                  <a:pt x="108" y="54"/>
                </a:lnTo>
                <a:lnTo>
                  <a:pt x="108" y="54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10" y="46"/>
                </a:lnTo>
                <a:lnTo>
                  <a:pt x="110" y="46"/>
                </a:lnTo>
                <a:lnTo>
                  <a:pt x="112" y="44"/>
                </a:lnTo>
                <a:lnTo>
                  <a:pt x="112" y="44"/>
                </a:lnTo>
                <a:lnTo>
                  <a:pt x="112" y="40"/>
                </a:lnTo>
                <a:lnTo>
                  <a:pt x="112" y="40"/>
                </a:lnTo>
                <a:lnTo>
                  <a:pt x="114" y="34"/>
                </a:lnTo>
                <a:lnTo>
                  <a:pt x="114" y="34"/>
                </a:lnTo>
                <a:lnTo>
                  <a:pt x="112" y="30"/>
                </a:lnTo>
                <a:lnTo>
                  <a:pt x="112" y="30"/>
                </a:lnTo>
                <a:lnTo>
                  <a:pt x="110" y="28"/>
                </a:lnTo>
                <a:lnTo>
                  <a:pt x="110" y="28"/>
                </a:lnTo>
                <a:lnTo>
                  <a:pt x="110" y="28"/>
                </a:lnTo>
                <a:lnTo>
                  <a:pt x="110" y="28"/>
                </a:lnTo>
                <a:lnTo>
                  <a:pt x="110" y="26"/>
                </a:lnTo>
                <a:lnTo>
                  <a:pt x="110" y="26"/>
                </a:lnTo>
                <a:lnTo>
                  <a:pt x="108" y="18"/>
                </a:lnTo>
                <a:lnTo>
                  <a:pt x="108" y="18"/>
                </a:lnTo>
                <a:lnTo>
                  <a:pt x="104" y="10"/>
                </a:lnTo>
                <a:lnTo>
                  <a:pt x="100" y="6"/>
                </a:lnTo>
                <a:lnTo>
                  <a:pt x="100" y="6"/>
                </a:lnTo>
                <a:lnTo>
                  <a:pt x="94" y="2"/>
                </a:lnTo>
                <a:lnTo>
                  <a:pt x="88" y="0"/>
                </a:lnTo>
                <a:lnTo>
                  <a:pt x="88" y="0"/>
                </a:lnTo>
                <a:lnTo>
                  <a:pt x="82" y="0"/>
                </a:lnTo>
                <a:lnTo>
                  <a:pt x="74" y="2"/>
                </a:lnTo>
                <a:lnTo>
                  <a:pt x="74" y="2"/>
                </a:lnTo>
                <a:lnTo>
                  <a:pt x="68" y="6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58" y="20"/>
                </a:lnTo>
                <a:lnTo>
                  <a:pt x="58" y="20"/>
                </a:lnTo>
                <a:lnTo>
                  <a:pt x="58" y="28"/>
                </a:lnTo>
                <a:lnTo>
                  <a:pt x="60" y="32"/>
                </a:lnTo>
                <a:lnTo>
                  <a:pt x="60" y="32"/>
                </a:lnTo>
                <a:lnTo>
                  <a:pt x="60" y="34"/>
                </a:lnTo>
                <a:lnTo>
                  <a:pt x="60" y="34"/>
                </a:lnTo>
                <a:lnTo>
                  <a:pt x="58" y="34"/>
                </a:lnTo>
                <a:lnTo>
                  <a:pt x="58" y="34"/>
                </a:lnTo>
                <a:lnTo>
                  <a:pt x="58" y="38"/>
                </a:lnTo>
                <a:lnTo>
                  <a:pt x="58" y="38"/>
                </a:lnTo>
                <a:lnTo>
                  <a:pt x="58" y="42"/>
                </a:lnTo>
                <a:lnTo>
                  <a:pt x="58" y="42"/>
                </a:lnTo>
                <a:lnTo>
                  <a:pt x="60" y="46"/>
                </a:lnTo>
                <a:lnTo>
                  <a:pt x="60" y="46"/>
                </a:lnTo>
                <a:lnTo>
                  <a:pt x="62" y="50"/>
                </a:lnTo>
                <a:lnTo>
                  <a:pt x="62" y="50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6"/>
                </a:lnTo>
                <a:lnTo>
                  <a:pt x="64" y="56"/>
                </a:lnTo>
                <a:lnTo>
                  <a:pt x="66" y="62"/>
                </a:lnTo>
                <a:lnTo>
                  <a:pt x="66" y="62"/>
                </a:lnTo>
                <a:lnTo>
                  <a:pt x="66" y="64"/>
                </a:lnTo>
                <a:lnTo>
                  <a:pt x="66" y="64"/>
                </a:lnTo>
                <a:lnTo>
                  <a:pt x="66" y="64"/>
                </a:lnTo>
                <a:lnTo>
                  <a:pt x="66" y="64"/>
                </a:lnTo>
                <a:lnTo>
                  <a:pt x="66" y="66"/>
                </a:lnTo>
                <a:lnTo>
                  <a:pt x="66" y="66"/>
                </a:lnTo>
                <a:lnTo>
                  <a:pt x="66" y="68"/>
                </a:lnTo>
                <a:lnTo>
                  <a:pt x="66" y="68"/>
                </a:lnTo>
                <a:lnTo>
                  <a:pt x="66" y="70"/>
                </a:lnTo>
                <a:lnTo>
                  <a:pt x="66" y="70"/>
                </a:lnTo>
                <a:lnTo>
                  <a:pt x="64" y="72"/>
                </a:lnTo>
                <a:lnTo>
                  <a:pt x="64" y="72"/>
                </a:lnTo>
                <a:lnTo>
                  <a:pt x="64" y="76"/>
                </a:lnTo>
                <a:lnTo>
                  <a:pt x="64" y="76"/>
                </a:lnTo>
                <a:lnTo>
                  <a:pt x="62" y="76"/>
                </a:lnTo>
                <a:lnTo>
                  <a:pt x="62" y="76"/>
                </a:lnTo>
                <a:lnTo>
                  <a:pt x="60" y="78"/>
                </a:lnTo>
                <a:lnTo>
                  <a:pt x="60" y="78"/>
                </a:lnTo>
                <a:lnTo>
                  <a:pt x="56" y="80"/>
                </a:lnTo>
                <a:lnTo>
                  <a:pt x="56" y="80"/>
                </a:lnTo>
                <a:lnTo>
                  <a:pt x="54" y="80"/>
                </a:lnTo>
                <a:lnTo>
                  <a:pt x="54" y="80"/>
                </a:lnTo>
                <a:lnTo>
                  <a:pt x="52" y="82"/>
                </a:lnTo>
                <a:lnTo>
                  <a:pt x="52" y="82"/>
                </a:lnTo>
                <a:lnTo>
                  <a:pt x="50" y="84"/>
                </a:lnTo>
                <a:lnTo>
                  <a:pt x="50" y="84"/>
                </a:lnTo>
                <a:lnTo>
                  <a:pt x="46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0" y="88"/>
                </a:lnTo>
                <a:lnTo>
                  <a:pt x="40" y="88"/>
                </a:lnTo>
                <a:lnTo>
                  <a:pt x="38" y="92"/>
                </a:lnTo>
                <a:lnTo>
                  <a:pt x="38" y="92"/>
                </a:lnTo>
                <a:lnTo>
                  <a:pt x="34" y="94"/>
                </a:lnTo>
                <a:lnTo>
                  <a:pt x="34" y="94"/>
                </a:lnTo>
                <a:lnTo>
                  <a:pt x="34" y="96"/>
                </a:lnTo>
                <a:lnTo>
                  <a:pt x="34" y="96"/>
                </a:lnTo>
                <a:lnTo>
                  <a:pt x="32" y="96"/>
                </a:lnTo>
                <a:lnTo>
                  <a:pt x="32" y="96"/>
                </a:lnTo>
                <a:lnTo>
                  <a:pt x="30" y="98"/>
                </a:lnTo>
                <a:lnTo>
                  <a:pt x="30" y="98"/>
                </a:lnTo>
                <a:lnTo>
                  <a:pt x="30" y="100"/>
                </a:lnTo>
                <a:lnTo>
                  <a:pt x="30" y="100"/>
                </a:lnTo>
                <a:lnTo>
                  <a:pt x="28" y="100"/>
                </a:lnTo>
                <a:lnTo>
                  <a:pt x="28" y="100"/>
                </a:lnTo>
                <a:lnTo>
                  <a:pt x="28" y="100"/>
                </a:lnTo>
                <a:lnTo>
                  <a:pt x="28" y="100"/>
                </a:lnTo>
                <a:lnTo>
                  <a:pt x="26" y="102"/>
                </a:lnTo>
                <a:lnTo>
                  <a:pt x="26" y="102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2" y="106"/>
                </a:lnTo>
                <a:lnTo>
                  <a:pt x="22" y="106"/>
                </a:lnTo>
                <a:lnTo>
                  <a:pt x="20" y="110"/>
                </a:lnTo>
                <a:lnTo>
                  <a:pt x="20" y="110"/>
                </a:lnTo>
                <a:lnTo>
                  <a:pt x="20" y="112"/>
                </a:lnTo>
                <a:lnTo>
                  <a:pt x="20" y="112"/>
                </a:lnTo>
                <a:lnTo>
                  <a:pt x="18" y="116"/>
                </a:lnTo>
                <a:lnTo>
                  <a:pt x="18" y="116"/>
                </a:lnTo>
                <a:lnTo>
                  <a:pt x="16" y="118"/>
                </a:lnTo>
                <a:lnTo>
                  <a:pt x="16" y="118"/>
                </a:lnTo>
                <a:lnTo>
                  <a:pt x="14" y="120"/>
                </a:lnTo>
                <a:lnTo>
                  <a:pt x="14" y="120"/>
                </a:lnTo>
                <a:lnTo>
                  <a:pt x="12" y="126"/>
                </a:lnTo>
                <a:lnTo>
                  <a:pt x="12" y="126"/>
                </a:lnTo>
                <a:lnTo>
                  <a:pt x="12" y="128"/>
                </a:lnTo>
                <a:lnTo>
                  <a:pt x="12" y="128"/>
                </a:lnTo>
                <a:lnTo>
                  <a:pt x="12" y="132"/>
                </a:lnTo>
                <a:lnTo>
                  <a:pt x="12" y="132"/>
                </a:lnTo>
                <a:lnTo>
                  <a:pt x="12" y="140"/>
                </a:lnTo>
                <a:lnTo>
                  <a:pt x="12" y="140"/>
                </a:lnTo>
                <a:lnTo>
                  <a:pt x="10" y="148"/>
                </a:lnTo>
                <a:lnTo>
                  <a:pt x="10" y="148"/>
                </a:lnTo>
                <a:lnTo>
                  <a:pt x="10" y="156"/>
                </a:lnTo>
                <a:lnTo>
                  <a:pt x="10" y="156"/>
                </a:lnTo>
                <a:lnTo>
                  <a:pt x="10" y="162"/>
                </a:lnTo>
                <a:lnTo>
                  <a:pt x="10" y="162"/>
                </a:lnTo>
                <a:lnTo>
                  <a:pt x="10" y="170"/>
                </a:lnTo>
                <a:lnTo>
                  <a:pt x="10" y="170"/>
                </a:lnTo>
                <a:lnTo>
                  <a:pt x="12" y="180"/>
                </a:lnTo>
                <a:lnTo>
                  <a:pt x="12" y="180"/>
                </a:lnTo>
                <a:lnTo>
                  <a:pt x="12" y="188"/>
                </a:lnTo>
                <a:lnTo>
                  <a:pt x="12" y="188"/>
                </a:lnTo>
                <a:lnTo>
                  <a:pt x="12" y="190"/>
                </a:lnTo>
                <a:lnTo>
                  <a:pt x="12" y="190"/>
                </a:lnTo>
                <a:lnTo>
                  <a:pt x="14" y="192"/>
                </a:lnTo>
                <a:lnTo>
                  <a:pt x="14" y="192"/>
                </a:lnTo>
                <a:lnTo>
                  <a:pt x="16" y="194"/>
                </a:lnTo>
                <a:lnTo>
                  <a:pt x="16" y="194"/>
                </a:lnTo>
                <a:lnTo>
                  <a:pt x="18" y="196"/>
                </a:lnTo>
                <a:lnTo>
                  <a:pt x="18" y="196"/>
                </a:lnTo>
                <a:lnTo>
                  <a:pt x="18" y="198"/>
                </a:lnTo>
                <a:lnTo>
                  <a:pt x="18" y="198"/>
                </a:lnTo>
                <a:lnTo>
                  <a:pt x="18" y="198"/>
                </a:lnTo>
                <a:lnTo>
                  <a:pt x="18" y="198"/>
                </a:lnTo>
                <a:lnTo>
                  <a:pt x="20" y="200"/>
                </a:lnTo>
                <a:lnTo>
                  <a:pt x="20" y="200"/>
                </a:lnTo>
                <a:lnTo>
                  <a:pt x="22" y="200"/>
                </a:lnTo>
                <a:lnTo>
                  <a:pt x="22" y="200"/>
                </a:lnTo>
                <a:lnTo>
                  <a:pt x="22" y="202"/>
                </a:lnTo>
                <a:lnTo>
                  <a:pt x="22" y="202"/>
                </a:lnTo>
                <a:lnTo>
                  <a:pt x="26" y="202"/>
                </a:lnTo>
                <a:lnTo>
                  <a:pt x="26" y="202"/>
                </a:lnTo>
                <a:lnTo>
                  <a:pt x="32" y="202"/>
                </a:lnTo>
                <a:lnTo>
                  <a:pt x="32" y="202"/>
                </a:lnTo>
                <a:lnTo>
                  <a:pt x="36" y="202"/>
                </a:lnTo>
                <a:lnTo>
                  <a:pt x="36" y="202"/>
                </a:lnTo>
                <a:lnTo>
                  <a:pt x="36" y="204"/>
                </a:lnTo>
                <a:lnTo>
                  <a:pt x="36" y="204"/>
                </a:lnTo>
                <a:lnTo>
                  <a:pt x="36" y="208"/>
                </a:lnTo>
                <a:lnTo>
                  <a:pt x="36" y="208"/>
                </a:lnTo>
                <a:lnTo>
                  <a:pt x="36" y="216"/>
                </a:lnTo>
                <a:lnTo>
                  <a:pt x="36" y="216"/>
                </a:lnTo>
                <a:lnTo>
                  <a:pt x="36" y="222"/>
                </a:lnTo>
                <a:lnTo>
                  <a:pt x="36" y="222"/>
                </a:lnTo>
                <a:lnTo>
                  <a:pt x="38" y="224"/>
                </a:lnTo>
                <a:lnTo>
                  <a:pt x="38" y="224"/>
                </a:lnTo>
                <a:lnTo>
                  <a:pt x="38" y="224"/>
                </a:lnTo>
                <a:lnTo>
                  <a:pt x="38" y="224"/>
                </a:lnTo>
                <a:lnTo>
                  <a:pt x="38" y="226"/>
                </a:lnTo>
                <a:lnTo>
                  <a:pt x="38" y="226"/>
                </a:lnTo>
                <a:lnTo>
                  <a:pt x="40" y="226"/>
                </a:lnTo>
                <a:lnTo>
                  <a:pt x="40" y="226"/>
                </a:lnTo>
                <a:lnTo>
                  <a:pt x="38" y="226"/>
                </a:lnTo>
                <a:lnTo>
                  <a:pt x="38" y="226"/>
                </a:lnTo>
                <a:lnTo>
                  <a:pt x="38" y="230"/>
                </a:lnTo>
                <a:lnTo>
                  <a:pt x="38" y="230"/>
                </a:lnTo>
                <a:lnTo>
                  <a:pt x="38" y="232"/>
                </a:lnTo>
                <a:lnTo>
                  <a:pt x="38" y="232"/>
                </a:lnTo>
                <a:lnTo>
                  <a:pt x="38" y="236"/>
                </a:lnTo>
                <a:lnTo>
                  <a:pt x="38" y="236"/>
                </a:lnTo>
                <a:lnTo>
                  <a:pt x="38" y="238"/>
                </a:lnTo>
                <a:lnTo>
                  <a:pt x="38" y="238"/>
                </a:lnTo>
                <a:lnTo>
                  <a:pt x="38" y="240"/>
                </a:lnTo>
                <a:lnTo>
                  <a:pt x="38" y="240"/>
                </a:lnTo>
                <a:lnTo>
                  <a:pt x="38" y="242"/>
                </a:lnTo>
                <a:lnTo>
                  <a:pt x="38" y="242"/>
                </a:lnTo>
                <a:lnTo>
                  <a:pt x="36" y="246"/>
                </a:lnTo>
                <a:lnTo>
                  <a:pt x="36" y="246"/>
                </a:lnTo>
                <a:lnTo>
                  <a:pt x="36" y="248"/>
                </a:lnTo>
                <a:lnTo>
                  <a:pt x="36" y="248"/>
                </a:lnTo>
                <a:lnTo>
                  <a:pt x="36" y="250"/>
                </a:lnTo>
                <a:lnTo>
                  <a:pt x="36" y="250"/>
                </a:lnTo>
                <a:lnTo>
                  <a:pt x="34" y="254"/>
                </a:lnTo>
                <a:lnTo>
                  <a:pt x="34" y="254"/>
                </a:lnTo>
                <a:lnTo>
                  <a:pt x="34" y="256"/>
                </a:lnTo>
                <a:lnTo>
                  <a:pt x="34" y="256"/>
                </a:lnTo>
                <a:lnTo>
                  <a:pt x="34" y="258"/>
                </a:lnTo>
                <a:lnTo>
                  <a:pt x="34" y="258"/>
                </a:lnTo>
                <a:lnTo>
                  <a:pt x="32" y="264"/>
                </a:lnTo>
                <a:lnTo>
                  <a:pt x="32" y="264"/>
                </a:lnTo>
                <a:lnTo>
                  <a:pt x="32" y="268"/>
                </a:lnTo>
                <a:lnTo>
                  <a:pt x="32" y="268"/>
                </a:lnTo>
                <a:lnTo>
                  <a:pt x="30" y="272"/>
                </a:lnTo>
                <a:lnTo>
                  <a:pt x="30" y="272"/>
                </a:lnTo>
                <a:lnTo>
                  <a:pt x="30" y="280"/>
                </a:lnTo>
                <a:lnTo>
                  <a:pt x="30" y="280"/>
                </a:lnTo>
                <a:lnTo>
                  <a:pt x="30" y="286"/>
                </a:lnTo>
                <a:lnTo>
                  <a:pt x="30" y="286"/>
                </a:lnTo>
                <a:lnTo>
                  <a:pt x="30" y="294"/>
                </a:lnTo>
                <a:lnTo>
                  <a:pt x="30" y="294"/>
                </a:lnTo>
                <a:lnTo>
                  <a:pt x="30" y="300"/>
                </a:lnTo>
                <a:lnTo>
                  <a:pt x="30" y="300"/>
                </a:lnTo>
                <a:lnTo>
                  <a:pt x="30" y="308"/>
                </a:lnTo>
                <a:lnTo>
                  <a:pt x="30" y="308"/>
                </a:lnTo>
                <a:lnTo>
                  <a:pt x="30" y="312"/>
                </a:lnTo>
                <a:lnTo>
                  <a:pt x="30" y="312"/>
                </a:lnTo>
                <a:lnTo>
                  <a:pt x="30" y="326"/>
                </a:lnTo>
                <a:lnTo>
                  <a:pt x="30" y="326"/>
                </a:lnTo>
                <a:lnTo>
                  <a:pt x="30" y="338"/>
                </a:lnTo>
                <a:lnTo>
                  <a:pt x="30" y="338"/>
                </a:lnTo>
                <a:lnTo>
                  <a:pt x="32" y="346"/>
                </a:lnTo>
                <a:lnTo>
                  <a:pt x="32" y="346"/>
                </a:lnTo>
                <a:lnTo>
                  <a:pt x="32" y="358"/>
                </a:lnTo>
                <a:lnTo>
                  <a:pt x="32" y="358"/>
                </a:lnTo>
                <a:lnTo>
                  <a:pt x="34" y="372"/>
                </a:lnTo>
                <a:lnTo>
                  <a:pt x="34" y="372"/>
                </a:lnTo>
                <a:lnTo>
                  <a:pt x="34" y="382"/>
                </a:lnTo>
                <a:lnTo>
                  <a:pt x="34" y="382"/>
                </a:lnTo>
                <a:lnTo>
                  <a:pt x="36" y="390"/>
                </a:lnTo>
                <a:lnTo>
                  <a:pt x="36" y="390"/>
                </a:lnTo>
                <a:lnTo>
                  <a:pt x="36" y="400"/>
                </a:lnTo>
                <a:lnTo>
                  <a:pt x="36" y="400"/>
                </a:lnTo>
                <a:lnTo>
                  <a:pt x="36" y="412"/>
                </a:lnTo>
                <a:lnTo>
                  <a:pt x="36" y="412"/>
                </a:lnTo>
                <a:lnTo>
                  <a:pt x="38" y="418"/>
                </a:lnTo>
                <a:lnTo>
                  <a:pt x="38" y="418"/>
                </a:lnTo>
                <a:lnTo>
                  <a:pt x="38" y="432"/>
                </a:lnTo>
                <a:lnTo>
                  <a:pt x="38" y="432"/>
                </a:lnTo>
                <a:lnTo>
                  <a:pt x="38" y="446"/>
                </a:lnTo>
                <a:lnTo>
                  <a:pt x="38" y="446"/>
                </a:lnTo>
                <a:lnTo>
                  <a:pt x="36" y="460"/>
                </a:lnTo>
                <a:lnTo>
                  <a:pt x="36" y="460"/>
                </a:lnTo>
                <a:lnTo>
                  <a:pt x="36" y="470"/>
                </a:lnTo>
                <a:lnTo>
                  <a:pt x="36" y="470"/>
                </a:lnTo>
                <a:lnTo>
                  <a:pt x="36" y="476"/>
                </a:lnTo>
                <a:lnTo>
                  <a:pt x="36" y="476"/>
                </a:lnTo>
                <a:lnTo>
                  <a:pt x="36" y="490"/>
                </a:lnTo>
                <a:lnTo>
                  <a:pt x="36" y="490"/>
                </a:lnTo>
                <a:lnTo>
                  <a:pt x="34" y="504"/>
                </a:lnTo>
                <a:lnTo>
                  <a:pt x="34" y="504"/>
                </a:lnTo>
                <a:lnTo>
                  <a:pt x="34" y="516"/>
                </a:lnTo>
                <a:lnTo>
                  <a:pt x="34" y="516"/>
                </a:lnTo>
                <a:lnTo>
                  <a:pt x="34" y="516"/>
                </a:lnTo>
                <a:lnTo>
                  <a:pt x="34" y="516"/>
                </a:lnTo>
                <a:lnTo>
                  <a:pt x="34" y="516"/>
                </a:lnTo>
                <a:lnTo>
                  <a:pt x="30" y="520"/>
                </a:lnTo>
                <a:lnTo>
                  <a:pt x="30" y="520"/>
                </a:lnTo>
                <a:lnTo>
                  <a:pt x="28" y="528"/>
                </a:lnTo>
                <a:lnTo>
                  <a:pt x="28" y="528"/>
                </a:lnTo>
                <a:lnTo>
                  <a:pt x="28" y="530"/>
                </a:lnTo>
                <a:lnTo>
                  <a:pt x="28" y="530"/>
                </a:lnTo>
                <a:lnTo>
                  <a:pt x="28" y="532"/>
                </a:lnTo>
                <a:lnTo>
                  <a:pt x="28" y="532"/>
                </a:lnTo>
                <a:lnTo>
                  <a:pt x="28" y="536"/>
                </a:lnTo>
                <a:lnTo>
                  <a:pt x="28" y="536"/>
                </a:lnTo>
                <a:lnTo>
                  <a:pt x="28" y="538"/>
                </a:lnTo>
                <a:lnTo>
                  <a:pt x="28" y="538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8" y="542"/>
                </a:lnTo>
                <a:lnTo>
                  <a:pt x="28" y="542"/>
                </a:lnTo>
                <a:lnTo>
                  <a:pt x="26" y="544"/>
                </a:lnTo>
                <a:lnTo>
                  <a:pt x="26" y="544"/>
                </a:lnTo>
                <a:lnTo>
                  <a:pt x="24" y="546"/>
                </a:lnTo>
                <a:lnTo>
                  <a:pt x="24" y="546"/>
                </a:lnTo>
                <a:lnTo>
                  <a:pt x="22" y="548"/>
                </a:lnTo>
                <a:lnTo>
                  <a:pt x="22" y="548"/>
                </a:lnTo>
                <a:lnTo>
                  <a:pt x="20" y="550"/>
                </a:lnTo>
                <a:lnTo>
                  <a:pt x="20" y="550"/>
                </a:lnTo>
                <a:lnTo>
                  <a:pt x="18" y="550"/>
                </a:lnTo>
                <a:lnTo>
                  <a:pt x="18" y="550"/>
                </a:lnTo>
                <a:lnTo>
                  <a:pt x="14" y="550"/>
                </a:lnTo>
                <a:lnTo>
                  <a:pt x="14" y="550"/>
                </a:lnTo>
                <a:lnTo>
                  <a:pt x="12" y="552"/>
                </a:lnTo>
                <a:lnTo>
                  <a:pt x="12" y="552"/>
                </a:lnTo>
                <a:lnTo>
                  <a:pt x="6" y="554"/>
                </a:lnTo>
                <a:lnTo>
                  <a:pt x="6" y="554"/>
                </a:lnTo>
                <a:lnTo>
                  <a:pt x="2" y="558"/>
                </a:lnTo>
                <a:lnTo>
                  <a:pt x="2" y="558"/>
                </a:lnTo>
                <a:lnTo>
                  <a:pt x="2" y="562"/>
                </a:lnTo>
                <a:lnTo>
                  <a:pt x="2" y="562"/>
                </a:lnTo>
                <a:lnTo>
                  <a:pt x="2" y="562"/>
                </a:lnTo>
                <a:lnTo>
                  <a:pt x="2" y="562"/>
                </a:lnTo>
                <a:lnTo>
                  <a:pt x="2" y="562"/>
                </a:lnTo>
                <a:lnTo>
                  <a:pt x="2" y="562"/>
                </a:lnTo>
                <a:lnTo>
                  <a:pt x="0" y="562"/>
                </a:lnTo>
                <a:lnTo>
                  <a:pt x="0" y="562"/>
                </a:lnTo>
                <a:lnTo>
                  <a:pt x="0" y="562"/>
                </a:lnTo>
                <a:lnTo>
                  <a:pt x="0" y="562"/>
                </a:lnTo>
                <a:lnTo>
                  <a:pt x="0" y="564"/>
                </a:lnTo>
                <a:lnTo>
                  <a:pt x="0" y="564"/>
                </a:lnTo>
                <a:lnTo>
                  <a:pt x="0" y="566"/>
                </a:lnTo>
                <a:lnTo>
                  <a:pt x="2" y="566"/>
                </a:lnTo>
                <a:lnTo>
                  <a:pt x="2" y="566"/>
                </a:lnTo>
                <a:lnTo>
                  <a:pt x="14" y="566"/>
                </a:lnTo>
                <a:lnTo>
                  <a:pt x="14" y="566"/>
                </a:lnTo>
                <a:lnTo>
                  <a:pt x="28" y="568"/>
                </a:lnTo>
                <a:lnTo>
                  <a:pt x="28" y="568"/>
                </a:lnTo>
                <a:lnTo>
                  <a:pt x="40" y="566"/>
                </a:lnTo>
                <a:lnTo>
                  <a:pt x="40" y="566"/>
                </a:lnTo>
                <a:lnTo>
                  <a:pt x="46" y="562"/>
                </a:lnTo>
                <a:lnTo>
                  <a:pt x="46" y="562"/>
                </a:lnTo>
                <a:lnTo>
                  <a:pt x="48" y="558"/>
                </a:lnTo>
                <a:lnTo>
                  <a:pt x="48" y="558"/>
                </a:lnTo>
                <a:lnTo>
                  <a:pt x="50" y="558"/>
                </a:lnTo>
                <a:lnTo>
                  <a:pt x="50" y="558"/>
                </a:lnTo>
                <a:lnTo>
                  <a:pt x="54" y="560"/>
                </a:lnTo>
                <a:lnTo>
                  <a:pt x="54" y="560"/>
                </a:lnTo>
                <a:lnTo>
                  <a:pt x="58" y="560"/>
                </a:lnTo>
                <a:lnTo>
                  <a:pt x="58" y="560"/>
                </a:lnTo>
                <a:lnTo>
                  <a:pt x="66" y="558"/>
                </a:lnTo>
                <a:lnTo>
                  <a:pt x="66" y="558"/>
                </a:lnTo>
                <a:lnTo>
                  <a:pt x="70" y="556"/>
                </a:lnTo>
                <a:lnTo>
                  <a:pt x="70" y="556"/>
                </a:lnTo>
                <a:lnTo>
                  <a:pt x="74" y="554"/>
                </a:lnTo>
                <a:lnTo>
                  <a:pt x="74" y="554"/>
                </a:lnTo>
                <a:lnTo>
                  <a:pt x="74" y="552"/>
                </a:lnTo>
                <a:lnTo>
                  <a:pt x="74" y="552"/>
                </a:lnTo>
                <a:lnTo>
                  <a:pt x="74" y="544"/>
                </a:lnTo>
                <a:lnTo>
                  <a:pt x="74" y="544"/>
                </a:lnTo>
                <a:lnTo>
                  <a:pt x="72" y="544"/>
                </a:lnTo>
                <a:lnTo>
                  <a:pt x="72" y="544"/>
                </a:lnTo>
                <a:lnTo>
                  <a:pt x="72" y="542"/>
                </a:lnTo>
                <a:lnTo>
                  <a:pt x="72" y="542"/>
                </a:lnTo>
                <a:lnTo>
                  <a:pt x="72" y="540"/>
                </a:lnTo>
                <a:lnTo>
                  <a:pt x="72" y="540"/>
                </a:lnTo>
                <a:lnTo>
                  <a:pt x="72" y="536"/>
                </a:lnTo>
                <a:lnTo>
                  <a:pt x="72" y="536"/>
                </a:lnTo>
                <a:lnTo>
                  <a:pt x="72" y="534"/>
                </a:lnTo>
                <a:lnTo>
                  <a:pt x="72" y="534"/>
                </a:lnTo>
                <a:lnTo>
                  <a:pt x="72" y="532"/>
                </a:lnTo>
                <a:lnTo>
                  <a:pt x="72" y="532"/>
                </a:lnTo>
                <a:lnTo>
                  <a:pt x="72" y="528"/>
                </a:lnTo>
                <a:lnTo>
                  <a:pt x="72" y="528"/>
                </a:lnTo>
                <a:lnTo>
                  <a:pt x="72" y="526"/>
                </a:lnTo>
                <a:lnTo>
                  <a:pt x="72" y="526"/>
                </a:lnTo>
                <a:lnTo>
                  <a:pt x="74" y="518"/>
                </a:lnTo>
                <a:lnTo>
                  <a:pt x="74" y="518"/>
                </a:lnTo>
                <a:lnTo>
                  <a:pt x="76" y="514"/>
                </a:lnTo>
                <a:lnTo>
                  <a:pt x="76" y="514"/>
                </a:lnTo>
                <a:lnTo>
                  <a:pt x="78" y="508"/>
                </a:lnTo>
                <a:lnTo>
                  <a:pt x="78" y="508"/>
                </a:lnTo>
                <a:lnTo>
                  <a:pt x="78" y="496"/>
                </a:lnTo>
                <a:lnTo>
                  <a:pt x="78" y="496"/>
                </a:lnTo>
                <a:lnTo>
                  <a:pt x="80" y="486"/>
                </a:lnTo>
                <a:lnTo>
                  <a:pt x="80" y="486"/>
                </a:lnTo>
                <a:lnTo>
                  <a:pt x="80" y="476"/>
                </a:lnTo>
                <a:lnTo>
                  <a:pt x="80" y="476"/>
                </a:lnTo>
                <a:lnTo>
                  <a:pt x="80" y="462"/>
                </a:lnTo>
                <a:lnTo>
                  <a:pt x="80" y="462"/>
                </a:lnTo>
                <a:lnTo>
                  <a:pt x="80" y="450"/>
                </a:lnTo>
                <a:lnTo>
                  <a:pt x="80" y="450"/>
                </a:lnTo>
                <a:lnTo>
                  <a:pt x="80" y="438"/>
                </a:lnTo>
                <a:lnTo>
                  <a:pt x="80" y="438"/>
                </a:lnTo>
                <a:lnTo>
                  <a:pt x="82" y="420"/>
                </a:lnTo>
                <a:lnTo>
                  <a:pt x="82" y="420"/>
                </a:lnTo>
                <a:lnTo>
                  <a:pt x="84" y="400"/>
                </a:lnTo>
                <a:lnTo>
                  <a:pt x="84" y="400"/>
                </a:lnTo>
                <a:lnTo>
                  <a:pt x="84" y="390"/>
                </a:lnTo>
                <a:lnTo>
                  <a:pt x="84" y="390"/>
                </a:lnTo>
                <a:lnTo>
                  <a:pt x="86" y="382"/>
                </a:lnTo>
                <a:lnTo>
                  <a:pt x="86" y="382"/>
                </a:lnTo>
                <a:lnTo>
                  <a:pt x="86" y="372"/>
                </a:lnTo>
                <a:lnTo>
                  <a:pt x="86" y="372"/>
                </a:lnTo>
                <a:lnTo>
                  <a:pt x="88" y="366"/>
                </a:lnTo>
                <a:lnTo>
                  <a:pt x="88" y="366"/>
                </a:lnTo>
                <a:lnTo>
                  <a:pt x="90" y="354"/>
                </a:lnTo>
                <a:lnTo>
                  <a:pt x="90" y="354"/>
                </a:lnTo>
                <a:lnTo>
                  <a:pt x="90" y="348"/>
                </a:lnTo>
                <a:lnTo>
                  <a:pt x="90" y="348"/>
                </a:lnTo>
                <a:lnTo>
                  <a:pt x="90" y="344"/>
                </a:lnTo>
                <a:lnTo>
                  <a:pt x="90" y="344"/>
                </a:lnTo>
                <a:lnTo>
                  <a:pt x="92" y="336"/>
                </a:lnTo>
                <a:lnTo>
                  <a:pt x="92" y="336"/>
                </a:lnTo>
                <a:lnTo>
                  <a:pt x="92" y="336"/>
                </a:lnTo>
                <a:lnTo>
                  <a:pt x="92" y="336"/>
                </a:lnTo>
                <a:lnTo>
                  <a:pt x="94" y="338"/>
                </a:lnTo>
                <a:lnTo>
                  <a:pt x="94" y="338"/>
                </a:lnTo>
                <a:lnTo>
                  <a:pt x="94" y="342"/>
                </a:lnTo>
                <a:lnTo>
                  <a:pt x="94" y="342"/>
                </a:lnTo>
                <a:lnTo>
                  <a:pt x="96" y="348"/>
                </a:lnTo>
                <a:lnTo>
                  <a:pt x="96" y="348"/>
                </a:lnTo>
                <a:lnTo>
                  <a:pt x="100" y="356"/>
                </a:lnTo>
                <a:lnTo>
                  <a:pt x="100" y="356"/>
                </a:lnTo>
                <a:lnTo>
                  <a:pt x="100" y="360"/>
                </a:lnTo>
                <a:lnTo>
                  <a:pt x="100" y="360"/>
                </a:lnTo>
                <a:lnTo>
                  <a:pt x="102" y="370"/>
                </a:lnTo>
                <a:lnTo>
                  <a:pt x="102" y="370"/>
                </a:lnTo>
                <a:lnTo>
                  <a:pt x="104" y="380"/>
                </a:lnTo>
                <a:lnTo>
                  <a:pt x="104" y="380"/>
                </a:lnTo>
                <a:lnTo>
                  <a:pt x="106" y="398"/>
                </a:lnTo>
                <a:lnTo>
                  <a:pt x="106" y="398"/>
                </a:lnTo>
                <a:lnTo>
                  <a:pt x="108" y="406"/>
                </a:lnTo>
                <a:lnTo>
                  <a:pt x="108" y="406"/>
                </a:lnTo>
                <a:lnTo>
                  <a:pt x="108" y="418"/>
                </a:lnTo>
                <a:lnTo>
                  <a:pt x="108" y="418"/>
                </a:lnTo>
                <a:lnTo>
                  <a:pt x="110" y="436"/>
                </a:lnTo>
                <a:lnTo>
                  <a:pt x="110" y="436"/>
                </a:lnTo>
                <a:lnTo>
                  <a:pt x="110" y="442"/>
                </a:lnTo>
                <a:lnTo>
                  <a:pt x="110" y="442"/>
                </a:lnTo>
                <a:lnTo>
                  <a:pt x="112" y="450"/>
                </a:lnTo>
                <a:lnTo>
                  <a:pt x="112" y="450"/>
                </a:lnTo>
                <a:lnTo>
                  <a:pt x="112" y="462"/>
                </a:lnTo>
                <a:lnTo>
                  <a:pt x="112" y="462"/>
                </a:lnTo>
                <a:lnTo>
                  <a:pt x="114" y="478"/>
                </a:lnTo>
                <a:lnTo>
                  <a:pt x="114" y="478"/>
                </a:lnTo>
                <a:lnTo>
                  <a:pt x="116" y="492"/>
                </a:lnTo>
                <a:lnTo>
                  <a:pt x="116" y="492"/>
                </a:lnTo>
                <a:lnTo>
                  <a:pt x="116" y="500"/>
                </a:lnTo>
                <a:lnTo>
                  <a:pt x="116" y="500"/>
                </a:lnTo>
                <a:lnTo>
                  <a:pt x="116" y="504"/>
                </a:lnTo>
                <a:lnTo>
                  <a:pt x="116" y="504"/>
                </a:lnTo>
                <a:lnTo>
                  <a:pt x="116" y="512"/>
                </a:lnTo>
                <a:lnTo>
                  <a:pt x="116" y="512"/>
                </a:lnTo>
                <a:lnTo>
                  <a:pt x="120" y="518"/>
                </a:lnTo>
                <a:lnTo>
                  <a:pt x="120" y="518"/>
                </a:lnTo>
                <a:lnTo>
                  <a:pt x="122" y="524"/>
                </a:lnTo>
                <a:lnTo>
                  <a:pt x="122" y="524"/>
                </a:lnTo>
                <a:lnTo>
                  <a:pt x="124" y="528"/>
                </a:lnTo>
                <a:lnTo>
                  <a:pt x="124" y="528"/>
                </a:lnTo>
                <a:lnTo>
                  <a:pt x="126" y="534"/>
                </a:lnTo>
                <a:lnTo>
                  <a:pt x="126" y="534"/>
                </a:lnTo>
                <a:lnTo>
                  <a:pt x="126" y="534"/>
                </a:lnTo>
                <a:lnTo>
                  <a:pt x="126" y="534"/>
                </a:lnTo>
                <a:lnTo>
                  <a:pt x="126" y="536"/>
                </a:lnTo>
                <a:lnTo>
                  <a:pt x="126" y="536"/>
                </a:lnTo>
                <a:lnTo>
                  <a:pt x="128" y="542"/>
                </a:lnTo>
                <a:lnTo>
                  <a:pt x="128" y="542"/>
                </a:lnTo>
                <a:lnTo>
                  <a:pt x="130" y="544"/>
                </a:lnTo>
                <a:lnTo>
                  <a:pt x="130" y="544"/>
                </a:lnTo>
                <a:lnTo>
                  <a:pt x="130" y="544"/>
                </a:lnTo>
                <a:lnTo>
                  <a:pt x="130" y="544"/>
                </a:lnTo>
                <a:lnTo>
                  <a:pt x="130" y="548"/>
                </a:lnTo>
                <a:lnTo>
                  <a:pt x="130" y="548"/>
                </a:lnTo>
                <a:lnTo>
                  <a:pt x="130" y="554"/>
                </a:lnTo>
                <a:lnTo>
                  <a:pt x="130" y="554"/>
                </a:lnTo>
                <a:lnTo>
                  <a:pt x="132" y="556"/>
                </a:lnTo>
                <a:lnTo>
                  <a:pt x="132" y="556"/>
                </a:lnTo>
                <a:lnTo>
                  <a:pt x="134" y="558"/>
                </a:lnTo>
                <a:lnTo>
                  <a:pt x="134" y="558"/>
                </a:lnTo>
                <a:lnTo>
                  <a:pt x="138" y="560"/>
                </a:lnTo>
                <a:lnTo>
                  <a:pt x="138" y="560"/>
                </a:lnTo>
                <a:lnTo>
                  <a:pt x="140" y="560"/>
                </a:lnTo>
                <a:lnTo>
                  <a:pt x="140" y="560"/>
                </a:lnTo>
                <a:lnTo>
                  <a:pt x="140" y="560"/>
                </a:lnTo>
                <a:lnTo>
                  <a:pt x="140" y="560"/>
                </a:lnTo>
                <a:lnTo>
                  <a:pt x="140" y="564"/>
                </a:lnTo>
                <a:lnTo>
                  <a:pt x="140" y="564"/>
                </a:lnTo>
                <a:lnTo>
                  <a:pt x="140" y="566"/>
                </a:lnTo>
                <a:lnTo>
                  <a:pt x="142" y="566"/>
                </a:lnTo>
                <a:lnTo>
                  <a:pt x="142" y="566"/>
                </a:lnTo>
                <a:lnTo>
                  <a:pt x="144" y="568"/>
                </a:lnTo>
                <a:lnTo>
                  <a:pt x="144" y="568"/>
                </a:lnTo>
                <a:lnTo>
                  <a:pt x="150" y="568"/>
                </a:lnTo>
                <a:lnTo>
                  <a:pt x="150" y="568"/>
                </a:lnTo>
                <a:lnTo>
                  <a:pt x="168" y="568"/>
                </a:lnTo>
                <a:lnTo>
                  <a:pt x="168" y="568"/>
                </a:lnTo>
                <a:lnTo>
                  <a:pt x="176" y="566"/>
                </a:lnTo>
                <a:lnTo>
                  <a:pt x="176" y="566"/>
                </a:lnTo>
                <a:lnTo>
                  <a:pt x="178" y="566"/>
                </a:lnTo>
                <a:lnTo>
                  <a:pt x="178" y="566"/>
                </a:lnTo>
                <a:lnTo>
                  <a:pt x="178" y="562"/>
                </a:lnTo>
                <a:lnTo>
                  <a:pt x="178" y="5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 flipH="1">
            <a:off x="381000" y="2743200"/>
            <a:ext cx="457200" cy="1562100"/>
          </a:xfrm>
          <a:custGeom>
            <a:avLst/>
            <a:gdLst/>
            <a:ahLst/>
            <a:cxnLst>
              <a:cxn ang="0">
                <a:pos x="180" y="496"/>
              </a:cxn>
              <a:cxn ang="0">
                <a:pos x="176" y="456"/>
              </a:cxn>
              <a:cxn ang="0">
                <a:pos x="168" y="410"/>
              </a:cxn>
              <a:cxn ang="0">
                <a:pos x="162" y="342"/>
              </a:cxn>
              <a:cxn ang="0">
                <a:pos x="160" y="304"/>
              </a:cxn>
              <a:cxn ang="0">
                <a:pos x="156" y="272"/>
              </a:cxn>
              <a:cxn ang="0">
                <a:pos x="150" y="252"/>
              </a:cxn>
              <a:cxn ang="0">
                <a:pos x="148" y="236"/>
              </a:cxn>
              <a:cxn ang="0">
                <a:pos x="154" y="238"/>
              </a:cxn>
              <a:cxn ang="0">
                <a:pos x="154" y="224"/>
              </a:cxn>
              <a:cxn ang="0">
                <a:pos x="156" y="176"/>
              </a:cxn>
              <a:cxn ang="0">
                <a:pos x="166" y="148"/>
              </a:cxn>
              <a:cxn ang="0">
                <a:pos x="162" y="120"/>
              </a:cxn>
              <a:cxn ang="0">
                <a:pos x="154" y="92"/>
              </a:cxn>
              <a:cxn ang="0">
                <a:pos x="132" y="84"/>
              </a:cxn>
              <a:cxn ang="0">
                <a:pos x="118" y="76"/>
              </a:cxn>
              <a:cxn ang="0">
                <a:pos x="118" y="52"/>
              </a:cxn>
              <a:cxn ang="0">
                <a:pos x="124" y="34"/>
              </a:cxn>
              <a:cxn ang="0">
                <a:pos x="88" y="2"/>
              </a:cxn>
              <a:cxn ang="0">
                <a:pos x="68" y="40"/>
              </a:cxn>
              <a:cxn ang="0">
                <a:pos x="76" y="76"/>
              </a:cxn>
              <a:cxn ang="0">
                <a:pos x="64" y="92"/>
              </a:cxn>
              <a:cxn ang="0">
                <a:pos x="42" y="96"/>
              </a:cxn>
              <a:cxn ang="0">
                <a:pos x="28" y="106"/>
              </a:cxn>
              <a:cxn ang="0">
                <a:pos x="14" y="136"/>
              </a:cxn>
              <a:cxn ang="0">
                <a:pos x="0" y="182"/>
              </a:cxn>
              <a:cxn ang="0">
                <a:pos x="18" y="198"/>
              </a:cxn>
              <a:cxn ang="0">
                <a:pos x="40" y="202"/>
              </a:cxn>
              <a:cxn ang="0">
                <a:pos x="44" y="246"/>
              </a:cxn>
              <a:cxn ang="0">
                <a:pos x="46" y="256"/>
              </a:cxn>
              <a:cxn ang="0">
                <a:pos x="40" y="278"/>
              </a:cxn>
              <a:cxn ang="0">
                <a:pos x="36" y="302"/>
              </a:cxn>
              <a:cxn ang="0">
                <a:pos x="38" y="316"/>
              </a:cxn>
              <a:cxn ang="0">
                <a:pos x="44" y="366"/>
              </a:cxn>
              <a:cxn ang="0">
                <a:pos x="54" y="450"/>
              </a:cxn>
              <a:cxn ang="0">
                <a:pos x="70" y="502"/>
              </a:cxn>
              <a:cxn ang="0">
                <a:pos x="58" y="532"/>
              </a:cxn>
              <a:cxn ang="0">
                <a:pos x="60" y="546"/>
              </a:cxn>
              <a:cxn ang="0">
                <a:pos x="52" y="560"/>
              </a:cxn>
              <a:cxn ang="0">
                <a:pos x="26" y="574"/>
              </a:cxn>
              <a:cxn ang="0">
                <a:pos x="36" y="584"/>
              </a:cxn>
              <a:cxn ang="0">
                <a:pos x="52" y="584"/>
              </a:cxn>
              <a:cxn ang="0">
                <a:pos x="62" y="582"/>
              </a:cxn>
              <a:cxn ang="0">
                <a:pos x="72" y="580"/>
              </a:cxn>
              <a:cxn ang="0">
                <a:pos x="98" y="578"/>
              </a:cxn>
              <a:cxn ang="0">
                <a:pos x="108" y="576"/>
              </a:cxn>
              <a:cxn ang="0">
                <a:pos x="112" y="564"/>
              </a:cxn>
              <a:cxn ang="0">
                <a:pos x="112" y="550"/>
              </a:cxn>
              <a:cxn ang="0">
                <a:pos x="120" y="532"/>
              </a:cxn>
              <a:cxn ang="0">
                <a:pos x="110" y="500"/>
              </a:cxn>
              <a:cxn ang="0">
                <a:pos x="110" y="456"/>
              </a:cxn>
              <a:cxn ang="0">
                <a:pos x="110" y="410"/>
              </a:cxn>
              <a:cxn ang="0">
                <a:pos x="108" y="384"/>
              </a:cxn>
              <a:cxn ang="0">
                <a:pos x="116" y="416"/>
              </a:cxn>
              <a:cxn ang="0">
                <a:pos x="120" y="448"/>
              </a:cxn>
              <a:cxn ang="0">
                <a:pos x="124" y="478"/>
              </a:cxn>
              <a:cxn ang="0">
                <a:pos x="136" y="536"/>
              </a:cxn>
              <a:cxn ang="0">
                <a:pos x="130" y="554"/>
              </a:cxn>
              <a:cxn ang="0">
                <a:pos x="140" y="572"/>
              </a:cxn>
              <a:cxn ang="0">
                <a:pos x="142" y="590"/>
              </a:cxn>
              <a:cxn ang="0">
                <a:pos x="164" y="600"/>
              </a:cxn>
              <a:cxn ang="0">
                <a:pos x="178" y="578"/>
              </a:cxn>
              <a:cxn ang="0">
                <a:pos x="182" y="564"/>
              </a:cxn>
            </a:cxnLst>
            <a:rect l="0" t="0" r="r" b="b"/>
            <a:pathLst>
              <a:path w="186" h="600">
                <a:moveTo>
                  <a:pt x="186" y="552"/>
                </a:moveTo>
                <a:lnTo>
                  <a:pt x="186" y="552"/>
                </a:lnTo>
                <a:lnTo>
                  <a:pt x="184" y="550"/>
                </a:lnTo>
                <a:lnTo>
                  <a:pt x="184" y="550"/>
                </a:lnTo>
                <a:lnTo>
                  <a:pt x="184" y="544"/>
                </a:lnTo>
                <a:lnTo>
                  <a:pt x="184" y="544"/>
                </a:lnTo>
                <a:lnTo>
                  <a:pt x="184" y="532"/>
                </a:lnTo>
                <a:lnTo>
                  <a:pt x="184" y="532"/>
                </a:lnTo>
                <a:lnTo>
                  <a:pt x="182" y="524"/>
                </a:lnTo>
                <a:lnTo>
                  <a:pt x="182" y="524"/>
                </a:lnTo>
                <a:lnTo>
                  <a:pt x="182" y="510"/>
                </a:lnTo>
                <a:lnTo>
                  <a:pt x="182" y="510"/>
                </a:lnTo>
                <a:lnTo>
                  <a:pt x="180" y="496"/>
                </a:lnTo>
                <a:lnTo>
                  <a:pt x="180" y="496"/>
                </a:lnTo>
                <a:lnTo>
                  <a:pt x="180" y="492"/>
                </a:lnTo>
                <a:lnTo>
                  <a:pt x="180" y="492"/>
                </a:lnTo>
                <a:lnTo>
                  <a:pt x="178" y="486"/>
                </a:lnTo>
                <a:lnTo>
                  <a:pt x="178" y="486"/>
                </a:lnTo>
                <a:lnTo>
                  <a:pt x="178" y="482"/>
                </a:lnTo>
                <a:lnTo>
                  <a:pt x="178" y="482"/>
                </a:lnTo>
                <a:lnTo>
                  <a:pt x="178" y="478"/>
                </a:lnTo>
                <a:lnTo>
                  <a:pt x="178" y="478"/>
                </a:lnTo>
                <a:lnTo>
                  <a:pt x="176" y="474"/>
                </a:lnTo>
                <a:lnTo>
                  <a:pt x="176" y="474"/>
                </a:lnTo>
                <a:lnTo>
                  <a:pt x="176" y="464"/>
                </a:lnTo>
                <a:lnTo>
                  <a:pt x="176" y="464"/>
                </a:lnTo>
                <a:lnTo>
                  <a:pt x="176" y="456"/>
                </a:lnTo>
                <a:lnTo>
                  <a:pt x="176" y="456"/>
                </a:lnTo>
                <a:lnTo>
                  <a:pt x="174" y="448"/>
                </a:lnTo>
                <a:lnTo>
                  <a:pt x="174" y="448"/>
                </a:lnTo>
                <a:lnTo>
                  <a:pt x="174" y="440"/>
                </a:lnTo>
                <a:lnTo>
                  <a:pt x="174" y="440"/>
                </a:lnTo>
                <a:lnTo>
                  <a:pt x="174" y="432"/>
                </a:lnTo>
                <a:lnTo>
                  <a:pt x="174" y="432"/>
                </a:lnTo>
                <a:lnTo>
                  <a:pt x="172" y="426"/>
                </a:lnTo>
                <a:lnTo>
                  <a:pt x="172" y="426"/>
                </a:lnTo>
                <a:lnTo>
                  <a:pt x="170" y="420"/>
                </a:lnTo>
                <a:lnTo>
                  <a:pt x="170" y="420"/>
                </a:lnTo>
                <a:lnTo>
                  <a:pt x="168" y="418"/>
                </a:lnTo>
                <a:lnTo>
                  <a:pt x="168" y="418"/>
                </a:lnTo>
                <a:lnTo>
                  <a:pt x="168" y="410"/>
                </a:lnTo>
                <a:lnTo>
                  <a:pt x="168" y="410"/>
                </a:lnTo>
                <a:lnTo>
                  <a:pt x="168" y="398"/>
                </a:lnTo>
                <a:lnTo>
                  <a:pt x="168" y="398"/>
                </a:lnTo>
                <a:lnTo>
                  <a:pt x="170" y="388"/>
                </a:lnTo>
                <a:lnTo>
                  <a:pt x="170" y="388"/>
                </a:lnTo>
                <a:lnTo>
                  <a:pt x="168" y="382"/>
                </a:lnTo>
                <a:lnTo>
                  <a:pt x="168" y="382"/>
                </a:lnTo>
                <a:lnTo>
                  <a:pt x="166" y="370"/>
                </a:lnTo>
                <a:lnTo>
                  <a:pt x="166" y="370"/>
                </a:lnTo>
                <a:lnTo>
                  <a:pt x="164" y="356"/>
                </a:lnTo>
                <a:lnTo>
                  <a:pt x="164" y="356"/>
                </a:lnTo>
                <a:lnTo>
                  <a:pt x="164" y="346"/>
                </a:lnTo>
                <a:lnTo>
                  <a:pt x="164" y="346"/>
                </a:lnTo>
                <a:lnTo>
                  <a:pt x="162" y="342"/>
                </a:lnTo>
                <a:lnTo>
                  <a:pt x="162" y="342"/>
                </a:lnTo>
                <a:lnTo>
                  <a:pt x="162" y="338"/>
                </a:lnTo>
                <a:lnTo>
                  <a:pt x="162" y="338"/>
                </a:lnTo>
                <a:lnTo>
                  <a:pt x="162" y="334"/>
                </a:lnTo>
                <a:lnTo>
                  <a:pt x="162" y="334"/>
                </a:lnTo>
                <a:lnTo>
                  <a:pt x="162" y="324"/>
                </a:lnTo>
                <a:lnTo>
                  <a:pt x="162" y="324"/>
                </a:lnTo>
                <a:lnTo>
                  <a:pt x="162" y="320"/>
                </a:lnTo>
                <a:lnTo>
                  <a:pt x="162" y="320"/>
                </a:lnTo>
                <a:lnTo>
                  <a:pt x="160" y="314"/>
                </a:lnTo>
                <a:lnTo>
                  <a:pt x="160" y="314"/>
                </a:lnTo>
                <a:lnTo>
                  <a:pt x="160" y="306"/>
                </a:lnTo>
                <a:lnTo>
                  <a:pt x="160" y="306"/>
                </a:lnTo>
                <a:lnTo>
                  <a:pt x="160" y="304"/>
                </a:lnTo>
                <a:lnTo>
                  <a:pt x="160" y="304"/>
                </a:lnTo>
                <a:lnTo>
                  <a:pt x="160" y="300"/>
                </a:lnTo>
                <a:lnTo>
                  <a:pt x="160" y="300"/>
                </a:lnTo>
                <a:lnTo>
                  <a:pt x="162" y="292"/>
                </a:lnTo>
                <a:lnTo>
                  <a:pt x="162" y="292"/>
                </a:lnTo>
                <a:lnTo>
                  <a:pt x="160" y="286"/>
                </a:lnTo>
                <a:lnTo>
                  <a:pt x="160" y="286"/>
                </a:lnTo>
                <a:lnTo>
                  <a:pt x="158" y="278"/>
                </a:lnTo>
                <a:lnTo>
                  <a:pt x="158" y="278"/>
                </a:lnTo>
                <a:lnTo>
                  <a:pt x="156" y="274"/>
                </a:lnTo>
                <a:lnTo>
                  <a:pt x="156" y="274"/>
                </a:lnTo>
                <a:lnTo>
                  <a:pt x="156" y="272"/>
                </a:lnTo>
                <a:lnTo>
                  <a:pt x="156" y="272"/>
                </a:lnTo>
                <a:lnTo>
                  <a:pt x="156" y="272"/>
                </a:lnTo>
                <a:lnTo>
                  <a:pt x="156" y="272"/>
                </a:lnTo>
                <a:lnTo>
                  <a:pt x="156" y="270"/>
                </a:lnTo>
                <a:lnTo>
                  <a:pt x="156" y="270"/>
                </a:lnTo>
                <a:lnTo>
                  <a:pt x="154" y="268"/>
                </a:lnTo>
                <a:lnTo>
                  <a:pt x="154" y="268"/>
                </a:lnTo>
                <a:lnTo>
                  <a:pt x="154" y="266"/>
                </a:lnTo>
                <a:lnTo>
                  <a:pt x="154" y="266"/>
                </a:lnTo>
                <a:lnTo>
                  <a:pt x="152" y="260"/>
                </a:lnTo>
                <a:lnTo>
                  <a:pt x="152" y="260"/>
                </a:lnTo>
                <a:lnTo>
                  <a:pt x="152" y="258"/>
                </a:lnTo>
                <a:lnTo>
                  <a:pt x="152" y="258"/>
                </a:lnTo>
                <a:lnTo>
                  <a:pt x="150" y="256"/>
                </a:lnTo>
                <a:lnTo>
                  <a:pt x="150" y="256"/>
                </a:lnTo>
                <a:lnTo>
                  <a:pt x="150" y="252"/>
                </a:lnTo>
                <a:lnTo>
                  <a:pt x="150" y="252"/>
                </a:lnTo>
                <a:lnTo>
                  <a:pt x="150" y="250"/>
                </a:lnTo>
                <a:lnTo>
                  <a:pt x="150" y="250"/>
                </a:lnTo>
                <a:lnTo>
                  <a:pt x="148" y="248"/>
                </a:lnTo>
                <a:lnTo>
                  <a:pt x="148" y="248"/>
                </a:lnTo>
                <a:lnTo>
                  <a:pt x="148" y="246"/>
                </a:lnTo>
                <a:lnTo>
                  <a:pt x="148" y="246"/>
                </a:lnTo>
                <a:lnTo>
                  <a:pt x="148" y="246"/>
                </a:lnTo>
                <a:lnTo>
                  <a:pt x="148" y="246"/>
                </a:lnTo>
                <a:lnTo>
                  <a:pt x="146" y="238"/>
                </a:lnTo>
                <a:lnTo>
                  <a:pt x="146" y="238"/>
                </a:lnTo>
                <a:lnTo>
                  <a:pt x="146" y="238"/>
                </a:lnTo>
                <a:lnTo>
                  <a:pt x="146" y="238"/>
                </a:lnTo>
                <a:lnTo>
                  <a:pt x="148" y="236"/>
                </a:lnTo>
                <a:lnTo>
                  <a:pt x="148" y="236"/>
                </a:lnTo>
                <a:lnTo>
                  <a:pt x="148" y="238"/>
                </a:lnTo>
                <a:lnTo>
                  <a:pt x="148" y="238"/>
                </a:lnTo>
                <a:lnTo>
                  <a:pt x="148" y="242"/>
                </a:lnTo>
                <a:lnTo>
                  <a:pt x="148" y="242"/>
                </a:lnTo>
                <a:lnTo>
                  <a:pt x="148" y="242"/>
                </a:lnTo>
                <a:lnTo>
                  <a:pt x="148" y="242"/>
                </a:lnTo>
                <a:lnTo>
                  <a:pt x="150" y="242"/>
                </a:lnTo>
                <a:lnTo>
                  <a:pt x="150" y="242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4" y="238"/>
                </a:lnTo>
                <a:lnTo>
                  <a:pt x="154" y="238"/>
                </a:lnTo>
                <a:lnTo>
                  <a:pt x="156" y="236"/>
                </a:lnTo>
                <a:lnTo>
                  <a:pt x="156" y="236"/>
                </a:lnTo>
                <a:lnTo>
                  <a:pt x="158" y="234"/>
                </a:lnTo>
                <a:lnTo>
                  <a:pt x="158" y="234"/>
                </a:lnTo>
                <a:lnTo>
                  <a:pt x="160" y="230"/>
                </a:lnTo>
                <a:lnTo>
                  <a:pt x="160" y="230"/>
                </a:lnTo>
                <a:lnTo>
                  <a:pt x="160" y="230"/>
                </a:lnTo>
                <a:lnTo>
                  <a:pt x="160" y="230"/>
                </a:lnTo>
                <a:lnTo>
                  <a:pt x="158" y="230"/>
                </a:lnTo>
                <a:lnTo>
                  <a:pt x="158" y="230"/>
                </a:lnTo>
                <a:lnTo>
                  <a:pt x="156" y="228"/>
                </a:lnTo>
                <a:lnTo>
                  <a:pt x="156" y="228"/>
                </a:lnTo>
                <a:lnTo>
                  <a:pt x="154" y="224"/>
                </a:lnTo>
                <a:lnTo>
                  <a:pt x="154" y="224"/>
                </a:lnTo>
                <a:lnTo>
                  <a:pt x="152" y="216"/>
                </a:lnTo>
                <a:lnTo>
                  <a:pt x="152" y="216"/>
                </a:lnTo>
                <a:lnTo>
                  <a:pt x="152" y="212"/>
                </a:lnTo>
                <a:lnTo>
                  <a:pt x="152" y="212"/>
                </a:lnTo>
                <a:lnTo>
                  <a:pt x="150" y="206"/>
                </a:lnTo>
                <a:lnTo>
                  <a:pt x="150" y="206"/>
                </a:lnTo>
                <a:lnTo>
                  <a:pt x="150" y="194"/>
                </a:lnTo>
                <a:lnTo>
                  <a:pt x="150" y="194"/>
                </a:lnTo>
                <a:lnTo>
                  <a:pt x="150" y="192"/>
                </a:lnTo>
                <a:lnTo>
                  <a:pt x="150" y="192"/>
                </a:lnTo>
                <a:lnTo>
                  <a:pt x="154" y="184"/>
                </a:lnTo>
                <a:lnTo>
                  <a:pt x="154" y="184"/>
                </a:lnTo>
                <a:lnTo>
                  <a:pt x="156" y="176"/>
                </a:lnTo>
                <a:lnTo>
                  <a:pt x="156" y="176"/>
                </a:lnTo>
                <a:lnTo>
                  <a:pt x="158" y="172"/>
                </a:lnTo>
                <a:lnTo>
                  <a:pt x="158" y="172"/>
                </a:lnTo>
                <a:lnTo>
                  <a:pt x="158" y="168"/>
                </a:lnTo>
                <a:lnTo>
                  <a:pt x="158" y="168"/>
                </a:lnTo>
                <a:lnTo>
                  <a:pt x="162" y="160"/>
                </a:lnTo>
                <a:lnTo>
                  <a:pt x="162" y="160"/>
                </a:lnTo>
                <a:lnTo>
                  <a:pt x="162" y="158"/>
                </a:lnTo>
                <a:lnTo>
                  <a:pt x="162" y="158"/>
                </a:lnTo>
                <a:lnTo>
                  <a:pt x="164" y="154"/>
                </a:lnTo>
                <a:lnTo>
                  <a:pt x="164" y="154"/>
                </a:lnTo>
                <a:lnTo>
                  <a:pt x="164" y="150"/>
                </a:lnTo>
                <a:lnTo>
                  <a:pt x="164" y="150"/>
                </a:lnTo>
                <a:lnTo>
                  <a:pt x="166" y="148"/>
                </a:lnTo>
                <a:lnTo>
                  <a:pt x="166" y="148"/>
                </a:lnTo>
                <a:lnTo>
                  <a:pt x="166" y="146"/>
                </a:lnTo>
                <a:lnTo>
                  <a:pt x="166" y="146"/>
                </a:lnTo>
                <a:lnTo>
                  <a:pt x="166" y="142"/>
                </a:lnTo>
                <a:lnTo>
                  <a:pt x="166" y="142"/>
                </a:lnTo>
                <a:lnTo>
                  <a:pt x="166" y="140"/>
                </a:lnTo>
                <a:lnTo>
                  <a:pt x="166" y="140"/>
                </a:lnTo>
                <a:lnTo>
                  <a:pt x="166" y="138"/>
                </a:lnTo>
                <a:lnTo>
                  <a:pt x="166" y="138"/>
                </a:lnTo>
                <a:lnTo>
                  <a:pt x="164" y="132"/>
                </a:lnTo>
                <a:lnTo>
                  <a:pt x="164" y="132"/>
                </a:lnTo>
                <a:lnTo>
                  <a:pt x="162" y="122"/>
                </a:lnTo>
                <a:lnTo>
                  <a:pt x="162" y="122"/>
                </a:lnTo>
                <a:lnTo>
                  <a:pt x="162" y="120"/>
                </a:lnTo>
                <a:lnTo>
                  <a:pt x="162" y="120"/>
                </a:lnTo>
                <a:lnTo>
                  <a:pt x="162" y="116"/>
                </a:lnTo>
                <a:lnTo>
                  <a:pt x="162" y="116"/>
                </a:lnTo>
                <a:lnTo>
                  <a:pt x="162" y="108"/>
                </a:lnTo>
                <a:lnTo>
                  <a:pt x="162" y="108"/>
                </a:lnTo>
                <a:lnTo>
                  <a:pt x="162" y="104"/>
                </a:lnTo>
                <a:lnTo>
                  <a:pt x="162" y="104"/>
                </a:lnTo>
                <a:lnTo>
                  <a:pt x="160" y="100"/>
                </a:lnTo>
                <a:lnTo>
                  <a:pt x="160" y="100"/>
                </a:lnTo>
                <a:lnTo>
                  <a:pt x="158" y="98"/>
                </a:lnTo>
                <a:lnTo>
                  <a:pt x="158" y="98"/>
                </a:lnTo>
                <a:lnTo>
                  <a:pt x="156" y="96"/>
                </a:lnTo>
                <a:lnTo>
                  <a:pt x="156" y="96"/>
                </a:lnTo>
                <a:lnTo>
                  <a:pt x="154" y="92"/>
                </a:lnTo>
                <a:lnTo>
                  <a:pt x="154" y="92"/>
                </a:lnTo>
                <a:lnTo>
                  <a:pt x="150" y="88"/>
                </a:lnTo>
                <a:lnTo>
                  <a:pt x="150" y="88"/>
                </a:lnTo>
                <a:lnTo>
                  <a:pt x="146" y="88"/>
                </a:lnTo>
                <a:lnTo>
                  <a:pt x="146" y="88"/>
                </a:lnTo>
                <a:lnTo>
                  <a:pt x="144" y="88"/>
                </a:ln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0" y="86"/>
                </a:lnTo>
                <a:lnTo>
                  <a:pt x="140" y="86"/>
                </a:lnTo>
                <a:lnTo>
                  <a:pt x="136" y="84"/>
                </a:lnTo>
                <a:lnTo>
                  <a:pt x="136" y="84"/>
                </a:lnTo>
                <a:lnTo>
                  <a:pt x="132" y="84"/>
                </a:lnTo>
                <a:lnTo>
                  <a:pt x="132" y="84"/>
                </a:lnTo>
                <a:lnTo>
                  <a:pt x="128" y="84"/>
                </a:lnTo>
                <a:lnTo>
                  <a:pt x="128" y="84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18" y="78"/>
                </a:lnTo>
                <a:lnTo>
                  <a:pt x="118" y="78"/>
                </a:lnTo>
                <a:lnTo>
                  <a:pt x="118" y="76"/>
                </a:lnTo>
                <a:lnTo>
                  <a:pt x="118" y="76"/>
                </a:lnTo>
                <a:lnTo>
                  <a:pt x="116" y="74"/>
                </a:lnTo>
                <a:lnTo>
                  <a:pt x="116" y="74"/>
                </a:lnTo>
                <a:lnTo>
                  <a:pt x="116" y="70"/>
                </a:lnTo>
                <a:lnTo>
                  <a:pt x="116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lnTo>
                  <a:pt x="116" y="60"/>
                </a:lnTo>
                <a:lnTo>
                  <a:pt x="116" y="60"/>
                </a:lnTo>
                <a:lnTo>
                  <a:pt x="116" y="54"/>
                </a:lnTo>
                <a:lnTo>
                  <a:pt x="116" y="54"/>
                </a:lnTo>
                <a:lnTo>
                  <a:pt x="118" y="52"/>
                </a:lnTo>
                <a:lnTo>
                  <a:pt x="118" y="52"/>
                </a:lnTo>
                <a:lnTo>
                  <a:pt x="120" y="52"/>
                </a:lnTo>
                <a:lnTo>
                  <a:pt x="120" y="52"/>
                </a:lnTo>
                <a:lnTo>
                  <a:pt x="122" y="50"/>
                </a:lnTo>
                <a:lnTo>
                  <a:pt x="122" y="50"/>
                </a:lnTo>
                <a:lnTo>
                  <a:pt x="122" y="48"/>
                </a:lnTo>
                <a:lnTo>
                  <a:pt x="122" y="48"/>
                </a:lnTo>
                <a:lnTo>
                  <a:pt x="124" y="46"/>
                </a:lnTo>
                <a:lnTo>
                  <a:pt x="124" y="46"/>
                </a:lnTo>
                <a:lnTo>
                  <a:pt x="124" y="42"/>
                </a:lnTo>
                <a:lnTo>
                  <a:pt x="124" y="42"/>
                </a:lnTo>
                <a:lnTo>
                  <a:pt x="124" y="38"/>
                </a:lnTo>
                <a:lnTo>
                  <a:pt x="124" y="38"/>
                </a:lnTo>
                <a:lnTo>
                  <a:pt x="124" y="34"/>
                </a:lnTo>
                <a:lnTo>
                  <a:pt x="124" y="34"/>
                </a:lnTo>
                <a:lnTo>
                  <a:pt x="122" y="32"/>
                </a:lnTo>
                <a:lnTo>
                  <a:pt x="122" y="32"/>
                </a:lnTo>
                <a:lnTo>
                  <a:pt x="122" y="30"/>
                </a:lnTo>
                <a:lnTo>
                  <a:pt x="122" y="30"/>
                </a:lnTo>
                <a:lnTo>
                  <a:pt x="122" y="20"/>
                </a:lnTo>
                <a:lnTo>
                  <a:pt x="122" y="20"/>
                </a:lnTo>
                <a:lnTo>
                  <a:pt x="118" y="14"/>
                </a:lnTo>
                <a:lnTo>
                  <a:pt x="114" y="8"/>
                </a:lnTo>
                <a:lnTo>
                  <a:pt x="108" y="4"/>
                </a:lnTo>
                <a:lnTo>
                  <a:pt x="104" y="2"/>
                </a:lnTo>
                <a:lnTo>
                  <a:pt x="104" y="2"/>
                </a:lnTo>
                <a:lnTo>
                  <a:pt x="96" y="0"/>
                </a:lnTo>
                <a:lnTo>
                  <a:pt x="88" y="2"/>
                </a:lnTo>
                <a:lnTo>
                  <a:pt x="88" y="2"/>
                </a:lnTo>
                <a:lnTo>
                  <a:pt x="82" y="4"/>
                </a:lnTo>
                <a:lnTo>
                  <a:pt x="78" y="6"/>
                </a:lnTo>
                <a:lnTo>
                  <a:pt x="78" y="6"/>
                </a:lnTo>
                <a:lnTo>
                  <a:pt x="76" y="8"/>
                </a:lnTo>
                <a:lnTo>
                  <a:pt x="76" y="8"/>
                </a:lnTo>
                <a:lnTo>
                  <a:pt x="72" y="14"/>
                </a:lnTo>
                <a:lnTo>
                  <a:pt x="72" y="14"/>
                </a:lnTo>
                <a:lnTo>
                  <a:pt x="68" y="22"/>
                </a:lnTo>
                <a:lnTo>
                  <a:pt x="68" y="22"/>
                </a:lnTo>
                <a:lnTo>
                  <a:pt x="68" y="30"/>
                </a:lnTo>
                <a:lnTo>
                  <a:pt x="68" y="30"/>
                </a:lnTo>
                <a:lnTo>
                  <a:pt x="68" y="34"/>
                </a:lnTo>
                <a:lnTo>
                  <a:pt x="68" y="34"/>
                </a:lnTo>
                <a:lnTo>
                  <a:pt x="68" y="40"/>
                </a:lnTo>
                <a:lnTo>
                  <a:pt x="68" y="40"/>
                </a:lnTo>
                <a:lnTo>
                  <a:pt x="68" y="46"/>
                </a:lnTo>
                <a:lnTo>
                  <a:pt x="68" y="46"/>
                </a:lnTo>
                <a:lnTo>
                  <a:pt x="68" y="56"/>
                </a:lnTo>
                <a:lnTo>
                  <a:pt x="68" y="56"/>
                </a:lnTo>
                <a:lnTo>
                  <a:pt x="70" y="64"/>
                </a:lnTo>
                <a:lnTo>
                  <a:pt x="70" y="64"/>
                </a:lnTo>
                <a:lnTo>
                  <a:pt x="74" y="72"/>
                </a:lnTo>
                <a:lnTo>
                  <a:pt x="74" y="72"/>
                </a:lnTo>
                <a:lnTo>
                  <a:pt x="76" y="74"/>
                </a:lnTo>
                <a:lnTo>
                  <a:pt x="76" y="74"/>
                </a:lnTo>
                <a:lnTo>
                  <a:pt x="78" y="74"/>
                </a:lnTo>
                <a:lnTo>
                  <a:pt x="78" y="74"/>
                </a:lnTo>
                <a:lnTo>
                  <a:pt x="76" y="76"/>
                </a:lnTo>
                <a:lnTo>
                  <a:pt x="76" y="76"/>
                </a:lnTo>
                <a:lnTo>
                  <a:pt x="76" y="80"/>
                </a:lnTo>
                <a:lnTo>
                  <a:pt x="76" y="80"/>
                </a:lnTo>
                <a:lnTo>
                  <a:pt x="76" y="84"/>
                </a:lnTo>
                <a:lnTo>
                  <a:pt x="76" y="84"/>
                </a:lnTo>
                <a:lnTo>
                  <a:pt x="76" y="84"/>
                </a:lnTo>
                <a:lnTo>
                  <a:pt x="76" y="84"/>
                </a:lnTo>
                <a:lnTo>
                  <a:pt x="76" y="86"/>
                </a:lnTo>
                <a:lnTo>
                  <a:pt x="76" y="86"/>
                </a:lnTo>
                <a:lnTo>
                  <a:pt x="74" y="86"/>
                </a:lnTo>
                <a:lnTo>
                  <a:pt x="74" y="86"/>
                </a:lnTo>
                <a:lnTo>
                  <a:pt x="68" y="90"/>
                </a:lnTo>
                <a:lnTo>
                  <a:pt x="68" y="90"/>
                </a:lnTo>
                <a:lnTo>
                  <a:pt x="64" y="92"/>
                </a:lnTo>
                <a:lnTo>
                  <a:pt x="64" y="92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0" y="94"/>
                </a:lnTo>
                <a:lnTo>
                  <a:pt x="50" y="94"/>
                </a:lnTo>
                <a:lnTo>
                  <a:pt x="48" y="96"/>
                </a:lnTo>
                <a:lnTo>
                  <a:pt x="48" y="96"/>
                </a:lnTo>
                <a:lnTo>
                  <a:pt x="46" y="96"/>
                </a:lnTo>
                <a:lnTo>
                  <a:pt x="46" y="96"/>
                </a:lnTo>
                <a:lnTo>
                  <a:pt x="44" y="96"/>
                </a:lnTo>
                <a:lnTo>
                  <a:pt x="44" y="96"/>
                </a:lnTo>
                <a:lnTo>
                  <a:pt x="42" y="96"/>
                </a:lnTo>
                <a:lnTo>
                  <a:pt x="42" y="96"/>
                </a:lnTo>
                <a:lnTo>
                  <a:pt x="38" y="96"/>
                </a:lnTo>
                <a:lnTo>
                  <a:pt x="38" y="96"/>
                </a:lnTo>
                <a:lnTo>
                  <a:pt x="38" y="98"/>
                </a:lnTo>
                <a:lnTo>
                  <a:pt x="38" y="98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2" y="100"/>
                </a:lnTo>
                <a:lnTo>
                  <a:pt x="30" y="102"/>
                </a:lnTo>
                <a:lnTo>
                  <a:pt x="30" y="102"/>
                </a:lnTo>
                <a:lnTo>
                  <a:pt x="30" y="104"/>
                </a:lnTo>
                <a:lnTo>
                  <a:pt x="30" y="104"/>
                </a:lnTo>
                <a:lnTo>
                  <a:pt x="28" y="106"/>
                </a:lnTo>
                <a:lnTo>
                  <a:pt x="28" y="106"/>
                </a:lnTo>
                <a:lnTo>
                  <a:pt x="26" y="108"/>
                </a:lnTo>
                <a:lnTo>
                  <a:pt x="26" y="108"/>
                </a:lnTo>
                <a:lnTo>
                  <a:pt x="24" y="114"/>
                </a:lnTo>
                <a:lnTo>
                  <a:pt x="24" y="114"/>
                </a:lnTo>
                <a:lnTo>
                  <a:pt x="22" y="120"/>
                </a:lnTo>
                <a:lnTo>
                  <a:pt x="22" y="120"/>
                </a:lnTo>
                <a:lnTo>
                  <a:pt x="20" y="122"/>
                </a:lnTo>
                <a:lnTo>
                  <a:pt x="20" y="122"/>
                </a:lnTo>
                <a:lnTo>
                  <a:pt x="18" y="124"/>
                </a:lnTo>
                <a:lnTo>
                  <a:pt x="18" y="124"/>
                </a:lnTo>
                <a:lnTo>
                  <a:pt x="16" y="132"/>
                </a:lnTo>
                <a:lnTo>
                  <a:pt x="16" y="132"/>
                </a:lnTo>
                <a:lnTo>
                  <a:pt x="14" y="136"/>
                </a:lnTo>
                <a:lnTo>
                  <a:pt x="14" y="136"/>
                </a:lnTo>
                <a:lnTo>
                  <a:pt x="12" y="140"/>
                </a:lnTo>
                <a:lnTo>
                  <a:pt x="12" y="140"/>
                </a:lnTo>
                <a:lnTo>
                  <a:pt x="10" y="146"/>
                </a:lnTo>
                <a:lnTo>
                  <a:pt x="10" y="146"/>
                </a:lnTo>
                <a:lnTo>
                  <a:pt x="8" y="152"/>
                </a:lnTo>
                <a:lnTo>
                  <a:pt x="8" y="152"/>
                </a:lnTo>
                <a:lnTo>
                  <a:pt x="6" y="156"/>
                </a:lnTo>
                <a:lnTo>
                  <a:pt x="6" y="156"/>
                </a:lnTo>
                <a:lnTo>
                  <a:pt x="4" y="160"/>
                </a:lnTo>
                <a:lnTo>
                  <a:pt x="4" y="160"/>
                </a:lnTo>
                <a:lnTo>
                  <a:pt x="2" y="170"/>
                </a:lnTo>
                <a:lnTo>
                  <a:pt x="2" y="170"/>
                </a:lnTo>
                <a:lnTo>
                  <a:pt x="0" y="182"/>
                </a:lnTo>
                <a:lnTo>
                  <a:pt x="0" y="182"/>
                </a:lnTo>
                <a:lnTo>
                  <a:pt x="2" y="192"/>
                </a:lnTo>
                <a:lnTo>
                  <a:pt x="2" y="192"/>
                </a:lnTo>
                <a:lnTo>
                  <a:pt x="2" y="194"/>
                </a:lnTo>
                <a:lnTo>
                  <a:pt x="4" y="196"/>
                </a:lnTo>
                <a:lnTo>
                  <a:pt x="4" y="196"/>
                </a:lnTo>
                <a:lnTo>
                  <a:pt x="8" y="196"/>
                </a:lnTo>
                <a:lnTo>
                  <a:pt x="8" y="196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8" y="198"/>
                </a:lnTo>
                <a:lnTo>
                  <a:pt x="18" y="198"/>
                </a:lnTo>
                <a:lnTo>
                  <a:pt x="22" y="198"/>
                </a:lnTo>
                <a:lnTo>
                  <a:pt x="22" y="198"/>
                </a:lnTo>
                <a:lnTo>
                  <a:pt x="26" y="200"/>
                </a:lnTo>
                <a:lnTo>
                  <a:pt x="26" y="200"/>
                </a:lnTo>
                <a:lnTo>
                  <a:pt x="32" y="202"/>
                </a:lnTo>
                <a:lnTo>
                  <a:pt x="32" y="202"/>
                </a:lnTo>
                <a:lnTo>
                  <a:pt x="34" y="202"/>
                </a:lnTo>
                <a:lnTo>
                  <a:pt x="34" y="202"/>
                </a:lnTo>
                <a:lnTo>
                  <a:pt x="36" y="202"/>
                </a:lnTo>
                <a:lnTo>
                  <a:pt x="36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6"/>
                </a:lnTo>
                <a:lnTo>
                  <a:pt x="40" y="206"/>
                </a:lnTo>
                <a:lnTo>
                  <a:pt x="38" y="218"/>
                </a:lnTo>
                <a:lnTo>
                  <a:pt x="38" y="218"/>
                </a:lnTo>
                <a:lnTo>
                  <a:pt x="38" y="232"/>
                </a:lnTo>
                <a:lnTo>
                  <a:pt x="38" y="232"/>
                </a:lnTo>
                <a:lnTo>
                  <a:pt x="38" y="240"/>
                </a:lnTo>
                <a:lnTo>
                  <a:pt x="38" y="240"/>
                </a:lnTo>
                <a:lnTo>
                  <a:pt x="40" y="242"/>
                </a:lnTo>
                <a:lnTo>
                  <a:pt x="40" y="242"/>
                </a:lnTo>
                <a:lnTo>
                  <a:pt x="42" y="244"/>
                </a:lnTo>
                <a:lnTo>
                  <a:pt x="42" y="244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lnTo>
                  <a:pt x="46" y="248"/>
                </a:lnTo>
                <a:lnTo>
                  <a:pt x="46" y="248"/>
                </a:lnTo>
                <a:lnTo>
                  <a:pt x="46" y="248"/>
                </a:lnTo>
                <a:lnTo>
                  <a:pt x="46" y="248"/>
                </a:lnTo>
                <a:lnTo>
                  <a:pt x="46" y="250"/>
                </a:lnTo>
                <a:lnTo>
                  <a:pt x="46" y="250"/>
                </a:lnTo>
                <a:lnTo>
                  <a:pt x="46" y="250"/>
                </a:lnTo>
                <a:lnTo>
                  <a:pt x="46" y="250"/>
                </a:lnTo>
                <a:lnTo>
                  <a:pt x="46" y="252"/>
                </a:lnTo>
                <a:lnTo>
                  <a:pt x="46" y="252"/>
                </a:lnTo>
                <a:lnTo>
                  <a:pt x="46" y="256"/>
                </a:lnTo>
                <a:lnTo>
                  <a:pt x="46" y="256"/>
                </a:lnTo>
                <a:lnTo>
                  <a:pt x="42" y="256"/>
                </a:lnTo>
                <a:lnTo>
                  <a:pt x="42" y="256"/>
                </a:lnTo>
                <a:lnTo>
                  <a:pt x="42" y="262"/>
                </a:lnTo>
                <a:lnTo>
                  <a:pt x="42" y="262"/>
                </a:lnTo>
                <a:lnTo>
                  <a:pt x="44" y="264"/>
                </a:lnTo>
                <a:lnTo>
                  <a:pt x="44" y="264"/>
                </a:lnTo>
                <a:lnTo>
                  <a:pt x="42" y="266"/>
                </a:lnTo>
                <a:lnTo>
                  <a:pt x="42" y="266"/>
                </a:lnTo>
                <a:lnTo>
                  <a:pt x="42" y="270"/>
                </a:lnTo>
                <a:lnTo>
                  <a:pt x="42" y="270"/>
                </a:lnTo>
                <a:lnTo>
                  <a:pt x="42" y="274"/>
                </a:lnTo>
                <a:lnTo>
                  <a:pt x="42" y="274"/>
                </a:lnTo>
                <a:lnTo>
                  <a:pt x="40" y="278"/>
                </a:lnTo>
                <a:lnTo>
                  <a:pt x="40" y="278"/>
                </a:lnTo>
                <a:lnTo>
                  <a:pt x="40" y="280"/>
                </a:lnTo>
                <a:lnTo>
                  <a:pt x="40" y="280"/>
                </a:lnTo>
                <a:lnTo>
                  <a:pt x="38" y="284"/>
                </a:lnTo>
                <a:lnTo>
                  <a:pt x="38" y="284"/>
                </a:lnTo>
                <a:lnTo>
                  <a:pt x="38" y="286"/>
                </a:lnTo>
                <a:lnTo>
                  <a:pt x="38" y="286"/>
                </a:lnTo>
                <a:lnTo>
                  <a:pt x="36" y="292"/>
                </a:lnTo>
                <a:lnTo>
                  <a:pt x="36" y="292"/>
                </a:lnTo>
                <a:lnTo>
                  <a:pt x="36" y="296"/>
                </a:lnTo>
                <a:lnTo>
                  <a:pt x="36" y="296"/>
                </a:lnTo>
                <a:lnTo>
                  <a:pt x="36" y="298"/>
                </a:lnTo>
                <a:lnTo>
                  <a:pt x="36" y="298"/>
                </a:lnTo>
                <a:lnTo>
                  <a:pt x="36" y="302"/>
                </a:lnTo>
                <a:lnTo>
                  <a:pt x="36" y="302"/>
                </a:lnTo>
                <a:lnTo>
                  <a:pt x="36" y="304"/>
                </a:lnTo>
                <a:lnTo>
                  <a:pt x="36" y="304"/>
                </a:lnTo>
                <a:lnTo>
                  <a:pt x="36" y="306"/>
                </a:lnTo>
                <a:lnTo>
                  <a:pt x="36" y="306"/>
                </a:lnTo>
                <a:lnTo>
                  <a:pt x="36" y="308"/>
                </a:lnTo>
                <a:lnTo>
                  <a:pt x="36" y="308"/>
                </a:lnTo>
                <a:lnTo>
                  <a:pt x="36" y="310"/>
                </a:lnTo>
                <a:lnTo>
                  <a:pt x="36" y="310"/>
                </a:lnTo>
                <a:lnTo>
                  <a:pt x="38" y="312"/>
                </a:lnTo>
                <a:lnTo>
                  <a:pt x="38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6"/>
                </a:lnTo>
                <a:lnTo>
                  <a:pt x="38" y="316"/>
                </a:lnTo>
                <a:lnTo>
                  <a:pt x="38" y="320"/>
                </a:lnTo>
                <a:lnTo>
                  <a:pt x="38" y="320"/>
                </a:lnTo>
                <a:lnTo>
                  <a:pt x="38" y="324"/>
                </a:lnTo>
                <a:lnTo>
                  <a:pt x="38" y="324"/>
                </a:lnTo>
                <a:lnTo>
                  <a:pt x="38" y="328"/>
                </a:lnTo>
                <a:lnTo>
                  <a:pt x="38" y="328"/>
                </a:lnTo>
                <a:lnTo>
                  <a:pt x="38" y="334"/>
                </a:lnTo>
                <a:lnTo>
                  <a:pt x="38" y="334"/>
                </a:lnTo>
                <a:lnTo>
                  <a:pt x="40" y="346"/>
                </a:lnTo>
                <a:lnTo>
                  <a:pt x="40" y="346"/>
                </a:lnTo>
                <a:lnTo>
                  <a:pt x="42" y="354"/>
                </a:lnTo>
                <a:lnTo>
                  <a:pt x="42" y="354"/>
                </a:lnTo>
                <a:lnTo>
                  <a:pt x="44" y="366"/>
                </a:lnTo>
                <a:lnTo>
                  <a:pt x="44" y="366"/>
                </a:lnTo>
                <a:lnTo>
                  <a:pt x="46" y="372"/>
                </a:lnTo>
                <a:lnTo>
                  <a:pt x="46" y="372"/>
                </a:lnTo>
                <a:lnTo>
                  <a:pt x="46" y="380"/>
                </a:lnTo>
                <a:lnTo>
                  <a:pt x="46" y="380"/>
                </a:lnTo>
                <a:lnTo>
                  <a:pt x="48" y="390"/>
                </a:lnTo>
                <a:lnTo>
                  <a:pt x="48" y="390"/>
                </a:lnTo>
                <a:lnTo>
                  <a:pt x="48" y="404"/>
                </a:lnTo>
                <a:lnTo>
                  <a:pt x="48" y="404"/>
                </a:lnTo>
                <a:lnTo>
                  <a:pt x="50" y="420"/>
                </a:lnTo>
                <a:lnTo>
                  <a:pt x="50" y="420"/>
                </a:lnTo>
                <a:lnTo>
                  <a:pt x="52" y="436"/>
                </a:lnTo>
                <a:lnTo>
                  <a:pt x="52" y="436"/>
                </a:lnTo>
                <a:lnTo>
                  <a:pt x="54" y="450"/>
                </a:lnTo>
                <a:lnTo>
                  <a:pt x="54" y="450"/>
                </a:lnTo>
                <a:lnTo>
                  <a:pt x="56" y="460"/>
                </a:lnTo>
                <a:lnTo>
                  <a:pt x="56" y="460"/>
                </a:lnTo>
                <a:lnTo>
                  <a:pt x="58" y="470"/>
                </a:lnTo>
                <a:lnTo>
                  <a:pt x="58" y="470"/>
                </a:lnTo>
                <a:lnTo>
                  <a:pt x="60" y="478"/>
                </a:lnTo>
                <a:lnTo>
                  <a:pt x="60" y="478"/>
                </a:lnTo>
                <a:lnTo>
                  <a:pt x="62" y="484"/>
                </a:lnTo>
                <a:lnTo>
                  <a:pt x="62" y="484"/>
                </a:lnTo>
                <a:lnTo>
                  <a:pt x="64" y="488"/>
                </a:lnTo>
                <a:lnTo>
                  <a:pt x="64" y="488"/>
                </a:lnTo>
                <a:lnTo>
                  <a:pt x="66" y="494"/>
                </a:lnTo>
                <a:lnTo>
                  <a:pt x="66" y="494"/>
                </a:lnTo>
                <a:lnTo>
                  <a:pt x="70" y="502"/>
                </a:lnTo>
                <a:lnTo>
                  <a:pt x="70" y="502"/>
                </a:lnTo>
                <a:lnTo>
                  <a:pt x="70" y="504"/>
                </a:lnTo>
                <a:lnTo>
                  <a:pt x="70" y="504"/>
                </a:lnTo>
                <a:lnTo>
                  <a:pt x="70" y="506"/>
                </a:lnTo>
                <a:lnTo>
                  <a:pt x="70" y="506"/>
                </a:lnTo>
                <a:lnTo>
                  <a:pt x="66" y="512"/>
                </a:lnTo>
                <a:lnTo>
                  <a:pt x="66" y="512"/>
                </a:lnTo>
                <a:lnTo>
                  <a:pt x="64" y="516"/>
                </a:lnTo>
                <a:lnTo>
                  <a:pt x="64" y="516"/>
                </a:lnTo>
                <a:lnTo>
                  <a:pt x="62" y="522"/>
                </a:lnTo>
                <a:lnTo>
                  <a:pt x="62" y="522"/>
                </a:lnTo>
                <a:lnTo>
                  <a:pt x="60" y="528"/>
                </a:lnTo>
                <a:lnTo>
                  <a:pt x="60" y="528"/>
                </a:lnTo>
                <a:lnTo>
                  <a:pt x="58" y="532"/>
                </a:lnTo>
                <a:lnTo>
                  <a:pt x="58" y="532"/>
                </a:lnTo>
                <a:lnTo>
                  <a:pt x="58" y="534"/>
                </a:lnTo>
                <a:lnTo>
                  <a:pt x="58" y="534"/>
                </a:lnTo>
                <a:lnTo>
                  <a:pt x="58" y="538"/>
                </a:lnTo>
                <a:lnTo>
                  <a:pt x="58" y="538"/>
                </a:lnTo>
                <a:lnTo>
                  <a:pt x="60" y="540"/>
                </a:lnTo>
                <a:lnTo>
                  <a:pt x="60" y="540"/>
                </a:lnTo>
                <a:lnTo>
                  <a:pt x="64" y="540"/>
                </a:lnTo>
                <a:lnTo>
                  <a:pt x="64" y="540"/>
                </a:lnTo>
                <a:lnTo>
                  <a:pt x="64" y="542"/>
                </a:lnTo>
                <a:lnTo>
                  <a:pt x="64" y="542"/>
                </a:lnTo>
                <a:lnTo>
                  <a:pt x="62" y="544"/>
                </a:lnTo>
                <a:lnTo>
                  <a:pt x="62" y="544"/>
                </a:lnTo>
                <a:lnTo>
                  <a:pt x="60" y="546"/>
                </a:lnTo>
                <a:lnTo>
                  <a:pt x="60" y="546"/>
                </a:lnTo>
                <a:lnTo>
                  <a:pt x="60" y="548"/>
                </a:lnTo>
                <a:lnTo>
                  <a:pt x="60" y="548"/>
                </a:lnTo>
                <a:lnTo>
                  <a:pt x="58" y="552"/>
                </a:lnTo>
                <a:lnTo>
                  <a:pt x="58" y="552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4" y="558"/>
                </a:lnTo>
                <a:lnTo>
                  <a:pt x="54" y="558"/>
                </a:lnTo>
                <a:lnTo>
                  <a:pt x="52" y="560"/>
                </a:lnTo>
                <a:lnTo>
                  <a:pt x="52" y="560"/>
                </a:lnTo>
                <a:lnTo>
                  <a:pt x="50" y="562"/>
                </a:lnTo>
                <a:lnTo>
                  <a:pt x="50" y="562"/>
                </a:lnTo>
                <a:lnTo>
                  <a:pt x="44" y="564"/>
                </a:lnTo>
                <a:lnTo>
                  <a:pt x="44" y="564"/>
                </a:lnTo>
                <a:lnTo>
                  <a:pt x="36" y="566"/>
                </a:lnTo>
                <a:lnTo>
                  <a:pt x="36" y="566"/>
                </a:lnTo>
                <a:lnTo>
                  <a:pt x="30" y="568"/>
                </a:lnTo>
                <a:lnTo>
                  <a:pt x="30" y="568"/>
                </a:lnTo>
                <a:lnTo>
                  <a:pt x="28" y="572"/>
                </a:lnTo>
                <a:lnTo>
                  <a:pt x="28" y="572"/>
                </a:lnTo>
                <a:lnTo>
                  <a:pt x="28" y="572"/>
                </a:lnTo>
                <a:lnTo>
                  <a:pt x="28" y="572"/>
                </a:lnTo>
                <a:lnTo>
                  <a:pt x="26" y="574"/>
                </a:lnTo>
                <a:lnTo>
                  <a:pt x="26" y="574"/>
                </a:lnTo>
                <a:lnTo>
                  <a:pt x="26" y="574"/>
                </a:lnTo>
                <a:lnTo>
                  <a:pt x="26" y="574"/>
                </a:lnTo>
                <a:lnTo>
                  <a:pt x="26" y="576"/>
                </a:lnTo>
                <a:lnTo>
                  <a:pt x="26" y="576"/>
                </a:lnTo>
                <a:lnTo>
                  <a:pt x="26" y="578"/>
                </a:lnTo>
                <a:lnTo>
                  <a:pt x="26" y="578"/>
                </a:lnTo>
                <a:lnTo>
                  <a:pt x="26" y="580"/>
                </a:lnTo>
                <a:lnTo>
                  <a:pt x="26" y="580"/>
                </a:lnTo>
                <a:lnTo>
                  <a:pt x="30" y="582"/>
                </a:lnTo>
                <a:lnTo>
                  <a:pt x="30" y="582"/>
                </a:lnTo>
                <a:lnTo>
                  <a:pt x="34" y="582"/>
                </a:lnTo>
                <a:lnTo>
                  <a:pt x="34" y="582"/>
                </a:lnTo>
                <a:lnTo>
                  <a:pt x="36" y="584"/>
                </a:lnTo>
                <a:lnTo>
                  <a:pt x="36" y="584"/>
                </a:lnTo>
                <a:lnTo>
                  <a:pt x="40" y="584"/>
                </a:lnTo>
                <a:lnTo>
                  <a:pt x="40" y="584"/>
                </a:lnTo>
                <a:lnTo>
                  <a:pt x="44" y="584"/>
                </a:lnTo>
                <a:lnTo>
                  <a:pt x="44" y="584"/>
                </a:lnTo>
                <a:lnTo>
                  <a:pt x="46" y="584"/>
                </a:lnTo>
                <a:lnTo>
                  <a:pt x="46" y="584"/>
                </a:lnTo>
                <a:lnTo>
                  <a:pt x="48" y="584"/>
                </a:lnTo>
                <a:lnTo>
                  <a:pt x="48" y="584"/>
                </a:lnTo>
                <a:lnTo>
                  <a:pt x="50" y="584"/>
                </a:lnTo>
                <a:lnTo>
                  <a:pt x="50" y="584"/>
                </a:lnTo>
                <a:lnTo>
                  <a:pt x="52" y="584"/>
                </a:lnTo>
                <a:lnTo>
                  <a:pt x="52" y="584"/>
                </a:lnTo>
                <a:lnTo>
                  <a:pt x="52" y="584"/>
                </a:lnTo>
                <a:lnTo>
                  <a:pt x="52" y="584"/>
                </a:lnTo>
                <a:lnTo>
                  <a:pt x="54" y="584"/>
                </a:lnTo>
                <a:lnTo>
                  <a:pt x="54" y="584"/>
                </a:lnTo>
                <a:lnTo>
                  <a:pt x="56" y="582"/>
                </a:lnTo>
                <a:lnTo>
                  <a:pt x="56" y="582"/>
                </a:lnTo>
                <a:lnTo>
                  <a:pt x="56" y="584"/>
                </a:lnTo>
                <a:lnTo>
                  <a:pt x="56" y="584"/>
                </a:lnTo>
                <a:lnTo>
                  <a:pt x="58" y="584"/>
                </a:lnTo>
                <a:lnTo>
                  <a:pt x="58" y="584"/>
                </a:lnTo>
                <a:lnTo>
                  <a:pt x="60" y="582"/>
                </a:lnTo>
                <a:lnTo>
                  <a:pt x="60" y="582"/>
                </a:lnTo>
                <a:lnTo>
                  <a:pt x="60" y="582"/>
                </a:lnTo>
                <a:lnTo>
                  <a:pt x="60" y="582"/>
                </a:lnTo>
                <a:lnTo>
                  <a:pt x="62" y="582"/>
                </a:lnTo>
                <a:lnTo>
                  <a:pt x="62" y="582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6" y="582"/>
                </a:lnTo>
                <a:lnTo>
                  <a:pt x="66" y="582"/>
                </a:lnTo>
                <a:lnTo>
                  <a:pt x="68" y="582"/>
                </a:lnTo>
                <a:lnTo>
                  <a:pt x="68" y="582"/>
                </a:lnTo>
                <a:lnTo>
                  <a:pt x="68" y="582"/>
                </a:lnTo>
                <a:lnTo>
                  <a:pt x="68" y="582"/>
                </a:lnTo>
                <a:lnTo>
                  <a:pt x="70" y="582"/>
                </a:lnTo>
                <a:lnTo>
                  <a:pt x="70" y="582"/>
                </a:lnTo>
                <a:lnTo>
                  <a:pt x="72" y="580"/>
                </a:lnTo>
                <a:lnTo>
                  <a:pt x="72" y="580"/>
                </a:lnTo>
                <a:lnTo>
                  <a:pt x="72" y="580"/>
                </a:lnTo>
                <a:lnTo>
                  <a:pt x="72" y="580"/>
                </a:lnTo>
                <a:lnTo>
                  <a:pt x="76" y="578"/>
                </a:lnTo>
                <a:lnTo>
                  <a:pt x="76" y="578"/>
                </a:lnTo>
                <a:lnTo>
                  <a:pt x="86" y="576"/>
                </a:lnTo>
                <a:lnTo>
                  <a:pt x="86" y="576"/>
                </a:lnTo>
                <a:lnTo>
                  <a:pt x="88" y="576"/>
                </a:lnTo>
                <a:lnTo>
                  <a:pt x="88" y="576"/>
                </a:lnTo>
                <a:lnTo>
                  <a:pt x="92" y="578"/>
                </a:lnTo>
                <a:lnTo>
                  <a:pt x="92" y="578"/>
                </a:lnTo>
                <a:lnTo>
                  <a:pt x="94" y="578"/>
                </a:lnTo>
                <a:lnTo>
                  <a:pt x="94" y="578"/>
                </a:lnTo>
                <a:lnTo>
                  <a:pt x="98" y="578"/>
                </a:lnTo>
                <a:lnTo>
                  <a:pt x="98" y="578"/>
                </a:lnTo>
                <a:lnTo>
                  <a:pt x="100" y="578"/>
                </a:lnTo>
                <a:lnTo>
                  <a:pt x="100" y="578"/>
                </a:lnTo>
                <a:lnTo>
                  <a:pt x="100" y="578"/>
                </a:lnTo>
                <a:lnTo>
                  <a:pt x="100" y="578"/>
                </a:lnTo>
                <a:lnTo>
                  <a:pt x="102" y="578"/>
                </a:lnTo>
                <a:lnTo>
                  <a:pt x="102" y="578"/>
                </a:lnTo>
                <a:lnTo>
                  <a:pt x="104" y="578"/>
                </a:lnTo>
                <a:lnTo>
                  <a:pt x="104" y="578"/>
                </a:lnTo>
                <a:lnTo>
                  <a:pt x="104" y="578"/>
                </a:lnTo>
                <a:lnTo>
                  <a:pt x="104" y="578"/>
                </a:lnTo>
                <a:lnTo>
                  <a:pt x="106" y="578"/>
                </a:lnTo>
                <a:lnTo>
                  <a:pt x="106" y="578"/>
                </a:lnTo>
                <a:lnTo>
                  <a:pt x="108" y="576"/>
                </a:lnTo>
                <a:lnTo>
                  <a:pt x="108" y="576"/>
                </a:lnTo>
                <a:lnTo>
                  <a:pt x="108" y="576"/>
                </a:lnTo>
                <a:lnTo>
                  <a:pt x="108" y="576"/>
                </a:lnTo>
                <a:lnTo>
                  <a:pt x="110" y="576"/>
                </a:lnTo>
                <a:lnTo>
                  <a:pt x="110" y="576"/>
                </a:lnTo>
                <a:lnTo>
                  <a:pt x="112" y="576"/>
                </a:lnTo>
                <a:lnTo>
                  <a:pt x="112" y="576"/>
                </a:lnTo>
                <a:lnTo>
                  <a:pt x="114" y="574"/>
                </a:lnTo>
                <a:lnTo>
                  <a:pt x="114" y="574"/>
                </a:lnTo>
                <a:lnTo>
                  <a:pt x="114" y="574"/>
                </a:lnTo>
                <a:lnTo>
                  <a:pt x="114" y="574"/>
                </a:lnTo>
                <a:lnTo>
                  <a:pt x="114" y="568"/>
                </a:lnTo>
                <a:lnTo>
                  <a:pt x="114" y="568"/>
                </a:lnTo>
                <a:lnTo>
                  <a:pt x="112" y="564"/>
                </a:lnTo>
                <a:lnTo>
                  <a:pt x="112" y="564"/>
                </a:lnTo>
                <a:lnTo>
                  <a:pt x="112" y="564"/>
                </a:lnTo>
                <a:lnTo>
                  <a:pt x="112" y="564"/>
                </a:lnTo>
                <a:lnTo>
                  <a:pt x="112" y="562"/>
                </a:lnTo>
                <a:lnTo>
                  <a:pt x="112" y="562"/>
                </a:lnTo>
                <a:lnTo>
                  <a:pt x="112" y="560"/>
                </a:lnTo>
                <a:lnTo>
                  <a:pt x="112" y="560"/>
                </a:lnTo>
                <a:lnTo>
                  <a:pt x="112" y="558"/>
                </a:lnTo>
                <a:lnTo>
                  <a:pt x="112" y="558"/>
                </a:lnTo>
                <a:lnTo>
                  <a:pt x="112" y="556"/>
                </a:lnTo>
                <a:lnTo>
                  <a:pt x="112" y="556"/>
                </a:lnTo>
                <a:lnTo>
                  <a:pt x="112" y="552"/>
                </a:lnTo>
                <a:lnTo>
                  <a:pt x="112" y="552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6" y="546"/>
                </a:lnTo>
                <a:lnTo>
                  <a:pt x="116" y="546"/>
                </a:lnTo>
                <a:lnTo>
                  <a:pt x="118" y="542"/>
                </a:lnTo>
                <a:lnTo>
                  <a:pt x="118" y="542"/>
                </a:lnTo>
                <a:lnTo>
                  <a:pt x="120" y="538"/>
                </a:lnTo>
                <a:lnTo>
                  <a:pt x="120" y="538"/>
                </a:lnTo>
                <a:lnTo>
                  <a:pt x="120" y="536"/>
                </a:lnTo>
                <a:lnTo>
                  <a:pt x="120" y="536"/>
                </a:lnTo>
                <a:lnTo>
                  <a:pt x="120" y="532"/>
                </a:lnTo>
                <a:lnTo>
                  <a:pt x="120" y="532"/>
                </a:lnTo>
                <a:lnTo>
                  <a:pt x="116" y="524"/>
                </a:lnTo>
                <a:lnTo>
                  <a:pt x="116" y="524"/>
                </a:lnTo>
                <a:lnTo>
                  <a:pt x="112" y="518"/>
                </a:lnTo>
                <a:lnTo>
                  <a:pt x="112" y="518"/>
                </a:lnTo>
                <a:lnTo>
                  <a:pt x="110" y="514"/>
                </a:lnTo>
                <a:lnTo>
                  <a:pt x="110" y="514"/>
                </a:lnTo>
                <a:lnTo>
                  <a:pt x="108" y="512"/>
                </a:lnTo>
                <a:lnTo>
                  <a:pt x="108" y="512"/>
                </a:lnTo>
                <a:lnTo>
                  <a:pt x="108" y="510"/>
                </a:lnTo>
                <a:lnTo>
                  <a:pt x="108" y="510"/>
                </a:lnTo>
                <a:lnTo>
                  <a:pt x="108" y="508"/>
                </a:lnTo>
                <a:lnTo>
                  <a:pt x="108" y="508"/>
                </a:lnTo>
                <a:lnTo>
                  <a:pt x="110" y="500"/>
                </a:lnTo>
                <a:lnTo>
                  <a:pt x="110" y="500"/>
                </a:lnTo>
                <a:lnTo>
                  <a:pt x="110" y="488"/>
                </a:lnTo>
                <a:lnTo>
                  <a:pt x="110" y="488"/>
                </a:lnTo>
                <a:lnTo>
                  <a:pt x="110" y="480"/>
                </a:lnTo>
                <a:lnTo>
                  <a:pt x="110" y="480"/>
                </a:lnTo>
                <a:lnTo>
                  <a:pt x="110" y="476"/>
                </a:lnTo>
                <a:lnTo>
                  <a:pt x="110" y="476"/>
                </a:lnTo>
                <a:lnTo>
                  <a:pt x="110" y="468"/>
                </a:lnTo>
                <a:lnTo>
                  <a:pt x="110" y="468"/>
                </a:lnTo>
                <a:lnTo>
                  <a:pt x="110" y="466"/>
                </a:lnTo>
                <a:lnTo>
                  <a:pt x="110" y="466"/>
                </a:lnTo>
                <a:lnTo>
                  <a:pt x="110" y="464"/>
                </a:lnTo>
                <a:lnTo>
                  <a:pt x="110" y="464"/>
                </a:lnTo>
                <a:lnTo>
                  <a:pt x="110" y="456"/>
                </a:lnTo>
                <a:lnTo>
                  <a:pt x="110" y="456"/>
                </a:lnTo>
                <a:lnTo>
                  <a:pt x="108" y="444"/>
                </a:lnTo>
                <a:lnTo>
                  <a:pt x="108" y="444"/>
                </a:lnTo>
                <a:lnTo>
                  <a:pt x="108" y="438"/>
                </a:lnTo>
                <a:lnTo>
                  <a:pt x="108" y="438"/>
                </a:lnTo>
                <a:lnTo>
                  <a:pt x="108" y="434"/>
                </a:lnTo>
                <a:lnTo>
                  <a:pt x="108" y="434"/>
                </a:lnTo>
                <a:lnTo>
                  <a:pt x="108" y="430"/>
                </a:lnTo>
                <a:lnTo>
                  <a:pt x="108" y="430"/>
                </a:lnTo>
                <a:lnTo>
                  <a:pt x="110" y="422"/>
                </a:lnTo>
                <a:lnTo>
                  <a:pt x="110" y="422"/>
                </a:lnTo>
                <a:lnTo>
                  <a:pt x="110" y="416"/>
                </a:lnTo>
                <a:lnTo>
                  <a:pt x="110" y="416"/>
                </a:lnTo>
                <a:lnTo>
                  <a:pt x="110" y="410"/>
                </a:lnTo>
                <a:lnTo>
                  <a:pt x="110" y="410"/>
                </a:lnTo>
                <a:lnTo>
                  <a:pt x="110" y="402"/>
                </a:lnTo>
                <a:lnTo>
                  <a:pt x="110" y="402"/>
                </a:lnTo>
                <a:lnTo>
                  <a:pt x="110" y="396"/>
                </a:lnTo>
                <a:lnTo>
                  <a:pt x="110" y="396"/>
                </a:lnTo>
                <a:lnTo>
                  <a:pt x="108" y="392"/>
                </a:lnTo>
                <a:lnTo>
                  <a:pt x="108" y="392"/>
                </a:lnTo>
                <a:lnTo>
                  <a:pt x="108" y="386"/>
                </a:lnTo>
                <a:lnTo>
                  <a:pt x="108" y="386"/>
                </a:lnTo>
                <a:lnTo>
                  <a:pt x="108" y="382"/>
                </a:lnTo>
                <a:lnTo>
                  <a:pt x="108" y="382"/>
                </a:lnTo>
                <a:lnTo>
                  <a:pt x="108" y="382"/>
                </a:lnTo>
                <a:lnTo>
                  <a:pt x="108" y="382"/>
                </a:lnTo>
                <a:lnTo>
                  <a:pt x="108" y="384"/>
                </a:lnTo>
                <a:lnTo>
                  <a:pt x="108" y="384"/>
                </a:lnTo>
                <a:lnTo>
                  <a:pt x="110" y="388"/>
                </a:lnTo>
                <a:lnTo>
                  <a:pt x="110" y="388"/>
                </a:lnTo>
                <a:lnTo>
                  <a:pt x="110" y="394"/>
                </a:lnTo>
                <a:lnTo>
                  <a:pt x="110" y="394"/>
                </a:lnTo>
                <a:lnTo>
                  <a:pt x="112" y="396"/>
                </a:lnTo>
                <a:lnTo>
                  <a:pt x="112" y="396"/>
                </a:lnTo>
                <a:lnTo>
                  <a:pt x="112" y="400"/>
                </a:lnTo>
                <a:lnTo>
                  <a:pt x="112" y="400"/>
                </a:lnTo>
                <a:lnTo>
                  <a:pt x="114" y="406"/>
                </a:lnTo>
                <a:lnTo>
                  <a:pt x="114" y="406"/>
                </a:lnTo>
                <a:lnTo>
                  <a:pt x="114" y="410"/>
                </a:lnTo>
                <a:lnTo>
                  <a:pt x="114" y="410"/>
                </a:lnTo>
                <a:lnTo>
                  <a:pt x="116" y="416"/>
                </a:lnTo>
                <a:lnTo>
                  <a:pt x="116" y="416"/>
                </a:lnTo>
                <a:lnTo>
                  <a:pt x="118" y="420"/>
                </a:lnTo>
                <a:lnTo>
                  <a:pt x="118" y="420"/>
                </a:lnTo>
                <a:lnTo>
                  <a:pt x="118" y="426"/>
                </a:lnTo>
                <a:lnTo>
                  <a:pt x="118" y="426"/>
                </a:lnTo>
                <a:lnTo>
                  <a:pt x="118" y="430"/>
                </a:lnTo>
                <a:lnTo>
                  <a:pt x="118" y="430"/>
                </a:lnTo>
                <a:lnTo>
                  <a:pt x="118" y="434"/>
                </a:lnTo>
                <a:lnTo>
                  <a:pt x="118" y="434"/>
                </a:lnTo>
                <a:lnTo>
                  <a:pt x="120" y="438"/>
                </a:lnTo>
                <a:lnTo>
                  <a:pt x="120" y="438"/>
                </a:lnTo>
                <a:lnTo>
                  <a:pt x="120" y="442"/>
                </a:lnTo>
                <a:lnTo>
                  <a:pt x="120" y="442"/>
                </a:lnTo>
                <a:lnTo>
                  <a:pt x="120" y="448"/>
                </a:lnTo>
                <a:lnTo>
                  <a:pt x="120" y="448"/>
                </a:lnTo>
                <a:lnTo>
                  <a:pt x="120" y="452"/>
                </a:lnTo>
                <a:lnTo>
                  <a:pt x="120" y="452"/>
                </a:lnTo>
                <a:lnTo>
                  <a:pt x="120" y="454"/>
                </a:lnTo>
                <a:lnTo>
                  <a:pt x="120" y="454"/>
                </a:lnTo>
                <a:lnTo>
                  <a:pt x="122" y="460"/>
                </a:lnTo>
                <a:lnTo>
                  <a:pt x="122" y="460"/>
                </a:lnTo>
                <a:lnTo>
                  <a:pt x="122" y="464"/>
                </a:lnTo>
                <a:lnTo>
                  <a:pt x="122" y="464"/>
                </a:lnTo>
                <a:lnTo>
                  <a:pt x="122" y="468"/>
                </a:lnTo>
                <a:lnTo>
                  <a:pt x="122" y="468"/>
                </a:lnTo>
                <a:lnTo>
                  <a:pt x="122" y="470"/>
                </a:lnTo>
                <a:lnTo>
                  <a:pt x="122" y="470"/>
                </a:lnTo>
                <a:lnTo>
                  <a:pt x="124" y="478"/>
                </a:lnTo>
                <a:lnTo>
                  <a:pt x="124" y="478"/>
                </a:lnTo>
                <a:lnTo>
                  <a:pt x="124" y="490"/>
                </a:lnTo>
                <a:lnTo>
                  <a:pt x="124" y="490"/>
                </a:lnTo>
                <a:lnTo>
                  <a:pt x="124" y="500"/>
                </a:lnTo>
                <a:lnTo>
                  <a:pt x="124" y="500"/>
                </a:lnTo>
                <a:lnTo>
                  <a:pt x="128" y="514"/>
                </a:lnTo>
                <a:lnTo>
                  <a:pt x="128" y="514"/>
                </a:lnTo>
                <a:lnTo>
                  <a:pt x="130" y="522"/>
                </a:lnTo>
                <a:lnTo>
                  <a:pt x="130" y="522"/>
                </a:lnTo>
                <a:lnTo>
                  <a:pt x="132" y="528"/>
                </a:lnTo>
                <a:lnTo>
                  <a:pt x="132" y="528"/>
                </a:lnTo>
                <a:lnTo>
                  <a:pt x="134" y="534"/>
                </a:lnTo>
                <a:lnTo>
                  <a:pt x="134" y="534"/>
                </a:lnTo>
                <a:lnTo>
                  <a:pt x="136" y="536"/>
                </a:lnTo>
                <a:lnTo>
                  <a:pt x="136" y="536"/>
                </a:lnTo>
                <a:lnTo>
                  <a:pt x="140" y="540"/>
                </a:lnTo>
                <a:lnTo>
                  <a:pt x="140" y="540"/>
                </a:lnTo>
                <a:lnTo>
                  <a:pt x="140" y="540"/>
                </a:lnTo>
                <a:lnTo>
                  <a:pt x="140" y="540"/>
                </a:lnTo>
                <a:lnTo>
                  <a:pt x="140" y="542"/>
                </a:lnTo>
                <a:lnTo>
                  <a:pt x="140" y="542"/>
                </a:lnTo>
                <a:lnTo>
                  <a:pt x="136" y="544"/>
                </a:lnTo>
                <a:lnTo>
                  <a:pt x="136" y="544"/>
                </a:lnTo>
                <a:lnTo>
                  <a:pt x="134" y="546"/>
                </a:lnTo>
                <a:lnTo>
                  <a:pt x="134" y="546"/>
                </a:lnTo>
                <a:lnTo>
                  <a:pt x="132" y="552"/>
                </a:lnTo>
                <a:lnTo>
                  <a:pt x="132" y="552"/>
                </a:lnTo>
                <a:lnTo>
                  <a:pt x="130" y="554"/>
                </a:lnTo>
                <a:lnTo>
                  <a:pt x="130" y="554"/>
                </a:lnTo>
                <a:lnTo>
                  <a:pt x="128" y="558"/>
                </a:lnTo>
                <a:lnTo>
                  <a:pt x="128" y="558"/>
                </a:lnTo>
                <a:lnTo>
                  <a:pt x="130" y="562"/>
                </a:lnTo>
                <a:lnTo>
                  <a:pt x="130" y="562"/>
                </a:lnTo>
                <a:lnTo>
                  <a:pt x="132" y="564"/>
                </a:lnTo>
                <a:lnTo>
                  <a:pt x="132" y="564"/>
                </a:lnTo>
                <a:lnTo>
                  <a:pt x="134" y="566"/>
                </a:lnTo>
                <a:lnTo>
                  <a:pt x="134" y="566"/>
                </a:lnTo>
                <a:lnTo>
                  <a:pt x="136" y="568"/>
                </a:lnTo>
                <a:lnTo>
                  <a:pt x="136" y="568"/>
                </a:lnTo>
                <a:lnTo>
                  <a:pt x="138" y="572"/>
                </a:lnTo>
                <a:lnTo>
                  <a:pt x="138" y="572"/>
                </a:lnTo>
                <a:lnTo>
                  <a:pt x="140" y="572"/>
                </a:lnTo>
                <a:lnTo>
                  <a:pt x="140" y="572"/>
                </a:lnTo>
                <a:lnTo>
                  <a:pt x="142" y="576"/>
                </a:lnTo>
                <a:lnTo>
                  <a:pt x="142" y="576"/>
                </a:lnTo>
                <a:lnTo>
                  <a:pt x="144" y="578"/>
                </a:lnTo>
                <a:lnTo>
                  <a:pt x="144" y="578"/>
                </a:lnTo>
                <a:lnTo>
                  <a:pt x="144" y="578"/>
                </a:lnTo>
                <a:lnTo>
                  <a:pt x="144" y="578"/>
                </a:lnTo>
                <a:lnTo>
                  <a:pt x="142" y="582"/>
                </a:lnTo>
                <a:lnTo>
                  <a:pt x="142" y="582"/>
                </a:lnTo>
                <a:lnTo>
                  <a:pt x="142" y="588"/>
                </a:lnTo>
                <a:lnTo>
                  <a:pt x="142" y="588"/>
                </a:lnTo>
                <a:lnTo>
                  <a:pt x="142" y="588"/>
                </a:lnTo>
                <a:lnTo>
                  <a:pt x="142" y="588"/>
                </a:lnTo>
                <a:lnTo>
                  <a:pt x="142" y="590"/>
                </a:lnTo>
                <a:lnTo>
                  <a:pt x="142" y="590"/>
                </a:lnTo>
                <a:lnTo>
                  <a:pt x="142" y="590"/>
                </a:lnTo>
                <a:lnTo>
                  <a:pt x="142" y="590"/>
                </a:lnTo>
                <a:lnTo>
                  <a:pt x="140" y="594"/>
                </a:lnTo>
                <a:lnTo>
                  <a:pt x="140" y="594"/>
                </a:lnTo>
                <a:lnTo>
                  <a:pt x="140" y="598"/>
                </a:lnTo>
                <a:lnTo>
                  <a:pt x="140" y="598"/>
                </a:lnTo>
                <a:lnTo>
                  <a:pt x="142" y="600"/>
                </a:lnTo>
                <a:lnTo>
                  <a:pt x="142" y="600"/>
                </a:lnTo>
                <a:lnTo>
                  <a:pt x="146" y="600"/>
                </a:lnTo>
                <a:lnTo>
                  <a:pt x="146" y="600"/>
                </a:lnTo>
                <a:lnTo>
                  <a:pt x="150" y="600"/>
                </a:lnTo>
                <a:lnTo>
                  <a:pt x="150" y="600"/>
                </a:lnTo>
                <a:lnTo>
                  <a:pt x="164" y="600"/>
                </a:lnTo>
                <a:lnTo>
                  <a:pt x="164" y="600"/>
                </a:lnTo>
                <a:lnTo>
                  <a:pt x="174" y="598"/>
                </a:lnTo>
                <a:lnTo>
                  <a:pt x="174" y="598"/>
                </a:lnTo>
                <a:lnTo>
                  <a:pt x="178" y="596"/>
                </a:lnTo>
                <a:lnTo>
                  <a:pt x="178" y="596"/>
                </a:lnTo>
                <a:lnTo>
                  <a:pt x="180" y="594"/>
                </a:lnTo>
                <a:lnTo>
                  <a:pt x="180" y="594"/>
                </a:lnTo>
                <a:lnTo>
                  <a:pt x="180" y="590"/>
                </a:lnTo>
                <a:lnTo>
                  <a:pt x="180" y="590"/>
                </a:lnTo>
                <a:lnTo>
                  <a:pt x="178" y="586"/>
                </a:lnTo>
                <a:lnTo>
                  <a:pt x="178" y="586"/>
                </a:lnTo>
                <a:lnTo>
                  <a:pt x="178" y="584"/>
                </a:lnTo>
                <a:lnTo>
                  <a:pt x="178" y="584"/>
                </a:lnTo>
                <a:lnTo>
                  <a:pt x="178" y="578"/>
                </a:lnTo>
                <a:lnTo>
                  <a:pt x="178" y="578"/>
                </a:lnTo>
                <a:lnTo>
                  <a:pt x="178" y="578"/>
                </a:lnTo>
                <a:lnTo>
                  <a:pt x="178" y="578"/>
                </a:lnTo>
                <a:lnTo>
                  <a:pt x="176" y="576"/>
                </a:lnTo>
                <a:lnTo>
                  <a:pt x="176" y="576"/>
                </a:lnTo>
                <a:lnTo>
                  <a:pt x="178" y="574"/>
                </a:lnTo>
                <a:lnTo>
                  <a:pt x="178" y="574"/>
                </a:lnTo>
                <a:lnTo>
                  <a:pt x="178" y="574"/>
                </a:lnTo>
                <a:lnTo>
                  <a:pt x="178" y="574"/>
                </a:lnTo>
                <a:lnTo>
                  <a:pt x="180" y="568"/>
                </a:lnTo>
                <a:lnTo>
                  <a:pt x="180" y="568"/>
                </a:lnTo>
                <a:lnTo>
                  <a:pt x="180" y="566"/>
                </a:lnTo>
                <a:lnTo>
                  <a:pt x="180" y="566"/>
                </a:lnTo>
                <a:lnTo>
                  <a:pt x="182" y="564"/>
                </a:lnTo>
                <a:lnTo>
                  <a:pt x="182" y="564"/>
                </a:lnTo>
                <a:lnTo>
                  <a:pt x="182" y="562"/>
                </a:lnTo>
                <a:lnTo>
                  <a:pt x="182" y="562"/>
                </a:lnTo>
                <a:lnTo>
                  <a:pt x="184" y="558"/>
                </a:lnTo>
                <a:lnTo>
                  <a:pt x="184" y="558"/>
                </a:lnTo>
                <a:lnTo>
                  <a:pt x="186" y="556"/>
                </a:lnTo>
                <a:lnTo>
                  <a:pt x="186" y="556"/>
                </a:lnTo>
                <a:lnTo>
                  <a:pt x="186" y="554"/>
                </a:lnTo>
                <a:lnTo>
                  <a:pt x="186" y="554"/>
                </a:lnTo>
                <a:lnTo>
                  <a:pt x="186" y="552"/>
                </a:lnTo>
                <a:lnTo>
                  <a:pt x="186" y="5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10200" y="20574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53694" y="33139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4572000"/>
            <a:ext cx="9144000" cy="1676400"/>
            <a:chOff x="0" y="2086"/>
            <a:chExt cx="5760" cy="1056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Green ideas</a:t>
            </a:r>
            <a:endParaRPr lang="en-US" sz="4000" dirty="0">
              <a:latin typeface="Franklin Gothic Medium Con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4071" y="4419600"/>
            <a:ext cx="167905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 descr="Fresh basil copy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600" y="1905000"/>
            <a:ext cx="3810000" cy="304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05400" y="20574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848894" y="3313906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/>
              <a:t>Your text here.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124200" y="4267200"/>
            <a:ext cx="685800" cy="1593850"/>
          </a:xfrm>
          <a:custGeom>
            <a:avLst/>
            <a:gdLst/>
            <a:ahLst/>
            <a:cxnLst>
              <a:cxn ang="0">
                <a:pos x="206" y="116"/>
              </a:cxn>
              <a:cxn ang="0">
                <a:pos x="192" y="94"/>
              </a:cxn>
              <a:cxn ang="0">
                <a:pos x="140" y="72"/>
              </a:cxn>
              <a:cxn ang="0">
                <a:pos x="130" y="54"/>
              </a:cxn>
              <a:cxn ang="0">
                <a:pos x="134" y="28"/>
              </a:cxn>
              <a:cxn ang="0">
                <a:pos x="106" y="0"/>
              </a:cxn>
              <a:cxn ang="0">
                <a:pos x="82" y="30"/>
              </a:cxn>
              <a:cxn ang="0">
                <a:pos x="86" y="54"/>
              </a:cxn>
              <a:cxn ang="0">
                <a:pos x="76" y="76"/>
              </a:cxn>
              <a:cxn ang="0">
                <a:pos x="44" y="86"/>
              </a:cxn>
              <a:cxn ang="0">
                <a:pos x="26" y="114"/>
              </a:cxn>
              <a:cxn ang="0">
                <a:pos x="12" y="142"/>
              </a:cxn>
              <a:cxn ang="0">
                <a:pos x="2" y="186"/>
              </a:cxn>
              <a:cxn ang="0">
                <a:pos x="24" y="232"/>
              </a:cxn>
              <a:cxn ang="0">
                <a:pos x="30" y="240"/>
              </a:cxn>
              <a:cxn ang="0">
                <a:pos x="36" y="264"/>
              </a:cxn>
              <a:cxn ang="0">
                <a:pos x="46" y="322"/>
              </a:cxn>
              <a:cxn ang="0">
                <a:pos x="60" y="368"/>
              </a:cxn>
              <a:cxn ang="0">
                <a:pos x="70" y="458"/>
              </a:cxn>
              <a:cxn ang="0">
                <a:pos x="74" y="510"/>
              </a:cxn>
              <a:cxn ang="0">
                <a:pos x="76" y="526"/>
              </a:cxn>
              <a:cxn ang="0">
                <a:pos x="72" y="538"/>
              </a:cxn>
              <a:cxn ang="0">
                <a:pos x="56" y="552"/>
              </a:cxn>
              <a:cxn ang="0">
                <a:pos x="98" y="550"/>
              </a:cxn>
              <a:cxn ang="0">
                <a:pos x="118" y="530"/>
              </a:cxn>
              <a:cxn ang="0">
                <a:pos x="126" y="536"/>
              </a:cxn>
              <a:cxn ang="0">
                <a:pos x="118" y="552"/>
              </a:cxn>
              <a:cxn ang="0">
                <a:pos x="112" y="568"/>
              </a:cxn>
              <a:cxn ang="0">
                <a:pos x="150" y="568"/>
              </a:cxn>
              <a:cxn ang="0">
                <a:pos x="160" y="546"/>
              </a:cxn>
              <a:cxn ang="0">
                <a:pos x="166" y="524"/>
              </a:cxn>
              <a:cxn ang="0">
                <a:pos x="170" y="404"/>
              </a:cxn>
              <a:cxn ang="0">
                <a:pos x="178" y="322"/>
              </a:cxn>
              <a:cxn ang="0">
                <a:pos x="202" y="302"/>
              </a:cxn>
              <a:cxn ang="0">
                <a:pos x="198" y="246"/>
              </a:cxn>
              <a:cxn ang="0">
                <a:pos x="206" y="216"/>
              </a:cxn>
              <a:cxn ang="0">
                <a:pos x="234" y="156"/>
              </a:cxn>
              <a:cxn ang="0">
                <a:pos x="42" y="174"/>
              </a:cxn>
              <a:cxn ang="0">
                <a:pos x="44" y="230"/>
              </a:cxn>
              <a:cxn ang="0">
                <a:pos x="76" y="528"/>
              </a:cxn>
              <a:cxn ang="0">
                <a:pos x="66" y="228"/>
              </a:cxn>
              <a:cxn ang="0">
                <a:pos x="76" y="100"/>
              </a:cxn>
              <a:cxn ang="0">
                <a:pos x="92" y="80"/>
              </a:cxn>
              <a:cxn ang="0">
                <a:pos x="84" y="80"/>
              </a:cxn>
              <a:cxn ang="0">
                <a:pos x="94" y="92"/>
              </a:cxn>
              <a:cxn ang="0">
                <a:pos x="98" y="96"/>
              </a:cxn>
              <a:cxn ang="0">
                <a:pos x="130" y="450"/>
              </a:cxn>
              <a:cxn ang="0">
                <a:pos x="120" y="494"/>
              </a:cxn>
              <a:cxn ang="0">
                <a:pos x="114" y="434"/>
              </a:cxn>
              <a:cxn ang="0">
                <a:pos x="116" y="382"/>
              </a:cxn>
              <a:cxn ang="0">
                <a:pos x="128" y="428"/>
              </a:cxn>
              <a:cxn ang="0">
                <a:pos x="146" y="218"/>
              </a:cxn>
              <a:cxn ang="0">
                <a:pos x="110" y="240"/>
              </a:cxn>
              <a:cxn ang="0">
                <a:pos x="110" y="94"/>
              </a:cxn>
              <a:cxn ang="0">
                <a:pos x="106" y="88"/>
              </a:cxn>
              <a:cxn ang="0">
                <a:pos x="124" y="128"/>
              </a:cxn>
              <a:cxn ang="0">
                <a:pos x="156" y="208"/>
              </a:cxn>
              <a:cxn ang="0">
                <a:pos x="166" y="224"/>
              </a:cxn>
              <a:cxn ang="0">
                <a:pos x="188" y="182"/>
              </a:cxn>
              <a:cxn ang="0">
                <a:pos x="190" y="164"/>
              </a:cxn>
            </a:cxnLst>
            <a:rect l="0" t="0" r="r" b="b"/>
            <a:pathLst>
              <a:path w="236" h="572">
                <a:moveTo>
                  <a:pt x="234" y="156"/>
                </a:moveTo>
                <a:lnTo>
                  <a:pt x="234" y="156"/>
                </a:lnTo>
                <a:lnTo>
                  <a:pt x="226" y="144"/>
                </a:lnTo>
                <a:lnTo>
                  <a:pt x="222" y="136"/>
                </a:lnTo>
                <a:lnTo>
                  <a:pt x="222" y="136"/>
                </a:lnTo>
                <a:lnTo>
                  <a:pt x="216" y="128"/>
                </a:lnTo>
                <a:lnTo>
                  <a:pt x="216" y="128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2" y="124"/>
                </a:lnTo>
                <a:lnTo>
                  <a:pt x="212" y="124"/>
                </a:lnTo>
                <a:lnTo>
                  <a:pt x="208" y="118"/>
                </a:lnTo>
                <a:lnTo>
                  <a:pt x="208" y="118"/>
                </a:lnTo>
                <a:lnTo>
                  <a:pt x="206" y="116"/>
                </a:lnTo>
                <a:lnTo>
                  <a:pt x="206" y="116"/>
                </a:lnTo>
                <a:lnTo>
                  <a:pt x="204" y="112"/>
                </a:lnTo>
                <a:lnTo>
                  <a:pt x="204" y="112"/>
                </a:lnTo>
                <a:lnTo>
                  <a:pt x="202" y="110"/>
                </a:lnTo>
                <a:lnTo>
                  <a:pt x="202" y="110"/>
                </a:lnTo>
                <a:lnTo>
                  <a:pt x="198" y="106"/>
                </a:lnTo>
                <a:lnTo>
                  <a:pt x="198" y="106"/>
                </a:lnTo>
                <a:lnTo>
                  <a:pt x="196" y="106"/>
                </a:lnTo>
                <a:lnTo>
                  <a:pt x="196" y="106"/>
                </a:lnTo>
                <a:lnTo>
                  <a:pt x="196" y="104"/>
                </a:lnTo>
                <a:lnTo>
                  <a:pt x="196" y="104"/>
                </a:lnTo>
                <a:lnTo>
                  <a:pt x="194" y="100"/>
                </a:lnTo>
                <a:lnTo>
                  <a:pt x="194" y="100"/>
                </a:lnTo>
                <a:lnTo>
                  <a:pt x="194" y="96"/>
                </a:lnTo>
                <a:lnTo>
                  <a:pt x="194" y="96"/>
                </a:lnTo>
                <a:lnTo>
                  <a:pt x="192" y="94"/>
                </a:lnTo>
                <a:lnTo>
                  <a:pt x="192" y="94"/>
                </a:lnTo>
                <a:lnTo>
                  <a:pt x="190" y="88"/>
                </a:lnTo>
                <a:lnTo>
                  <a:pt x="190" y="88"/>
                </a:lnTo>
                <a:lnTo>
                  <a:pt x="188" y="84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2" y="80"/>
                </a:lnTo>
                <a:lnTo>
                  <a:pt x="182" y="80"/>
                </a:lnTo>
                <a:lnTo>
                  <a:pt x="176" y="80"/>
                </a:lnTo>
                <a:lnTo>
                  <a:pt x="176" y="80"/>
                </a:lnTo>
                <a:lnTo>
                  <a:pt x="166" y="78"/>
                </a:lnTo>
                <a:lnTo>
                  <a:pt x="166" y="78"/>
                </a:lnTo>
                <a:lnTo>
                  <a:pt x="154" y="76"/>
                </a:lnTo>
                <a:lnTo>
                  <a:pt x="154" y="76"/>
                </a:lnTo>
                <a:lnTo>
                  <a:pt x="140" y="72"/>
                </a:lnTo>
                <a:lnTo>
                  <a:pt x="140" y="72"/>
                </a:lnTo>
                <a:lnTo>
                  <a:pt x="136" y="72"/>
                </a:lnTo>
                <a:lnTo>
                  <a:pt x="136" y="72"/>
                </a:lnTo>
                <a:lnTo>
                  <a:pt x="132" y="70"/>
                </a:lnTo>
                <a:lnTo>
                  <a:pt x="132" y="70"/>
                </a:lnTo>
                <a:lnTo>
                  <a:pt x="128" y="68"/>
                </a:lnTo>
                <a:lnTo>
                  <a:pt x="128" y="68"/>
                </a:lnTo>
                <a:lnTo>
                  <a:pt x="126" y="66"/>
                </a:lnTo>
                <a:lnTo>
                  <a:pt x="126" y="66"/>
                </a:lnTo>
                <a:lnTo>
                  <a:pt x="126" y="66"/>
                </a:lnTo>
                <a:lnTo>
                  <a:pt x="128" y="54"/>
                </a:lnTo>
                <a:lnTo>
                  <a:pt x="128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2" y="52"/>
                </a:lnTo>
                <a:lnTo>
                  <a:pt x="132" y="52"/>
                </a:lnTo>
                <a:lnTo>
                  <a:pt x="134" y="42"/>
                </a:lnTo>
                <a:lnTo>
                  <a:pt x="134" y="42"/>
                </a:lnTo>
                <a:lnTo>
                  <a:pt x="134" y="38"/>
                </a:lnTo>
                <a:lnTo>
                  <a:pt x="134" y="38"/>
                </a:lnTo>
                <a:lnTo>
                  <a:pt x="134" y="36"/>
                </a:lnTo>
                <a:lnTo>
                  <a:pt x="134" y="36"/>
                </a:lnTo>
                <a:lnTo>
                  <a:pt x="134" y="36"/>
                </a:lnTo>
                <a:lnTo>
                  <a:pt x="134" y="34"/>
                </a:lnTo>
                <a:lnTo>
                  <a:pt x="134" y="34"/>
                </a:lnTo>
                <a:lnTo>
                  <a:pt x="132" y="34"/>
                </a:lnTo>
                <a:lnTo>
                  <a:pt x="132" y="34"/>
                </a:lnTo>
                <a:lnTo>
                  <a:pt x="132" y="32"/>
                </a:lnTo>
                <a:lnTo>
                  <a:pt x="132" y="32"/>
                </a:lnTo>
                <a:lnTo>
                  <a:pt x="134" y="28"/>
                </a:lnTo>
                <a:lnTo>
                  <a:pt x="134" y="28"/>
                </a:lnTo>
                <a:lnTo>
                  <a:pt x="134" y="26"/>
                </a:lnTo>
                <a:lnTo>
                  <a:pt x="134" y="26"/>
                </a:lnTo>
                <a:lnTo>
                  <a:pt x="134" y="24"/>
                </a:lnTo>
                <a:lnTo>
                  <a:pt x="134" y="24"/>
                </a:lnTo>
                <a:lnTo>
                  <a:pt x="132" y="16"/>
                </a:lnTo>
                <a:lnTo>
                  <a:pt x="130" y="12"/>
                </a:lnTo>
                <a:lnTo>
                  <a:pt x="130" y="12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2" y="4"/>
                </a:lnTo>
                <a:lnTo>
                  <a:pt x="118" y="2"/>
                </a:lnTo>
                <a:lnTo>
                  <a:pt x="118" y="2"/>
                </a:lnTo>
                <a:lnTo>
                  <a:pt x="114" y="0"/>
                </a:lnTo>
                <a:lnTo>
                  <a:pt x="106" y="0"/>
                </a:lnTo>
                <a:lnTo>
                  <a:pt x="98" y="2"/>
                </a:lnTo>
                <a:lnTo>
                  <a:pt x="98" y="2"/>
                </a:lnTo>
                <a:lnTo>
                  <a:pt x="94" y="4"/>
                </a:lnTo>
                <a:lnTo>
                  <a:pt x="94" y="4"/>
                </a:lnTo>
                <a:lnTo>
                  <a:pt x="92" y="4"/>
                </a:lnTo>
                <a:lnTo>
                  <a:pt x="90" y="6"/>
                </a:lnTo>
                <a:lnTo>
                  <a:pt x="90" y="6"/>
                </a:lnTo>
                <a:lnTo>
                  <a:pt x="86" y="12"/>
                </a:lnTo>
                <a:lnTo>
                  <a:pt x="86" y="12"/>
                </a:lnTo>
                <a:lnTo>
                  <a:pt x="86" y="16"/>
                </a:lnTo>
                <a:lnTo>
                  <a:pt x="84" y="20"/>
                </a:lnTo>
                <a:lnTo>
                  <a:pt x="84" y="20"/>
                </a:lnTo>
                <a:lnTo>
                  <a:pt x="84" y="32"/>
                </a:lnTo>
                <a:lnTo>
                  <a:pt x="84" y="32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80" y="36"/>
                </a:lnTo>
                <a:lnTo>
                  <a:pt x="80" y="36"/>
                </a:lnTo>
                <a:lnTo>
                  <a:pt x="80" y="40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0"/>
                </a:lnTo>
                <a:lnTo>
                  <a:pt x="86" y="54"/>
                </a:lnTo>
                <a:lnTo>
                  <a:pt x="86" y="54"/>
                </a:lnTo>
                <a:lnTo>
                  <a:pt x="86" y="58"/>
                </a:lnTo>
                <a:lnTo>
                  <a:pt x="86" y="58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4" y="68"/>
                </a:lnTo>
                <a:lnTo>
                  <a:pt x="84" y="68"/>
                </a:lnTo>
                <a:lnTo>
                  <a:pt x="84" y="72"/>
                </a:lnTo>
                <a:lnTo>
                  <a:pt x="84" y="72"/>
                </a:lnTo>
                <a:lnTo>
                  <a:pt x="82" y="74"/>
                </a:lnTo>
                <a:lnTo>
                  <a:pt x="82" y="74"/>
                </a:lnTo>
                <a:lnTo>
                  <a:pt x="80" y="76"/>
                </a:lnTo>
                <a:lnTo>
                  <a:pt x="80" y="76"/>
                </a:lnTo>
                <a:lnTo>
                  <a:pt x="76" y="76"/>
                </a:lnTo>
                <a:lnTo>
                  <a:pt x="76" y="76"/>
                </a:lnTo>
                <a:lnTo>
                  <a:pt x="72" y="78"/>
                </a:lnTo>
                <a:lnTo>
                  <a:pt x="72" y="78"/>
                </a:lnTo>
                <a:lnTo>
                  <a:pt x="66" y="80"/>
                </a:lnTo>
                <a:lnTo>
                  <a:pt x="66" y="80"/>
                </a:lnTo>
                <a:lnTo>
                  <a:pt x="62" y="80"/>
                </a:lnTo>
                <a:lnTo>
                  <a:pt x="62" y="80"/>
                </a:lnTo>
                <a:lnTo>
                  <a:pt x="58" y="82"/>
                </a:lnTo>
                <a:lnTo>
                  <a:pt x="58" y="82"/>
                </a:lnTo>
                <a:lnTo>
                  <a:pt x="54" y="82"/>
                </a:lnTo>
                <a:lnTo>
                  <a:pt x="54" y="82"/>
                </a:lnTo>
                <a:lnTo>
                  <a:pt x="50" y="84"/>
                </a:lnTo>
                <a:lnTo>
                  <a:pt x="50" y="84"/>
                </a:lnTo>
                <a:lnTo>
                  <a:pt x="48" y="84"/>
                </a:lnTo>
                <a:lnTo>
                  <a:pt x="48" y="84"/>
                </a:lnTo>
                <a:lnTo>
                  <a:pt x="44" y="86"/>
                </a:lnTo>
                <a:lnTo>
                  <a:pt x="44" y="86"/>
                </a:lnTo>
                <a:lnTo>
                  <a:pt x="36" y="88"/>
                </a:lnTo>
                <a:lnTo>
                  <a:pt x="36" y="88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0" y="96"/>
                </a:lnTo>
                <a:lnTo>
                  <a:pt x="30" y="96"/>
                </a:lnTo>
                <a:lnTo>
                  <a:pt x="28" y="102"/>
                </a:lnTo>
                <a:lnTo>
                  <a:pt x="28" y="102"/>
                </a:lnTo>
                <a:lnTo>
                  <a:pt x="28" y="104"/>
                </a:lnTo>
                <a:lnTo>
                  <a:pt x="28" y="104"/>
                </a:lnTo>
                <a:lnTo>
                  <a:pt x="26" y="110"/>
                </a:lnTo>
                <a:lnTo>
                  <a:pt x="26" y="110"/>
                </a:lnTo>
                <a:lnTo>
                  <a:pt x="26" y="114"/>
                </a:lnTo>
                <a:lnTo>
                  <a:pt x="26" y="114"/>
                </a:lnTo>
                <a:lnTo>
                  <a:pt x="24" y="116"/>
                </a:lnTo>
                <a:lnTo>
                  <a:pt x="24" y="116"/>
                </a:lnTo>
                <a:lnTo>
                  <a:pt x="22" y="120"/>
                </a:lnTo>
                <a:lnTo>
                  <a:pt x="22" y="120"/>
                </a:lnTo>
                <a:lnTo>
                  <a:pt x="22" y="124"/>
                </a:lnTo>
                <a:lnTo>
                  <a:pt x="22" y="124"/>
                </a:lnTo>
                <a:lnTo>
                  <a:pt x="20" y="128"/>
                </a:lnTo>
                <a:lnTo>
                  <a:pt x="20" y="128"/>
                </a:lnTo>
                <a:lnTo>
                  <a:pt x="18" y="132"/>
                </a:lnTo>
                <a:lnTo>
                  <a:pt x="18" y="132"/>
                </a:lnTo>
                <a:lnTo>
                  <a:pt x="16" y="134"/>
                </a:lnTo>
                <a:lnTo>
                  <a:pt x="16" y="134"/>
                </a:lnTo>
                <a:lnTo>
                  <a:pt x="14" y="140"/>
                </a:lnTo>
                <a:lnTo>
                  <a:pt x="14" y="140"/>
                </a:lnTo>
                <a:lnTo>
                  <a:pt x="12" y="142"/>
                </a:lnTo>
                <a:lnTo>
                  <a:pt x="12" y="142"/>
                </a:lnTo>
                <a:lnTo>
                  <a:pt x="8" y="152"/>
                </a:lnTo>
                <a:lnTo>
                  <a:pt x="8" y="152"/>
                </a:lnTo>
                <a:lnTo>
                  <a:pt x="6" y="154"/>
                </a:lnTo>
                <a:lnTo>
                  <a:pt x="6" y="154"/>
                </a:lnTo>
                <a:lnTo>
                  <a:pt x="4" y="156"/>
                </a:lnTo>
                <a:lnTo>
                  <a:pt x="2" y="158"/>
                </a:lnTo>
                <a:lnTo>
                  <a:pt x="2" y="158"/>
                </a:lnTo>
                <a:lnTo>
                  <a:pt x="2" y="166"/>
                </a:lnTo>
                <a:lnTo>
                  <a:pt x="2" y="166"/>
                </a:lnTo>
                <a:lnTo>
                  <a:pt x="0" y="172"/>
                </a:lnTo>
                <a:lnTo>
                  <a:pt x="0" y="172"/>
                </a:lnTo>
                <a:lnTo>
                  <a:pt x="0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6"/>
                </a:lnTo>
                <a:lnTo>
                  <a:pt x="2" y="186"/>
                </a:lnTo>
                <a:lnTo>
                  <a:pt x="2" y="190"/>
                </a:lnTo>
                <a:lnTo>
                  <a:pt x="2" y="190"/>
                </a:lnTo>
                <a:lnTo>
                  <a:pt x="4" y="196"/>
                </a:lnTo>
                <a:lnTo>
                  <a:pt x="4" y="196"/>
                </a:lnTo>
                <a:lnTo>
                  <a:pt x="12" y="210"/>
                </a:lnTo>
                <a:lnTo>
                  <a:pt x="12" y="210"/>
                </a:lnTo>
                <a:lnTo>
                  <a:pt x="22" y="226"/>
                </a:lnTo>
                <a:lnTo>
                  <a:pt x="22" y="226"/>
                </a:lnTo>
                <a:lnTo>
                  <a:pt x="20" y="226"/>
                </a:lnTo>
                <a:lnTo>
                  <a:pt x="20" y="226"/>
                </a:lnTo>
                <a:lnTo>
                  <a:pt x="22" y="228"/>
                </a:lnTo>
                <a:lnTo>
                  <a:pt x="22" y="228"/>
                </a:lnTo>
                <a:lnTo>
                  <a:pt x="22" y="230"/>
                </a:lnTo>
                <a:lnTo>
                  <a:pt x="22" y="230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6" y="236"/>
                </a:lnTo>
                <a:lnTo>
                  <a:pt x="26" y="236"/>
                </a:lnTo>
                <a:lnTo>
                  <a:pt x="28" y="236"/>
                </a:lnTo>
                <a:lnTo>
                  <a:pt x="28" y="236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2" y="244"/>
                </a:lnTo>
                <a:lnTo>
                  <a:pt x="32" y="244"/>
                </a:lnTo>
                <a:lnTo>
                  <a:pt x="34" y="248"/>
                </a:lnTo>
                <a:lnTo>
                  <a:pt x="34" y="248"/>
                </a:lnTo>
                <a:lnTo>
                  <a:pt x="36" y="250"/>
                </a:lnTo>
                <a:lnTo>
                  <a:pt x="36" y="250"/>
                </a:lnTo>
                <a:lnTo>
                  <a:pt x="34" y="248"/>
                </a:lnTo>
                <a:lnTo>
                  <a:pt x="34" y="248"/>
                </a:lnTo>
                <a:lnTo>
                  <a:pt x="36" y="246"/>
                </a:lnTo>
                <a:lnTo>
                  <a:pt x="36" y="248"/>
                </a:lnTo>
                <a:lnTo>
                  <a:pt x="36" y="248"/>
                </a:lnTo>
                <a:lnTo>
                  <a:pt x="38" y="248"/>
                </a:lnTo>
                <a:lnTo>
                  <a:pt x="38" y="248"/>
                </a:lnTo>
                <a:lnTo>
                  <a:pt x="38" y="252"/>
                </a:lnTo>
                <a:lnTo>
                  <a:pt x="38" y="252"/>
                </a:lnTo>
                <a:lnTo>
                  <a:pt x="36" y="264"/>
                </a:lnTo>
                <a:lnTo>
                  <a:pt x="36" y="264"/>
                </a:lnTo>
                <a:lnTo>
                  <a:pt x="36" y="284"/>
                </a:lnTo>
                <a:lnTo>
                  <a:pt x="36" y="284"/>
                </a:lnTo>
                <a:lnTo>
                  <a:pt x="36" y="292"/>
                </a:lnTo>
                <a:lnTo>
                  <a:pt x="36" y="292"/>
                </a:lnTo>
                <a:lnTo>
                  <a:pt x="36" y="312"/>
                </a:lnTo>
                <a:lnTo>
                  <a:pt x="36" y="312"/>
                </a:lnTo>
                <a:lnTo>
                  <a:pt x="36" y="314"/>
                </a:lnTo>
                <a:lnTo>
                  <a:pt x="36" y="314"/>
                </a:lnTo>
                <a:lnTo>
                  <a:pt x="38" y="316"/>
                </a:lnTo>
                <a:lnTo>
                  <a:pt x="38" y="316"/>
                </a:lnTo>
                <a:lnTo>
                  <a:pt x="40" y="318"/>
                </a:lnTo>
                <a:lnTo>
                  <a:pt x="40" y="318"/>
                </a:lnTo>
                <a:lnTo>
                  <a:pt x="42" y="320"/>
                </a:lnTo>
                <a:lnTo>
                  <a:pt x="42" y="320"/>
                </a:lnTo>
                <a:lnTo>
                  <a:pt x="46" y="322"/>
                </a:lnTo>
                <a:lnTo>
                  <a:pt x="46" y="322"/>
                </a:lnTo>
                <a:lnTo>
                  <a:pt x="50" y="322"/>
                </a:lnTo>
                <a:lnTo>
                  <a:pt x="50" y="322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8"/>
                </a:lnTo>
                <a:lnTo>
                  <a:pt x="54" y="328"/>
                </a:lnTo>
                <a:lnTo>
                  <a:pt x="56" y="336"/>
                </a:lnTo>
                <a:lnTo>
                  <a:pt x="56" y="336"/>
                </a:lnTo>
                <a:lnTo>
                  <a:pt x="58" y="348"/>
                </a:lnTo>
                <a:lnTo>
                  <a:pt x="58" y="348"/>
                </a:lnTo>
                <a:lnTo>
                  <a:pt x="58" y="352"/>
                </a:lnTo>
                <a:lnTo>
                  <a:pt x="58" y="352"/>
                </a:lnTo>
                <a:lnTo>
                  <a:pt x="60" y="368"/>
                </a:lnTo>
                <a:lnTo>
                  <a:pt x="60" y="368"/>
                </a:lnTo>
                <a:lnTo>
                  <a:pt x="64" y="388"/>
                </a:lnTo>
                <a:lnTo>
                  <a:pt x="64" y="388"/>
                </a:lnTo>
                <a:lnTo>
                  <a:pt x="66" y="394"/>
                </a:lnTo>
                <a:lnTo>
                  <a:pt x="66" y="394"/>
                </a:lnTo>
                <a:lnTo>
                  <a:pt x="66" y="404"/>
                </a:lnTo>
                <a:lnTo>
                  <a:pt x="66" y="404"/>
                </a:lnTo>
                <a:lnTo>
                  <a:pt x="66" y="416"/>
                </a:lnTo>
                <a:lnTo>
                  <a:pt x="66" y="416"/>
                </a:lnTo>
                <a:lnTo>
                  <a:pt x="68" y="422"/>
                </a:lnTo>
                <a:lnTo>
                  <a:pt x="68" y="422"/>
                </a:lnTo>
                <a:lnTo>
                  <a:pt x="70" y="442"/>
                </a:lnTo>
                <a:lnTo>
                  <a:pt x="70" y="442"/>
                </a:lnTo>
                <a:lnTo>
                  <a:pt x="70" y="448"/>
                </a:lnTo>
                <a:lnTo>
                  <a:pt x="70" y="448"/>
                </a:lnTo>
                <a:lnTo>
                  <a:pt x="70" y="458"/>
                </a:lnTo>
                <a:lnTo>
                  <a:pt x="70" y="458"/>
                </a:lnTo>
                <a:lnTo>
                  <a:pt x="72" y="468"/>
                </a:lnTo>
                <a:lnTo>
                  <a:pt x="72" y="468"/>
                </a:lnTo>
                <a:lnTo>
                  <a:pt x="74" y="480"/>
                </a:lnTo>
                <a:lnTo>
                  <a:pt x="74" y="480"/>
                </a:lnTo>
                <a:lnTo>
                  <a:pt x="74" y="488"/>
                </a:lnTo>
                <a:lnTo>
                  <a:pt x="74" y="488"/>
                </a:lnTo>
                <a:lnTo>
                  <a:pt x="76" y="494"/>
                </a:lnTo>
                <a:lnTo>
                  <a:pt x="76" y="494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4" y="508"/>
                </a:lnTo>
                <a:lnTo>
                  <a:pt x="74" y="508"/>
                </a:lnTo>
                <a:lnTo>
                  <a:pt x="74" y="510"/>
                </a:lnTo>
                <a:lnTo>
                  <a:pt x="74" y="510"/>
                </a:lnTo>
                <a:lnTo>
                  <a:pt x="76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8"/>
                </a:lnTo>
                <a:lnTo>
                  <a:pt x="78" y="518"/>
                </a:lnTo>
                <a:lnTo>
                  <a:pt x="76" y="524"/>
                </a:lnTo>
                <a:lnTo>
                  <a:pt x="76" y="524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8"/>
                </a:lnTo>
                <a:lnTo>
                  <a:pt x="76" y="528"/>
                </a:lnTo>
                <a:lnTo>
                  <a:pt x="74" y="530"/>
                </a:lnTo>
                <a:lnTo>
                  <a:pt x="74" y="530"/>
                </a:lnTo>
                <a:lnTo>
                  <a:pt x="76" y="530"/>
                </a:lnTo>
                <a:lnTo>
                  <a:pt x="76" y="530"/>
                </a:lnTo>
                <a:lnTo>
                  <a:pt x="74" y="532"/>
                </a:lnTo>
                <a:lnTo>
                  <a:pt x="74" y="532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0" y="540"/>
                </a:lnTo>
                <a:lnTo>
                  <a:pt x="70" y="540"/>
                </a:lnTo>
                <a:lnTo>
                  <a:pt x="66" y="542"/>
                </a:lnTo>
                <a:lnTo>
                  <a:pt x="66" y="542"/>
                </a:lnTo>
                <a:lnTo>
                  <a:pt x="62" y="544"/>
                </a:lnTo>
                <a:lnTo>
                  <a:pt x="62" y="544"/>
                </a:lnTo>
                <a:lnTo>
                  <a:pt x="60" y="546"/>
                </a:lnTo>
                <a:lnTo>
                  <a:pt x="60" y="546"/>
                </a:lnTo>
                <a:lnTo>
                  <a:pt x="58" y="546"/>
                </a:lnTo>
                <a:lnTo>
                  <a:pt x="58" y="546"/>
                </a:lnTo>
                <a:lnTo>
                  <a:pt x="58" y="548"/>
                </a:lnTo>
                <a:lnTo>
                  <a:pt x="58" y="548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4" y="554"/>
                </a:lnTo>
                <a:lnTo>
                  <a:pt x="54" y="554"/>
                </a:lnTo>
                <a:lnTo>
                  <a:pt x="54" y="558"/>
                </a:lnTo>
                <a:lnTo>
                  <a:pt x="54" y="558"/>
                </a:lnTo>
                <a:lnTo>
                  <a:pt x="58" y="558"/>
                </a:lnTo>
                <a:lnTo>
                  <a:pt x="58" y="558"/>
                </a:lnTo>
                <a:lnTo>
                  <a:pt x="76" y="560"/>
                </a:lnTo>
                <a:lnTo>
                  <a:pt x="76" y="560"/>
                </a:lnTo>
                <a:lnTo>
                  <a:pt x="84" y="558"/>
                </a:lnTo>
                <a:lnTo>
                  <a:pt x="90" y="556"/>
                </a:lnTo>
                <a:lnTo>
                  <a:pt x="90" y="556"/>
                </a:lnTo>
                <a:lnTo>
                  <a:pt x="96" y="554"/>
                </a:lnTo>
                <a:lnTo>
                  <a:pt x="98" y="550"/>
                </a:lnTo>
                <a:lnTo>
                  <a:pt x="98" y="550"/>
                </a:lnTo>
                <a:lnTo>
                  <a:pt x="100" y="546"/>
                </a:lnTo>
                <a:lnTo>
                  <a:pt x="100" y="546"/>
                </a:lnTo>
                <a:lnTo>
                  <a:pt x="102" y="546"/>
                </a:lnTo>
                <a:lnTo>
                  <a:pt x="102" y="546"/>
                </a:lnTo>
                <a:lnTo>
                  <a:pt x="106" y="546"/>
                </a:lnTo>
                <a:lnTo>
                  <a:pt x="106" y="546"/>
                </a:lnTo>
                <a:lnTo>
                  <a:pt x="116" y="544"/>
                </a:lnTo>
                <a:lnTo>
                  <a:pt x="116" y="544"/>
                </a:lnTo>
                <a:lnTo>
                  <a:pt x="120" y="540"/>
                </a:lnTo>
                <a:lnTo>
                  <a:pt x="122" y="540"/>
                </a:lnTo>
                <a:lnTo>
                  <a:pt x="122" y="540"/>
                </a:lnTo>
                <a:lnTo>
                  <a:pt x="120" y="532"/>
                </a:lnTo>
                <a:lnTo>
                  <a:pt x="120" y="532"/>
                </a:lnTo>
                <a:lnTo>
                  <a:pt x="120" y="530"/>
                </a:lnTo>
                <a:lnTo>
                  <a:pt x="120" y="530"/>
                </a:lnTo>
                <a:lnTo>
                  <a:pt x="118" y="530"/>
                </a:lnTo>
                <a:lnTo>
                  <a:pt x="118" y="530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20" y="526"/>
                </a:lnTo>
                <a:lnTo>
                  <a:pt x="120" y="526"/>
                </a:lnTo>
                <a:lnTo>
                  <a:pt x="122" y="528"/>
                </a:lnTo>
                <a:lnTo>
                  <a:pt x="122" y="528"/>
                </a:lnTo>
                <a:lnTo>
                  <a:pt x="122" y="530"/>
                </a:lnTo>
                <a:lnTo>
                  <a:pt x="122" y="530"/>
                </a:lnTo>
                <a:lnTo>
                  <a:pt x="124" y="532"/>
                </a:lnTo>
                <a:lnTo>
                  <a:pt x="124" y="532"/>
                </a:lnTo>
                <a:lnTo>
                  <a:pt x="124" y="534"/>
                </a:lnTo>
                <a:lnTo>
                  <a:pt x="124" y="534"/>
                </a:lnTo>
                <a:lnTo>
                  <a:pt x="126" y="536"/>
                </a:lnTo>
                <a:lnTo>
                  <a:pt x="126" y="536"/>
                </a:lnTo>
                <a:lnTo>
                  <a:pt x="126" y="538"/>
                </a:lnTo>
                <a:lnTo>
                  <a:pt x="126" y="538"/>
                </a:lnTo>
                <a:lnTo>
                  <a:pt x="126" y="540"/>
                </a:lnTo>
                <a:lnTo>
                  <a:pt x="126" y="540"/>
                </a:lnTo>
                <a:lnTo>
                  <a:pt x="126" y="542"/>
                </a:lnTo>
                <a:lnTo>
                  <a:pt x="126" y="542"/>
                </a:lnTo>
                <a:lnTo>
                  <a:pt x="124" y="544"/>
                </a:lnTo>
                <a:lnTo>
                  <a:pt x="124" y="544"/>
                </a:lnTo>
                <a:lnTo>
                  <a:pt x="122" y="546"/>
                </a:lnTo>
                <a:lnTo>
                  <a:pt x="122" y="546"/>
                </a:lnTo>
                <a:lnTo>
                  <a:pt x="122" y="548"/>
                </a:lnTo>
                <a:lnTo>
                  <a:pt x="122" y="548"/>
                </a:lnTo>
                <a:lnTo>
                  <a:pt x="122" y="550"/>
                </a:lnTo>
                <a:lnTo>
                  <a:pt x="122" y="550"/>
                </a:lnTo>
                <a:lnTo>
                  <a:pt x="118" y="552"/>
                </a:lnTo>
                <a:lnTo>
                  <a:pt x="118" y="552"/>
                </a:lnTo>
                <a:lnTo>
                  <a:pt x="118" y="554"/>
                </a:lnTo>
                <a:lnTo>
                  <a:pt x="118" y="554"/>
                </a:lnTo>
                <a:lnTo>
                  <a:pt x="116" y="556"/>
                </a:lnTo>
                <a:lnTo>
                  <a:pt x="116" y="556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4" y="560"/>
                </a:lnTo>
                <a:lnTo>
                  <a:pt x="114" y="560"/>
                </a:lnTo>
                <a:lnTo>
                  <a:pt x="114" y="562"/>
                </a:lnTo>
                <a:lnTo>
                  <a:pt x="114" y="562"/>
                </a:lnTo>
                <a:lnTo>
                  <a:pt x="114" y="566"/>
                </a:lnTo>
                <a:lnTo>
                  <a:pt x="114" y="566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70"/>
                </a:lnTo>
                <a:lnTo>
                  <a:pt x="112" y="570"/>
                </a:lnTo>
                <a:lnTo>
                  <a:pt x="116" y="572"/>
                </a:lnTo>
                <a:lnTo>
                  <a:pt x="116" y="572"/>
                </a:lnTo>
                <a:lnTo>
                  <a:pt x="126" y="572"/>
                </a:lnTo>
                <a:lnTo>
                  <a:pt x="126" y="572"/>
                </a:lnTo>
                <a:lnTo>
                  <a:pt x="132" y="572"/>
                </a:lnTo>
                <a:lnTo>
                  <a:pt x="132" y="572"/>
                </a:lnTo>
                <a:lnTo>
                  <a:pt x="134" y="572"/>
                </a:lnTo>
                <a:lnTo>
                  <a:pt x="134" y="572"/>
                </a:lnTo>
                <a:lnTo>
                  <a:pt x="144" y="570"/>
                </a:lnTo>
                <a:lnTo>
                  <a:pt x="144" y="570"/>
                </a:lnTo>
                <a:lnTo>
                  <a:pt x="150" y="568"/>
                </a:lnTo>
                <a:lnTo>
                  <a:pt x="154" y="566"/>
                </a:lnTo>
                <a:lnTo>
                  <a:pt x="156" y="562"/>
                </a:lnTo>
                <a:lnTo>
                  <a:pt x="156" y="562"/>
                </a:lnTo>
                <a:lnTo>
                  <a:pt x="156" y="560"/>
                </a:lnTo>
                <a:lnTo>
                  <a:pt x="156" y="560"/>
                </a:lnTo>
                <a:lnTo>
                  <a:pt x="158" y="560"/>
                </a:lnTo>
                <a:lnTo>
                  <a:pt x="158" y="560"/>
                </a:lnTo>
                <a:lnTo>
                  <a:pt x="162" y="558"/>
                </a:lnTo>
                <a:lnTo>
                  <a:pt x="162" y="558"/>
                </a:lnTo>
                <a:lnTo>
                  <a:pt x="162" y="556"/>
                </a:lnTo>
                <a:lnTo>
                  <a:pt x="162" y="556"/>
                </a:lnTo>
                <a:lnTo>
                  <a:pt x="162" y="548"/>
                </a:lnTo>
                <a:lnTo>
                  <a:pt x="162" y="548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2" y="546"/>
                </a:lnTo>
                <a:lnTo>
                  <a:pt x="162" y="546"/>
                </a:lnTo>
                <a:lnTo>
                  <a:pt x="162" y="544"/>
                </a:lnTo>
                <a:lnTo>
                  <a:pt x="162" y="544"/>
                </a:lnTo>
                <a:lnTo>
                  <a:pt x="162" y="542"/>
                </a:lnTo>
                <a:lnTo>
                  <a:pt x="162" y="542"/>
                </a:lnTo>
                <a:lnTo>
                  <a:pt x="162" y="536"/>
                </a:lnTo>
                <a:lnTo>
                  <a:pt x="162" y="536"/>
                </a:lnTo>
                <a:lnTo>
                  <a:pt x="162" y="534"/>
                </a:lnTo>
                <a:lnTo>
                  <a:pt x="162" y="534"/>
                </a:lnTo>
                <a:lnTo>
                  <a:pt x="164" y="534"/>
                </a:lnTo>
                <a:lnTo>
                  <a:pt x="164" y="534"/>
                </a:lnTo>
                <a:lnTo>
                  <a:pt x="164" y="528"/>
                </a:lnTo>
                <a:lnTo>
                  <a:pt x="164" y="528"/>
                </a:lnTo>
                <a:lnTo>
                  <a:pt x="166" y="524"/>
                </a:lnTo>
                <a:lnTo>
                  <a:pt x="166" y="524"/>
                </a:lnTo>
                <a:lnTo>
                  <a:pt x="168" y="524"/>
                </a:lnTo>
                <a:lnTo>
                  <a:pt x="168" y="524"/>
                </a:lnTo>
                <a:lnTo>
                  <a:pt x="168" y="516"/>
                </a:lnTo>
                <a:lnTo>
                  <a:pt x="168" y="516"/>
                </a:lnTo>
                <a:lnTo>
                  <a:pt x="170" y="504"/>
                </a:lnTo>
                <a:lnTo>
                  <a:pt x="170" y="504"/>
                </a:lnTo>
                <a:lnTo>
                  <a:pt x="170" y="492"/>
                </a:lnTo>
                <a:lnTo>
                  <a:pt x="170" y="492"/>
                </a:lnTo>
                <a:lnTo>
                  <a:pt x="172" y="468"/>
                </a:lnTo>
                <a:lnTo>
                  <a:pt x="172" y="468"/>
                </a:lnTo>
                <a:lnTo>
                  <a:pt x="172" y="446"/>
                </a:lnTo>
                <a:lnTo>
                  <a:pt x="172" y="446"/>
                </a:lnTo>
                <a:lnTo>
                  <a:pt x="172" y="418"/>
                </a:lnTo>
                <a:lnTo>
                  <a:pt x="172" y="418"/>
                </a:lnTo>
                <a:lnTo>
                  <a:pt x="170" y="404"/>
                </a:lnTo>
                <a:lnTo>
                  <a:pt x="170" y="404"/>
                </a:lnTo>
                <a:lnTo>
                  <a:pt x="170" y="402"/>
                </a:lnTo>
                <a:lnTo>
                  <a:pt x="170" y="402"/>
                </a:lnTo>
                <a:lnTo>
                  <a:pt x="170" y="370"/>
                </a:lnTo>
                <a:lnTo>
                  <a:pt x="170" y="370"/>
                </a:lnTo>
                <a:lnTo>
                  <a:pt x="170" y="346"/>
                </a:lnTo>
                <a:lnTo>
                  <a:pt x="170" y="346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2" y="318"/>
                </a:lnTo>
                <a:lnTo>
                  <a:pt x="172" y="318"/>
                </a:lnTo>
                <a:lnTo>
                  <a:pt x="174" y="320"/>
                </a:lnTo>
                <a:lnTo>
                  <a:pt x="174" y="320"/>
                </a:lnTo>
                <a:lnTo>
                  <a:pt x="178" y="322"/>
                </a:lnTo>
                <a:lnTo>
                  <a:pt x="178" y="322"/>
                </a:lnTo>
                <a:lnTo>
                  <a:pt x="184" y="322"/>
                </a:lnTo>
                <a:lnTo>
                  <a:pt x="184" y="322"/>
                </a:lnTo>
                <a:lnTo>
                  <a:pt x="190" y="320"/>
                </a:lnTo>
                <a:lnTo>
                  <a:pt x="190" y="320"/>
                </a:lnTo>
                <a:lnTo>
                  <a:pt x="194" y="320"/>
                </a:lnTo>
                <a:lnTo>
                  <a:pt x="194" y="320"/>
                </a:lnTo>
                <a:lnTo>
                  <a:pt x="200" y="318"/>
                </a:lnTo>
                <a:lnTo>
                  <a:pt x="200" y="318"/>
                </a:lnTo>
                <a:lnTo>
                  <a:pt x="202" y="316"/>
                </a:lnTo>
                <a:lnTo>
                  <a:pt x="202" y="316"/>
                </a:lnTo>
                <a:lnTo>
                  <a:pt x="204" y="314"/>
                </a:lnTo>
                <a:lnTo>
                  <a:pt x="204" y="314"/>
                </a:lnTo>
                <a:lnTo>
                  <a:pt x="202" y="308"/>
                </a:lnTo>
                <a:lnTo>
                  <a:pt x="202" y="308"/>
                </a:lnTo>
                <a:lnTo>
                  <a:pt x="202" y="302"/>
                </a:lnTo>
                <a:lnTo>
                  <a:pt x="202" y="302"/>
                </a:lnTo>
                <a:lnTo>
                  <a:pt x="202" y="296"/>
                </a:lnTo>
                <a:lnTo>
                  <a:pt x="202" y="296"/>
                </a:lnTo>
                <a:lnTo>
                  <a:pt x="202" y="288"/>
                </a:lnTo>
                <a:lnTo>
                  <a:pt x="202" y="288"/>
                </a:lnTo>
                <a:lnTo>
                  <a:pt x="202" y="282"/>
                </a:lnTo>
                <a:lnTo>
                  <a:pt x="202" y="282"/>
                </a:lnTo>
                <a:lnTo>
                  <a:pt x="200" y="274"/>
                </a:lnTo>
                <a:lnTo>
                  <a:pt x="200" y="274"/>
                </a:lnTo>
                <a:lnTo>
                  <a:pt x="200" y="268"/>
                </a:lnTo>
                <a:lnTo>
                  <a:pt x="200" y="268"/>
                </a:lnTo>
                <a:lnTo>
                  <a:pt x="200" y="262"/>
                </a:lnTo>
                <a:lnTo>
                  <a:pt x="200" y="262"/>
                </a:lnTo>
                <a:lnTo>
                  <a:pt x="198" y="248"/>
                </a:lnTo>
                <a:lnTo>
                  <a:pt x="198" y="248"/>
                </a:lnTo>
                <a:lnTo>
                  <a:pt x="198" y="246"/>
                </a:lnTo>
                <a:lnTo>
                  <a:pt x="198" y="246"/>
                </a:lnTo>
                <a:lnTo>
                  <a:pt x="198" y="244"/>
                </a:lnTo>
                <a:lnTo>
                  <a:pt x="198" y="244"/>
                </a:lnTo>
                <a:lnTo>
                  <a:pt x="198" y="240"/>
                </a:lnTo>
                <a:lnTo>
                  <a:pt x="198" y="240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28"/>
                </a:lnTo>
                <a:lnTo>
                  <a:pt x="196" y="228"/>
                </a:lnTo>
                <a:lnTo>
                  <a:pt x="198" y="226"/>
                </a:lnTo>
                <a:lnTo>
                  <a:pt x="198" y="226"/>
                </a:lnTo>
                <a:lnTo>
                  <a:pt x="206" y="216"/>
                </a:lnTo>
                <a:lnTo>
                  <a:pt x="206" y="216"/>
                </a:lnTo>
                <a:lnTo>
                  <a:pt x="218" y="200"/>
                </a:lnTo>
                <a:lnTo>
                  <a:pt x="218" y="200"/>
                </a:lnTo>
                <a:lnTo>
                  <a:pt x="224" y="192"/>
                </a:lnTo>
                <a:lnTo>
                  <a:pt x="224" y="192"/>
                </a:lnTo>
                <a:lnTo>
                  <a:pt x="230" y="184"/>
                </a:lnTo>
                <a:lnTo>
                  <a:pt x="230" y="184"/>
                </a:lnTo>
                <a:lnTo>
                  <a:pt x="232" y="180"/>
                </a:lnTo>
                <a:lnTo>
                  <a:pt x="232" y="180"/>
                </a:lnTo>
                <a:lnTo>
                  <a:pt x="234" y="174"/>
                </a:lnTo>
                <a:lnTo>
                  <a:pt x="234" y="174"/>
                </a:lnTo>
                <a:lnTo>
                  <a:pt x="236" y="170"/>
                </a:lnTo>
                <a:lnTo>
                  <a:pt x="236" y="170"/>
                </a:lnTo>
                <a:lnTo>
                  <a:pt x="236" y="164"/>
                </a:lnTo>
                <a:lnTo>
                  <a:pt x="236" y="160"/>
                </a:lnTo>
                <a:lnTo>
                  <a:pt x="234" y="156"/>
                </a:lnTo>
                <a:lnTo>
                  <a:pt x="234" y="156"/>
                </a:lnTo>
                <a:close/>
                <a:moveTo>
                  <a:pt x="36" y="178"/>
                </a:moveTo>
                <a:lnTo>
                  <a:pt x="36" y="178"/>
                </a:lnTo>
                <a:lnTo>
                  <a:pt x="36" y="178"/>
                </a:lnTo>
                <a:lnTo>
                  <a:pt x="36" y="178"/>
                </a:lnTo>
                <a:lnTo>
                  <a:pt x="40" y="174"/>
                </a:lnTo>
                <a:lnTo>
                  <a:pt x="40" y="174"/>
                </a:lnTo>
                <a:lnTo>
                  <a:pt x="40" y="172"/>
                </a:lnTo>
                <a:lnTo>
                  <a:pt x="40" y="172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2" y="164"/>
                </a:lnTo>
                <a:lnTo>
                  <a:pt x="42" y="164"/>
                </a:lnTo>
                <a:lnTo>
                  <a:pt x="42" y="174"/>
                </a:lnTo>
                <a:lnTo>
                  <a:pt x="42" y="174"/>
                </a:lnTo>
                <a:lnTo>
                  <a:pt x="42" y="188"/>
                </a:lnTo>
                <a:lnTo>
                  <a:pt x="42" y="188"/>
                </a:lnTo>
                <a:lnTo>
                  <a:pt x="42" y="192"/>
                </a:lnTo>
                <a:lnTo>
                  <a:pt x="42" y="192"/>
                </a:lnTo>
                <a:lnTo>
                  <a:pt x="40" y="190"/>
                </a:lnTo>
                <a:lnTo>
                  <a:pt x="40" y="190"/>
                </a:lnTo>
                <a:lnTo>
                  <a:pt x="38" y="184"/>
                </a:lnTo>
                <a:lnTo>
                  <a:pt x="38" y="184"/>
                </a:lnTo>
                <a:lnTo>
                  <a:pt x="36" y="180"/>
                </a:lnTo>
                <a:lnTo>
                  <a:pt x="36" y="180"/>
                </a:lnTo>
                <a:lnTo>
                  <a:pt x="36" y="178"/>
                </a:lnTo>
                <a:lnTo>
                  <a:pt x="36" y="178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4" y="230"/>
                </a:lnTo>
                <a:lnTo>
                  <a:pt x="44" y="230"/>
                </a:lnTo>
                <a:lnTo>
                  <a:pt x="36" y="240"/>
                </a:lnTo>
                <a:lnTo>
                  <a:pt x="36" y="238"/>
                </a:lnTo>
                <a:lnTo>
                  <a:pt x="36" y="238"/>
                </a:lnTo>
                <a:lnTo>
                  <a:pt x="36" y="236"/>
                </a:lnTo>
                <a:lnTo>
                  <a:pt x="40" y="230"/>
                </a:lnTo>
                <a:lnTo>
                  <a:pt x="40" y="230"/>
                </a:lnTo>
                <a:lnTo>
                  <a:pt x="44" y="226"/>
                </a:lnTo>
                <a:lnTo>
                  <a:pt x="50" y="222"/>
                </a:lnTo>
                <a:lnTo>
                  <a:pt x="50" y="222"/>
                </a:lnTo>
                <a:lnTo>
                  <a:pt x="56" y="220"/>
                </a:lnTo>
                <a:lnTo>
                  <a:pt x="58" y="222"/>
                </a:lnTo>
                <a:lnTo>
                  <a:pt x="58" y="222"/>
                </a:lnTo>
                <a:lnTo>
                  <a:pt x="52" y="224"/>
                </a:lnTo>
                <a:lnTo>
                  <a:pt x="52" y="224"/>
                </a:lnTo>
                <a:close/>
                <a:moveTo>
                  <a:pt x="76" y="528"/>
                </a:moveTo>
                <a:lnTo>
                  <a:pt x="76" y="528"/>
                </a:lnTo>
                <a:lnTo>
                  <a:pt x="76" y="530"/>
                </a:lnTo>
                <a:lnTo>
                  <a:pt x="76" y="530"/>
                </a:lnTo>
                <a:lnTo>
                  <a:pt x="76" y="530"/>
                </a:lnTo>
                <a:lnTo>
                  <a:pt x="76" y="528"/>
                </a:lnTo>
                <a:lnTo>
                  <a:pt x="76" y="528"/>
                </a:lnTo>
                <a:lnTo>
                  <a:pt x="76" y="528"/>
                </a:lnTo>
                <a:close/>
                <a:moveTo>
                  <a:pt x="82" y="244"/>
                </a:moveTo>
                <a:lnTo>
                  <a:pt x="82" y="244"/>
                </a:lnTo>
                <a:lnTo>
                  <a:pt x="78" y="242"/>
                </a:lnTo>
                <a:lnTo>
                  <a:pt x="78" y="242"/>
                </a:lnTo>
                <a:lnTo>
                  <a:pt x="78" y="240"/>
                </a:lnTo>
                <a:lnTo>
                  <a:pt x="74" y="236"/>
                </a:lnTo>
                <a:lnTo>
                  <a:pt x="74" y="236"/>
                </a:lnTo>
                <a:lnTo>
                  <a:pt x="70" y="232"/>
                </a:lnTo>
                <a:lnTo>
                  <a:pt x="66" y="228"/>
                </a:lnTo>
                <a:lnTo>
                  <a:pt x="66" y="228"/>
                </a:lnTo>
                <a:lnTo>
                  <a:pt x="64" y="222"/>
                </a:lnTo>
                <a:lnTo>
                  <a:pt x="64" y="216"/>
                </a:lnTo>
                <a:lnTo>
                  <a:pt x="64" y="216"/>
                </a:lnTo>
                <a:lnTo>
                  <a:pt x="62" y="194"/>
                </a:lnTo>
                <a:lnTo>
                  <a:pt x="62" y="194"/>
                </a:lnTo>
                <a:lnTo>
                  <a:pt x="64" y="182"/>
                </a:lnTo>
                <a:lnTo>
                  <a:pt x="66" y="168"/>
                </a:lnTo>
                <a:lnTo>
                  <a:pt x="66" y="168"/>
                </a:lnTo>
                <a:lnTo>
                  <a:pt x="68" y="156"/>
                </a:lnTo>
                <a:lnTo>
                  <a:pt x="68" y="142"/>
                </a:lnTo>
                <a:lnTo>
                  <a:pt x="68" y="142"/>
                </a:lnTo>
                <a:lnTo>
                  <a:pt x="68" y="134"/>
                </a:lnTo>
                <a:lnTo>
                  <a:pt x="70" y="126"/>
                </a:lnTo>
                <a:lnTo>
                  <a:pt x="74" y="114"/>
                </a:lnTo>
                <a:lnTo>
                  <a:pt x="74" y="114"/>
                </a:lnTo>
                <a:lnTo>
                  <a:pt x="76" y="100"/>
                </a:lnTo>
                <a:lnTo>
                  <a:pt x="80" y="88"/>
                </a:lnTo>
                <a:lnTo>
                  <a:pt x="80" y="88"/>
                </a:lnTo>
                <a:lnTo>
                  <a:pt x="84" y="78"/>
                </a:lnTo>
                <a:lnTo>
                  <a:pt x="84" y="74"/>
                </a:lnTo>
                <a:lnTo>
                  <a:pt x="84" y="74"/>
                </a:lnTo>
                <a:lnTo>
                  <a:pt x="84" y="70"/>
                </a:lnTo>
                <a:lnTo>
                  <a:pt x="84" y="70"/>
                </a:lnTo>
                <a:lnTo>
                  <a:pt x="86" y="68"/>
                </a:lnTo>
                <a:lnTo>
                  <a:pt x="86" y="68"/>
                </a:lnTo>
                <a:lnTo>
                  <a:pt x="86" y="68"/>
                </a:lnTo>
                <a:lnTo>
                  <a:pt x="88" y="70"/>
                </a:lnTo>
                <a:lnTo>
                  <a:pt x="88" y="70"/>
                </a:lnTo>
                <a:lnTo>
                  <a:pt x="88" y="76"/>
                </a:lnTo>
                <a:lnTo>
                  <a:pt x="88" y="76"/>
                </a:lnTo>
                <a:lnTo>
                  <a:pt x="92" y="80"/>
                </a:lnTo>
                <a:lnTo>
                  <a:pt x="92" y="80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0" y="88"/>
                </a:lnTo>
                <a:lnTo>
                  <a:pt x="98" y="86"/>
                </a:lnTo>
                <a:lnTo>
                  <a:pt x="98" y="86"/>
                </a:lnTo>
                <a:lnTo>
                  <a:pt x="96" y="92"/>
                </a:lnTo>
                <a:lnTo>
                  <a:pt x="92" y="100"/>
                </a:lnTo>
                <a:lnTo>
                  <a:pt x="92" y="100"/>
                </a:lnTo>
                <a:lnTo>
                  <a:pt x="88" y="106"/>
                </a:lnTo>
                <a:lnTo>
                  <a:pt x="88" y="106"/>
                </a:lnTo>
                <a:lnTo>
                  <a:pt x="88" y="104"/>
                </a:lnTo>
                <a:lnTo>
                  <a:pt x="88" y="104"/>
                </a:lnTo>
                <a:lnTo>
                  <a:pt x="86" y="90"/>
                </a:lnTo>
                <a:lnTo>
                  <a:pt x="86" y="90"/>
                </a:lnTo>
                <a:lnTo>
                  <a:pt x="84" y="80"/>
                </a:lnTo>
                <a:lnTo>
                  <a:pt x="84" y="76"/>
                </a:lnTo>
                <a:lnTo>
                  <a:pt x="84" y="76"/>
                </a:lnTo>
                <a:lnTo>
                  <a:pt x="84" y="74"/>
                </a:lnTo>
                <a:lnTo>
                  <a:pt x="84" y="74"/>
                </a:lnTo>
                <a:lnTo>
                  <a:pt x="84" y="82"/>
                </a:lnTo>
                <a:lnTo>
                  <a:pt x="84" y="82"/>
                </a:lnTo>
                <a:lnTo>
                  <a:pt x="84" y="88"/>
                </a:lnTo>
                <a:lnTo>
                  <a:pt x="86" y="98"/>
                </a:lnTo>
                <a:lnTo>
                  <a:pt x="86" y="98"/>
                </a:lnTo>
                <a:lnTo>
                  <a:pt x="88" y="106"/>
                </a:lnTo>
                <a:lnTo>
                  <a:pt x="88" y="106"/>
                </a:lnTo>
                <a:lnTo>
                  <a:pt x="92" y="100"/>
                </a:lnTo>
                <a:lnTo>
                  <a:pt x="92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2"/>
                </a:lnTo>
                <a:lnTo>
                  <a:pt x="94" y="92"/>
                </a:lnTo>
                <a:lnTo>
                  <a:pt x="96" y="92"/>
                </a:lnTo>
                <a:lnTo>
                  <a:pt x="96" y="92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96" y="90"/>
                </a:lnTo>
                <a:lnTo>
                  <a:pt x="96" y="92"/>
                </a:lnTo>
                <a:lnTo>
                  <a:pt x="96" y="92"/>
                </a:lnTo>
                <a:lnTo>
                  <a:pt x="94" y="94"/>
                </a:lnTo>
                <a:lnTo>
                  <a:pt x="94" y="94"/>
                </a:lnTo>
                <a:lnTo>
                  <a:pt x="96" y="96"/>
                </a:lnTo>
                <a:lnTo>
                  <a:pt x="96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lnTo>
                  <a:pt x="96" y="104"/>
                </a:lnTo>
                <a:lnTo>
                  <a:pt x="96" y="104"/>
                </a:lnTo>
                <a:lnTo>
                  <a:pt x="94" y="112"/>
                </a:lnTo>
                <a:lnTo>
                  <a:pt x="90" y="128"/>
                </a:lnTo>
                <a:lnTo>
                  <a:pt x="90" y="128"/>
                </a:lnTo>
                <a:lnTo>
                  <a:pt x="86" y="152"/>
                </a:lnTo>
                <a:lnTo>
                  <a:pt x="84" y="180"/>
                </a:lnTo>
                <a:lnTo>
                  <a:pt x="84" y="180"/>
                </a:lnTo>
                <a:lnTo>
                  <a:pt x="82" y="228"/>
                </a:lnTo>
                <a:lnTo>
                  <a:pt x="94" y="244"/>
                </a:lnTo>
                <a:lnTo>
                  <a:pt x="94" y="244"/>
                </a:lnTo>
                <a:lnTo>
                  <a:pt x="82" y="244"/>
                </a:lnTo>
                <a:lnTo>
                  <a:pt x="82" y="244"/>
                </a:lnTo>
                <a:close/>
                <a:moveTo>
                  <a:pt x="130" y="450"/>
                </a:moveTo>
                <a:lnTo>
                  <a:pt x="130" y="450"/>
                </a:lnTo>
                <a:lnTo>
                  <a:pt x="126" y="458"/>
                </a:lnTo>
                <a:lnTo>
                  <a:pt x="126" y="458"/>
                </a:lnTo>
                <a:lnTo>
                  <a:pt x="124" y="462"/>
                </a:lnTo>
                <a:lnTo>
                  <a:pt x="124" y="462"/>
                </a:lnTo>
                <a:lnTo>
                  <a:pt x="124" y="464"/>
                </a:lnTo>
                <a:lnTo>
                  <a:pt x="124" y="464"/>
                </a:lnTo>
                <a:lnTo>
                  <a:pt x="124" y="466"/>
                </a:lnTo>
                <a:lnTo>
                  <a:pt x="124" y="466"/>
                </a:lnTo>
                <a:lnTo>
                  <a:pt x="122" y="474"/>
                </a:lnTo>
                <a:lnTo>
                  <a:pt x="122" y="474"/>
                </a:lnTo>
                <a:lnTo>
                  <a:pt x="120" y="488"/>
                </a:lnTo>
                <a:lnTo>
                  <a:pt x="120" y="488"/>
                </a:lnTo>
                <a:lnTo>
                  <a:pt x="120" y="494"/>
                </a:lnTo>
                <a:lnTo>
                  <a:pt x="120" y="494"/>
                </a:lnTo>
                <a:lnTo>
                  <a:pt x="120" y="494"/>
                </a:lnTo>
                <a:lnTo>
                  <a:pt x="118" y="492"/>
                </a:lnTo>
                <a:lnTo>
                  <a:pt x="118" y="492"/>
                </a:lnTo>
                <a:lnTo>
                  <a:pt x="114" y="482"/>
                </a:lnTo>
                <a:lnTo>
                  <a:pt x="114" y="482"/>
                </a:lnTo>
                <a:lnTo>
                  <a:pt x="112" y="476"/>
                </a:lnTo>
                <a:lnTo>
                  <a:pt x="112" y="476"/>
                </a:lnTo>
                <a:lnTo>
                  <a:pt x="112" y="472"/>
                </a:lnTo>
                <a:lnTo>
                  <a:pt x="112" y="472"/>
                </a:lnTo>
                <a:lnTo>
                  <a:pt x="112" y="458"/>
                </a:lnTo>
                <a:lnTo>
                  <a:pt x="112" y="458"/>
                </a:lnTo>
                <a:lnTo>
                  <a:pt x="114" y="446"/>
                </a:lnTo>
                <a:lnTo>
                  <a:pt x="114" y="446"/>
                </a:lnTo>
                <a:lnTo>
                  <a:pt x="114" y="440"/>
                </a:lnTo>
                <a:lnTo>
                  <a:pt x="114" y="440"/>
                </a:lnTo>
                <a:lnTo>
                  <a:pt x="114" y="434"/>
                </a:lnTo>
                <a:lnTo>
                  <a:pt x="114" y="434"/>
                </a:lnTo>
                <a:lnTo>
                  <a:pt x="114" y="430"/>
                </a:lnTo>
                <a:lnTo>
                  <a:pt x="114" y="430"/>
                </a:lnTo>
                <a:lnTo>
                  <a:pt x="114" y="424"/>
                </a:lnTo>
                <a:lnTo>
                  <a:pt x="114" y="424"/>
                </a:lnTo>
                <a:lnTo>
                  <a:pt x="114" y="414"/>
                </a:lnTo>
                <a:lnTo>
                  <a:pt x="114" y="414"/>
                </a:lnTo>
                <a:lnTo>
                  <a:pt x="116" y="408"/>
                </a:lnTo>
                <a:lnTo>
                  <a:pt x="116" y="408"/>
                </a:lnTo>
                <a:lnTo>
                  <a:pt x="116" y="400"/>
                </a:lnTo>
                <a:lnTo>
                  <a:pt x="116" y="400"/>
                </a:lnTo>
                <a:lnTo>
                  <a:pt x="114" y="386"/>
                </a:lnTo>
                <a:lnTo>
                  <a:pt x="114" y="386"/>
                </a:lnTo>
                <a:lnTo>
                  <a:pt x="114" y="382"/>
                </a:lnTo>
                <a:lnTo>
                  <a:pt x="114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8"/>
                </a:lnTo>
                <a:lnTo>
                  <a:pt x="116" y="388"/>
                </a:lnTo>
                <a:lnTo>
                  <a:pt x="118" y="396"/>
                </a:lnTo>
                <a:lnTo>
                  <a:pt x="118" y="396"/>
                </a:lnTo>
                <a:lnTo>
                  <a:pt x="118" y="398"/>
                </a:lnTo>
                <a:lnTo>
                  <a:pt x="118" y="398"/>
                </a:lnTo>
                <a:lnTo>
                  <a:pt x="118" y="402"/>
                </a:lnTo>
                <a:lnTo>
                  <a:pt x="118" y="402"/>
                </a:lnTo>
                <a:lnTo>
                  <a:pt x="120" y="408"/>
                </a:lnTo>
                <a:lnTo>
                  <a:pt x="120" y="408"/>
                </a:lnTo>
                <a:lnTo>
                  <a:pt x="124" y="416"/>
                </a:lnTo>
                <a:lnTo>
                  <a:pt x="124" y="416"/>
                </a:lnTo>
                <a:lnTo>
                  <a:pt x="126" y="424"/>
                </a:lnTo>
                <a:lnTo>
                  <a:pt x="126" y="424"/>
                </a:lnTo>
                <a:lnTo>
                  <a:pt x="128" y="428"/>
                </a:lnTo>
                <a:lnTo>
                  <a:pt x="128" y="428"/>
                </a:lnTo>
                <a:lnTo>
                  <a:pt x="128" y="432"/>
                </a:lnTo>
                <a:lnTo>
                  <a:pt x="128" y="432"/>
                </a:lnTo>
                <a:lnTo>
                  <a:pt x="128" y="438"/>
                </a:lnTo>
                <a:lnTo>
                  <a:pt x="128" y="438"/>
                </a:lnTo>
                <a:lnTo>
                  <a:pt x="130" y="442"/>
                </a:lnTo>
                <a:lnTo>
                  <a:pt x="130" y="442"/>
                </a:lnTo>
                <a:lnTo>
                  <a:pt x="130" y="444"/>
                </a:lnTo>
                <a:lnTo>
                  <a:pt x="130" y="444"/>
                </a:lnTo>
                <a:lnTo>
                  <a:pt x="130" y="448"/>
                </a:lnTo>
                <a:lnTo>
                  <a:pt x="130" y="448"/>
                </a:lnTo>
                <a:lnTo>
                  <a:pt x="130" y="450"/>
                </a:lnTo>
                <a:lnTo>
                  <a:pt x="130" y="450"/>
                </a:lnTo>
                <a:close/>
                <a:moveTo>
                  <a:pt x="150" y="216"/>
                </a:moveTo>
                <a:lnTo>
                  <a:pt x="150" y="216"/>
                </a:lnTo>
                <a:lnTo>
                  <a:pt x="146" y="218"/>
                </a:lnTo>
                <a:lnTo>
                  <a:pt x="142" y="218"/>
                </a:lnTo>
                <a:lnTo>
                  <a:pt x="142" y="218"/>
                </a:lnTo>
                <a:lnTo>
                  <a:pt x="134" y="222"/>
                </a:lnTo>
                <a:lnTo>
                  <a:pt x="134" y="222"/>
                </a:lnTo>
                <a:lnTo>
                  <a:pt x="126" y="226"/>
                </a:lnTo>
                <a:lnTo>
                  <a:pt x="126" y="226"/>
                </a:lnTo>
                <a:lnTo>
                  <a:pt x="118" y="232"/>
                </a:lnTo>
                <a:lnTo>
                  <a:pt x="118" y="232"/>
                </a:lnTo>
                <a:lnTo>
                  <a:pt x="114" y="234"/>
                </a:lnTo>
                <a:lnTo>
                  <a:pt x="114" y="236"/>
                </a:lnTo>
                <a:lnTo>
                  <a:pt x="114" y="236"/>
                </a:lnTo>
                <a:lnTo>
                  <a:pt x="116" y="238"/>
                </a:lnTo>
                <a:lnTo>
                  <a:pt x="116" y="238"/>
                </a:lnTo>
                <a:lnTo>
                  <a:pt x="116" y="238"/>
                </a:lnTo>
                <a:lnTo>
                  <a:pt x="110" y="240"/>
                </a:lnTo>
                <a:lnTo>
                  <a:pt x="110" y="240"/>
                </a:lnTo>
                <a:lnTo>
                  <a:pt x="96" y="242"/>
                </a:lnTo>
                <a:lnTo>
                  <a:pt x="96" y="242"/>
                </a:lnTo>
                <a:lnTo>
                  <a:pt x="106" y="234"/>
                </a:lnTo>
                <a:lnTo>
                  <a:pt x="106" y="234"/>
                </a:lnTo>
                <a:lnTo>
                  <a:pt x="112" y="228"/>
                </a:lnTo>
                <a:lnTo>
                  <a:pt x="112" y="228"/>
                </a:lnTo>
                <a:lnTo>
                  <a:pt x="112" y="198"/>
                </a:lnTo>
                <a:lnTo>
                  <a:pt x="112" y="198"/>
                </a:lnTo>
                <a:lnTo>
                  <a:pt x="114" y="152"/>
                </a:lnTo>
                <a:lnTo>
                  <a:pt x="114" y="152"/>
                </a:lnTo>
                <a:lnTo>
                  <a:pt x="112" y="122"/>
                </a:lnTo>
                <a:lnTo>
                  <a:pt x="112" y="122"/>
                </a:lnTo>
                <a:lnTo>
                  <a:pt x="110" y="106"/>
                </a:lnTo>
                <a:lnTo>
                  <a:pt x="106" y="98"/>
                </a:lnTo>
                <a:lnTo>
                  <a:pt x="110" y="94"/>
                </a:lnTo>
                <a:lnTo>
                  <a:pt x="110" y="94"/>
                </a:lnTo>
                <a:lnTo>
                  <a:pt x="118" y="104"/>
                </a:lnTo>
                <a:lnTo>
                  <a:pt x="118" y="104"/>
                </a:lnTo>
                <a:lnTo>
                  <a:pt x="120" y="102"/>
                </a:lnTo>
                <a:lnTo>
                  <a:pt x="120" y="102"/>
                </a:lnTo>
                <a:lnTo>
                  <a:pt x="126" y="90"/>
                </a:lnTo>
                <a:lnTo>
                  <a:pt x="126" y="90"/>
                </a:lnTo>
                <a:lnTo>
                  <a:pt x="126" y="88"/>
                </a:lnTo>
                <a:lnTo>
                  <a:pt x="126" y="88"/>
                </a:lnTo>
                <a:lnTo>
                  <a:pt x="122" y="98"/>
                </a:lnTo>
                <a:lnTo>
                  <a:pt x="122" y="98"/>
                </a:lnTo>
                <a:lnTo>
                  <a:pt x="118" y="104"/>
                </a:lnTo>
                <a:lnTo>
                  <a:pt x="118" y="104"/>
                </a:lnTo>
                <a:lnTo>
                  <a:pt x="116" y="100"/>
                </a:lnTo>
                <a:lnTo>
                  <a:pt x="116" y="100"/>
                </a:lnTo>
                <a:lnTo>
                  <a:pt x="106" y="88"/>
                </a:lnTo>
                <a:lnTo>
                  <a:pt x="106" y="88"/>
                </a:lnTo>
                <a:lnTo>
                  <a:pt x="104" y="86"/>
                </a:lnTo>
                <a:lnTo>
                  <a:pt x="104" y="86"/>
                </a:lnTo>
                <a:lnTo>
                  <a:pt x="110" y="82"/>
                </a:lnTo>
                <a:lnTo>
                  <a:pt x="110" y="82"/>
                </a:lnTo>
                <a:lnTo>
                  <a:pt x="114" y="80"/>
                </a:lnTo>
                <a:lnTo>
                  <a:pt x="114" y="80"/>
                </a:lnTo>
                <a:lnTo>
                  <a:pt x="118" y="78"/>
                </a:lnTo>
                <a:lnTo>
                  <a:pt x="120" y="76"/>
                </a:lnTo>
                <a:lnTo>
                  <a:pt x="120" y="76"/>
                </a:lnTo>
                <a:lnTo>
                  <a:pt x="126" y="70"/>
                </a:lnTo>
                <a:lnTo>
                  <a:pt x="126" y="70"/>
                </a:lnTo>
                <a:lnTo>
                  <a:pt x="126" y="82"/>
                </a:lnTo>
                <a:lnTo>
                  <a:pt x="126" y="82"/>
                </a:lnTo>
                <a:lnTo>
                  <a:pt x="126" y="100"/>
                </a:lnTo>
                <a:lnTo>
                  <a:pt x="126" y="100"/>
                </a:lnTo>
                <a:lnTo>
                  <a:pt x="124" y="128"/>
                </a:lnTo>
                <a:lnTo>
                  <a:pt x="124" y="128"/>
                </a:lnTo>
                <a:lnTo>
                  <a:pt x="124" y="146"/>
                </a:lnTo>
                <a:lnTo>
                  <a:pt x="126" y="160"/>
                </a:lnTo>
                <a:lnTo>
                  <a:pt x="126" y="160"/>
                </a:lnTo>
                <a:lnTo>
                  <a:pt x="130" y="172"/>
                </a:lnTo>
                <a:lnTo>
                  <a:pt x="136" y="184"/>
                </a:lnTo>
                <a:lnTo>
                  <a:pt x="136" y="184"/>
                </a:lnTo>
                <a:lnTo>
                  <a:pt x="140" y="188"/>
                </a:lnTo>
                <a:lnTo>
                  <a:pt x="142" y="192"/>
                </a:lnTo>
                <a:lnTo>
                  <a:pt x="142" y="192"/>
                </a:lnTo>
                <a:lnTo>
                  <a:pt x="152" y="202"/>
                </a:lnTo>
                <a:lnTo>
                  <a:pt x="152" y="202"/>
                </a:lnTo>
                <a:lnTo>
                  <a:pt x="150" y="204"/>
                </a:lnTo>
                <a:lnTo>
                  <a:pt x="152" y="206"/>
                </a:lnTo>
                <a:lnTo>
                  <a:pt x="152" y="206"/>
                </a:lnTo>
                <a:lnTo>
                  <a:pt x="156" y="208"/>
                </a:lnTo>
                <a:lnTo>
                  <a:pt x="156" y="208"/>
                </a:lnTo>
                <a:lnTo>
                  <a:pt x="156" y="212"/>
                </a:lnTo>
                <a:lnTo>
                  <a:pt x="156" y="212"/>
                </a:lnTo>
                <a:lnTo>
                  <a:pt x="150" y="216"/>
                </a:lnTo>
                <a:lnTo>
                  <a:pt x="150" y="216"/>
                </a:lnTo>
                <a:close/>
                <a:moveTo>
                  <a:pt x="174" y="232"/>
                </a:moveTo>
                <a:lnTo>
                  <a:pt x="174" y="232"/>
                </a:lnTo>
                <a:lnTo>
                  <a:pt x="174" y="232"/>
                </a:lnTo>
                <a:lnTo>
                  <a:pt x="174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66" y="224"/>
                </a:lnTo>
                <a:lnTo>
                  <a:pt x="166" y="224"/>
                </a:lnTo>
                <a:lnTo>
                  <a:pt x="158" y="214"/>
                </a:lnTo>
                <a:lnTo>
                  <a:pt x="158" y="214"/>
                </a:lnTo>
                <a:lnTo>
                  <a:pt x="158" y="212"/>
                </a:lnTo>
                <a:lnTo>
                  <a:pt x="158" y="212"/>
                </a:lnTo>
                <a:lnTo>
                  <a:pt x="170" y="222"/>
                </a:lnTo>
                <a:lnTo>
                  <a:pt x="170" y="222"/>
                </a:lnTo>
                <a:lnTo>
                  <a:pt x="176" y="232"/>
                </a:lnTo>
                <a:lnTo>
                  <a:pt x="176" y="232"/>
                </a:lnTo>
                <a:lnTo>
                  <a:pt x="174" y="232"/>
                </a:lnTo>
                <a:lnTo>
                  <a:pt x="174" y="232"/>
                </a:lnTo>
                <a:close/>
                <a:moveTo>
                  <a:pt x="192" y="172"/>
                </a:moveTo>
                <a:lnTo>
                  <a:pt x="192" y="172"/>
                </a:lnTo>
                <a:lnTo>
                  <a:pt x="190" y="178"/>
                </a:lnTo>
                <a:lnTo>
                  <a:pt x="190" y="178"/>
                </a:lnTo>
                <a:lnTo>
                  <a:pt x="188" y="182"/>
                </a:lnTo>
                <a:lnTo>
                  <a:pt x="188" y="182"/>
                </a:lnTo>
                <a:lnTo>
                  <a:pt x="188" y="184"/>
                </a:lnTo>
                <a:lnTo>
                  <a:pt x="188" y="184"/>
                </a:lnTo>
                <a:lnTo>
                  <a:pt x="186" y="186"/>
                </a:lnTo>
                <a:lnTo>
                  <a:pt x="186" y="184"/>
                </a:lnTo>
                <a:lnTo>
                  <a:pt x="186" y="184"/>
                </a:lnTo>
                <a:lnTo>
                  <a:pt x="186" y="180"/>
                </a:lnTo>
                <a:lnTo>
                  <a:pt x="186" y="180"/>
                </a:lnTo>
                <a:lnTo>
                  <a:pt x="186" y="174"/>
                </a:lnTo>
                <a:lnTo>
                  <a:pt x="186" y="174"/>
                </a:lnTo>
                <a:lnTo>
                  <a:pt x="186" y="168"/>
                </a:lnTo>
                <a:lnTo>
                  <a:pt x="186" y="168"/>
                </a:lnTo>
                <a:lnTo>
                  <a:pt x="186" y="164"/>
                </a:lnTo>
                <a:lnTo>
                  <a:pt x="186" y="164"/>
                </a:lnTo>
                <a:lnTo>
                  <a:pt x="188" y="162"/>
                </a:lnTo>
                <a:lnTo>
                  <a:pt x="188" y="162"/>
                </a:lnTo>
                <a:lnTo>
                  <a:pt x="190" y="164"/>
                </a:lnTo>
                <a:lnTo>
                  <a:pt x="190" y="164"/>
                </a:lnTo>
                <a:lnTo>
                  <a:pt x="194" y="168"/>
                </a:lnTo>
                <a:lnTo>
                  <a:pt x="194" y="168"/>
                </a:lnTo>
                <a:lnTo>
                  <a:pt x="194" y="170"/>
                </a:lnTo>
                <a:lnTo>
                  <a:pt x="194" y="170"/>
                </a:lnTo>
                <a:lnTo>
                  <a:pt x="192" y="172"/>
                </a:lnTo>
                <a:lnTo>
                  <a:pt x="192" y="1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Franklin Gothic Medium Cond" pitchFamily="34" charset="0"/>
              </a:rPr>
              <a:t>Using templates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0656"/>
            <a:ext cx="8229600" cy="486542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To use the diagram templates as part of an existing presentation, we suggest the following method:</a:t>
            </a:r>
          </a:p>
          <a:p>
            <a:pPr eaLnBrk="1" hangingPunct="1">
              <a:defRPr/>
            </a:pPr>
            <a:r>
              <a:rPr lang="en-US" dirty="0" smtClean="0"/>
              <a:t>Go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Home&gt; New Slide&gt; Reuse slides&gt; Browse file</a:t>
            </a:r>
            <a:r>
              <a:rPr lang="en-US" dirty="0" smtClean="0"/>
              <a:t> option</a:t>
            </a:r>
          </a:p>
          <a:p>
            <a:pPr eaLnBrk="1" hangingPunct="1">
              <a:defRPr/>
            </a:pPr>
            <a:r>
              <a:rPr lang="en-US" dirty="0" smtClean="0"/>
              <a:t>Click on the diagram template you want to insert</a:t>
            </a:r>
          </a:p>
          <a:p>
            <a:pPr eaLnBrk="1" hangingPunct="1">
              <a:defRPr/>
            </a:pPr>
            <a:r>
              <a:rPr lang="en-US" dirty="0" smtClean="0"/>
              <a:t>Ensure you tick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Keep source formatting</a:t>
            </a:r>
            <a:r>
              <a:rPr lang="en-US" dirty="0" smtClean="0"/>
              <a:t> box at the bottom of the menu bar</a:t>
            </a:r>
          </a:p>
          <a:p>
            <a:pPr eaLnBrk="1" hangingPunct="1">
              <a:defRPr/>
            </a:pPr>
            <a:r>
              <a:rPr lang="en-US" dirty="0" smtClean="0"/>
              <a:t>Change the text to suit your presentation and insert your company logo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397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Franklin Gothic Book" pitchFamily="34" charset="0"/>
              </a:rPr>
              <a:t>Presentation Process Diagram Templates 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License Terms and Use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 smtClean="0"/>
              <a:t>With your purchase, you have procured a single user license for use of the product. If you need a multi-user license, please </a:t>
            </a:r>
            <a:r>
              <a:rPr lang="en-US" sz="1200" dirty="0" smtClean="0">
                <a:hlinkClick r:id="rId3"/>
              </a:rPr>
              <a:t>contact us </a:t>
            </a:r>
            <a:r>
              <a:rPr lang="en-US" sz="1200" dirty="0" smtClean="0"/>
              <a:t>for pricing info and other details. Presentation-Process.com is a website owned and operated by Metamorph Training </a:t>
            </a:r>
            <a:r>
              <a:rPr lang="en-US" sz="1200" dirty="0" err="1" smtClean="0"/>
              <a:t>Pvt</a:t>
            </a:r>
            <a:r>
              <a:rPr lang="en-US" sz="1200" dirty="0" smtClean="0"/>
              <a:t> Ltd.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Terms and Conditions</a:t>
            </a:r>
            <a:endParaRPr lang="en-US" sz="1200" dirty="0" smtClean="0"/>
          </a:p>
          <a:p>
            <a:pPr>
              <a:defRPr/>
            </a:pPr>
            <a:r>
              <a:rPr lang="en-US" sz="1200" b="1" dirty="0" smtClean="0"/>
              <a:t>Presentation Process content </a:t>
            </a:r>
            <a:r>
              <a:rPr lang="en-US" sz="1200" dirty="0" smtClean="0"/>
              <a:t>in the following text means any backgrounds, images, tiles, designs, templates, presentations, or any other products you download from </a:t>
            </a:r>
            <a:r>
              <a:rPr lang="en-US" sz="1200" b="1" dirty="0" smtClean="0"/>
              <a:t>Presentation-Process </a:t>
            </a:r>
            <a:r>
              <a:rPr lang="en-US" sz="1200" dirty="0" smtClean="0"/>
              <a:t>.com.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License, you </a:t>
            </a:r>
            <a:r>
              <a:rPr lang="en-US" sz="1200" b="1" dirty="0" smtClean="0"/>
              <a:t>MAY</a:t>
            </a:r>
            <a:r>
              <a:rPr lang="en-US" sz="1200" dirty="0" smtClean="0"/>
              <a:t> use </a:t>
            </a:r>
            <a:r>
              <a:rPr lang="en-US" sz="1200" b="1" dirty="0" smtClean="0"/>
              <a:t>Presentation Process </a:t>
            </a:r>
            <a:r>
              <a:rPr lang="en-US" sz="1200" dirty="0" smtClean="0"/>
              <a:t>content royalty-free:</a:t>
            </a:r>
          </a:p>
          <a:p>
            <a:pPr>
              <a:defRPr/>
            </a:pPr>
            <a:r>
              <a:rPr lang="en-US" sz="1200" dirty="0" smtClean="0"/>
              <a:t>In your own personal, non-profit projects for creation of presentations/brochures/training material</a:t>
            </a:r>
          </a:p>
          <a:p>
            <a:pPr>
              <a:defRPr/>
            </a:pPr>
            <a:r>
              <a:rPr lang="en-US" sz="1200" dirty="0" smtClean="0"/>
              <a:t>In your own presentations or broadcasts intended for personal, or non-profit use. </a:t>
            </a:r>
          </a:p>
          <a:p>
            <a:pPr>
              <a:defRPr/>
            </a:pPr>
            <a:r>
              <a:rPr lang="en-US" sz="1200" dirty="0" smtClean="0"/>
              <a:t>In your own print, broadcast or video use for any in-house publication or transmission but not broadcast or distributed to the general public </a:t>
            </a:r>
          </a:p>
          <a:p>
            <a:pPr>
              <a:defRPr/>
            </a:pPr>
            <a:r>
              <a:rPr lang="en-US" sz="1200" dirty="0" smtClean="0"/>
              <a:t>Uses accepted include business presentations / training material created by one or more persons and delivered by one or more persons within same organization.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 you </a:t>
            </a:r>
            <a:r>
              <a:rPr lang="en-US" sz="1200" b="1" dirty="0" smtClean="0"/>
              <a:t>MAY NOT</a:t>
            </a:r>
            <a:r>
              <a:rPr lang="en-US" sz="1200" dirty="0" smtClean="0"/>
              <a:t>:</a:t>
            </a:r>
          </a:p>
          <a:p>
            <a:pPr>
              <a:defRPr/>
            </a:pPr>
            <a:r>
              <a:rPr lang="en-US" sz="1200" dirty="0" smtClean="0"/>
              <a:t>Distribute or sell copies of the backgrounds or templates of Presentation Process content singularly or as a group or any part thereof. </a:t>
            </a:r>
          </a:p>
          <a:p>
            <a:pPr>
              <a:defRPr/>
            </a:pPr>
            <a:r>
              <a:rPr lang="en-US" sz="1200" dirty="0" smtClean="0"/>
              <a:t>Provide download or save access for any Presentation Process content from your private or public project. </a:t>
            </a:r>
          </a:p>
          <a:p>
            <a:pPr>
              <a:defRPr/>
            </a:pPr>
            <a:r>
              <a:rPr lang="en-US" sz="1200" dirty="0" smtClean="0"/>
              <a:t>Incorporate the Presentation Process content within a library, portfolio, build an image or design collection, archive, sharing-site, group-site, gallery, electronic greeting, postcard site, clipart site, or any other type of project that would encourage visitors to download or save images. 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Copyright Information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	The content of Presentation Process backgrounds/templates/ready to use presentations and/or any other product is the sole property of Presentation Process. The photos included are for illustration purposes only. In case of any issues related to their copyright, contact us.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/>
              <a:t>Email </a:t>
            </a:r>
            <a:r>
              <a:rPr lang="en-US" sz="1200" kern="0" dirty="0" smtClean="0">
                <a:hlinkClick r:id="rId4"/>
              </a:rPr>
              <a:t>info@presentation-process.com</a:t>
            </a:r>
            <a:r>
              <a:rPr lang="en-US" sz="1200" kern="0" dirty="0" smtClean="0"/>
              <a:t> for any queries related to licenses or copyrights. </a:t>
            </a: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Copyright © 2010-2011 Presentation Process. All Rights Reserved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over time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929721">
            <a:off x="390170" y="2435406"/>
            <a:ext cx="3429000" cy="719266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1897894"/>
            <a:ext cx="3370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Your text here.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Your text here.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Your text here.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Your text here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2400" y="5498275"/>
            <a:ext cx="5834063" cy="135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6848" y="2209800"/>
            <a:ext cx="4981947" cy="3733800"/>
            <a:chOff x="1600200" y="2209800"/>
            <a:chExt cx="4452258" cy="33528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3" name="Rectangle 2"/>
            <p:cNvSpPr/>
            <p:nvPr/>
          </p:nvSpPr>
          <p:spPr>
            <a:xfrm>
              <a:off x="1600200" y="4038600"/>
              <a:ext cx="685800" cy="1524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extrusionH="635000">
              <a:bevelT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3492" y="3810000"/>
              <a:ext cx="685800" cy="1752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extrusionH="635000">
              <a:bevelT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06784" y="3429000"/>
              <a:ext cx="685800" cy="2133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extrusionH="635000">
              <a:bevelT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60076" y="3200400"/>
              <a:ext cx="685800" cy="2362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extrusionH="635000">
              <a:bevelT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13368" y="2667000"/>
              <a:ext cx="685800" cy="2895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extrusionH="635000">
              <a:bevelT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66658" y="2209800"/>
              <a:ext cx="685800" cy="3352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p3d extrusionH="635000">
              <a:bevelT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48" y="4648200"/>
            <a:ext cx="2133599" cy="1457960"/>
          </a:xfrm>
          <a:prstGeom prst="rect">
            <a:avLst/>
          </a:prstGeom>
          <a:effectLst>
            <a:outerShdw blurRad="152400" dist="203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685800" y="2715500"/>
            <a:ext cx="7772400" cy="3276600"/>
            <a:chOff x="1572796" y="1592263"/>
            <a:chExt cx="7088604" cy="1270000"/>
          </a:xfrm>
          <a:effectLst>
            <a:outerShdw blurRad="342900" dist="12700" dir="8100000" sx="97000" sy="97000" kx="800400" algn="br" rotWithShape="0">
              <a:prstClr val="black">
                <a:alpha val="20000"/>
              </a:prstClr>
            </a:outerShdw>
          </a:effectLst>
          <a:scene3d>
            <a:camera prst="perspectiveRelaxed">
              <a:rot lat="18636137" lon="928511" rev="20587742"/>
            </a:camera>
            <a:lightRig rig="soft" dir="t"/>
          </a:scene3d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931696" y="1592263"/>
              <a:ext cx="1822450" cy="1270000"/>
            </a:xfrm>
            <a:custGeom>
              <a:avLst/>
              <a:gdLst/>
              <a:ahLst/>
              <a:cxnLst>
                <a:cxn ang="0">
                  <a:pos x="1022" y="222"/>
                </a:cxn>
                <a:cxn ang="0">
                  <a:pos x="1022" y="222"/>
                </a:cxn>
                <a:cxn ang="0">
                  <a:pos x="992" y="184"/>
                </a:cxn>
                <a:cxn ang="0">
                  <a:pos x="866" y="18"/>
                </a:cxn>
                <a:cxn ang="0">
                  <a:pos x="866" y="18"/>
                </a:cxn>
                <a:cxn ang="0">
                  <a:pos x="860" y="12"/>
                </a:cxn>
                <a:cxn ang="0">
                  <a:pos x="850" y="4"/>
                </a:cxn>
                <a:cxn ang="0">
                  <a:pos x="838" y="0"/>
                </a:cxn>
                <a:cxn ang="0">
                  <a:pos x="82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128" y="184"/>
                </a:cxn>
                <a:cxn ang="0">
                  <a:pos x="128" y="184"/>
                </a:cxn>
                <a:cxn ang="0">
                  <a:pos x="158" y="222"/>
                </a:cxn>
                <a:cxn ang="0">
                  <a:pos x="278" y="380"/>
                </a:cxn>
                <a:cxn ang="0">
                  <a:pos x="278" y="380"/>
                </a:cxn>
                <a:cxn ang="0">
                  <a:pos x="282" y="390"/>
                </a:cxn>
                <a:cxn ang="0">
                  <a:pos x="284" y="400"/>
                </a:cxn>
                <a:cxn ang="0">
                  <a:pos x="282" y="410"/>
                </a:cxn>
                <a:cxn ang="0">
                  <a:pos x="278" y="418"/>
                </a:cxn>
                <a:cxn ang="0">
                  <a:pos x="158" y="576"/>
                </a:cxn>
                <a:cxn ang="0">
                  <a:pos x="158" y="576"/>
                </a:cxn>
                <a:cxn ang="0">
                  <a:pos x="128" y="614"/>
                </a:cxn>
                <a:cxn ang="0">
                  <a:pos x="2" y="780"/>
                </a:cxn>
                <a:cxn ang="0">
                  <a:pos x="2" y="780"/>
                </a:cxn>
                <a:cxn ang="0">
                  <a:pos x="0" y="788"/>
                </a:cxn>
                <a:cxn ang="0">
                  <a:pos x="0" y="794"/>
                </a:cxn>
                <a:cxn ang="0">
                  <a:pos x="4" y="798"/>
                </a:cxn>
                <a:cxn ang="0">
                  <a:pos x="12" y="800"/>
                </a:cxn>
                <a:cxn ang="0">
                  <a:pos x="828" y="800"/>
                </a:cxn>
                <a:cxn ang="0">
                  <a:pos x="828" y="800"/>
                </a:cxn>
                <a:cxn ang="0">
                  <a:pos x="838" y="798"/>
                </a:cxn>
                <a:cxn ang="0">
                  <a:pos x="850" y="794"/>
                </a:cxn>
                <a:cxn ang="0">
                  <a:pos x="860" y="788"/>
                </a:cxn>
                <a:cxn ang="0">
                  <a:pos x="866" y="780"/>
                </a:cxn>
                <a:cxn ang="0">
                  <a:pos x="992" y="614"/>
                </a:cxn>
                <a:cxn ang="0">
                  <a:pos x="992" y="614"/>
                </a:cxn>
                <a:cxn ang="0">
                  <a:pos x="1022" y="576"/>
                </a:cxn>
                <a:cxn ang="0">
                  <a:pos x="1142" y="418"/>
                </a:cxn>
                <a:cxn ang="0">
                  <a:pos x="1142" y="418"/>
                </a:cxn>
                <a:cxn ang="0">
                  <a:pos x="1146" y="410"/>
                </a:cxn>
                <a:cxn ang="0">
                  <a:pos x="1148" y="400"/>
                </a:cxn>
                <a:cxn ang="0">
                  <a:pos x="1146" y="390"/>
                </a:cxn>
                <a:cxn ang="0">
                  <a:pos x="1142" y="380"/>
                </a:cxn>
                <a:cxn ang="0">
                  <a:pos x="1022" y="222"/>
                </a:cxn>
              </a:cxnLst>
              <a:rect l="0" t="0" r="r" b="b"/>
              <a:pathLst>
                <a:path w="1148" h="800">
                  <a:moveTo>
                    <a:pt x="1022" y="222"/>
                  </a:moveTo>
                  <a:lnTo>
                    <a:pt x="1022" y="222"/>
                  </a:lnTo>
                  <a:lnTo>
                    <a:pt x="992" y="184"/>
                  </a:lnTo>
                  <a:lnTo>
                    <a:pt x="866" y="18"/>
                  </a:lnTo>
                  <a:lnTo>
                    <a:pt x="866" y="18"/>
                  </a:lnTo>
                  <a:lnTo>
                    <a:pt x="860" y="12"/>
                  </a:lnTo>
                  <a:lnTo>
                    <a:pt x="850" y="4"/>
                  </a:lnTo>
                  <a:lnTo>
                    <a:pt x="838" y="0"/>
                  </a:lnTo>
                  <a:lnTo>
                    <a:pt x="82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58" y="222"/>
                  </a:lnTo>
                  <a:lnTo>
                    <a:pt x="278" y="380"/>
                  </a:lnTo>
                  <a:lnTo>
                    <a:pt x="278" y="380"/>
                  </a:lnTo>
                  <a:lnTo>
                    <a:pt x="282" y="390"/>
                  </a:lnTo>
                  <a:lnTo>
                    <a:pt x="284" y="400"/>
                  </a:lnTo>
                  <a:lnTo>
                    <a:pt x="282" y="410"/>
                  </a:lnTo>
                  <a:lnTo>
                    <a:pt x="278" y="418"/>
                  </a:lnTo>
                  <a:lnTo>
                    <a:pt x="158" y="576"/>
                  </a:lnTo>
                  <a:lnTo>
                    <a:pt x="158" y="576"/>
                  </a:lnTo>
                  <a:lnTo>
                    <a:pt x="128" y="614"/>
                  </a:lnTo>
                  <a:lnTo>
                    <a:pt x="2" y="780"/>
                  </a:lnTo>
                  <a:lnTo>
                    <a:pt x="2" y="780"/>
                  </a:lnTo>
                  <a:lnTo>
                    <a:pt x="0" y="788"/>
                  </a:lnTo>
                  <a:lnTo>
                    <a:pt x="0" y="794"/>
                  </a:lnTo>
                  <a:lnTo>
                    <a:pt x="4" y="798"/>
                  </a:lnTo>
                  <a:lnTo>
                    <a:pt x="12" y="800"/>
                  </a:lnTo>
                  <a:lnTo>
                    <a:pt x="828" y="800"/>
                  </a:lnTo>
                  <a:lnTo>
                    <a:pt x="828" y="800"/>
                  </a:lnTo>
                  <a:lnTo>
                    <a:pt x="838" y="798"/>
                  </a:lnTo>
                  <a:lnTo>
                    <a:pt x="850" y="794"/>
                  </a:lnTo>
                  <a:lnTo>
                    <a:pt x="860" y="788"/>
                  </a:lnTo>
                  <a:lnTo>
                    <a:pt x="866" y="780"/>
                  </a:lnTo>
                  <a:lnTo>
                    <a:pt x="992" y="614"/>
                  </a:lnTo>
                  <a:lnTo>
                    <a:pt x="992" y="614"/>
                  </a:lnTo>
                  <a:lnTo>
                    <a:pt x="1022" y="576"/>
                  </a:lnTo>
                  <a:lnTo>
                    <a:pt x="1142" y="418"/>
                  </a:lnTo>
                  <a:lnTo>
                    <a:pt x="1142" y="418"/>
                  </a:lnTo>
                  <a:lnTo>
                    <a:pt x="1146" y="410"/>
                  </a:lnTo>
                  <a:lnTo>
                    <a:pt x="1148" y="400"/>
                  </a:lnTo>
                  <a:lnTo>
                    <a:pt x="1146" y="390"/>
                  </a:lnTo>
                  <a:lnTo>
                    <a:pt x="1142" y="380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11430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572796" y="1592263"/>
              <a:ext cx="1885950" cy="1270000"/>
            </a:xfrm>
            <a:custGeom>
              <a:avLst/>
              <a:gdLst/>
              <a:ahLst/>
              <a:cxnLst>
                <a:cxn ang="0">
                  <a:pos x="1060" y="222"/>
                </a:cxn>
                <a:cxn ang="0">
                  <a:pos x="1060" y="222"/>
                </a:cxn>
                <a:cxn ang="0">
                  <a:pos x="1032" y="184"/>
                </a:cxn>
                <a:cxn ang="0">
                  <a:pos x="906" y="18"/>
                </a:cxn>
                <a:cxn ang="0">
                  <a:pos x="906" y="18"/>
                </a:cxn>
                <a:cxn ang="0">
                  <a:pos x="898" y="12"/>
                </a:cxn>
                <a:cxn ang="0">
                  <a:pos x="890" y="4"/>
                </a:cxn>
                <a:cxn ang="0">
                  <a:pos x="878" y="0"/>
                </a:cxn>
                <a:cxn ang="0">
                  <a:pos x="86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2" y="784"/>
                </a:cxn>
                <a:cxn ang="0">
                  <a:pos x="8" y="792"/>
                </a:cxn>
                <a:cxn ang="0">
                  <a:pos x="14" y="798"/>
                </a:cxn>
                <a:cxn ang="0">
                  <a:pos x="24" y="800"/>
                </a:cxn>
                <a:cxn ang="0">
                  <a:pos x="868" y="800"/>
                </a:cxn>
                <a:cxn ang="0">
                  <a:pos x="868" y="800"/>
                </a:cxn>
                <a:cxn ang="0">
                  <a:pos x="878" y="798"/>
                </a:cxn>
                <a:cxn ang="0">
                  <a:pos x="890" y="794"/>
                </a:cxn>
                <a:cxn ang="0">
                  <a:pos x="898" y="788"/>
                </a:cxn>
                <a:cxn ang="0">
                  <a:pos x="906" y="780"/>
                </a:cxn>
                <a:cxn ang="0">
                  <a:pos x="1032" y="614"/>
                </a:cxn>
                <a:cxn ang="0">
                  <a:pos x="1032" y="614"/>
                </a:cxn>
                <a:cxn ang="0">
                  <a:pos x="1060" y="576"/>
                </a:cxn>
                <a:cxn ang="0">
                  <a:pos x="1182" y="418"/>
                </a:cxn>
                <a:cxn ang="0">
                  <a:pos x="1182" y="418"/>
                </a:cxn>
                <a:cxn ang="0">
                  <a:pos x="1186" y="410"/>
                </a:cxn>
                <a:cxn ang="0">
                  <a:pos x="1188" y="400"/>
                </a:cxn>
                <a:cxn ang="0">
                  <a:pos x="1186" y="390"/>
                </a:cxn>
                <a:cxn ang="0">
                  <a:pos x="1182" y="380"/>
                </a:cxn>
                <a:cxn ang="0">
                  <a:pos x="1060" y="222"/>
                </a:cxn>
              </a:cxnLst>
              <a:rect l="0" t="0" r="r" b="b"/>
              <a:pathLst>
                <a:path w="1188" h="800">
                  <a:moveTo>
                    <a:pt x="1060" y="222"/>
                  </a:moveTo>
                  <a:lnTo>
                    <a:pt x="1060" y="222"/>
                  </a:lnTo>
                  <a:lnTo>
                    <a:pt x="1032" y="184"/>
                  </a:lnTo>
                  <a:lnTo>
                    <a:pt x="906" y="18"/>
                  </a:lnTo>
                  <a:lnTo>
                    <a:pt x="906" y="18"/>
                  </a:lnTo>
                  <a:lnTo>
                    <a:pt x="898" y="12"/>
                  </a:lnTo>
                  <a:lnTo>
                    <a:pt x="890" y="4"/>
                  </a:lnTo>
                  <a:lnTo>
                    <a:pt x="878" y="0"/>
                  </a:lnTo>
                  <a:lnTo>
                    <a:pt x="86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2" y="784"/>
                  </a:lnTo>
                  <a:lnTo>
                    <a:pt x="8" y="792"/>
                  </a:lnTo>
                  <a:lnTo>
                    <a:pt x="14" y="798"/>
                  </a:lnTo>
                  <a:lnTo>
                    <a:pt x="24" y="800"/>
                  </a:lnTo>
                  <a:lnTo>
                    <a:pt x="868" y="800"/>
                  </a:lnTo>
                  <a:lnTo>
                    <a:pt x="868" y="800"/>
                  </a:lnTo>
                  <a:lnTo>
                    <a:pt x="878" y="798"/>
                  </a:lnTo>
                  <a:lnTo>
                    <a:pt x="890" y="794"/>
                  </a:lnTo>
                  <a:lnTo>
                    <a:pt x="898" y="788"/>
                  </a:lnTo>
                  <a:lnTo>
                    <a:pt x="906" y="780"/>
                  </a:lnTo>
                  <a:lnTo>
                    <a:pt x="1032" y="614"/>
                  </a:lnTo>
                  <a:lnTo>
                    <a:pt x="1032" y="614"/>
                  </a:lnTo>
                  <a:lnTo>
                    <a:pt x="1060" y="576"/>
                  </a:lnTo>
                  <a:lnTo>
                    <a:pt x="1182" y="418"/>
                  </a:lnTo>
                  <a:lnTo>
                    <a:pt x="1182" y="418"/>
                  </a:lnTo>
                  <a:lnTo>
                    <a:pt x="1186" y="410"/>
                  </a:lnTo>
                  <a:lnTo>
                    <a:pt x="1188" y="400"/>
                  </a:lnTo>
                  <a:lnTo>
                    <a:pt x="1186" y="390"/>
                  </a:lnTo>
                  <a:lnTo>
                    <a:pt x="1182" y="380"/>
                  </a:lnTo>
                  <a:lnTo>
                    <a:pt x="1060" y="22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15240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239128" y="1592263"/>
              <a:ext cx="1822450" cy="1270000"/>
            </a:xfrm>
            <a:custGeom>
              <a:avLst/>
              <a:gdLst/>
              <a:ahLst/>
              <a:cxnLst>
                <a:cxn ang="0">
                  <a:pos x="1022" y="222"/>
                </a:cxn>
                <a:cxn ang="0">
                  <a:pos x="1022" y="222"/>
                </a:cxn>
                <a:cxn ang="0">
                  <a:pos x="992" y="184"/>
                </a:cxn>
                <a:cxn ang="0">
                  <a:pos x="868" y="18"/>
                </a:cxn>
                <a:cxn ang="0">
                  <a:pos x="868" y="18"/>
                </a:cxn>
                <a:cxn ang="0">
                  <a:pos x="860" y="12"/>
                </a:cxn>
                <a:cxn ang="0">
                  <a:pos x="850" y="4"/>
                </a:cxn>
                <a:cxn ang="0">
                  <a:pos x="840" y="0"/>
                </a:cxn>
                <a:cxn ang="0">
                  <a:pos x="83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4" y="18"/>
                </a:cxn>
                <a:cxn ang="0">
                  <a:pos x="128" y="184"/>
                </a:cxn>
                <a:cxn ang="0">
                  <a:pos x="128" y="184"/>
                </a:cxn>
                <a:cxn ang="0">
                  <a:pos x="158" y="222"/>
                </a:cxn>
                <a:cxn ang="0">
                  <a:pos x="278" y="380"/>
                </a:cxn>
                <a:cxn ang="0">
                  <a:pos x="278" y="380"/>
                </a:cxn>
                <a:cxn ang="0">
                  <a:pos x="284" y="390"/>
                </a:cxn>
                <a:cxn ang="0">
                  <a:pos x="284" y="400"/>
                </a:cxn>
                <a:cxn ang="0">
                  <a:pos x="284" y="410"/>
                </a:cxn>
                <a:cxn ang="0">
                  <a:pos x="278" y="418"/>
                </a:cxn>
                <a:cxn ang="0">
                  <a:pos x="158" y="576"/>
                </a:cxn>
                <a:cxn ang="0">
                  <a:pos x="158" y="576"/>
                </a:cxn>
                <a:cxn ang="0">
                  <a:pos x="128" y="614"/>
                </a:cxn>
                <a:cxn ang="0">
                  <a:pos x="4" y="780"/>
                </a:cxn>
                <a:cxn ang="0">
                  <a:pos x="4" y="780"/>
                </a:cxn>
                <a:cxn ang="0">
                  <a:pos x="0" y="788"/>
                </a:cxn>
                <a:cxn ang="0">
                  <a:pos x="0" y="794"/>
                </a:cxn>
                <a:cxn ang="0">
                  <a:pos x="4" y="798"/>
                </a:cxn>
                <a:cxn ang="0">
                  <a:pos x="12" y="800"/>
                </a:cxn>
                <a:cxn ang="0">
                  <a:pos x="830" y="800"/>
                </a:cxn>
                <a:cxn ang="0">
                  <a:pos x="830" y="800"/>
                </a:cxn>
                <a:cxn ang="0">
                  <a:pos x="840" y="798"/>
                </a:cxn>
                <a:cxn ang="0">
                  <a:pos x="850" y="794"/>
                </a:cxn>
                <a:cxn ang="0">
                  <a:pos x="860" y="788"/>
                </a:cxn>
                <a:cxn ang="0">
                  <a:pos x="868" y="780"/>
                </a:cxn>
                <a:cxn ang="0">
                  <a:pos x="992" y="614"/>
                </a:cxn>
                <a:cxn ang="0">
                  <a:pos x="992" y="614"/>
                </a:cxn>
                <a:cxn ang="0">
                  <a:pos x="1022" y="576"/>
                </a:cxn>
                <a:cxn ang="0">
                  <a:pos x="1142" y="418"/>
                </a:cxn>
                <a:cxn ang="0">
                  <a:pos x="1142" y="418"/>
                </a:cxn>
                <a:cxn ang="0">
                  <a:pos x="1148" y="410"/>
                </a:cxn>
                <a:cxn ang="0">
                  <a:pos x="1148" y="400"/>
                </a:cxn>
                <a:cxn ang="0">
                  <a:pos x="1148" y="390"/>
                </a:cxn>
                <a:cxn ang="0">
                  <a:pos x="1142" y="380"/>
                </a:cxn>
                <a:cxn ang="0">
                  <a:pos x="1022" y="222"/>
                </a:cxn>
              </a:cxnLst>
              <a:rect l="0" t="0" r="r" b="b"/>
              <a:pathLst>
                <a:path w="1148" h="800">
                  <a:moveTo>
                    <a:pt x="1022" y="222"/>
                  </a:moveTo>
                  <a:lnTo>
                    <a:pt x="1022" y="222"/>
                  </a:lnTo>
                  <a:lnTo>
                    <a:pt x="992" y="184"/>
                  </a:lnTo>
                  <a:lnTo>
                    <a:pt x="868" y="18"/>
                  </a:lnTo>
                  <a:lnTo>
                    <a:pt x="868" y="18"/>
                  </a:lnTo>
                  <a:lnTo>
                    <a:pt x="860" y="12"/>
                  </a:lnTo>
                  <a:lnTo>
                    <a:pt x="850" y="4"/>
                  </a:lnTo>
                  <a:lnTo>
                    <a:pt x="840" y="0"/>
                  </a:lnTo>
                  <a:lnTo>
                    <a:pt x="83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58" y="222"/>
                  </a:lnTo>
                  <a:lnTo>
                    <a:pt x="278" y="380"/>
                  </a:lnTo>
                  <a:lnTo>
                    <a:pt x="278" y="380"/>
                  </a:lnTo>
                  <a:lnTo>
                    <a:pt x="284" y="390"/>
                  </a:lnTo>
                  <a:lnTo>
                    <a:pt x="284" y="400"/>
                  </a:lnTo>
                  <a:lnTo>
                    <a:pt x="284" y="410"/>
                  </a:lnTo>
                  <a:lnTo>
                    <a:pt x="278" y="418"/>
                  </a:lnTo>
                  <a:lnTo>
                    <a:pt x="158" y="576"/>
                  </a:lnTo>
                  <a:lnTo>
                    <a:pt x="158" y="576"/>
                  </a:lnTo>
                  <a:lnTo>
                    <a:pt x="128" y="614"/>
                  </a:lnTo>
                  <a:lnTo>
                    <a:pt x="4" y="780"/>
                  </a:lnTo>
                  <a:lnTo>
                    <a:pt x="4" y="780"/>
                  </a:lnTo>
                  <a:lnTo>
                    <a:pt x="0" y="788"/>
                  </a:lnTo>
                  <a:lnTo>
                    <a:pt x="0" y="794"/>
                  </a:lnTo>
                  <a:lnTo>
                    <a:pt x="4" y="798"/>
                  </a:lnTo>
                  <a:lnTo>
                    <a:pt x="12" y="800"/>
                  </a:lnTo>
                  <a:lnTo>
                    <a:pt x="830" y="800"/>
                  </a:lnTo>
                  <a:lnTo>
                    <a:pt x="830" y="800"/>
                  </a:lnTo>
                  <a:lnTo>
                    <a:pt x="840" y="798"/>
                  </a:lnTo>
                  <a:lnTo>
                    <a:pt x="850" y="794"/>
                  </a:lnTo>
                  <a:lnTo>
                    <a:pt x="860" y="788"/>
                  </a:lnTo>
                  <a:lnTo>
                    <a:pt x="868" y="780"/>
                  </a:lnTo>
                  <a:lnTo>
                    <a:pt x="992" y="614"/>
                  </a:lnTo>
                  <a:lnTo>
                    <a:pt x="992" y="614"/>
                  </a:lnTo>
                  <a:lnTo>
                    <a:pt x="1022" y="576"/>
                  </a:lnTo>
                  <a:lnTo>
                    <a:pt x="1142" y="418"/>
                  </a:lnTo>
                  <a:lnTo>
                    <a:pt x="1142" y="418"/>
                  </a:lnTo>
                  <a:lnTo>
                    <a:pt x="1148" y="410"/>
                  </a:lnTo>
                  <a:lnTo>
                    <a:pt x="1148" y="400"/>
                  </a:lnTo>
                  <a:lnTo>
                    <a:pt x="1148" y="390"/>
                  </a:lnTo>
                  <a:lnTo>
                    <a:pt x="1142" y="380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7620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532194" y="1592263"/>
              <a:ext cx="1825625" cy="1270000"/>
            </a:xfrm>
            <a:custGeom>
              <a:avLst/>
              <a:gdLst/>
              <a:ahLst/>
              <a:cxnLst>
                <a:cxn ang="0">
                  <a:pos x="1022" y="222"/>
                </a:cxn>
                <a:cxn ang="0">
                  <a:pos x="1022" y="222"/>
                </a:cxn>
                <a:cxn ang="0">
                  <a:pos x="994" y="184"/>
                </a:cxn>
                <a:cxn ang="0">
                  <a:pos x="868" y="18"/>
                </a:cxn>
                <a:cxn ang="0">
                  <a:pos x="868" y="18"/>
                </a:cxn>
                <a:cxn ang="0">
                  <a:pos x="860" y="12"/>
                </a:cxn>
                <a:cxn ang="0">
                  <a:pos x="850" y="4"/>
                </a:cxn>
                <a:cxn ang="0">
                  <a:pos x="840" y="0"/>
                </a:cxn>
                <a:cxn ang="0">
                  <a:pos x="83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4" y="18"/>
                </a:cxn>
                <a:cxn ang="0">
                  <a:pos x="130" y="184"/>
                </a:cxn>
                <a:cxn ang="0">
                  <a:pos x="130" y="184"/>
                </a:cxn>
                <a:cxn ang="0">
                  <a:pos x="158" y="222"/>
                </a:cxn>
                <a:cxn ang="0">
                  <a:pos x="280" y="380"/>
                </a:cxn>
                <a:cxn ang="0">
                  <a:pos x="280" y="380"/>
                </a:cxn>
                <a:cxn ang="0">
                  <a:pos x="284" y="390"/>
                </a:cxn>
                <a:cxn ang="0">
                  <a:pos x="286" y="400"/>
                </a:cxn>
                <a:cxn ang="0">
                  <a:pos x="284" y="410"/>
                </a:cxn>
                <a:cxn ang="0">
                  <a:pos x="280" y="418"/>
                </a:cxn>
                <a:cxn ang="0">
                  <a:pos x="158" y="576"/>
                </a:cxn>
                <a:cxn ang="0">
                  <a:pos x="158" y="576"/>
                </a:cxn>
                <a:cxn ang="0">
                  <a:pos x="130" y="614"/>
                </a:cxn>
                <a:cxn ang="0">
                  <a:pos x="4" y="780"/>
                </a:cxn>
                <a:cxn ang="0">
                  <a:pos x="4" y="780"/>
                </a:cxn>
                <a:cxn ang="0">
                  <a:pos x="0" y="788"/>
                </a:cxn>
                <a:cxn ang="0">
                  <a:pos x="0" y="794"/>
                </a:cxn>
                <a:cxn ang="0">
                  <a:pos x="6" y="798"/>
                </a:cxn>
                <a:cxn ang="0">
                  <a:pos x="14" y="800"/>
                </a:cxn>
                <a:cxn ang="0">
                  <a:pos x="830" y="800"/>
                </a:cxn>
                <a:cxn ang="0">
                  <a:pos x="830" y="800"/>
                </a:cxn>
                <a:cxn ang="0">
                  <a:pos x="840" y="798"/>
                </a:cxn>
                <a:cxn ang="0">
                  <a:pos x="850" y="794"/>
                </a:cxn>
                <a:cxn ang="0">
                  <a:pos x="860" y="788"/>
                </a:cxn>
                <a:cxn ang="0">
                  <a:pos x="868" y="780"/>
                </a:cxn>
                <a:cxn ang="0">
                  <a:pos x="994" y="614"/>
                </a:cxn>
                <a:cxn ang="0">
                  <a:pos x="994" y="614"/>
                </a:cxn>
                <a:cxn ang="0">
                  <a:pos x="1022" y="576"/>
                </a:cxn>
                <a:cxn ang="0">
                  <a:pos x="1144" y="418"/>
                </a:cxn>
                <a:cxn ang="0">
                  <a:pos x="1144" y="418"/>
                </a:cxn>
                <a:cxn ang="0">
                  <a:pos x="1148" y="410"/>
                </a:cxn>
                <a:cxn ang="0">
                  <a:pos x="1150" y="400"/>
                </a:cxn>
                <a:cxn ang="0">
                  <a:pos x="1148" y="390"/>
                </a:cxn>
                <a:cxn ang="0">
                  <a:pos x="1144" y="380"/>
                </a:cxn>
                <a:cxn ang="0">
                  <a:pos x="1022" y="222"/>
                </a:cxn>
              </a:cxnLst>
              <a:rect l="0" t="0" r="r" b="b"/>
              <a:pathLst>
                <a:path w="1150" h="800">
                  <a:moveTo>
                    <a:pt x="1022" y="222"/>
                  </a:moveTo>
                  <a:lnTo>
                    <a:pt x="1022" y="222"/>
                  </a:lnTo>
                  <a:lnTo>
                    <a:pt x="994" y="184"/>
                  </a:lnTo>
                  <a:lnTo>
                    <a:pt x="868" y="18"/>
                  </a:lnTo>
                  <a:lnTo>
                    <a:pt x="868" y="18"/>
                  </a:lnTo>
                  <a:lnTo>
                    <a:pt x="860" y="12"/>
                  </a:lnTo>
                  <a:lnTo>
                    <a:pt x="850" y="4"/>
                  </a:lnTo>
                  <a:lnTo>
                    <a:pt x="840" y="0"/>
                  </a:lnTo>
                  <a:lnTo>
                    <a:pt x="83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58" y="222"/>
                  </a:lnTo>
                  <a:lnTo>
                    <a:pt x="280" y="380"/>
                  </a:lnTo>
                  <a:lnTo>
                    <a:pt x="280" y="380"/>
                  </a:lnTo>
                  <a:lnTo>
                    <a:pt x="284" y="390"/>
                  </a:lnTo>
                  <a:lnTo>
                    <a:pt x="286" y="400"/>
                  </a:lnTo>
                  <a:lnTo>
                    <a:pt x="284" y="410"/>
                  </a:lnTo>
                  <a:lnTo>
                    <a:pt x="280" y="418"/>
                  </a:lnTo>
                  <a:lnTo>
                    <a:pt x="158" y="576"/>
                  </a:lnTo>
                  <a:lnTo>
                    <a:pt x="158" y="576"/>
                  </a:lnTo>
                  <a:lnTo>
                    <a:pt x="130" y="614"/>
                  </a:lnTo>
                  <a:lnTo>
                    <a:pt x="4" y="780"/>
                  </a:lnTo>
                  <a:lnTo>
                    <a:pt x="4" y="780"/>
                  </a:lnTo>
                  <a:lnTo>
                    <a:pt x="0" y="788"/>
                  </a:lnTo>
                  <a:lnTo>
                    <a:pt x="0" y="794"/>
                  </a:lnTo>
                  <a:lnTo>
                    <a:pt x="6" y="798"/>
                  </a:lnTo>
                  <a:lnTo>
                    <a:pt x="14" y="800"/>
                  </a:lnTo>
                  <a:lnTo>
                    <a:pt x="830" y="800"/>
                  </a:lnTo>
                  <a:lnTo>
                    <a:pt x="830" y="800"/>
                  </a:lnTo>
                  <a:lnTo>
                    <a:pt x="840" y="798"/>
                  </a:lnTo>
                  <a:lnTo>
                    <a:pt x="850" y="794"/>
                  </a:lnTo>
                  <a:lnTo>
                    <a:pt x="860" y="788"/>
                  </a:lnTo>
                  <a:lnTo>
                    <a:pt x="868" y="780"/>
                  </a:lnTo>
                  <a:lnTo>
                    <a:pt x="994" y="614"/>
                  </a:lnTo>
                  <a:lnTo>
                    <a:pt x="994" y="614"/>
                  </a:lnTo>
                  <a:lnTo>
                    <a:pt x="1022" y="576"/>
                  </a:lnTo>
                  <a:lnTo>
                    <a:pt x="1144" y="418"/>
                  </a:lnTo>
                  <a:lnTo>
                    <a:pt x="1144" y="418"/>
                  </a:lnTo>
                  <a:lnTo>
                    <a:pt x="1148" y="410"/>
                  </a:lnTo>
                  <a:lnTo>
                    <a:pt x="1150" y="400"/>
                  </a:lnTo>
                  <a:lnTo>
                    <a:pt x="1148" y="390"/>
                  </a:lnTo>
                  <a:lnTo>
                    <a:pt x="1144" y="380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3810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6835775" y="1592263"/>
              <a:ext cx="1825625" cy="1270000"/>
            </a:xfrm>
            <a:custGeom>
              <a:avLst/>
              <a:gdLst/>
              <a:ahLst/>
              <a:cxnLst>
                <a:cxn ang="0">
                  <a:pos x="1022" y="222"/>
                </a:cxn>
                <a:cxn ang="0">
                  <a:pos x="1022" y="222"/>
                </a:cxn>
                <a:cxn ang="0">
                  <a:pos x="994" y="184"/>
                </a:cxn>
                <a:cxn ang="0">
                  <a:pos x="868" y="18"/>
                </a:cxn>
                <a:cxn ang="0">
                  <a:pos x="868" y="18"/>
                </a:cxn>
                <a:cxn ang="0">
                  <a:pos x="860" y="12"/>
                </a:cxn>
                <a:cxn ang="0">
                  <a:pos x="852" y="4"/>
                </a:cxn>
                <a:cxn ang="0">
                  <a:pos x="840" y="0"/>
                </a:cxn>
                <a:cxn ang="0">
                  <a:pos x="83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4" y="18"/>
                </a:cxn>
                <a:cxn ang="0">
                  <a:pos x="130" y="184"/>
                </a:cxn>
                <a:cxn ang="0">
                  <a:pos x="130" y="184"/>
                </a:cxn>
                <a:cxn ang="0">
                  <a:pos x="158" y="222"/>
                </a:cxn>
                <a:cxn ang="0">
                  <a:pos x="280" y="380"/>
                </a:cxn>
                <a:cxn ang="0">
                  <a:pos x="280" y="380"/>
                </a:cxn>
                <a:cxn ang="0">
                  <a:pos x="284" y="390"/>
                </a:cxn>
                <a:cxn ang="0">
                  <a:pos x="286" y="400"/>
                </a:cxn>
                <a:cxn ang="0">
                  <a:pos x="284" y="410"/>
                </a:cxn>
                <a:cxn ang="0">
                  <a:pos x="280" y="418"/>
                </a:cxn>
                <a:cxn ang="0">
                  <a:pos x="158" y="576"/>
                </a:cxn>
                <a:cxn ang="0">
                  <a:pos x="158" y="576"/>
                </a:cxn>
                <a:cxn ang="0">
                  <a:pos x="130" y="614"/>
                </a:cxn>
                <a:cxn ang="0">
                  <a:pos x="4" y="780"/>
                </a:cxn>
                <a:cxn ang="0">
                  <a:pos x="4" y="780"/>
                </a:cxn>
                <a:cxn ang="0">
                  <a:pos x="0" y="788"/>
                </a:cxn>
                <a:cxn ang="0">
                  <a:pos x="2" y="794"/>
                </a:cxn>
                <a:cxn ang="0">
                  <a:pos x="6" y="798"/>
                </a:cxn>
                <a:cxn ang="0">
                  <a:pos x="14" y="800"/>
                </a:cxn>
                <a:cxn ang="0">
                  <a:pos x="830" y="800"/>
                </a:cxn>
                <a:cxn ang="0">
                  <a:pos x="830" y="800"/>
                </a:cxn>
                <a:cxn ang="0">
                  <a:pos x="840" y="798"/>
                </a:cxn>
                <a:cxn ang="0">
                  <a:pos x="852" y="794"/>
                </a:cxn>
                <a:cxn ang="0">
                  <a:pos x="860" y="788"/>
                </a:cxn>
                <a:cxn ang="0">
                  <a:pos x="868" y="780"/>
                </a:cxn>
                <a:cxn ang="0">
                  <a:pos x="994" y="614"/>
                </a:cxn>
                <a:cxn ang="0">
                  <a:pos x="994" y="614"/>
                </a:cxn>
                <a:cxn ang="0">
                  <a:pos x="1022" y="576"/>
                </a:cxn>
                <a:cxn ang="0">
                  <a:pos x="1144" y="418"/>
                </a:cxn>
                <a:cxn ang="0">
                  <a:pos x="1144" y="418"/>
                </a:cxn>
                <a:cxn ang="0">
                  <a:pos x="1148" y="410"/>
                </a:cxn>
                <a:cxn ang="0">
                  <a:pos x="1150" y="400"/>
                </a:cxn>
                <a:cxn ang="0">
                  <a:pos x="1148" y="390"/>
                </a:cxn>
                <a:cxn ang="0">
                  <a:pos x="1144" y="380"/>
                </a:cxn>
                <a:cxn ang="0">
                  <a:pos x="1022" y="222"/>
                </a:cxn>
              </a:cxnLst>
              <a:rect l="0" t="0" r="r" b="b"/>
              <a:pathLst>
                <a:path w="1150" h="800">
                  <a:moveTo>
                    <a:pt x="1022" y="222"/>
                  </a:moveTo>
                  <a:lnTo>
                    <a:pt x="1022" y="222"/>
                  </a:lnTo>
                  <a:lnTo>
                    <a:pt x="994" y="184"/>
                  </a:lnTo>
                  <a:lnTo>
                    <a:pt x="868" y="18"/>
                  </a:lnTo>
                  <a:lnTo>
                    <a:pt x="868" y="18"/>
                  </a:lnTo>
                  <a:lnTo>
                    <a:pt x="860" y="12"/>
                  </a:lnTo>
                  <a:lnTo>
                    <a:pt x="852" y="4"/>
                  </a:lnTo>
                  <a:lnTo>
                    <a:pt x="840" y="0"/>
                  </a:lnTo>
                  <a:lnTo>
                    <a:pt x="83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58" y="222"/>
                  </a:lnTo>
                  <a:lnTo>
                    <a:pt x="280" y="380"/>
                  </a:lnTo>
                  <a:lnTo>
                    <a:pt x="280" y="380"/>
                  </a:lnTo>
                  <a:lnTo>
                    <a:pt x="284" y="390"/>
                  </a:lnTo>
                  <a:lnTo>
                    <a:pt x="286" y="400"/>
                  </a:lnTo>
                  <a:lnTo>
                    <a:pt x="284" y="410"/>
                  </a:lnTo>
                  <a:lnTo>
                    <a:pt x="280" y="418"/>
                  </a:lnTo>
                  <a:lnTo>
                    <a:pt x="158" y="576"/>
                  </a:lnTo>
                  <a:lnTo>
                    <a:pt x="158" y="576"/>
                  </a:lnTo>
                  <a:lnTo>
                    <a:pt x="130" y="614"/>
                  </a:lnTo>
                  <a:lnTo>
                    <a:pt x="4" y="780"/>
                  </a:lnTo>
                  <a:lnTo>
                    <a:pt x="4" y="780"/>
                  </a:lnTo>
                  <a:lnTo>
                    <a:pt x="0" y="788"/>
                  </a:lnTo>
                  <a:lnTo>
                    <a:pt x="2" y="794"/>
                  </a:lnTo>
                  <a:lnTo>
                    <a:pt x="6" y="798"/>
                  </a:lnTo>
                  <a:lnTo>
                    <a:pt x="14" y="800"/>
                  </a:lnTo>
                  <a:lnTo>
                    <a:pt x="830" y="800"/>
                  </a:lnTo>
                  <a:lnTo>
                    <a:pt x="830" y="800"/>
                  </a:lnTo>
                  <a:lnTo>
                    <a:pt x="840" y="798"/>
                  </a:lnTo>
                  <a:lnTo>
                    <a:pt x="852" y="794"/>
                  </a:lnTo>
                  <a:lnTo>
                    <a:pt x="860" y="788"/>
                  </a:lnTo>
                  <a:lnTo>
                    <a:pt x="868" y="780"/>
                  </a:lnTo>
                  <a:lnTo>
                    <a:pt x="994" y="614"/>
                  </a:lnTo>
                  <a:lnTo>
                    <a:pt x="994" y="614"/>
                  </a:lnTo>
                  <a:lnTo>
                    <a:pt x="1022" y="576"/>
                  </a:lnTo>
                  <a:lnTo>
                    <a:pt x="1144" y="418"/>
                  </a:lnTo>
                  <a:lnTo>
                    <a:pt x="1144" y="418"/>
                  </a:lnTo>
                  <a:lnTo>
                    <a:pt x="1148" y="410"/>
                  </a:lnTo>
                  <a:lnTo>
                    <a:pt x="1150" y="400"/>
                  </a:lnTo>
                  <a:lnTo>
                    <a:pt x="1148" y="390"/>
                  </a:lnTo>
                  <a:lnTo>
                    <a:pt x="1144" y="380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5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Moving up in levels</a:t>
            </a:r>
            <a:endParaRPr lang="en-US" dirty="0"/>
          </a:p>
        </p:txBody>
      </p:sp>
      <p:grpSp>
        <p:nvGrpSpPr>
          <p:cNvPr id="4" name="Gruppe 72"/>
          <p:cNvGrpSpPr>
            <a:grpSpLocks/>
          </p:cNvGrpSpPr>
          <p:nvPr/>
        </p:nvGrpSpPr>
        <p:grpSpPr bwMode="auto">
          <a:xfrm>
            <a:off x="7239000" y="3782300"/>
            <a:ext cx="1004248" cy="1103496"/>
            <a:chOff x="6736239" y="307975"/>
            <a:chExt cx="1336199" cy="1454438"/>
          </a:xfrm>
        </p:grpSpPr>
        <p:sp>
          <p:nvSpPr>
            <p:cNvPr id="13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5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14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6" name="Gruppe 72"/>
          <p:cNvGrpSpPr>
            <a:grpSpLocks/>
          </p:cNvGrpSpPr>
          <p:nvPr/>
        </p:nvGrpSpPr>
        <p:grpSpPr bwMode="auto">
          <a:xfrm>
            <a:off x="2743200" y="2230336"/>
            <a:ext cx="969763" cy="1103496"/>
            <a:chOff x="6736239" y="307975"/>
            <a:chExt cx="1336199" cy="1454438"/>
          </a:xfrm>
        </p:grpSpPr>
        <p:sp>
          <p:nvSpPr>
            <p:cNvPr id="18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7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19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20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864388" y="1120170"/>
            <a:ext cx="35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Now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current level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495" y="1934540"/>
            <a:ext cx="324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Earlier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earlier level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2c6e45c4544b7dddf227b53179b235a6e61f"/>
  <p:tag name="ISPRING_ULTRA_SCORM_TRACKING_SLIDES" val="1"/>
  <p:tag name="GENSWF_OUTPUT_FILE_NAME" val="Business concepts bundle -49500  Specific business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247</TotalTime>
  <Words>2424</Words>
  <Application>Microsoft Office PowerPoint</Application>
  <PresentationFormat>On-screen Show (4:3)</PresentationFormat>
  <Paragraphs>550</Paragraphs>
  <Slides>78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blank</vt:lpstr>
      <vt:lpstr>70 Business Diagrams: Vol 1</vt:lpstr>
      <vt:lpstr>Our growth over the years</vt:lpstr>
      <vt:lpstr>Growing performance</vt:lpstr>
      <vt:lpstr>Reasons for growth</vt:lpstr>
      <vt:lpstr>Our number of branches grew in 3 years</vt:lpstr>
      <vt:lpstr>Growth in divisions</vt:lpstr>
      <vt:lpstr>Factors that support growth</vt:lpstr>
      <vt:lpstr>Growth over time</vt:lpstr>
      <vt:lpstr>Moving up in levels</vt:lpstr>
      <vt:lpstr>Software evolution </vt:lpstr>
      <vt:lpstr>Road to growth</vt:lpstr>
      <vt:lpstr>Path to growth</vt:lpstr>
      <vt:lpstr>Overcoming obstacle to be No. 1</vt:lpstr>
      <vt:lpstr>Stage wise growth</vt:lpstr>
      <vt:lpstr>Stages of growth / change</vt:lpstr>
      <vt:lpstr>Your title text here </vt:lpstr>
      <vt:lpstr>Aiming for the target</vt:lpstr>
      <vt:lpstr>Factors involved in reaching success</vt:lpstr>
      <vt:lpstr>Your Title Text Here</vt:lpstr>
      <vt:lpstr>PowerPoint Presentation</vt:lpstr>
      <vt:lpstr>Getting through the maze</vt:lpstr>
      <vt:lpstr>Goal achievement</vt:lpstr>
      <vt:lpstr>Meeting the target or goal</vt:lpstr>
      <vt:lpstr>Aiming at the opportunities</vt:lpstr>
      <vt:lpstr>Trying to find a way out</vt:lpstr>
      <vt:lpstr>Global perspective</vt:lpstr>
      <vt:lpstr>Differentiation</vt:lpstr>
      <vt:lpstr>Stand out</vt:lpstr>
      <vt:lpstr>Processes and Deadlines</vt:lpstr>
      <vt:lpstr>Fitting the missing piece</vt:lpstr>
      <vt:lpstr>The missing piece of the puzzle</vt:lpstr>
      <vt:lpstr>Crossing the obstacles</vt:lpstr>
      <vt:lpstr>Confusing factors</vt:lpstr>
      <vt:lpstr>Confusion caused by multiple targets</vt:lpstr>
      <vt:lpstr>Racing ahead of the rest</vt:lpstr>
      <vt:lpstr>Trigger a chain reaction</vt:lpstr>
      <vt:lpstr>Your title text here</vt:lpstr>
      <vt:lpstr>Building Business</vt:lpstr>
      <vt:lpstr>Your title text here</vt:lpstr>
      <vt:lpstr>The leadership team</vt:lpstr>
      <vt:lpstr>Collective contribution</vt:lpstr>
      <vt:lpstr>View from the top</vt:lpstr>
      <vt:lpstr>Evaluating decisions</vt:lpstr>
      <vt:lpstr>Hands on approach</vt:lpstr>
      <vt:lpstr>Decision making</vt:lpstr>
      <vt:lpstr>Moving towards brighter ideas</vt:lpstr>
      <vt:lpstr>Performance Evaluation</vt:lpstr>
      <vt:lpstr>Mid term review</vt:lpstr>
      <vt:lpstr>Running against time</vt:lpstr>
      <vt:lpstr>Give and take interaction</vt:lpstr>
      <vt:lpstr>Three layers of interaction</vt:lpstr>
      <vt:lpstr>Relationship Management – Stage 1</vt:lpstr>
      <vt:lpstr>Stage 2</vt:lpstr>
      <vt:lpstr>Stage 3</vt:lpstr>
      <vt:lpstr>Layered factors</vt:lpstr>
      <vt:lpstr>Objective evaluation</vt:lpstr>
      <vt:lpstr>Two options</vt:lpstr>
      <vt:lpstr>Making a choice</vt:lpstr>
      <vt:lpstr>One cause – three effects</vt:lpstr>
      <vt:lpstr>Impact of technology</vt:lpstr>
      <vt:lpstr>Repercussions of a new element</vt:lpstr>
      <vt:lpstr>Octopus diagram - Outcomes for two sides</vt:lpstr>
      <vt:lpstr>Stage wise decline or fall</vt:lpstr>
      <vt:lpstr>Reasons for Decline</vt:lpstr>
      <vt:lpstr>Impact of a pressing factor</vt:lpstr>
      <vt:lpstr>4 pillar diagram</vt:lpstr>
      <vt:lpstr>Weighing options: Balanced</vt:lpstr>
      <vt:lpstr>Weighing options : Strong Positives </vt:lpstr>
      <vt:lpstr>Weighing options : Strong Negatives</vt:lpstr>
      <vt:lpstr>Funnel diagram</vt:lpstr>
      <vt:lpstr>4 Levels of Filtering</vt:lpstr>
      <vt:lpstr>Cone diagram</vt:lpstr>
      <vt:lpstr>Results of Brainstorming</vt:lpstr>
      <vt:lpstr>Discussing the issues</vt:lpstr>
      <vt:lpstr>Understanding the strategy</vt:lpstr>
      <vt:lpstr>Green ideas</vt:lpstr>
      <vt:lpstr>Using templates</vt:lpstr>
      <vt:lpstr>Presentation Process Diagram Templates   License Terms and Use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concepts bundle -49500 &gt;&gt; Specific business concepts like growth, profits, evaluating decisions, &gt;&gt; spirals</dc:title>
  <dc:creator>Arte R</dc:creator>
  <cp:lastModifiedBy>PresPro</cp:lastModifiedBy>
  <cp:revision>91</cp:revision>
  <dcterms:created xsi:type="dcterms:W3CDTF">2011-08-25T05:53:55Z</dcterms:created>
  <dcterms:modified xsi:type="dcterms:W3CDTF">2011-10-14T18:48:30Z</dcterms:modified>
</cp:coreProperties>
</file>