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331" r:id="rId2"/>
    <p:sldId id="305" r:id="rId3"/>
    <p:sldId id="303" r:id="rId4"/>
    <p:sldId id="288" r:id="rId5"/>
    <p:sldId id="272" r:id="rId6"/>
    <p:sldId id="299" r:id="rId7"/>
    <p:sldId id="258" r:id="rId8"/>
    <p:sldId id="326" r:id="rId9"/>
    <p:sldId id="294" r:id="rId10"/>
    <p:sldId id="300" r:id="rId11"/>
    <p:sldId id="308" r:id="rId12"/>
    <p:sldId id="324" r:id="rId13"/>
    <p:sldId id="301" r:id="rId14"/>
    <p:sldId id="273" r:id="rId15"/>
    <p:sldId id="267" r:id="rId16"/>
    <p:sldId id="259" r:id="rId17"/>
    <p:sldId id="334" r:id="rId18"/>
    <p:sldId id="317" r:id="rId19"/>
    <p:sldId id="268" r:id="rId20"/>
    <p:sldId id="330" r:id="rId21"/>
    <p:sldId id="329" r:id="rId22"/>
    <p:sldId id="275" r:id="rId23"/>
    <p:sldId id="260" r:id="rId24"/>
    <p:sldId id="257" r:id="rId25"/>
    <p:sldId id="261" r:id="rId26"/>
    <p:sldId id="328" r:id="rId27"/>
    <p:sldId id="262" r:id="rId28"/>
    <p:sldId id="313" r:id="rId29"/>
    <p:sldId id="321" r:id="rId30"/>
    <p:sldId id="322" r:id="rId31"/>
    <p:sldId id="277" r:id="rId32"/>
    <p:sldId id="263" r:id="rId33"/>
    <p:sldId id="276" r:id="rId34"/>
    <p:sldId id="270" r:id="rId35"/>
    <p:sldId id="289" r:id="rId36"/>
    <p:sldId id="298" r:id="rId37"/>
    <p:sldId id="266" r:id="rId38"/>
    <p:sldId id="271" r:id="rId39"/>
    <p:sldId id="279" r:id="rId40"/>
    <p:sldId id="274" r:id="rId41"/>
    <p:sldId id="264" r:id="rId42"/>
    <p:sldId id="265" r:id="rId43"/>
    <p:sldId id="323" r:id="rId44"/>
    <p:sldId id="307" r:id="rId45"/>
    <p:sldId id="291" r:id="rId46"/>
    <p:sldId id="296" r:id="rId47"/>
    <p:sldId id="269" r:id="rId48"/>
    <p:sldId id="280" r:id="rId49"/>
    <p:sldId id="297" r:id="rId50"/>
    <p:sldId id="295" r:id="rId51"/>
    <p:sldId id="286" r:id="rId52"/>
    <p:sldId id="283" r:id="rId53"/>
    <p:sldId id="320" r:id="rId54"/>
    <p:sldId id="285" r:id="rId55"/>
    <p:sldId id="309" r:id="rId56"/>
    <p:sldId id="281" r:id="rId57"/>
    <p:sldId id="284" r:id="rId58"/>
    <p:sldId id="282" r:id="rId59"/>
    <p:sldId id="302" r:id="rId60"/>
    <p:sldId id="316" r:id="rId61"/>
    <p:sldId id="318" r:id="rId62"/>
    <p:sldId id="278" r:id="rId63"/>
    <p:sldId id="293" r:id="rId64"/>
    <p:sldId id="290" r:id="rId65"/>
    <p:sldId id="311" r:id="rId66"/>
    <p:sldId id="306" r:id="rId67"/>
    <p:sldId id="310" r:id="rId68"/>
    <p:sldId id="292" r:id="rId69"/>
    <p:sldId id="319" r:id="rId70"/>
    <p:sldId id="314" r:id="rId71"/>
    <p:sldId id="312" r:id="rId72"/>
    <p:sldId id="332" r:id="rId73"/>
    <p:sldId id="333" r:id="rId74"/>
  </p:sldIdLst>
  <p:sldSz cx="9144000" cy="6858000" type="screen4x3"/>
  <p:notesSz cx="6858000" cy="9144000"/>
  <p:custDataLst>
    <p:tags r:id="rId7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8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AA262-D330-49D6-8F8B-4F6A2B7DCD11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41AF9-1DFA-4929-86BF-7C0196DDB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FB8D1-7FD7-46C1-9E84-D95E2FAA784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CAA1EB-6DAE-4E0F-9E02-AF321BA3C4AF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3F927-398C-4E1F-88EB-114A1AF1968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42-A5B6-419A-9472-1EECB105E07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 </a:t>
            </a:r>
          </a:p>
          <a:p>
            <a:r>
              <a:rPr lang="en-US" dirty="0" smtClean="0"/>
              <a:t>4,</a:t>
            </a:r>
            <a:r>
              <a:rPr lang="en-US" baseline="0" dirty="0" smtClean="0"/>
              <a:t> four, bullet points, ideas, options, divisions, departments, squares, divide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 </a:t>
            </a:r>
          </a:p>
          <a:p>
            <a:r>
              <a:rPr lang="en-US" dirty="0" smtClean="0"/>
              <a:t>6,</a:t>
            </a:r>
            <a:r>
              <a:rPr lang="en-US" baseline="0" dirty="0" smtClean="0"/>
              <a:t> six, bullet points, ideas, options, divisions, departments, hexagon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Franklin Gothic Medium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resentation-process.com" TargetMode="External"/><Relationship Id="rId2" Type="http://schemas.openxmlformats.org/officeDocument/2006/relationships/hyperlink" Target="http://www.buyapresentation.com/contactu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066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 Business Diagrams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5257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6248400"/>
            <a:ext cx="3962400" cy="60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70 stunning Diagrams to Represent Bullet points, graphs, lists, processes, ideas and concepts in PowerPoint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1905000"/>
            <a:ext cx="6096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4495548"/>
            <a:ext cx="9144000" cy="1676400"/>
            <a:chOff x="0" y="2086"/>
            <a:chExt cx="5760" cy="1056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Diagram text here</a:t>
            </a:r>
            <a:endParaRPr lang="en-US" sz="32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985533" y="2874573"/>
            <a:ext cx="4128132" cy="320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30395" y="2444660"/>
            <a:ext cx="295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30395" y="3805535"/>
            <a:ext cx="295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30395" y="5043742"/>
            <a:ext cx="295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614317" y="1619206"/>
            <a:ext cx="4297363" cy="4433654"/>
            <a:chOff x="614317" y="1619206"/>
            <a:chExt cx="4297363" cy="4433654"/>
          </a:xfrm>
        </p:grpSpPr>
        <p:sp>
          <p:nvSpPr>
            <p:cNvPr id="6" name="Ellipse 53"/>
            <p:cNvSpPr/>
            <p:nvPr/>
          </p:nvSpPr>
          <p:spPr bwMode="auto">
            <a:xfrm>
              <a:off x="614317" y="5428435"/>
              <a:ext cx="4297363" cy="624425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44480" y="1619206"/>
              <a:ext cx="4114800" cy="4114800"/>
            </a:xfrm>
            <a:prstGeom prst="ellipse">
              <a:avLst/>
            </a:pr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73080" y="1847806"/>
              <a:ext cx="3657600" cy="3657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>
              <a:off x="873080" y="1847806"/>
              <a:ext cx="3657600" cy="3581400"/>
            </a:xfrm>
            <a:prstGeom prst="blockArc">
              <a:avLst>
                <a:gd name="adj1" fmla="val 14313255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744618" y="2717756"/>
              <a:ext cx="1920875" cy="19192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558880" y="2457406"/>
              <a:ext cx="2057400" cy="2138362"/>
              <a:chOff x="381000" y="4038600"/>
              <a:chExt cx="1182688" cy="1227226"/>
            </a:xfrm>
          </p:grpSpPr>
          <p:sp>
            <p:nvSpPr>
              <p:cNvPr id="12" name="Oval 82"/>
              <p:cNvSpPr>
                <a:spLocks noChangeArrowheads="1"/>
              </p:cNvSpPr>
              <p:nvPr/>
            </p:nvSpPr>
            <p:spPr bwMode="auto">
              <a:xfrm>
                <a:off x="381000" y="4038600"/>
                <a:ext cx="1094518" cy="1095375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70000"/>
                    </a:srgbClr>
                  </a:gs>
                  <a:gs pos="100000">
                    <a:srgbClr val="5E765E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3" name="Oval 80"/>
              <p:cNvSpPr>
                <a:spLocks noChangeArrowheads="1"/>
              </p:cNvSpPr>
              <p:nvPr/>
            </p:nvSpPr>
            <p:spPr bwMode="auto">
              <a:xfrm>
                <a:off x="512748" y="4214063"/>
                <a:ext cx="1049927" cy="1051763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4" name="Oval 81"/>
              <p:cNvSpPr>
                <a:spLocks noChangeArrowheads="1"/>
              </p:cNvSpPr>
              <p:nvPr/>
            </p:nvSpPr>
            <p:spPr bwMode="auto">
              <a:xfrm>
                <a:off x="517815" y="4198849"/>
                <a:ext cx="1045873" cy="104770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29999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5" name="Oval 83"/>
              <p:cNvSpPr>
                <a:spLocks noChangeArrowheads="1"/>
              </p:cNvSpPr>
              <p:nvPr/>
            </p:nvSpPr>
            <p:spPr bwMode="auto">
              <a:xfrm>
                <a:off x="643482" y="4257675"/>
                <a:ext cx="437807" cy="43815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pic>
          <p:nvPicPr>
            <p:cNvPr id="17" name="Picture 3"/>
            <p:cNvPicPr preferRelativeResize="0">
              <a:picLocks noChangeArrowheads="1"/>
            </p:cNvPicPr>
            <p:nvPr/>
          </p:nvPicPr>
          <p:blipFill>
            <a:blip r:embed="rId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1606178" y="2675493"/>
              <a:ext cx="2194560" cy="1936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Block Arc 32"/>
            <p:cNvSpPr/>
            <p:nvPr/>
          </p:nvSpPr>
          <p:spPr>
            <a:xfrm rot="7169961">
              <a:off x="893718" y="1907766"/>
              <a:ext cx="3657600" cy="3581400"/>
            </a:xfrm>
            <a:prstGeom prst="blockArc">
              <a:avLst>
                <a:gd name="adj1" fmla="val 14362196"/>
                <a:gd name="adj2" fmla="val 0"/>
                <a:gd name="adj3" fmla="val 25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7" name="Block Arc 36"/>
            <p:cNvSpPr/>
            <p:nvPr/>
          </p:nvSpPr>
          <p:spPr>
            <a:xfrm rot="14368604">
              <a:off x="830218" y="1896654"/>
              <a:ext cx="3657600" cy="3581400"/>
            </a:xfrm>
            <a:prstGeom prst="blockArc">
              <a:avLst>
                <a:gd name="adj1" fmla="val 14338966"/>
                <a:gd name="adj2" fmla="val 0"/>
                <a:gd name="adj3" fmla="val 25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873080" y="1924005"/>
              <a:ext cx="3442138" cy="309097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1000"/>
                  </a:srgbClr>
                </a:gs>
                <a:gs pos="65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1767320" y="5006487"/>
            <a:ext cx="6353662" cy="498922"/>
            <a:chOff x="3377940" y="2029703"/>
            <a:chExt cx="4378893" cy="354433"/>
          </a:xfrm>
        </p:grpSpPr>
        <p:cxnSp>
          <p:nvCxnSpPr>
            <p:cNvPr id="29" name="Straight Connector 28"/>
            <p:cNvCxnSpPr/>
            <p:nvPr/>
          </p:nvCxnSpPr>
          <p:spPr>
            <a:xfrm rot="16200000" flipH="1">
              <a:off x="3930196" y="1477447"/>
              <a:ext cx="354433" cy="1458945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820577" y="2378938"/>
              <a:ext cx="2936256" cy="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flipV="1">
            <a:off x="3800738" y="4264412"/>
            <a:ext cx="4312927" cy="278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3"/>
          <p:cNvGrpSpPr>
            <a:grpSpLocks/>
          </p:cNvGrpSpPr>
          <p:nvPr/>
        </p:nvGrpSpPr>
        <p:grpSpPr bwMode="auto">
          <a:xfrm>
            <a:off x="0" y="3581400"/>
            <a:ext cx="9144000" cy="1676400"/>
            <a:chOff x="0" y="2086"/>
            <a:chExt cx="5760" cy="1056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sides of an issue</a:t>
            </a:r>
            <a:endParaRPr lang="en-US" dirty="0"/>
          </a:p>
        </p:txBody>
      </p:sp>
      <p:sp>
        <p:nvSpPr>
          <p:cNvPr id="3" name="Freeform 42"/>
          <p:cNvSpPr>
            <a:spLocks/>
          </p:cNvSpPr>
          <p:nvPr/>
        </p:nvSpPr>
        <p:spPr bwMode="auto">
          <a:xfrm rot="10800000">
            <a:off x="5105401" y="4177029"/>
            <a:ext cx="918369" cy="775970"/>
          </a:xfrm>
          <a:custGeom>
            <a:avLst/>
            <a:gdLst/>
            <a:ahLst/>
            <a:cxnLst>
              <a:cxn ang="0">
                <a:pos x="445" y="0"/>
              </a:cxn>
              <a:cxn ang="0">
                <a:pos x="0" y="0"/>
              </a:cxn>
              <a:cxn ang="0">
                <a:pos x="218" y="376"/>
              </a:cxn>
              <a:cxn ang="0">
                <a:pos x="218" y="376"/>
              </a:cxn>
              <a:cxn ang="0">
                <a:pos x="222" y="345"/>
              </a:cxn>
              <a:cxn ang="0">
                <a:pos x="227" y="317"/>
              </a:cxn>
              <a:cxn ang="0">
                <a:pos x="234" y="289"/>
              </a:cxn>
              <a:cxn ang="0">
                <a:pos x="241" y="262"/>
              </a:cxn>
              <a:cxn ang="0">
                <a:pos x="252" y="236"/>
              </a:cxn>
              <a:cxn ang="0">
                <a:pos x="262" y="209"/>
              </a:cxn>
              <a:cxn ang="0">
                <a:pos x="277" y="184"/>
              </a:cxn>
              <a:cxn ang="0">
                <a:pos x="291" y="160"/>
              </a:cxn>
              <a:cxn ang="0">
                <a:pos x="305" y="136"/>
              </a:cxn>
              <a:cxn ang="0">
                <a:pos x="323" y="113"/>
              </a:cxn>
              <a:cxn ang="0">
                <a:pos x="340" y="92"/>
              </a:cxn>
              <a:cxn ang="0">
                <a:pos x="358" y="71"/>
              </a:cxn>
              <a:cxn ang="0">
                <a:pos x="379" y="52"/>
              </a:cxn>
              <a:cxn ang="0">
                <a:pos x="400" y="34"/>
              </a:cxn>
              <a:cxn ang="0">
                <a:pos x="422" y="16"/>
              </a:cxn>
              <a:cxn ang="0">
                <a:pos x="445" y="0"/>
              </a:cxn>
              <a:cxn ang="0">
                <a:pos x="445" y="0"/>
              </a:cxn>
            </a:cxnLst>
            <a:rect l="0" t="0" r="r" b="b"/>
            <a:pathLst>
              <a:path w="445" h="376">
                <a:moveTo>
                  <a:pt x="445" y="0"/>
                </a:moveTo>
                <a:lnTo>
                  <a:pt x="0" y="0"/>
                </a:lnTo>
                <a:lnTo>
                  <a:pt x="218" y="376"/>
                </a:lnTo>
                <a:lnTo>
                  <a:pt x="218" y="376"/>
                </a:lnTo>
                <a:lnTo>
                  <a:pt x="222" y="345"/>
                </a:lnTo>
                <a:lnTo>
                  <a:pt x="227" y="317"/>
                </a:lnTo>
                <a:lnTo>
                  <a:pt x="234" y="289"/>
                </a:lnTo>
                <a:lnTo>
                  <a:pt x="241" y="262"/>
                </a:lnTo>
                <a:lnTo>
                  <a:pt x="252" y="236"/>
                </a:lnTo>
                <a:lnTo>
                  <a:pt x="262" y="209"/>
                </a:lnTo>
                <a:lnTo>
                  <a:pt x="277" y="184"/>
                </a:lnTo>
                <a:lnTo>
                  <a:pt x="291" y="160"/>
                </a:lnTo>
                <a:lnTo>
                  <a:pt x="305" y="136"/>
                </a:lnTo>
                <a:lnTo>
                  <a:pt x="323" y="113"/>
                </a:lnTo>
                <a:lnTo>
                  <a:pt x="340" y="92"/>
                </a:lnTo>
                <a:lnTo>
                  <a:pt x="358" y="71"/>
                </a:lnTo>
                <a:lnTo>
                  <a:pt x="379" y="52"/>
                </a:lnTo>
                <a:lnTo>
                  <a:pt x="400" y="34"/>
                </a:lnTo>
                <a:lnTo>
                  <a:pt x="422" y="16"/>
                </a:lnTo>
                <a:lnTo>
                  <a:pt x="445" y="0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7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 prstMaterial="dkEdge">
            <a:bevelT w="139700" h="139700" prst="divo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Freeform 43"/>
          <p:cNvSpPr>
            <a:spLocks/>
          </p:cNvSpPr>
          <p:nvPr/>
        </p:nvSpPr>
        <p:spPr bwMode="auto">
          <a:xfrm rot="10800000">
            <a:off x="3962400" y="2209800"/>
            <a:ext cx="918369" cy="80692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18" y="391"/>
              </a:cxn>
              <a:cxn ang="0">
                <a:pos x="445" y="0"/>
              </a:cxn>
              <a:cxn ang="0">
                <a:pos x="445" y="0"/>
              </a:cxn>
              <a:cxn ang="0">
                <a:pos x="418" y="14"/>
              </a:cxn>
              <a:cxn ang="0">
                <a:pos x="390" y="24"/>
              </a:cxn>
              <a:cxn ang="0">
                <a:pos x="362" y="35"/>
              </a:cxn>
              <a:cxn ang="0">
                <a:pos x="331" y="42"/>
              </a:cxn>
              <a:cxn ang="0">
                <a:pos x="303" y="49"/>
              </a:cxn>
              <a:cxn ang="0">
                <a:pos x="271" y="55"/>
              </a:cxn>
              <a:cxn ang="0">
                <a:pos x="241" y="56"/>
              </a:cxn>
              <a:cxn ang="0">
                <a:pos x="209" y="58"/>
              </a:cxn>
              <a:cxn ang="0">
                <a:pos x="209" y="58"/>
              </a:cxn>
              <a:cxn ang="0">
                <a:pos x="181" y="56"/>
              </a:cxn>
              <a:cxn ang="0">
                <a:pos x="154" y="55"/>
              </a:cxn>
              <a:cxn ang="0">
                <a:pos x="128" y="51"/>
              </a:cxn>
              <a:cxn ang="0">
                <a:pos x="101" y="46"/>
              </a:cxn>
              <a:cxn ang="0">
                <a:pos x="75" y="40"/>
              </a:cxn>
              <a:cxn ang="0">
                <a:pos x="48" y="32"/>
              </a:cxn>
              <a:cxn ang="0">
                <a:pos x="23" y="23"/>
              </a:cxn>
              <a:cxn ang="0">
                <a:pos x="0" y="12"/>
              </a:cxn>
              <a:cxn ang="0">
                <a:pos x="0" y="12"/>
              </a:cxn>
            </a:cxnLst>
            <a:rect l="0" t="0" r="r" b="b"/>
            <a:pathLst>
              <a:path w="445" h="391">
                <a:moveTo>
                  <a:pt x="0" y="12"/>
                </a:moveTo>
                <a:lnTo>
                  <a:pt x="218" y="391"/>
                </a:lnTo>
                <a:lnTo>
                  <a:pt x="445" y="0"/>
                </a:lnTo>
                <a:lnTo>
                  <a:pt x="445" y="0"/>
                </a:lnTo>
                <a:lnTo>
                  <a:pt x="418" y="14"/>
                </a:lnTo>
                <a:lnTo>
                  <a:pt x="390" y="24"/>
                </a:lnTo>
                <a:lnTo>
                  <a:pt x="362" y="35"/>
                </a:lnTo>
                <a:lnTo>
                  <a:pt x="331" y="42"/>
                </a:lnTo>
                <a:lnTo>
                  <a:pt x="303" y="49"/>
                </a:lnTo>
                <a:lnTo>
                  <a:pt x="271" y="55"/>
                </a:lnTo>
                <a:lnTo>
                  <a:pt x="241" y="56"/>
                </a:lnTo>
                <a:lnTo>
                  <a:pt x="209" y="58"/>
                </a:lnTo>
                <a:lnTo>
                  <a:pt x="209" y="58"/>
                </a:lnTo>
                <a:lnTo>
                  <a:pt x="181" y="56"/>
                </a:lnTo>
                <a:lnTo>
                  <a:pt x="154" y="55"/>
                </a:lnTo>
                <a:lnTo>
                  <a:pt x="128" y="51"/>
                </a:lnTo>
                <a:lnTo>
                  <a:pt x="101" y="46"/>
                </a:lnTo>
                <a:lnTo>
                  <a:pt x="75" y="40"/>
                </a:lnTo>
                <a:lnTo>
                  <a:pt x="48" y="32"/>
                </a:lnTo>
                <a:lnTo>
                  <a:pt x="23" y="23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 prstMaterial="dkEdge">
            <a:bevelT w="139700" h="139700" prst="divo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Freeform 44"/>
          <p:cNvSpPr>
            <a:spLocks/>
          </p:cNvSpPr>
          <p:nvPr/>
        </p:nvSpPr>
        <p:spPr bwMode="auto">
          <a:xfrm rot="10800000">
            <a:off x="2864802" y="4119245"/>
            <a:ext cx="945198" cy="833755"/>
          </a:xfrm>
          <a:custGeom>
            <a:avLst/>
            <a:gdLst/>
            <a:ahLst/>
            <a:cxnLst>
              <a:cxn ang="0">
                <a:pos x="228" y="404"/>
              </a:cxn>
              <a:cxn ang="0">
                <a:pos x="458" y="7"/>
              </a:cxn>
              <a:cxn ang="0">
                <a:pos x="458" y="7"/>
              </a:cxn>
              <a:cxn ang="0">
                <a:pos x="453" y="0"/>
              </a:cxn>
              <a:cxn ang="0">
                <a:pos x="0" y="0"/>
              </a:cxn>
              <a:cxn ang="0">
                <a:pos x="0" y="0"/>
              </a:cxn>
              <a:cxn ang="0">
                <a:pos x="25" y="18"/>
              </a:cxn>
              <a:cxn ang="0">
                <a:pos x="48" y="36"/>
              </a:cxn>
              <a:cxn ang="0">
                <a:pos x="69" y="55"/>
              </a:cxn>
              <a:cxn ang="0">
                <a:pos x="90" y="76"/>
              </a:cxn>
              <a:cxn ang="0">
                <a:pos x="110" y="98"/>
              </a:cxn>
              <a:cxn ang="0">
                <a:pos x="129" y="122"/>
              </a:cxn>
              <a:cxn ang="0">
                <a:pos x="145" y="145"/>
              </a:cxn>
              <a:cxn ang="0">
                <a:pos x="161" y="172"/>
              </a:cxn>
              <a:cxn ang="0">
                <a:pos x="175" y="197"/>
              </a:cxn>
              <a:cxn ang="0">
                <a:pos x="189" y="225"/>
              </a:cxn>
              <a:cxn ang="0">
                <a:pos x="200" y="253"/>
              </a:cxn>
              <a:cxn ang="0">
                <a:pos x="209" y="282"/>
              </a:cxn>
              <a:cxn ang="0">
                <a:pos x="216" y="312"/>
              </a:cxn>
              <a:cxn ang="0">
                <a:pos x="223" y="342"/>
              </a:cxn>
              <a:cxn ang="0">
                <a:pos x="227" y="372"/>
              </a:cxn>
              <a:cxn ang="0">
                <a:pos x="228" y="404"/>
              </a:cxn>
              <a:cxn ang="0">
                <a:pos x="228" y="404"/>
              </a:cxn>
            </a:cxnLst>
            <a:rect l="0" t="0" r="r" b="b"/>
            <a:pathLst>
              <a:path w="458" h="404">
                <a:moveTo>
                  <a:pt x="228" y="404"/>
                </a:moveTo>
                <a:lnTo>
                  <a:pt x="458" y="7"/>
                </a:lnTo>
                <a:lnTo>
                  <a:pt x="458" y="7"/>
                </a:lnTo>
                <a:lnTo>
                  <a:pt x="453" y="0"/>
                </a:lnTo>
                <a:lnTo>
                  <a:pt x="0" y="0"/>
                </a:lnTo>
                <a:lnTo>
                  <a:pt x="0" y="0"/>
                </a:lnTo>
                <a:lnTo>
                  <a:pt x="25" y="18"/>
                </a:lnTo>
                <a:lnTo>
                  <a:pt x="48" y="36"/>
                </a:lnTo>
                <a:lnTo>
                  <a:pt x="69" y="55"/>
                </a:lnTo>
                <a:lnTo>
                  <a:pt x="90" y="76"/>
                </a:lnTo>
                <a:lnTo>
                  <a:pt x="110" y="98"/>
                </a:lnTo>
                <a:lnTo>
                  <a:pt x="129" y="122"/>
                </a:lnTo>
                <a:lnTo>
                  <a:pt x="145" y="145"/>
                </a:lnTo>
                <a:lnTo>
                  <a:pt x="161" y="172"/>
                </a:lnTo>
                <a:lnTo>
                  <a:pt x="175" y="197"/>
                </a:lnTo>
                <a:lnTo>
                  <a:pt x="189" y="225"/>
                </a:lnTo>
                <a:lnTo>
                  <a:pt x="200" y="253"/>
                </a:lnTo>
                <a:lnTo>
                  <a:pt x="209" y="282"/>
                </a:lnTo>
                <a:lnTo>
                  <a:pt x="216" y="312"/>
                </a:lnTo>
                <a:lnTo>
                  <a:pt x="223" y="342"/>
                </a:lnTo>
                <a:lnTo>
                  <a:pt x="227" y="372"/>
                </a:lnTo>
                <a:lnTo>
                  <a:pt x="228" y="404"/>
                </a:lnTo>
                <a:lnTo>
                  <a:pt x="228" y="40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7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 prstMaterial="dkEdge">
            <a:bevelT w="139700" h="139700" prst="divo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172200" y="4876800"/>
            <a:ext cx="2590800" cy="859573"/>
            <a:chOff x="6248400" y="2181224"/>
            <a:chExt cx="2590800" cy="859573"/>
          </a:xfrm>
        </p:grpSpPr>
        <p:sp>
          <p:nvSpPr>
            <p:cNvPr id="9" name="TextBox 8"/>
            <p:cNvSpPr txBox="1"/>
            <p:nvPr/>
          </p:nvSpPr>
          <p:spPr>
            <a:xfrm>
              <a:off x="6248400" y="2209800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here. 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5834857" y="2594768"/>
              <a:ext cx="828675" cy="1588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48400" y="2181225"/>
              <a:ext cx="2438400" cy="1588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1"/>
          <p:cNvGrpSpPr/>
          <p:nvPr/>
        </p:nvGrpSpPr>
        <p:grpSpPr>
          <a:xfrm>
            <a:off x="3124200" y="1143000"/>
            <a:ext cx="2590800" cy="914400"/>
            <a:chOff x="3276600" y="5467350"/>
            <a:chExt cx="2590800" cy="914400"/>
          </a:xfrm>
        </p:grpSpPr>
        <p:grpSp>
          <p:nvGrpSpPr>
            <p:cNvPr id="12" name="Group 16"/>
            <p:cNvGrpSpPr/>
            <p:nvPr/>
          </p:nvGrpSpPr>
          <p:grpSpPr>
            <a:xfrm>
              <a:off x="3276600" y="5514975"/>
              <a:ext cx="2590800" cy="858838"/>
              <a:chOff x="5848350" y="2209800"/>
              <a:chExt cx="2590800" cy="858838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5848350" y="2209800"/>
                <a:ext cx="2590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alibri" pitchFamily="34" charset="0"/>
                  </a:rPr>
                  <a:t>Your text here. Your text here </a:t>
                </a:r>
                <a:endParaRPr lang="en-US" sz="2400" dirty="0">
                  <a:latin typeface="Calibri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5924550" y="3067050"/>
                <a:ext cx="2438400" cy="158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rot="5400000">
              <a:off x="5344319" y="5923756"/>
              <a:ext cx="914400" cy="158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7"/>
          <p:cNvGrpSpPr/>
          <p:nvPr/>
        </p:nvGrpSpPr>
        <p:grpSpPr>
          <a:xfrm>
            <a:off x="152400" y="4876800"/>
            <a:ext cx="2640013" cy="859574"/>
            <a:chOff x="6048375" y="2181223"/>
            <a:chExt cx="2640013" cy="859574"/>
          </a:xfrm>
        </p:grpSpPr>
        <p:sp>
          <p:nvSpPr>
            <p:cNvPr id="19" name="TextBox 18"/>
            <p:cNvSpPr txBox="1"/>
            <p:nvPr/>
          </p:nvSpPr>
          <p:spPr>
            <a:xfrm>
              <a:off x="6048375" y="2209800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Your text here. 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8273256" y="2594767"/>
              <a:ext cx="828675" cy="1588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48400" y="2181225"/>
              <a:ext cx="2438400" cy="1588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2"/>
          <p:cNvGrpSpPr/>
          <p:nvPr/>
        </p:nvGrpSpPr>
        <p:grpSpPr>
          <a:xfrm>
            <a:off x="3429000" y="2971800"/>
            <a:ext cx="2086452" cy="1925479"/>
            <a:chOff x="3694111" y="3279041"/>
            <a:chExt cx="1604963" cy="1481138"/>
          </a:xfrm>
        </p:grpSpPr>
        <p:sp>
          <p:nvSpPr>
            <p:cNvPr id="6" name="Freeform 45"/>
            <p:cNvSpPr>
              <a:spLocks/>
            </p:cNvSpPr>
            <p:nvPr/>
          </p:nvSpPr>
          <p:spPr bwMode="auto">
            <a:xfrm rot="10800000">
              <a:off x="3694111" y="3279041"/>
              <a:ext cx="1604963" cy="1481138"/>
            </a:xfrm>
            <a:custGeom>
              <a:avLst/>
              <a:gdLst/>
              <a:ahLst/>
              <a:cxnLst>
                <a:cxn ang="0">
                  <a:pos x="782" y="0"/>
                </a:cxn>
                <a:cxn ang="0">
                  <a:pos x="513" y="0"/>
                </a:cxn>
                <a:cxn ang="0">
                  <a:pos x="226" y="0"/>
                </a:cxn>
                <a:cxn ang="0">
                  <a:pos x="226" y="0"/>
                </a:cxn>
                <a:cxn ang="0">
                  <a:pos x="203" y="16"/>
                </a:cxn>
                <a:cxn ang="0">
                  <a:pos x="182" y="34"/>
                </a:cxn>
                <a:cxn ang="0">
                  <a:pos x="161" y="52"/>
                </a:cxn>
                <a:cxn ang="0">
                  <a:pos x="140" y="71"/>
                </a:cxn>
                <a:cxn ang="0">
                  <a:pos x="122" y="92"/>
                </a:cxn>
                <a:cxn ang="0">
                  <a:pos x="104" y="113"/>
                </a:cxn>
                <a:cxn ang="0">
                  <a:pos x="87" y="136"/>
                </a:cxn>
                <a:cxn ang="0">
                  <a:pos x="72" y="160"/>
                </a:cxn>
                <a:cxn ang="0">
                  <a:pos x="58" y="184"/>
                </a:cxn>
                <a:cxn ang="0">
                  <a:pos x="44" y="209"/>
                </a:cxn>
                <a:cxn ang="0">
                  <a:pos x="33" y="236"/>
                </a:cxn>
                <a:cxn ang="0">
                  <a:pos x="23" y="262"/>
                </a:cxn>
                <a:cxn ang="0">
                  <a:pos x="16" y="289"/>
                </a:cxn>
                <a:cxn ang="0">
                  <a:pos x="9" y="317"/>
                </a:cxn>
                <a:cxn ang="0">
                  <a:pos x="3" y="345"/>
                </a:cxn>
                <a:cxn ang="0">
                  <a:pos x="0" y="376"/>
                </a:cxn>
                <a:cxn ang="0">
                  <a:pos x="148" y="634"/>
                </a:cxn>
                <a:cxn ang="0">
                  <a:pos x="295" y="887"/>
                </a:cxn>
                <a:cxn ang="0">
                  <a:pos x="295" y="887"/>
                </a:cxn>
                <a:cxn ang="0">
                  <a:pos x="318" y="898"/>
                </a:cxn>
                <a:cxn ang="0">
                  <a:pos x="343" y="907"/>
                </a:cxn>
                <a:cxn ang="0">
                  <a:pos x="370" y="916"/>
                </a:cxn>
                <a:cxn ang="0">
                  <a:pos x="396" y="921"/>
                </a:cxn>
                <a:cxn ang="0">
                  <a:pos x="423" y="926"/>
                </a:cxn>
                <a:cxn ang="0">
                  <a:pos x="449" y="930"/>
                </a:cxn>
                <a:cxn ang="0">
                  <a:pos x="476" y="931"/>
                </a:cxn>
                <a:cxn ang="0">
                  <a:pos x="504" y="933"/>
                </a:cxn>
                <a:cxn ang="0">
                  <a:pos x="504" y="933"/>
                </a:cxn>
                <a:cxn ang="0">
                  <a:pos x="536" y="931"/>
                </a:cxn>
                <a:cxn ang="0">
                  <a:pos x="566" y="930"/>
                </a:cxn>
                <a:cxn ang="0">
                  <a:pos x="598" y="924"/>
                </a:cxn>
                <a:cxn ang="0">
                  <a:pos x="626" y="917"/>
                </a:cxn>
                <a:cxn ang="0">
                  <a:pos x="657" y="910"/>
                </a:cxn>
                <a:cxn ang="0">
                  <a:pos x="685" y="900"/>
                </a:cxn>
                <a:cxn ang="0">
                  <a:pos x="713" y="889"/>
                </a:cxn>
                <a:cxn ang="0">
                  <a:pos x="740" y="875"/>
                </a:cxn>
                <a:cxn ang="0">
                  <a:pos x="880" y="634"/>
                </a:cxn>
                <a:cxn ang="0">
                  <a:pos x="1011" y="404"/>
                </a:cxn>
                <a:cxn ang="0">
                  <a:pos x="1011" y="404"/>
                </a:cxn>
                <a:cxn ang="0">
                  <a:pos x="1009" y="372"/>
                </a:cxn>
                <a:cxn ang="0">
                  <a:pos x="1005" y="342"/>
                </a:cxn>
                <a:cxn ang="0">
                  <a:pos x="998" y="312"/>
                </a:cxn>
                <a:cxn ang="0">
                  <a:pos x="991" y="282"/>
                </a:cxn>
                <a:cxn ang="0">
                  <a:pos x="982" y="253"/>
                </a:cxn>
                <a:cxn ang="0">
                  <a:pos x="972" y="225"/>
                </a:cxn>
                <a:cxn ang="0">
                  <a:pos x="958" y="197"/>
                </a:cxn>
                <a:cxn ang="0">
                  <a:pos x="943" y="172"/>
                </a:cxn>
                <a:cxn ang="0">
                  <a:pos x="927" y="145"/>
                </a:cxn>
                <a:cxn ang="0">
                  <a:pos x="912" y="122"/>
                </a:cxn>
                <a:cxn ang="0">
                  <a:pos x="892" y="98"/>
                </a:cxn>
                <a:cxn ang="0">
                  <a:pos x="873" y="76"/>
                </a:cxn>
                <a:cxn ang="0">
                  <a:pos x="851" y="55"/>
                </a:cxn>
                <a:cxn ang="0">
                  <a:pos x="830" y="36"/>
                </a:cxn>
                <a:cxn ang="0">
                  <a:pos x="807" y="18"/>
                </a:cxn>
                <a:cxn ang="0">
                  <a:pos x="782" y="0"/>
                </a:cxn>
                <a:cxn ang="0">
                  <a:pos x="782" y="0"/>
                </a:cxn>
              </a:cxnLst>
              <a:rect l="0" t="0" r="r" b="b"/>
              <a:pathLst>
                <a:path w="1011" h="933">
                  <a:moveTo>
                    <a:pt x="782" y="0"/>
                  </a:moveTo>
                  <a:lnTo>
                    <a:pt x="513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03" y="16"/>
                  </a:lnTo>
                  <a:lnTo>
                    <a:pt x="182" y="34"/>
                  </a:lnTo>
                  <a:lnTo>
                    <a:pt x="161" y="52"/>
                  </a:lnTo>
                  <a:lnTo>
                    <a:pt x="140" y="71"/>
                  </a:lnTo>
                  <a:lnTo>
                    <a:pt x="122" y="92"/>
                  </a:lnTo>
                  <a:lnTo>
                    <a:pt x="104" y="113"/>
                  </a:lnTo>
                  <a:lnTo>
                    <a:pt x="87" y="136"/>
                  </a:lnTo>
                  <a:lnTo>
                    <a:pt x="72" y="160"/>
                  </a:lnTo>
                  <a:lnTo>
                    <a:pt x="58" y="184"/>
                  </a:lnTo>
                  <a:lnTo>
                    <a:pt x="44" y="209"/>
                  </a:lnTo>
                  <a:lnTo>
                    <a:pt x="33" y="236"/>
                  </a:lnTo>
                  <a:lnTo>
                    <a:pt x="23" y="262"/>
                  </a:lnTo>
                  <a:lnTo>
                    <a:pt x="16" y="289"/>
                  </a:lnTo>
                  <a:lnTo>
                    <a:pt x="9" y="317"/>
                  </a:lnTo>
                  <a:lnTo>
                    <a:pt x="3" y="345"/>
                  </a:lnTo>
                  <a:lnTo>
                    <a:pt x="0" y="376"/>
                  </a:lnTo>
                  <a:lnTo>
                    <a:pt x="148" y="634"/>
                  </a:lnTo>
                  <a:lnTo>
                    <a:pt x="295" y="887"/>
                  </a:lnTo>
                  <a:lnTo>
                    <a:pt x="295" y="887"/>
                  </a:lnTo>
                  <a:lnTo>
                    <a:pt x="318" y="898"/>
                  </a:lnTo>
                  <a:lnTo>
                    <a:pt x="343" y="907"/>
                  </a:lnTo>
                  <a:lnTo>
                    <a:pt x="370" y="916"/>
                  </a:lnTo>
                  <a:lnTo>
                    <a:pt x="396" y="921"/>
                  </a:lnTo>
                  <a:lnTo>
                    <a:pt x="423" y="926"/>
                  </a:lnTo>
                  <a:lnTo>
                    <a:pt x="449" y="930"/>
                  </a:lnTo>
                  <a:lnTo>
                    <a:pt x="476" y="931"/>
                  </a:lnTo>
                  <a:lnTo>
                    <a:pt x="504" y="933"/>
                  </a:lnTo>
                  <a:lnTo>
                    <a:pt x="504" y="933"/>
                  </a:lnTo>
                  <a:lnTo>
                    <a:pt x="536" y="931"/>
                  </a:lnTo>
                  <a:lnTo>
                    <a:pt x="566" y="930"/>
                  </a:lnTo>
                  <a:lnTo>
                    <a:pt x="598" y="924"/>
                  </a:lnTo>
                  <a:lnTo>
                    <a:pt x="626" y="917"/>
                  </a:lnTo>
                  <a:lnTo>
                    <a:pt x="657" y="910"/>
                  </a:lnTo>
                  <a:lnTo>
                    <a:pt x="685" y="900"/>
                  </a:lnTo>
                  <a:lnTo>
                    <a:pt x="713" y="889"/>
                  </a:lnTo>
                  <a:lnTo>
                    <a:pt x="740" y="875"/>
                  </a:lnTo>
                  <a:lnTo>
                    <a:pt x="880" y="634"/>
                  </a:lnTo>
                  <a:lnTo>
                    <a:pt x="1011" y="404"/>
                  </a:lnTo>
                  <a:lnTo>
                    <a:pt x="1011" y="404"/>
                  </a:lnTo>
                  <a:lnTo>
                    <a:pt x="1009" y="372"/>
                  </a:lnTo>
                  <a:lnTo>
                    <a:pt x="1005" y="342"/>
                  </a:lnTo>
                  <a:lnTo>
                    <a:pt x="998" y="312"/>
                  </a:lnTo>
                  <a:lnTo>
                    <a:pt x="991" y="282"/>
                  </a:lnTo>
                  <a:lnTo>
                    <a:pt x="982" y="253"/>
                  </a:lnTo>
                  <a:lnTo>
                    <a:pt x="972" y="225"/>
                  </a:lnTo>
                  <a:lnTo>
                    <a:pt x="958" y="197"/>
                  </a:lnTo>
                  <a:lnTo>
                    <a:pt x="943" y="172"/>
                  </a:lnTo>
                  <a:lnTo>
                    <a:pt x="927" y="145"/>
                  </a:lnTo>
                  <a:lnTo>
                    <a:pt x="912" y="122"/>
                  </a:lnTo>
                  <a:lnTo>
                    <a:pt x="892" y="98"/>
                  </a:lnTo>
                  <a:lnTo>
                    <a:pt x="873" y="76"/>
                  </a:lnTo>
                  <a:lnTo>
                    <a:pt x="851" y="55"/>
                  </a:lnTo>
                  <a:lnTo>
                    <a:pt x="830" y="36"/>
                  </a:lnTo>
                  <a:lnTo>
                    <a:pt x="807" y="18"/>
                  </a:lnTo>
                  <a:lnTo>
                    <a:pt x="782" y="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7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139700" h="139700" prst="divo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24300" y="3689349"/>
              <a:ext cx="1143000" cy="63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3600000">
            <a:off x="4744247" y="3238987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Your text here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-3600000">
            <a:off x="2229646" y="3162788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Your text here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7600" y="53340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12F37"/>
                </a:solidFill>
                <a:latin typeface="Calibri" pitchFamily="34" charset="0"/>
              </a:rPr>
              <a:t>Your text here</a:t>
            </a:r>
            <a:endParaRPr lang="en-US" sz="2400" dirty="0">
              <a:solidFill>
                <a:srgbClr val="112F37"/>
              </a:solidFill>
              <a:latin typeface="Calibri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4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points</a:t>
            </a:r>
            <a:endParaRPr lang="en-US" dirty="0"/>
          </a:p>
        </p:txBody>
      </p:sp>
      <p:pic>
        <p:nvPicPr>
          <p:cNvPr id="3" name="Picture 2" descr="Classy circl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1152" t="25556" b="35555"/>
          <a:stretch>
            <a:fillRect/>
          </a:stretch>
        </p:blipFill>
        <p:spPr>
          <a:xfrm>
            <a:off x="2895600" y="1752600"/>
            <a:ext cx="2971800" cy="3030682"/>
          </a:xfrm>
          <a:prstGeom prst="rect">
            <a:avLst/>
          </a:prstGeom>
          <a:effectLst/>
        </p:spPr>
      </p:pic>
      <p:sp>
        <p:nvSpPr>
          <p:cNvPr id="6" name="Freeform 43"/>
          <p:cNvSpPr>
            <a:spLocks/>
          </p:cNvSpPr>
          <p:nvPr/>
        </p:nvSpPr>
        <p:spPr bwMode="auto">
          <a:xfrm>
            <a:off x="4171950" y="4343400"/>
            <a:ext cx="706438" cy="62071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18" y="391"/>
              </a:cxn>
              <a:cxn ang="0">
                <a:pos x="445" y="0"/>
              </a:cxn>
              <a:cxn ang="0">
                <a:pos x="445" y="0"/>
              </a:cxn>
              <a:cxn ang="0">
                <a:pos x="418" y="14"/>
              </a:cxn>
              <a:cxn ang="0">
                <a:pos x="390" y="24"/>
              </a:cxn>
              <a:cxn ang="0">
                <a:pos x="362" y="35"/>
              </a:cxn>
              <a:cxn ang="0">
                <a:pos x="331" y="42"/>
              </a:cxn>
              <a:cxn ang="0">
                <a:pos x="303" y="49"/>
              </a:cxn>
              <a:cxn ang="0">
                <a:pos x="271" y="55"/>
              </a:cxn>
              <a:cxn ang="0">
                <a:pos x="241" y="56"/>
              </a:cxn>
              <a:cxn ang="0">
                <a:pos x="209" y="58"/>
              </a:cxn>
              <a:cxn ang="0">
                <a:pos x="209" y="58"/>
              </a:cxn>
              <a:cxn ang="0">
                <a:pos x="181" y="56"/>
              </a:cxn>
              <a:cxn ang="0">
                <a:pos x="154" y="55"/>
              </a:cxn>
              <a:cxn ang="0">
                <a:pos x="128" y="51"/>
              </a:cxn>
              <a:cxn ang="0">
                <a:pos x="101" y="46"/>
              </a:cxn>
              <a:cxn ang="0">
                <a:pos x="75" y="40"/>
              </a:cxn>
              <a:cxn ang="0">
                <a:pos x="48" y="32"/>
              </a:cxn>
              <a:cxn ang="0">
                <a:pos x="23" y="23"/>
              </a:cxn>
              <a:cxn ang="0">
                <a:pos x="0" y="12"/>
              </a:cxn>
              <a:cxn ang="0">
                <a:pos x="0" y="12"/>
              </a:cxn>
            </a:cxnLst>
            <a:rect l="0" t="0" r="r" b="b"/>
            <a:pathLst>
              <a:path w="445" h="391">
                <a:moveTo>
                  <a:pt x="0" y="12"/>
                </a:moveTo>
                <a:lnTo>
                  <a:pt x="218" y="391"/>
                </a:lnTo>
                <a:lnTo>
                  <a:pt x="445" y="0"/>
                </a:lnTo>
                <a:lnTo>
                  <a:pt x="445" y="0"/>
                </a:lnTo>
                <a:lnTo>
                  <a:pt x="418" y="14"/>
                </a:lnTo>
                <a:lnTo>
                  <a:pt x="390" y="24"/>
                </a:lnTo>
                <a:lnTo>
                  <a:pt x="362" y="35"/>
                </a:lnTo>
                <a:lnTo>
                  <a:pt x="331" y="42"/>
                </a:lnTo>
                <a:lnTo>
                  <a:pt x="303" y="49"/>
                </a:lnTo>
                <a:lnTo>
                  <a:pt x="271" y="55"/>
                </a:lnTo>
                <a:lnTo>
                  <a:pt x="241" y="56"/>
                </a:lnTo>
                <a:lnTo>
                  <a:pt x="209" y="58"/>
                </a:lnTo>
                <a:lnTo>
                  <a:pt x="209" y="58"/>
                </a:lnTo>
                <a:lnTo>
                  <a:pt x="181" y="56"/>
                </a:lnTo>
                <a:lnTo>
                  <a:pt x="154" y="55"/>
                </a:lnTo>
                <a:lnTo>
                  <a:pt x="128" y="51"/>
                </a:lnTo>
                <a:lnTo>
                  <a:pt x="101" y="46"/>
                </a:lnTo>
                <a:lnTo>
                  <a:pt x="75" y="40"/>
                </a:lnTo>
                <a:lnTo>
                  <a:pt x="48" y="32"/>
                </a:lnTo>
                <a:lnTo>
                  <a:pt x="23" y="23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7">
            <a:noFill/>
            <a:prstDash val="solid"/>
            <a:round/>
            <a:headEnd/>
            <a:tailEnd/>
          </a:ln>
          <a:scene3d>
            <a:camera prst="orthographicFront"/>
            <a:lightRig rig="soft" dir="t"/>
          </a:scene3d>
          <a:sp3d prstMaterial="dkEdge"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Freeform 44"/>
          <p:cNvSpPr>
            <a:spLocks/>
          </p:cNvSpPr>
          <p:nvPr/>
        </p:nvSpPr>
        <p:spPr bwMode="auto">
          <a:xfrm>
            <a:off x="5181600" y="2514600"/>
            <a:ext cx="727075" cy="641350"/>
          </a:xfrm>
          <a:custGeom>
            <a:avLst/>
            <a:gdLst/>
            <a:ahLst/>
            <a:cxnLst>
              <a:cxn ang="0">
                <a:pos x="228" y="404"/>
              </a:cxn>
              <a:cxn ang="0">
                <a:pos x="458" y="7"/>
              </a:cxn>
              <a:cxn ang="0">
                <a:pos x="458" y="7"/>
              </a:cxn>
              <a:cxn ang="0">
                <a:pos x="453" y="0"/>
              </a:cxn>
              <a:cxn ang="0">
                <a:pos x="0" y="0"/>
              </a:cxn>
              <a:cxn ang="0">
                <a:pos x="0" y="0"/>
              </a:cxn>
              <a:cxn ang="0">
                <a:pos x="25" y="18"/>
              </a:cxn>
              <a:cxn ang="0">
                <a:pos x="48" y="36"/>
              </a:cxn>
              <a:cxn ang="0">
                <a:pos x="69" y="55"/>
              </a:cxn>
              <a:cxn ang="0">
                <a:pos x="90" y="76"/>
              </a:cxn>
              <a:cxn ang="0">
                <a:pos x="110" y="98"/>
              </a:cxn>
              <a:cxn ang="0">
                <a:pos x="129" y="122"/>
              </a:cxn>
              <a:cxn ang="0">
                <a:pos x="145" y="145"/>
              </a:cxn>
              <a:cxn ang="0">
                <a:pos x="161" y="172"/>
              </a:cxn>
              <a:cxn ang="0">
                <a:pos x="175" y="197"/>
              </a:cxn>
              <a:cxn ang="0">
                <a:pos x="189" y="225"/>
              </a:cxn>
              <a:cxn ang="0">
                <a:pos x="200" y="253"/>
              </a:cxn>
              <a:cxn ang="0">
                <a:pos x="209" y="282"/>
              </a:cxn>
              <a:cxn ang="0">
                <a:pos x="216" y="312"/>
              </a:cxn>
              <a:cxn ang="0">
                <a:pos x="223" y="342"/>
              </a:cxn>
              <a:cxn ang="0">
                <a:pos x="227" y="372"/>
              </a:cxn>
              <a:cxn ang="0">
                <a:pos x="228" y="404"/>
              </a:cxn>
              <a:cxn ang="0">
                <a:pos x="228" y="404"/>
              </a:cxn>
            </a:cxnLst>
            <a:rect l="0" t="0" r="r" b="b"/>
            <a:pathLst>
              <a:path w="458" h="404">
                <a:moveTo>
                  <a:pt x="228" y="404"/>
                </a:moveTo>
                <a:lnTo>
                  <a:pt x="458" y="7"/>
                </a:lnTo>
                <a:lnTo>
                  <a:pt x="458" y="7"/>
                </a:lnTo>
                <a:lnTo>
                  <a:pt x="453" y="0"/>
                </a:lnTo>
                <a:lnTo>
                  <a:pt x="0" y="0"/>
                </a:lnTo>
                <a:lnTo>
                  <a:pt x="0" y="0"/>
                </a:lnTo>
                <a:lnTo>
                  <a:pt x="25" y="18"/>
                </a:lnTo>
                <a:lnTo>
                  <a:pt x="48" y="36"/>
                </a:lnTo>
                <a:lnTo>
                  <a:pt x="69" y="55"/>
                </a:lnTo>
                <a:lnTo>
                  <a:pt x="90" y="76"/>
                </a:lnTo>
                <a:lnTo>
                  <a:pt x="110" y="98"/>
                </a:lnTo>
                <a:lnTo>
                  <a:pt x="129" y="122"/>
                </a:lnTo>
                <a:lnTo>
                  <a:pt x="145" y="145"/>
                </a:lnTo>
                <a:lnTo>
                  <a:pt x="161" y="172"/>
                </a:lnTo>
                <a:lnTo>
                  <a:pt x="175" y="197"/>
                </a:lnTo>
                <a:lnTo>
                  <a:pt x="189" y="225"/>
                </a:lnTo>
                <a:lnTo>
                  <a:pt x="200" y="253"/>
                </a:lnTo>
                <a:lnTo>
                  <a:pt x="209" y="282"/>
                </a:lnTo>
                <a:lnTo>
                  <a:pt x="216" y="312"/>
                </a:lnTo>
                <a:lnTo>
                  <a:pt x="223" y="342"/>
                </a:lnTo>
                <a:lnTo>
                  <a:pt x="227" y="372"/>
                </a:lnTo>
                <a:lnTo>
                  <a:pt x="228" y="404"/>
                </a:lnTo>
                <a:lnTo>
                  <a:pt x="228" y="40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7">
            <a:noFill/>
            <a:prstDash val="solid"/>
            <a:round/>
            <a:headEnd/>
            <a:tailEnd/>
          </a:ln>
          <a:scene3d>
            <a:camera prst="orthographicFront"/>
            <a:lightRig rig="soft" dir="t"/>
          </a:scene3d>
          <a:sp3d prstMaterial="dkEdge"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Freeform 44"/>
          <p:cNvSpPr>
            <a:spLocks/>
          </p:cNvSpPr>
          <p:nvPr/>
        </p:nvSpPr>
        <p:spPr bwMode="auto">
          <a:xfrm flipH="1">
            <a:off x="2971800" y="2514600"/>
            <a:ext cx="727075" cy="641350"/>
          </a:xfrm>
          <a:custGeom>
            <a:avLst/>
            <a:gdLst/>
            <a:ahLst/>
            <a:cxnLst>
              <a:cxn ang="0">
                <a:pos x="228" y="404"/>
              </a:cxn>
              <a:cxn ang="0">
                <a:pos x="458" y="7"/>
              </a:cxn>
              <a:cxn ang="0">
                <a:pos x="458" y="7"/>
              </a:cxn>
              <a:cxn ang="0">
                <a:pos x="453" y="0"/>
              </a:cxn>
              <a:cxn ang="0">
                <a:pos x="0" y="0"/>
              </a:cxn>
              <a:cxn ang="0">
                <a:pos x="0" y="0"/>
              </a:cxn>
              <a:cxn ang="0">
                <a:pos x="25" y="18"/>
              </a:cxn>
              <a:cxn ang="0">
                <a:pos x="48" y="36"/>
              </a:cxn>
              <a:cxn ang="0">
                <a:pos x="69" y="55"/>
              </a:cxn>
              <a:cxn ang="0">
                <a:pos x="90" y="76"/>
              </a:cxn>
              <a:cxn ang="0">
                <a:pos x="110" y="98"/>
              </a:cxn>
              <a:cxn ang="0">
                <a:pos x="129" y="122"/>
              </a:cxn>
              <a:cxn ang="0">
                <a:pos x="145" y="145"/>
              </a:cxn>
              <a:cxn ang="0">
                <a:pos x="161" y="172"/>
              </a:cxn>
              <a:cxn ang="0">
                <a:pos x="175" y="197"/>
              </a:cxn>
              <a:cxn ang="0">
                <a:pos x="189" y="225"/>
              </a:cxn>
              <a:cxn ang="0">
                <a:pos x="200" y="253"/>
              </a:cxn>
              <a:cxn ang="0">
                <a:pos x="209" y="282"/>
              </a:cxn>
              <a:cxn ang="0">
                <a:pos x="216" y="312"/>
              </a:cxn>
              <a:cxn ang="0">
                <a:pos x="223" y="342"/>
              </a:cxn>
              <a:cxn ang="0">
                <a:pos x="227" y="372"/>
              </a:cxn>
              <a:cxn ang="0">
                <a:pos x="228" y="404"/>
              </a:cxn>
              <a:cxn ang="0">
                <a:pos x="228" y="404"/>
              </a:cxn>
            </a:cxnLst>
            <a:rect l="0" t="0" r="r" b="b"/>
            <a:pathLst>
              <a:path w="458" h="404">
                <a:moveTo>
                  <a:pt x="228" y="404"/>
                </a:moveTo>
                <a:lnTo>
                  <a:pt x="458" y="7"/>
                </a:lnTo>
                <a:lnTo>
                  <a:pt x="458" y="7"/>
                </a:lnTo>
                <a:lnTo>
                  <a:pt x="453" y="0"/>
                </a:lnTo>
                <a:lnTo>
                  <a:pt x="0" y="0"/>
                </a:lnTo>
                <a:lnTo>
                  <a:pt x="0" y="0"/>
                </a:lnTo>
                <a:lnTo>
                  <a:pt x="25" y="18"/>
                </a:lnTo>
                <a:lnTo>
                  <a:pt x="48" y="36"/>
                </a:lnTo>
                <a:lnTo>
                  <a:pt x="69" y="55"/>
                </a:lnTo>
                <a:lnTo>
                  <a:pt x="90" y="76"/>
                </a:lnTo>
                <a:lnTo>
                  <a:pt x="110" y="98"/>
                </a:lnTo>
                <a:lnTo>
                  <a:pt x="129" y="122"/>
                </a:lnTo>
                <a:lnTo>
                  <a:pt x="145" y="145"/>
                </a:lnTo>
                <a:lnTo>
                  <a:pt x="161" y="172"/>
                </a:lnTo>
                <a:lnTo>
                  <a:pt x="175" y="197"/>
                </a:lnTo>
                <a:lnTo>
                  <a:pt x="189" y="225"/>
                </a:lnTo>
                <a:lnTo>
                  <a:pt x="200" y="253"/>
                </a:lnTo>
                <a:lnTo>
                  <a:pt x="209" y="282"/>
                </a:lnTo>
                <a:lnTo>
                  <a:pt x="216" y="312"/>
                </a:lnTo>
                <a:lnTo>
                  <a:pt x="223" y="342"/>
                </a:lnTo>
                <a:lnTo>
                  <a:pt x="227" y="372"/>
                </a:lnTo>
                <a:lnTo>
                  <a:pt x="228" y="404"/>
                </a:lnTo>
                <a:lnTo>
                  <a:pt x="228" y="40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7">
            <a:noFill/>
            <a:prstDash val="solid"/>
            <a:round/>
            <a:headEnd/>
            <a:tailEnd/>
          </a:ln>
          <a:scene3d>
            <a:camera prst="orthographicFront"/>
            <a:lightRig rig="soft" dir="t"/>
          </a:scene3d>
          <a:sp3d prstMaterial="dkEdge"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7151" y="27432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52400" y="1828800"/>
            <a:ext cx="2591594" cy="915194"/>
            <a:chOff x="6096000" y="2181225"/>
            <a:chExt cx="2591594" cy="915194"/>
          </a:xfrm>
        </p:grpSpPr>
        <p:sp>
          <p:nvSpPr>
            <p:cNvPr id="22" name="TextBox 21"/>
            <p:cNvSpPr txBox="1"/>
            <p:nvPr/>
          </p:nvSpPr>
          <p:spPr>
            <a:xfrm>
              <a:off x="6096000" y="2209800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Your text here. Your text here. 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8229600" y="2638425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248400" y="2181225"/>
              <a:ext cx="2438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6"/>
          <p:cNvGrpSpPr/>
          <p:nvPr/>
        </p:nvGrpSpPr>
        <p:grpSpPr>
          <a:xfrm>
            <a:off x="6248400" y="2057400"/>
            <a:ext cx="2590800" cy="1967567"/>
            <a:chOff x="6248400" y="2181225"/>
            <a:chExt cx="2590800" cy="1967567"/>
          </a:xfrm>
        </p:grpSpPr>
        <p:sp>
          <p:nvSpPr>
            <p:cNvPr id="28" name="TextBox 27"/>
            <p:cNvSpPr txBox="1"/>
            <p:nvPr/>
          </p:nvSpPr>
          <p:spPr>
            <a:xfrm>
              <a:off x="6248400" y="2209800"/>
              <a:ext cx="2590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 may add any number of points by copying the arrow s and the text boxes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5487194" y="2942431"/>
              <a:ext cx="1524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48400" y="2181225"/>
              <a:ext cx="2438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2"/>
          <p:cNvGrpSpPr/>
          <p:nvPr/>
        </p:nvGrpSpPr>
        <p:grpSpPr>
          <a:xfrm>
            <a:off x="3276600" y="5105400"/>
            <a:ext cx="2590800" cy="914400"/>
            <a:chOff x="3276600" y="5486400"/>
            <a:chExt cx="2590800" cy="914400"/>
          </a:xfrm>
        </p:grpSpPr>
        <p:grpSp>
          <p:nvGrpSpPr>
            <p:cNvPr id="11" name="Group 16"/>
            <p:cNvGrpSpPr/>
            <p:nvPr/>
          </p:nvGrpSpPr>
          <p:grpSpPr>
            <a:xfrm>
              <a:off x="3276600" y="5486400"/>
              <a:ext cx="2590800" cy="859572"/>
              <a:chOff x="5848350" y="2181225"/>
              <a:chExt cx="2590800" cy="85957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848350" y="2209800"/>
                <a:ext cx="2590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alibri" pitchFamily="34" charset="0"/>
                  </a:rPr>
                  <a:t>Your text here. Your text here. </a:t>
                </a:r>
                <a:endParaRPr lang="en-US" sz="2400" dirty="0">
                  <a:latin typeface="Calibri" pitchFamily="34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5943600" y="2181225"/>
                <a:ext cx="2438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 rot="5400000">
              <a:off x="5344319" y="5942806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-2365" y="3252850"/>
            <a:ext cx="9144000" cy="1676400"/>
            <a:chOff x="0" y="2086"/>
            <a:chExt cx="5760" cy="1056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3657600" y="2514600"/>
            <a:ext cx="2057400" cy="1981200"/>
            <a:chOff x="4069714" y="3252850"/>
            <a:chExt cx="1088136" cy="1051560"/>
          </a:xfrm>
        </p:grpSpPr>
        <p:sp>
          <p:nvSpPr>
            <p:cNvPr id="18" name="Ellipse 257"/>
            <p:cNvSpPr/>
            <p:nvPr/>
          </p:nvSpPr>
          <p:spPr bwMode="auto">
            <a:xfrm>
              <a:off x="4069714" y="3252850"/>
              <a:ext cx="1088136" cy="105156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>
              <a:innerShdw blurRad="190500" dist="114300" dir="570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noProof="1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9" name="Ellipse 91"/>
            <p:cNvSpPr>
              <a:spLocks noChangeArrowheads="1"/>
            </p:cNvSpPr>
            <p:nvPr/>
          </p:nvSpPr>
          <p:spPr bwMode="auto">
            <a:xfrm>
              <a:off x="4238433" y="3300350"/>
              <a:ext cx="755142" cy="49079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pitchFamily="34" charset="0"/>
                <a:buAutoNum type="arabicPeriod"/>
              </a:pPr>
              <a:endParaRPr lang="en-US" dirty="0">
                <a:solidFill>
                  <a:srgbClr val="FFFFFF"/>
                </a:solidFill>
                <a:latin typeface="Calibri" pitchFamily="34" charset="0"/>
                <a:ea typeface="ＭＳ Ｐゴシック" pitchFamily="-6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Title Text Here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804100" y="2285999"/>
            <a:ext cx="1882699" cy="112371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Your text here and more text here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Circular Arrow 5"/>
          <p:cNvSpPr/>
          <p:nvPr/>
        </p:nvSpPr>
        <p:spPr>
          <a:xfrm rot="5400000">
            <a:off x="3276600" y="2133600"/>
            <a:ext cx="2743200" cy="2743200"/>
          </a:xfrm>
          <a:prstGeom prst="circularArrow">
            <a:avLst>
              <a:gd name="adj1" fmla="val 8564"/>
              <a:gd name="adj2" fmla="val 1054439"/>
              <a:gd name="adj3" fmla="val 20453426"/>
              <a:gd name="adj4" fmla="val 15840527"/>
              <a:gd name="adj5" fmla="val 10179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Circular Arrow 6"/>
          <p:cNvSpPr/>
          <p:nvPr/>
        </p:nvSpPr>
        <p:spPr>
          <a:xfrm rot="16200000">
            <a:off x="3276600" y="2133600"/>
            <a:ext cx="2743200" cy="2743200"/>
          </a:xfrm>
          <a:prstGeom prst="circularArrow">
            <a:avLst>
              <a:gd name="adj1" fmla="val 8564"/>
              <a:gd name="adj2" fmla="val 1054439"/>
              <a:gd name="adj3" fmla="val 20453426"/>
              <a:gd name="adj4" fmla="val 15904129"/>
              <a:gd name="adj5" fmla="val 10179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Circular Arrow 7"/>
          <p:cNvSpPr/>
          <p:nvPr/>
        </p:nvSpPr>
        <p:spPr>
          <a:xfrm rot="10800000">
            <a:off x="3276600" y="2133600"/>
            <a:ext cx="2743200" cy="2743200"/>
          </a:xfrm>
          <a:prstGeom prst="circularArrow">
            <a:avLst>
              <a:gd name="adj1" fmla="val 8564"/>
              <a:gd name="adj2" fmla="val 1126334"/>
              <a:gd name="adj3" fmla="val 20453426"/>
              <a:gd name="adj4" fmla="val 15936006"/>
              <a:gd name="adj5" fmla="val 10179"/>
            </a:avLst>
          </a:prstGeom>
          <a:solidFill>
            <a:schemeClr val="bg2">
              <a:lumMod val="2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Circular Arrow 8"/>
          <p:cNvSpPr/>
          <p:nvPr/>
        </p:nvSpPr>
        <p:spPr>
          <a:xfrm>
            <a:off x="3276600" y="2133600"/>
            <a:ext cx="2743200" cy="2743200"/>
          </a:xfrm>
          <a:prstGeom prst="circularArrow">
            <a:avLst>
              <a:gd name="adj1" fmla="val 8564"/>
              <a:gd name="adj2" fmla="val 1054439"/>
              <a:gd name="adj3" fmla="val 20453426"/>
              <a:gd name="adj4" fmla="val 15840527"/>
              <a:gd name="adj5" fmla="val 10179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410199" y="2666999"/>
            <a:ext cx="137160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04799" y="2256710"/>
            <a:ext cx="2133600" cy="11237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Your text here and more text here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438399" y="2667000"/>
            <a:ext cx="137160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781799" y="3733799"/>
            <a:ext cx="1859170" cy="1123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Your text here and more text here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410199" y="4267200"/>
            <a:ext cx="137160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57199" y="3733799"/>
            <a:ext cx="1981200" cy="112371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Your text here and more text here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38399" y="4267200"/>
            <a:ext cx="137160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962400" y="2971800"/>
            <a:ext cx="1447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Your text here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0" y="4176163"/>
            <a:ext cx="9144000" cy="2049462"/>
            <a:chOff x="0" y="2086"/>
            <a:chExt cx="5760" cy="1056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4 aspects of the issue</a:t>
            </a:r>
            <a:endParaRPr lang="en-US"/>
          </a:p>
        </p:txBody>
      </p:sp>
      <p:grpSp>
        <p:nvGrpSpPr>
          <p:cNvPr id="8" name="Group 6"/>
          <p:cNvGrpSpPr/>
          <p:nvPr/>
        </p:nvGrpSpPr>
        <p:grpSpPr>
          <a:xfrm>
            <a:off x="838200" y="2886331"/>
            <a:ext cx="3200400" cy="3200400"/>
            <a:chOff x="2209800" y="2057400"/>
            <a:chExt cx="3200400" cy="3200400"/>
          </a:xfrm>
          <a:scene3d>
            <a:camera prst="perspectiveRelaxedModerately">
              <a:rot lat="19810851" lon="18608163" rev="2772963"/>
            </a:camera>
            <a:lightRig rig="brightRoom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2209800" y="2057400"/>
              <a:ext cx="1524000" cy="15240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37000">
                  <a:schemeClr val="accent5">
                    <a:lumMod val="75000"/>
                  </a:schemeClr>
                </a:gs>
                <a:gs pos="76000">
                  <a:schemeClr val="accent5">
                    <a:lumMod val="50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p3d extrusionH="381000" prstMaterial="dkEdge">
              <a:extrusionClr>
                <a:srgbClr val="867C4C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Impact" pitchFamily="34" charset="0"/>
                </a:rPr>
                <a:t>1</a:t>
              </a:r>
              <a:endParaRPr lang="en-US" sz="4800">
                <a:latin typeface="Impact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886200" y="2057400"/>
              <a:ext cx="1524000" cy="1524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7000">
                  <a:schemeClr val="accent6">
                    <a:lumMod val="75000"/>
                  </a:schemeClr>
                </a:gs>
                <a:gs pos="76000">
                  <a:schemeClr val="accent6">
                    <a:lumMod val="50000"/>
                  </a:schemeClr>
                </a:gs>
              </a:gsLst>
              <a:lin ang="81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p3d extrusionH="381000" prstMaterial="dkEdge">
              <a:extrusionClr>
                <a:srgbClr val="867C4C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Impact" pitchFamily="34" charset="0"/>
                </a:rPr>
                <a:t>2</a:t>
              </a:r>
              <a:endParaRPr lang="en-US" sz="4800">
                <a:latin typeface="Impact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209800" y="3733800"/>
              <a:ext cx="1524000" cy="1524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37000">
                  <a:schemeClr val="accent3">
                    <a:lumMod val="75000"/>
                  </a:schemeClr>
                </a:gs>
                <a:gs pos="76000">
                  <a:schemeClr val="accent3">
                    <a:lumMod val="50000"/>
                  </a:schemeClr>
                </a:gs>
              </a:gsLst>
              <a:lin ang="189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p3d extrusionH="381000" prstMaterial="dkEdge">
              <a:extrusionClr>
                <a:srgbClr val="867C4C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Impact" pitchFamily="34" charset="0"/>
                </a:rPr>
                <a:t>3</a:t>
              </a:r>
              <a:endParaRPr lang="en-US" sz="4800">
                <a:latin typeface="Impact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86200" y="3733800"/>
              <a:ext cx="1524000" cy="1524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37000">
                  <a:schemeClr val="bg2">
                    <a:lumMod val="25000"/>
                  </a:schemeClr>
                </a:gs>
                <a:gs pos="76000">
                  <a:schemeClr val="bg2">
                    <a:lumMod val="10000"/>
                  </a:schemeClr>
                </a:gs>
              </a:gsLst>
              <a:lin ang="135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p3d extrusionH="381000" prstMaterial="dkEdge">
              <a:extrusionClr>
                <a:srgbClr val="867C4C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Impact" pitchFamily="34" charset="0"/>
                </a:rPr>
                <a:t>4</a:t>
              </a:r>
              <a:endParaRPr lang="en-US" sz="4800">
                <a:latin typeface="Impact" pitchFamily="34" charset="0"/>
              </a:endParaRPr>
            </a:p>
          </p:txBody>
        </p:sp>
      </p:grpSp>
      <p:grpSp>
        <p:nvGrpSpPr>
          <p:cNvPr id="9" name="Group 31"/>
          <p:cNvGrpSpPr/>
          <p:nvPr/>
        </p:nvGrpSpPr>
        <p:grpSpPr>
          <a:xfrm>
            <a:off x="3733800" y="4408743"/>
            <a:ext cx="4800600" cy="458788"/>
            <a:chOff x="3733800" y="4722812"/>
            <a:chExt cx="4800600" cy="458788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3733800" y="4724400"/>
              <a:ext cx="609600" cy="45720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343400" y="4722812"/>
              <a:ext cx="4191000" cy="158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0"/>
          <p:cNvGrpSpPr/>
          <p:nvPr/>
        </p:nvGrpSpPr>
        <p:grpSpPr>
          <a:xfrm>
            <a:off x="2514600" y="3572131"/>
            <a:ext cx="6019800" cy="1524000"/>
            <a:chOff x="2514600" y="3886200"/>
            <a:chExt cx="6019800" cy="1524000"/>
          </a:xfrm>
        </p:grpSpPr>
        <p:cxnSp>
          <p:nvCxnSpPr>
            <p:cNvPr id="22" name="Straight Connector 21"/>
            <p:cNvCxnSpPr/>
            <p:nvPr/>
          </p:nvCxnSpPr>
          <p:spPr>
            <a:xfrm rot="5400000" flipH="1" flipV="1">
              <a:off x="2514600" y="3886200"/>
              <a:ext cx="1524000" cy="152400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038600" y="3886200"/>
              <a:ext cx="4495800" cy="158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9"/>
          <p:cNvGrpSpPr/>
          <p:nvPr/>
        </p:nvGrpSpPr>
        <p:grpSpPr>
          <a:xfrm>
            <a:off x="2590800" y="2733931"/>
            <a:ext cx="5943600" cy="1066800"/>
            <a:chOff x="2590800" y="3048000"/>
            <a:chExt cx="5943600" cy="1066800"/>
          </a:xfrm>
        </p:grpSpPr>
        <p:cxnSp>
          <p:nvCxnSpPr>
            <p:cNvPr id="17" name="Straight Connector 16"/>
            <p:cNvCxnSpPr/>
            <p:nvPr/>
          </p:nvCxnSpPr>
          <p:spPr>
            <a:xfrm rot="5400000" flipH="1" flipV="1">
              <a:off x="2552700" y="3086100"/>
              <a:ext cx="1066800" cy="99060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81400" y="3048000"/>
              <a:ext cx="4953000" cy="158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8"/>
          <p:cNvGrpSpPr/>
          <p:nvPr/>
        </p:nvGrpSpPr>
        <p:grpSpPr>
          <a:xfrm>
            <a:off x="1143000" y="1971931"/>
            <a:ext cx="7391400" cy="1905000"/>
            <a:chOff x="1143000" y="2286000"/>
            <a:chExt cx="7391400" cy="1905000"/>
          </a:xfrm>
        </p:grpSpPr>
        <p:cxnSp>
          <p:nvCxnSpPr>
            <p:cNvPr id="14" name="Straight Connector 13"/>
            <p:cNvCxnSpPr/>
            <p:nvPr/>
          </p:nvCxnSpPr>
          <p:spPr>
            <a:xfrm rot="5400000" flipH="1" flipV="1">
              <a:off x="1104900" y="2324100"/>
              <a:ext cx="1905000" cy="182880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971800" y="2286000"/>
              <a:ext cx="5562600" cy="158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352993" y="1511854"/>
            <a:ext cx="432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52993" y="2272266"/>
            <a:ext cx="432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Your text here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52993" y="3110466"/>
            <a:ext cx="432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Your text here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52993" y="3947078"/>
            <a:ext cx="432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Four aspects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7" name="Group 19"/>
          <p:cNvGrpSpPr/>
          <p:nvPr/>
        </p:nvGrpSpPr>
        <p:grpSpPr>
          <a:xfrm>
            <a:off x="2240475" y="1371600"/>
            <a:ext cx="4419600" cy="4419600"/>
            <a:chOff x="1524000" y="1752600"/>
            <a:chExt cx="4419600" cy="4419600"/>
          </a:xfrm>
          <a:effectLst>
            <a:outerShdw blurRad="1651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grpSp>
          <p:nvGrpSpPr>
            <p:cNvPr id="16" name="Group 15"/>
            <p:cNvGrpSpPr/>
            <p:nvPr/>
          </p:nvGrpSpPr>
          <p:grpSpPr>
            <a:xfrm>
              <a:off x="1524000" y="1752600"/>
              <a:ext cx="2133600" cy="2133600"/>
              <a:chOff x="1524000" y="1752600"/>
              <a:chExt cx="2133600" cy="2133600"/>
            </a:xfrm>
          </p:grpSpPr>
          <p:sp>
            <p:nvSpPr>
              <p:cNvPr id="4" name="Teardrop 3"/>
              <p:cNvSpPr>
                <a:spLocks/>
              </p:cNvSpPr>
              <p:nvPr/>
            </p:nvSpPr>
            <p:spPr>
              <a:xfrm rot="5400000">
                <a:off x="1524000" y="1752600"/>
                <a:ext cx="2133600" cy="2133600"/>
              </a:xfrm>
              <a:prstGeom prst="teardrop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sp3d extrusionH="120650">
                <a:bevelT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747650" y="1940625"/>
                <a:ext cx="1752600" cy="1752600"/>
              </a:xfrm>
              <a:prstGeom prst="ellipse">
                <a:avLst/>
              </a:prstGeom>
              <a:solidFill>
                <a:schemeClr val="bg1"/>
              </a:solidFill>
              <a:effectLst>
                <a:innerShdw blurRad="165100" dist="50800" dir="13500000">
                  <a:prstClr val="black">
                    <a:alpha val="50000"/>
                  </a:prstClr>
                </a:innerShdw>
              </a:effectLst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05000" y="2433450"/>
                <a:ext cx="1447800" cy="830997"/>
              </a:xfrm>
              <a:prstGeom prst="rect">
                <a:avLst/>
              </a:prstGeom>
              <a:noFill/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alibri" pitchFamily="34" charset="0"/>
                  </a:rPr>
                  <a:t>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grpSp>
          <p:nvGrpSpPr>
            <p:cNvPr id="17" name="Group 18"/>
            <p:cNvGrpSpPr/>
            <p:nvPr/>
          </p:nvGrpSpPr>
          <p:grpSpPr>
            <a:xfrm>
              <a:off x="3810000" y="1752600"/>
              <a:ext cx="2133600" cy="2133600"/>
              <a:chOff x="3810000" y="1752600"/>
              <a:chExt cx="2133600" cy="2133600"/>
            </a:xfrm>
          </p:grpSpPr>
          <p:sp>
            <p:nvSpPr>
              <p:cNvPr id="6" name="Teardrop 5"/>
              <p:cNvSpPr>
                <a:spLocks/>
              </p:cNvSpPr>
              <p:nvPr/>
            </p:nvSpPr>
            <p:spPr>
              <a:xfrm rot="16200000" flipH="1">
                <a:off x="3810000" y="1752600"/>
                <a:ext cx="2133600" cy="2133600"/>
              </a:xfrm>
              <a:prstGeom prst="teardrop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sp3d extrusionH="120650">
                <a:bevelT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38600" y="1940625"/>
                <a:ext cx="1752600" cy="1752600"/>
              </a:xfrm>
              <a:prstGeom prst="ellipse">
                <a:avLst/>
              </a:prstGeom>
              <a:solidFill>
                <a:schemeClr val="bg1"/>
              </a:solidFill>
              <a:effectLst>
                <a:innerShdw blurRad="165100" dist="50800" dir="13500000">
                  <a:prstClr val="black">
                    <a:alpha val="50000"/>
                  </a:prstClr>
                </a:innerShdw>
              </a:effectLst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91000" y="2433450"/>
                <a:ext cx="1447800" cy="830997"/>
              </a:xfrm>
              <a:prstGeom prst="rect">
                <a:avLst/>
              </a:prstGeom>
              <a:noFill/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alibri" pitchFamily="34" charset="0"/>
                  </a:rPr>
                  <a:t>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grpSp>
          <p:nvGrpSpPr>
            <p:cNvPr id="18" name="Group 16"/>
            <p:cNvGrpSpPr/>
            <p:nvPr/>
          </p:nvGrpSpPr>
          <p:grpSpPr>
            <a:xfrm>
              <a:off x="1524000" y="4038600"/>
              <a:ext cx="2133600" cy="2133600"/>
              <a:chOff x="1524000" y="4038600"/>
              <a:chExt cx="2133600" cy="2133600"/>
            </a:xfrm>
          </p:grpSpPr>
          <p:sp>
            <p:nvSpPr>
              <p:cNvPr id="3" name="Teardrop 2"/>
              <p:cNvSpPr/>
              <p:nvPr/>
            </p:nvSpPr>
            <p:spPr>
              <a:xfrm>
                <a:off x="1524000" y="4038600"/>
                <a:ext cx="2133600" cy="2133600"/>
              </a:xfrm>
              <a:prstGeom prst="teardrop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p3d extrusionH="120650">
                <a:bevelT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747650" y="4267200"/>
                <a:ext cx="1752600" cy="1752600"/>
              </a:xfrm>
              <a:prstGeom prst="ellipse">
                <a:avLst/>
              </a:prstGeom>
              <a:solidFill>
                <a:schemeClr val="bg1"/>
              </a:solidFill>
              <a:effectLst>
                <a:innerShdw blurRad="165100" dist="50800" dir="13500000">
                  <a:prstClr val="black">
                    <a:alpha val="50000"/>
                  </a:prstClr>
                </a:innerShdw>
              </a:effectLst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905000" y="4795650"/>
                <a:ext cx="1447800" cy="830997"/>
              </a:xfrm>
              <a:prstGeom prst="rect">
                <a:avLst/>
              </a:prstGeom>
              <a:noFill/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alibri" pitchFamily="34" charset="0"/>
                  </a:rPr>
                  <a:t>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grpSp>
          <p:nvGrpSpPr>
            <p:cNvPr id="19" name="Group 17"/>
            <p:cNvGrpSpPr/>
            <p:nvPr/>
          </p:nvGrpSpPr>
          <p:grpSpPr>
            <a:xfrm>
              <a:off x="3810000" y="4038600"/>
              <a:ext cx="2133600" cy="2133600"/>
              <a:chOff x="3810000" y="4038600"/>
              <a:chExt cx="2133600" cy="2133600"/>
            </a:xfrm>
          </p:grpSpPr>
          <p:sp>
            <p:nvSpPr>
              <p:cNvPr id="5" name="Teardrop 4"/>
              <p:cNvSpPr/>
              <p:nvPr/>
            </p:nvSpPr>
            <p:spPr>
              <a:xfrm flipH="1">
                <a:off x="3810000" y="4038600"/>
                <a:ext cx="2133600" cy="2133600"/>
              </a:xfrm>
              <a:prstGeom prst="teardrop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sp3d extrusionH="120650">
                <a:bevelT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038600" y="4267200"/>
                <a:ext cx="1752600" cy="1752600"/>
              </a:xfrm>
              <a:prstGeom prst="ellipse">
                <a:avLst/>
              </a:prstGeom>
              <a:solidFill>
                <a:schemeClr val="bg1"/>
              </a:solidFill>
              <a:effectLst>
                <a:innerShdw blurRad="165100" dist="50800" dir="13500000">
                  <a:prstClr val="black">
                    <a:alpha val="50000"/>
                  </a:prstClr>
                </a:innerShdw>
              </a:effectLst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91000" y="4795650"/>
                <a:ext cx="1447800" cy="830997"/>
              </a:xfrm>
              <a:prstGeom prst="rect">
                <a:avLst/>
              </a:prstGeom>
              <a:noFill/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alibri" pitchFamily="34" charset="0"/>
                  </a:rPr>
                  <a:t>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20" name="Group 31"/>
          <p:cNvGrpSpPr/>
          <p:nvPr/>
        </p:nvGrpSpPr>
        <p:grpSpPr>
          <a:xfrm>
            <a:off x="183075" y="1612075"/>
            <a:ext cx="2667000" cy="885313"/>
            <a:chOff x="183075" y="1612075"/>
            <a:chExt cx="2667000" cy="885313"/>
          </a:xfrm>
        </p:grpSpPr>
        <p:sp>
          <p:nvSpPr>
            <p:cNvPr id="21" name="TextBox 20"/>
            <p:cNvSpPr txBox="1"/>
            <p:nvPr/>
          </p:nvSpPr>
          <p:spPr>
            <a:xfrm>
              <a:off x="183075" y="1612075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Your text here. 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59275" y="2495800"/>
              <a:ext cx="2438400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2"/>
          <p:cNvGrpSpPr/>
          <p:nvPr/>
        </p:nvGrpSpPr>
        <p:grpSpPr>
          <a:xfrm>
            <a:off x="6279075" y="1683603"/>
            <a:ext cx="2667000" cy="830997"/>
            <a:chOff x="6279075" y="1683603"/>
            <a:chExt cx="2667000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6279075" y="1683603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here. 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355275" y="2495800"/>
              <a:ext cx="2438400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4"/>
          <p:cNvGrpSpPr/>
          <p:nvPr/>
        </p:nvGrpSpPr>
        <p:grpSpPr>
          <a:xfrm>
            <a:off x="76200" y="5181600"/>
            <a:ext cx="2667000" cy="830997"/>
            <a:chOff x="76200" y="5181600"/>
            <a:chExt cx="2667000" cy="830997"/>
          </a:xfrm>
        </p:grpSpPr>
        <p:sp>
          <p:nvSpPr>
            <p:cNvPr id="26" name="TextBox 25"/>
            <p:cNvSpPr txBox="1"/>
            <p:nvPr/>
          </p:nvSpPr>
          <p:spPr>
            <a:xfrm>
              <a:off x="76200" y="5181600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Your text here. Your text here. 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99900" y="5181600"/>
              <a:ext cx="2438400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3"/>
          <p:cNvGrpSpPr/>
          <p:nvPr/>
        </p:nvGrpSpPr>
        <p:grpSpPr>
          <a:xfrm>
            <a:off x="6507675" y="5181600"/>
            <a:ext cx="2667000" cy="830997"/>
            <a:chOff x="6507675" y="5181600"/>
            <a:chExt cx="2667000" cy="830997"/>
          </a:xfrm>
        </p:grpSpPr>
        <p:sp>
          <p:nvSpPr>
            <p:cNvPr id="28" name="TextBox 27"/>
            <p:cNvSpPr txBox="1"/>
            <p:nvPr/>
          </p:nvSpPr>
          <p:spPr>
            <a:xfrm>
              <a:off x="6507675" y="5181600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here. Your text here. 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507675" y="5181600"/>
              <a:ext cx="2438400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2362200"/>
            <a:ext cx="9144000" cy="1676400"/>
            <a:chOff x="0" y="2086"/>
            <a:chExt cx="5760" cy="1056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1981200" y="1143000"/>
            <a:ext cx="4822780" cy="4647406"/>
            <a:chOff x="2533650" y="1372394"/>
            <a:chExt cx="4191000" cy="4038600"/>
          </a:xfrm>
          <a:effectLst>
            <a:outerShdw blurRad="101600" dist="38100" dir="5400000" sx="101000" sy="101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2" name="Pie 1"/>
            <p:cNvSpPr/>
            <p:nvPr/>
          </p:nvSpPr>
          <p:spPr>
            <a:xfrm>
              <a:off x="3124200" y="1924050"/>
              <a:ext cx="2819400" cy="2819400"/>
            </a:xfrm>
            <a:prstGeom prst="pie">
              <a:avLst>
                <a:gd name="adj1" fmla="val 10777531"/>
                <a:gd name="adj2" fmla="val 1620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sp3d extrusionH="3175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Pie 2"/>
            <p:cNvSpPr/>
            <p:nvPr/>
          </p:nvSpPr>
          <p:spPr>
            <a:xfrm flipH="1">
              <a:off x="3238500" y="1924050"/>
              <a:ext cx="2819400" cy="2819400"/>
            </a:xfrm>
            <a:prstGeom prst="pie">
              <a:avLst>
                <a:gd name="adj1" fmla="val 10777531"/>
                <a:gd name="adj2" fmla="val 1620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sp3d extrusionH="3175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Pie 4"/>
            <p:cNvSpPr/>
            <p:nvPr/>
          </p:nvSpPr>
          <p:spPr>
            <a:xfrm flipV="1">
              <a:off x="3124200" y="2038350"/>
              <a:ext cx="2819400" cy="2819400"/>
            </a:xfrm>
            <a:prstGeom prst="pie">
              <a:avLst>
                <a:gd name="adj1" fmla="val 10777531"/>
                <a:gd name="adj2" fmla="val 16200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sp3d extrusionH="3175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ie 5"/>
            <p:cNvSpPr/>
            <p:nvPr/>
          </p:nvSpPr>
          <p:spPr>
            <a:xfrm flipH="1" flipV="1">
              <a:off x="3238500" y="2038350"/>
              <a:ext cx="2819400" cy="2819400"/>
            </a:xfrm>
            <a:prstGeom prst="pie">
              <a:avLst>
                <a:gd name="adj1" fmla="val 10777531"/>
                <a:gd name="adj2" fmla="val 1620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sp3d extrusionH="3175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86075" y="1685925"/>
              <a:ext cx="3429000" cy="3429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p3d extrusionH="3175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533650" y="3381375"/>
              <a:ext cx="419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  <a:sp3d extrusionH="3175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2562225" y="3390900"/>
              <a:ext cx="4038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  <a:sp3d extrusionH="3175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128570" y="278800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en-US" sz="2400" dirty="0" smtClean="0"/>
              <a:t>TEXT 4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277683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>
                <a:rot lat="0" lon="1200000" rev="0"/>
              </a:camera>
              <a:lightRig rig="threePt" dir="t"/>
            </a:scene3d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TEXT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8620" y="3682890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2400" dirty="0" smtClean="0"/>
              <a:t>TEXT 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99308" y="3644729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en-US" sz="2400" dirty="0" smtClean="0"/>
              <a:t>TEXT 3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532815" y="16764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34200" y="33528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505200" y="55626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34290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 contributing factors and their impact</a:t>
            </a:r>
            <a:endParaRPr lang="en-US" sz="36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2893593"/>
            <a:ext cx="9144000" cy="1676400"/>
            <a:chOff x="0" y="2086"/>
            <a:chExt cx="5760" cy="1056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2782519" y="1752600"/>
            <a:ext cx="3581399" cy="3675646"/>
            <a:chOff x="1143001" y="1676400"/>
            <a:chExt cx="2895599" cy="2971799"/>
          </a:xfrm>
          <a:effectLst>
            <a:outerShdw blurRad="190500" dist="571500" dir="9780000" sx="95000" sy="95000" kx="-1200000" algn="bl" rotWithShape="0">
              <a:prstClr val="black">
                <a:alpha val="12000"/>
              </a:prstClr>
            </a:outerShdw>
          </a:effectLst>
          <a:scene3d>
            <a:camera prst="perspectiveRelaxed"/>
            <a:lightRig rig="soft" dir="t">
              <a:rot lat="0" lon="0" rev="2400000"/>
            </a:lightRig>
          </a:scene3d>
        </p:grpSpPr>
        <p:sp>
          <p:nvSpPr>
            <p:cNvPr id="4" name="Bent Arrow 3"/>
            <p:cNvSpPr/>
            <p:nvPr/>
          </p:nvSpPr>
          <p:spPr>
            <a:xfrm>
              <a:off x="1295400" y="1676400"/>
              <a:ext cx="1284973" cy="1371600"/>
            </a:xfrm>
            <a:prstGeom prst="bentArrow">
              <a:avLst/>
            </a:prstGeom>
            <a:sp3d extrusionH="381000" prstMaterial="soft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" name="Bent Arrow 4"/>
            <p:cNvSpPr/>
            <p:nvPr/>
          </p:nvSpPr>
          <p:spPr>
            <a:xfrm rot="5400000">
              <a:off x="2710313" y="1785487"/>
              <a:ext cx="1284973" cy="1371600"/>
            </a:xfrm>
            <a:prstGeom prst="bentArrow">
              <a:avLst/>
            </a:prstGeom>
            <a:sp3d extrusionH="381000" prstMaterial="soft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" name="Bent Arrow 5"/>
            <p:cNvSpPr/>
            <p:nvPr/>
          </p:nvSpPr>
          <p:spPr>
            <a:xfrm rot="10800000">
              <a:off x="2590801" y="3276599"/>
              <a:ext cx="1284973" cy="1371600"/>
            </a:xfrm>
            <a:prstGeom prst="bentArrow">
              <a:avLst/>
            </a:prstGeom>
            <a:sp3d extrusionH="381000" prstMaterial="soft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" name="Bent Arrow 6"/>
            <p:cNvSpPr/>
            <p:nvPr/>
          </p:nvSpPr>
          <p:spPr>
            <a:xfrm rot="16200000">
              <a:off x="1186314" y="3157086"/>
              <a:ext cx="1284973" cy="1371600"/>
            </a:xfrm>
            <a:prstGeom prst="bentArrow">
              <a:avLst/>
            </a:prstGeom>
            <a:sp3d extrusionH="381000" prstMaterial="soft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uppe 72"/>
          <p:cNvGrpSpPr>
            <a:grpSpLocks/>
          </p:cNvGrpSpPr>
          <p:nvPr/>
        </p:nvGrpSpPr>
        <p:grpSpPr bwMode="auto">
          <a:xfrm>
            <a:off x="3938970" y="2897406"/>
            <a:ext cx="1272310" cy="1456532"/>
            <a:chOff x="6736239" y="307975"/>
            <a:chExt cx="1336199" cy="1454438"/>
          </a:xfrm>
        </p:grpSpPr>
        <p:sp>
          <p:nvSpPr>
            <p:cNvPr id="27" name="Ellipse 98"/>
            <p:cNvSpPr/>
            <p:nvPr/>
          </p:nvSpPr>
          <p:spPr bwMode="auto">
            <a:xfrm>
              <a:off x="6786578" y="1500174"/>
              <a:ext cx="1198946" cy="262239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9" name="Gruppe 69"/>
            <p:cNvGrpSpPr>
              <a:grpSpLocks/>
            </p:cNvGrpSpPr>
            <p:nvPr/>
          </p:nvGrpSpPr>
          <p:grpSpPr bwMode="auto">
            <a:xfrm>
              <a:off x="6736239" y="307975"/>
              <a:ext cx="1336199" cy="1335088"/>
              <a:chOff x="6990733" y="4742888"/>
              <a:chExt cx="1335699" cy="1335810"/>
            </a:xfrm>
          </p:grpSpPr>
          <p:sp>
            <p:nvSpPr>
              <p:cNvPr id="28" name="Ellipse 99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29" name="Ellipse 100"/>
              <p:cNvSpPr>
                <a:spLocks noChangeArrowheads="1"/>
              </p:cNvSpPr>
              <p:nvPr/>
            </p:nvSpPr>
            <p:spPr bwMode="auto">
              <a:xfrm>
                <a:off x="7169968" y="4786328"/>
                <a:ext cx="982937" cy="72132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Four interconnected processes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1752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latin typeface="Calibri" pitchFamily="34" charset="0"/>
              </a:rPr>
              <a:t>Step 1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This is the text regarding Step 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1752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Calibri" pitchFamily="34" charset="0"/>
              </a:rPr>
              <a:t>Step 2</a:t>
            </a:r>
          </a:p>
          <a:p>
            <a:r>
              <a:rPr lang="en-US" sz="2000" dirty="0" smtClean="0">
                <a:latin typeface="Calibri" pitchFamily="34" charset="0"/>
              </a:rPr>
              <a:t>This is the text regarding Step 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51054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latin typeface="Calibri" pitchFamily="34" charset="0"/>
              </a:rPr>
              <a:t>Step 4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This is the text regarding Step 4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0" y="5156537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Calibri" pitchFamily="34" charset="0"/>
              </a:rPr>
              <a:t>Step 3</a:t>
            </a:r>
          </a:p>
          <a:p>
            <a:r>
              <a:rPr lang="en-US" sz="2000" dirty="0" smtClean="0">
                <a:latin typeface="Calibri" pitchFamily="34" charset="0"/>
              </a:rPr>
              <a:t>This is the text regarding Step 3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cause, four outcomes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1627815" y="914400"/>
            <a:ext cx="5486400" cy="5181600"/>
            <a:chOff x="2133600" y="1752600"/>
            <a:chExt cx="4419600" cy="4419600"/>
          </a:xfrm>
          <a:effectLst>
            <a:outerShdw blurRad="1905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3000000"/>
            </a:lightRig>
          </a:scene3d>
        </p:grpSpPr>
        <p:sp>
          <p:nvSpPr>
            <p:cNvPr id="4" name="Bent Arrow 3"/>
            <p:cNvSpPr/>
            <p:nvPr/>
          </p:nvSpPr>
          <p:spPr>
            <a:xfrm>
              <a:off x="3390899" y="1752600"/>
              <a:ext cx="1905000" cy="1828800"/>
            </a:xfrm>
            <a:prstGeom prst="bentArrow">
              <a:avLst>
                <a:gd name="adj1" fmla="val 15698"/>
                <a:gd name="adj2" fmla="val 15407"/>
                <a:gd name="adj3" fmla="val 25000"/>
                <a:gd name="adj4" fmla="val 79167"/>
              </a:avLst>
            </a:prstGeom>
            <a:ln>
              <a:noFill/>
            </a:ln>
            <a:sp3d extrusionH="254000" prstMaterial="dkEdge">
              <a:bevelT w="88900" h="5715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Bent Arrow 4"/>
            <p:cNvSpPr/>
            <p:nvPr/>
          </p:nvSpPr>
          <p:spPr>
            <a:xfrm rot="16200000">
              <a:off x="2095500" y="3048000"/>
              <a:ext cx="1905000" cy="1828800"/>
            </a:xfrm>
            <a:prstGeom prst="bentArrow">
              <a:avLst>
                <a:gd name="adj1" fmla="val 15698"/>
                <a:gd name="adj2" fmla="val 15407"/>
                <a:gd name="adj3" fmla="val 25000"/>
                <a:gd name="adj4" fmla="val 79167"/>
              </a:avLst>
            </a:prstGeom>
            <a:ln>
              <a:noFill/>
            </a:ln>
            <a:sp3d extrusionH="254000" prstMaterial="dkEdge">
              <a:bevelT w="88900" h="5715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Bent Arrow 5"/>
            <p:cNvSpPr/>
            <p:nvPr/>
          </p:nvSpPr>
          <p:spPr>
            <a:xfrm rot="10800000">
              <a:off x="3390900" y="4343400"/>
              <a:ext cx="1905000" cy="1828800"/>
            </a:xfrm>
            <a:prstGeom prst="bentArrow">
              <a:avLst>
                <a:gd name="adj1" fmla="val 15698"/>
                <a:gd name="adj2" fmla="val 15407"/>
                <a:gd name="adj3" fmla="val 25000"/>
                <a:gd name="adj4" fmla="val 79167"/>
              </a:avLst>
            </a:prstGeom>
            <a:ln>
              <a:noFill/>
            </a:ln>
            <a:sp3d extrusionH="254000" prstMaterial="dkEdge">
              <a:bevelT w="88900" h="5715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ent Arrow 6"/>
            <p:cNvSpPr/>
            <p:nvPr/>
          </p:nvSpPr>
          <p:spPr>
            <a:xfrm rot="5400000">
              <a:off x="4686300" y="3047999"/>
              <a:ext cx="1905000" cy="1828800"/>
            </a:xfrm>
            <a:prstGeom prst="bentArrow">
              <a:avLst>
                <a:gd name="adj1" fmla="val 15698"/>
                <a:gd name="adj2" fmla="val 15407"/>
                <a:gd name="adj3" fmla="val 25000"/>
                <a:gd name="adj4" fmla="val 79167"/>
              </a:avLst>
            </a:prstGeom>
            <a:ln>
              <a:noFill/>
            </a:ln>
            <a:sp3d extrusionH="254000" prstMaterial="dkEdge">
              <a:bevelT w="88900" h="5715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99215" y="22860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46815" y="48768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0574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71215" y="46482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3717113" y="2909770"/>
            <a:ext cx="1428303" cy="1428303"/>
          </a:xfrm>
          <a:prstGeom prst="ellipse">
            <a:avLst/>
          </a:prstGeom>
          <a:ln>
            <a:noFill/>
          </a:ln>
          <a:effectLst>
            <a:outerShdw blurRad="1143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  <a:sp3d extrusionH="127000" prstMaterial="dkEdge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33800" y="2932093"/>
            <a:ext cx="14478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2800" dirty="0" smtClean="0"/>
              <a:t>Your text here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The five factors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2638300" y="1600200"/>
            <a:ext cx="4023347" cy="4127497"/>
            <a:chOff x="2074224" y="1816103"/>
            <a:chExt cx="4445476" cy="4560553"/>
          </a:xfrm>
        </p:grpSpPr>
        <p:grpSp>
          <p:nvGrpSpPr>
            <p:cNvPr id="9" name="Group 14"/>
            <p:cNvGrpSpPr/>
            <p:nvPr/>
          </p:nvGrpSpPr>
          <p:grpSpPr>
            <a:xfrm>
              <a:off x="2074224" y="1816103"/>
              <a:ext cx="4445476" cy="4560553"/>
              <a:chOff x="2447017" y="1804940"/>
              <a:chExt cx="3296256" cy="3131354"/>
            </a:xfrm>
            <a:scene3d>
              <a:camera prst="perspectiveHeroicExtremeRightFacing" fov="5100000"/>
              <a:lightRig rig="soft" dir="t"/>
            </a:scene3d>
          </p:grpSpPr>
          <p:sp>
            <p:nvSpPr>
              <p:cNvPr id="3" name="Teardrop 2"/>
              <p:cNvSpPr/>
              <p:nvPr/>
            </p:nvSpPr>
            <p:spPr>
              <a:xfrm rot="21103824">
                <a:off x="2865405" y="3866366"/>
                <a:ext cx="1066800" cy="1066800"/>
              </a:xfrm>
              <a:prstGeom prst="teardrop">
                <a:avLst>
                  <a:gd name="adj" fmla="val 137848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p3d extrusionH="171450" prstMaterial="dkEdge">
                <a:bevelT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4" name="Teardrop 3"/>
              <p:cNvSpPr/>
              <p:nvPr/>
            </p:nvSpPr>
            <p:spPr>
              <a:xfrm rot="3600000">
                <a:off x="2447017" y="2627136"/>
                <a:ext cx="1066800" cy="1066800"/>
              </a:xfrm>
              <a:prstGeom prst="teardrop">
                <a:avLst>
                  <a:gd name="adj" fmla="val 137848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p3d extrusionH="171450" prstMaterial="dkEdge">
                <a:bevelT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6" name="Teardrop 5"/>
              <p:cNvSpPr/>
              <p:nvPr/>
            </p:nvSpPr>
            <p:spPr>
              <a:xfrm rot="18000000" flipH="1">
                <a:off x="4676473" y="2633639"/>
                <a:ext cx="1066800" cy="1066800"/>
              </a:xfrm>
              <a:prstGeom prst="teardrop">
                <a:avLst>
                  <a:gd name="adj" fmla="val 137848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p3d extrusionH="171450" prstMaterial="dkEdge">
                <a:bevelT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7" name="Teardrop 6"/>
              <p:cNvSpPr/>
              <p:nvPr/>
            </p:nvSpPr>
            <p:spPr>
              <a:xfrm rot="13689752" flipH="1">
                <a:off x="3553377" y="1804940"/>
                <a:ext cx="1066800" cy="1066800"/>
              </a:xfrm>
              <a:prstGeom prst="teardrop">
                <a:avLst>
                  <a:gd name="adj" fmla="val 137848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sp3d extrusionH="171450" prstMaterial="dkEdge">
                <a:bevelT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8" name="Teardrop 7"/>
              <p:cNvSpPr/>
              <p:nvPr/>
            </p:nvSpPr>
            <p:spPr>
              <a:xfrm rot="496176" flipH="1">
                <a:off x="4249895" y="3869494"/>
                <a:ext cx="1066800" cy="1066800"/>
              </a:xfrm>
              <a:prstGeom prst="teardrop">
                <a:avLst>
                  <a:gd name="adj" fmla="val 137848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p3d extrusionH="171450" prstMaterial="dkEdge">
                <a:bevelT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819401" y="2895601"/>
                <a:ext cx="343037" cy="490343"/>
              </a:xfrm>
              <a:prstGeom prst="rect">
                <a:avLst/>
              </a:prstGeom>
              <a:noFill/>
              <a:ln>
                <a:noFill/>
              </a:ln>
              <a:sp3d extrusionH="171450" prstMaterial="dkEdge">
                <a:bevelT/>
                <a:extrusionClr>
                  <a:schemeClr val="bg2">
                    <a:lumMod val="50000"/>
                  </a:schemeClr>
                </a:extrusion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  <a:endParaRPr lang="en-US" sz="36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962400" y="1981201"/>
                <a:ext cx="343037" cy="490343"/>
              </a:xfrm>
              <a:prstGeom prst="rect">
                <a:avLst/>
              </a:prstGeom>
              <a:noFill/>
              <a:ln>
                <a:noFill/>
              </a:ln>
              <a:sp3d extrusionH="171450" prstMaterial="dkEdge">
                <a:bevelT/>
                <a:extrusionClr>
                  <a:schemeClr val="bg2">
                    <a:lumMod val="50000"/>
                  </a:schemeClr>
                </a:extrusion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  <a:endParaRPr lang="en-US" sz="36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952999" y="2895601"/>
                <a:ext cx="343037" cy="490343"/>
              </a:xfrm>
              <a:prstGeom prst="rect">
                <a:avLst/>
              </a:prstGeom>
              <a:noFill/>
              <a:ln>
                <a:noFill/>
              </a:ln>
              <a:sp3d extrusionH="171450" prstMaterial="dkEdge">
                <a:bevelT/>
                <a:extrusionClr>
                  <a:schemeClr val="bg2">
                    <a:lumMod val="50000"/>
                  </a:schemeClr>
                </a:extrusion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  <a:endParaRPr lang="en-US" sz="36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72000" y="4114801"/>
                <a:ext cx="343037" cy="490343"/>
              </a:xfrm>
              <a:prstGeom prst="rect">
                <a:avLst/>
              </a:prstGeom>
              <a:noFill/>
              <a:ln>
                <a:noFill/>
              </a:ln>
              <a:sp3d extrusionH="171450" prstMaterial="dkEdge">
                <a:bevelT/>
                <a:extrusionClr>
                  <a:schemeClr val="bg2">
                    <a:lumMod val="50000"/>
                  </a:schemeClr>
                </a:extrusion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4</a:t>
                </a:r>
                <a:endParaRPr lang="en-US" sz="36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00400" y="4114801"/>
                <a:ext cx="343037" cy="490343"/>
              </a:xfrm>
              <a:prstGeom prst="rect">
                <a:avLst/>
              </a:prstGeom>
              <a:noFill/>
              <a:ln>
                <a:noFill/>
              </a:ln>
              <a:sp3d extrusionH="171450" prstMaterial="dkEdge">
                <a:bevelT/>
                <a:extrusionClr>
                  <a:schemeClr val="bg2">
                    <a:lumMod val="50000"/>
                  </a:schemeClr>
                </a:extrusion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5</a:t>
                </a:r>
                <a:endParaRPr lang="en-US" sz="36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805050" y="3733800"/>
              <a:ext cx="933200" cy="933200"/>
            </a:xfrm>
            <a:prstGeom prst="ellipse">
              <a:avLst/>
            </a:prstGeom>
            <a:solidFill>
              <a:schemeClr val="accent2">
                <a:lumMod val="75000"/>
                <a:alpha val="93000"/>
              </a:schemeClr>
            </a:solidFill>
            <a:ln>
              <a:noFill/>
            </a:ln>
            <a:scene3d>
              <a:camera prst="perspectiveContrastingRightFacing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64825" y="1524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2336197"/>
            <a:ext cx="24384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19800" y="287905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914900" y="3715000"/>
            <a:ext cx="2743200" cy="188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91300" y="506977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686300" y="5029200"/>
            <a:ext cx="24384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0325" y="5257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here. Your text here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09500" y="5181600"/>
            <a:ext cx="24384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4750" y="1905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here. Your text here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04700" y="2819400"/>
            <a:ext cx="24384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4191000"/>
            <a:ext cx="9144000" cy="1676400"/>
            <a:chOff x="0" y="2086"/>
            <a:chExt cx="5760" cy="1056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05693" y="2129135"/>
            <a:ext cx="295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05693" y="3906186"/>
            <a:ext cx="295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5" name="Group 34"/>
          <p:cNvGrpSpPr/>
          <p:nvPr/>
        </p:nvGrpSpPr>
        <p:grpSpPr>
          <a:xfrm>
            <a:off x="990600" y="1524000"/>
            <a:ext cx="3962400" cy="3962400"/>
            <a:chOff x="990600" y="1524000"/>
            <a:chExt cx="3962400" cy="3962400"/>
          </a:xfrm>
        </p:grpSpPr>
        <p:sp>
          <p:nvSpPr>
            <p:cNvPr id="17" name="Ellipse 53"/>
            <p:cNvSpPr/>
            <p:nvPr/>
          </p:nvSpPr>
          <p:spPr bwMode="auto">
            <a:xfrm>
              <a:off x="990600" y="4928442"/>
              <a:ext cx="3962400" cy="557958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018412" y="1524000"/>
              <a:ext cx="3794067" cy="367679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29193" y="1728267"/>
              <a:ext cx="3372504" cy="32682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10800000">
              <a:off x="1229193" y="1796354"/>
              <a:ext cx="3372504" cy="3200176"/>
            </a:xfrm>
            <a:prstGeom prst="blockArc">
              <a:avLst>
                <a:gd name="adj1" fmla="val 10741522"/>
                <a:gd name="adj2" fmla="val 0"/>
                <a:gd name="adj3" fmla="val 2500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" name="Block Arc 5"/>
            <p:cNvSpPr/>
            <p:nvPr/>
          </p:nvSpPr>
          <p:spPr>
            <a:xfrm rot="10800000" flipV="1">
              <a:off x="1229193" y="1728267"/>
              <a:ext cx="3372504" cy="3336353"/>
            </a:xfrm>
            <a:prstGeom prst="blockArc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002059" y="2477244"/>
              <a:ext cx="1770565" cy="17158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7" name="Group 23"/>
            <p:cNvGrpSpPr/>
            <p:nvPr/>
          </p:nvGrpSpPr>
          <p:grpSpPr>
            <a:xfrm>
              <a:off x="1778502" y="2537376"/>
              <a:ext cx="1966390" cy="1734939"/>
              <a:chOff x="4039580" y="1868385"/>
              <a:chExt cx="2132620" cy="1941615"/>
            </a:xfrm>
          </p:grpSpPr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>
                <a:off x="4039580" y="1904490"/>
                <a:ext cx="1904020" cy="1905510"/>
              </a:xfrm>
              <a:prstGeom prst="ellipse">
                <a:avLst/>
              </a:prstGeom>
              <a:gradFill rotWithShape="1">
                <a:gsLst>
                  <a:gs pos="0">
                    <a:srgbClr val="FFFF99">
                      <a:alpha val="70000"/>
                    </a:srgbClr>
                  </a:gs>
                  <a:gs pos="100000">
                    <a:srgbClr val="FFFF99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1" name="Oval 15"/>
              <p:cNvSpPr>
                <a:spLocks noChangeArrowheads="1"/>
              </p:cNvSpPr>
              <p:nvPr/>
            </p:nvSpPr>
            <p:spPr bwMode="auto">
              <a:xfrm>
                <a:off x="4343988" y="1868385"/>
                <a:ext cx="1826449" cy="182964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2" name="Oval 16"/>
              <p:cNvSpPr>
                <a:spLocks noChangeArrowheads="1"/>
              </p:cNvSpPr>
              <p:nvPr/>
            </p:nvSpPr>
            <p:spPr bwMode="auto">
              <a:xfrm>
                <a:off x="4352803" y="1911213"/>
                <a:ext cx="1819397" cy="1822587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4" name="Oval 18"/>
              <p:cNvSpPr>
                <a:spLocks noChangeArrowheads="1"/>
              </p:cNvSpPr>
              <p:nvPr/>
            </p:nvSpPr>
            <p:spPr bwMode="auto">
              <a:xfrm>
                <a:off x="4571413" y="1944252"/>
                <a:ext cx="761608" cy="7622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1791277" y="1796355"/>
              <a:ext cx="2248336" cy="19064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963646" y="2441839"/>
              <a:ext cx="1854281" cy="179837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3962400" y="2590800"/>
            <a:ext cx="3543869" cy="14367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9"/>
          <p:cNvGrpSpPr/>
          <p:nvPr/>
        </p:nvGrpSpPr>
        <p:grpSpPr>
          <a:xfrm>
            <a:off x="3534111" y="4272315"/>
            <a:ext cx="3972158" cy="140672"/>
            <a:chOff x="3509712" y="1952522"/>
            <a:chExt cx="3972158" cy="14067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509712" y="1952522"/>
              <a:ext cx="945192" cy="139084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54904" y="2091606"/>
              <a:ext cx="3026966" cy="1588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007367" y="2946221"/>
            <a:ext cx="1772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CORE MESSAGE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Five sided discussion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2584450" y="1600200"/>
            <a:ext cx="3810000" cy="3625850"/>
            <a:chOff x="2279650" y="1978025"/>
            <a:chExt cx="3810000" cy="3625850"/>
          </a:xfrm>
          <a:effectLst>
            <a:outerShdw blurRad="1778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600000"/>
            </a:lightRig>
          </a:scene3d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191000" y="1981200"/>
              <a:ext cx="1889125" cy="1577975"/>
            </a:xfrm>
            <a:custGeom>
              <a:avLst/>
              <a:gdLst/>
              <a:ahLst/>
              <a:cxnLst>
                <a:cxn ang="0">
                  <a:pos x="622" y="994"/>
                </a:cxn>
                <a:cxn ang="0">
                  <a:pos x="1190" y="866"/>
                </a:cxn>
                <a:cxn ang="0">
                  <a:pos x="0" y="0"/>
                </a:cxn>
                <a:cxn ang="0">
                  <a:pos x="0" y="542"/>
                </a:cxn>
                <a:cxn ang="0">
                  <a:pos x="622" y="994"/>
                </a:cxn>
              </a:cxnLst>
              <a:rect l="0" t="0" r="r" b="b"/>
              <a:pathLst>
                <a:path w="1190" h="994">
                  <a:moveTo>
                    <a:pt x="622" y="994"/>
                  </a:moveTo>
                  <a:lnTo>
                    <a:pt x="1190" y="866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22" y="9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2279650" y="3362325"/>
              <a:ext cx="1292225" cy="2241550"/>
            </a:xfrm>
            <a:custGeom>
              <a:avLst/>
              <a:gdLst/>
              <a:ahLst/>
              <a:cxnLst>
                <a:cxn ang="0">
                  <a:pos x="576" y="128"/>
                </a:cxn>
                <a:cxn ang="0">
                  <a:pos x="578" y="128"/>
                </a:cxn>
                <a:cxn ang="0">
                  <a:pos x="0" y="0"/>
                </a:cxn>
                <a:cxn ang="0">
                  <a:pos x="458" y="1412"/>
                </a:cxn>
                <a:cxn ang="0">
                  <a:pos x="460" y="1412"/>
                </a:cxn>
                <a:cxn ang="0">
                  <a:pos x="814" y="864"/>
                </a:cxn>
                <a:cxn ang="0">
                  <a:pos x="576" y="128"/>
                </a:cxn>
              </a:cxnLst>
              <a:rect l="0" t="0" r="r" b="b"/>
              <a:pathLst>
                <a:path w="814" h="1412">
                  <a:moveTo>
                    <a:pt x="576" y="128"/>
                  </a:moveTo>
                  <a:lnTo>
                    <a:pt x="578" y="128"/>
                  </a:lnTo>
                  <a:lnTo>
                    <a:pt x="0" y="0"/>
                  </a:lnTo>
                  <a:lnTo>
                    <a:pt x="458" y="1412"/>
                  </a:lnTo>
                  <a:lnTo>
                    <a:pt x="460" y="1412"/>
                  </a:lnTo>
                  <a:lnTo>
                    <a:pt x="814" y="864"/>
                  </a:lnTo>
                  <a:lnTo>
                    <a:pt x="576" y="128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2279650" y="1978025"/>
              <a:ext cx="1911350" cy="1587500"/>
            </a:xfrm>
            <a:custGeom>
              <a:avLst/>
              <a:gdLst/>
              <a:ahLst/>
              <a:cxnLst>
                <a:cxn ang="0">
                  <a:pos x="1204" y="544"/>
                </a:cxn>
                <a:cxn ang="0">
                  <a:pos x="1204" y="2"/>
                </a:cxn>
                <a:cxn ang="0">
                  <a:pos x="1200" y="0"/>
                </a:cxn>
                <a:cxn ang="0">
                  <a:pos x="0" y="872"/>
                </a:cxn>
                <a:cxn ang="0">
                  <a:pos x="578" y="1000"/>
                </a:cxn>
                <a:cxn ang="0">
                  <a:pos x="1204" y="544"/>
                </a:cxn>
              </a:cxnLst>
              <a:rect l="0" t="0" r="r" b="b"/>
              <a:pathLst>
                <a:path w="1204" h="1000">
                  <a:moveTo>
                    <a:pt x="1204" y="544"/>
                  </a:moveTo>
                  <a:lnTo>
                    <a:pt x="1204" y="2"/>
                  </a:lnTo>
                  <a:lnTo>
                    <a:pt x="1200" y="0"/>
                  </a:lnTo>
                  <a:lnTo>
                    <a:pt x="0" y="872"/>
                  </a:lnTo>
                  <a:lnTo>
                    <a:pt x="578" y="1000"/>
                  </a:lnTo>
                  <a:lnTo>
                    <a:pt x="1204" y="54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4810125" y="3355975"/>
              <a:ext cx="1279525" cy="2238375"/>
            </a:xfrm>
            <a:custGeom>
              <a:avLst/>
              <a:gdLst/>
              <a:ahLst/>
              <a:cxnLst>
                <a:cxn ang="0">
                  <a:pos x="800" y="0"/>
                </a:cxn>
                <a:cxn ang="0">
                  <a:pos x="232" y="128"/>
                </a:cxn>
                <a:cxn ang="0">
                  <a:pos x="238" y="132"/>
                </a:cxn>
                <a:cxn ang="0">
                  <a:pos x="0" y="868"/>
                </a:cxn>
                <a:cxn ang="0">
                  <a:pos x="350" y="1410"/>
                </a:cxn>
                <a:cxn ang="0">
                  <a:pos x="806" y="4"/>
                </a:cxn>
                <a:cxn ang="0">
                  <a:pos x="800" y="0"/>
                </a:cxn>
              </a:cxnLst>
              <a:rect l="0" t="0" r="r" b="b"/>
              <a:pathLst>
                <a:path w="806" h="1410">
                  <a:moveTo>
                    <a:pt x="800" y="0"/>
                  </a:moveTo>
                  <a:lnTo>
                    <a:pt x="232" y="128"/>
                  </a:lnTo>
                  <a:lnTo>
                    <a:pt x="238" y="132"/>
                  </a:lnTo>
                  <a:lnTo>
                    <a:pt x="0" y="868"/>
                  </a:lnTo>
                  <a:lnTo>
                    <a:pt x="350" y="1410"/>
                  </a:lnTo>
                  <a:lnTo>
                    <a:pt x="806" y="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3009900" y="4733925"/>
              <a:ext cx="2355850" cy="869950"/>
            </a:xfrm>
            <a:custGeom>
              <a:avLst/>
              <a:gdLst/>
              <a:ahLst/>
              <a:cxnLst>
                <a:cxn ang="0">
                  <a:pos x="1132" y="4"/>
                </a:cxn>
                <a:cxn ang="0">
                  <a:pos x="356" y="4"/>
                </a:cxn>
                <a:cxn ang="0">
                  <a:pos x="354" y="0"/>
                </a:cxn>
                <a:cxn ang="0">
                  <a:pos x="0" y="548"/>
                </a:cxn>
                <a:cxn ang="0">
                  <a:pos x="1482" y="548"/>
                </a:cxn>
                <a:cxn ang="0">
                  <a:pos x="1484" y="542"/>
                </a:cxn>
                <a:cxn ang="0">
                  <a:pos x="1134" y="0"/>
                </a:cxn>
                <a:cxn ang="0">
                  <a:pos x="1132" y="4"/>
                </a:cxn>
              </a:cxnLst>
              <a:rect l="0" t="0" r="r" b="b"/>
              <a:pathLst>
                <a:path w="1484" h="548">
                  <a:moveTo>
                    <a:pt x="1132" y="4"/>
                  </a:moveTo>
                  <a:lnTo>
                    <a:pt x="356" y="4"/>
                  </a:lnTo>
                  <a:lnTo>
                    <a:pt x="354" y="0"/>
                  </a:lnTo>
                  <a:lnTo>
                    <a:pt x="0" y="548"/>
                  </a:lnTo>
                  <a:lnTo>
                    <a:pt x="1482" y="548"/>
                  </a:lnTo>
                  <a:lnTo>
                    <a:pt x="1484" y="542"/>
                  </a:lnTo>
                  <a:lnTo>
                    <a:pt x="1134" y="0"/>
                  </a:lnTo>
                  <a:lnTo>
                    <a:pt x="1132" y="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304800" y="2212975"/>
            <a:ext cx="3657600" cy="685800"/>
            <a:chOff x="0" y="2590800"/>
            <a:chExt cx="3657600" cy="685800"/>
          </a:xfrm>
        </p:grpSpPr>
        <p:sp>
          <p:nvSpPr>
            <p:cNvPr id="22" name="Oval 21"/>
            <p:cNvSpPr/>
            <p:nvPr/>
          </p:nvSpPr>
          <p:spPr>
            <a:xfrm>
              <a:off x="3429000" y="3048000"/>
              <a:ext cx="228600" cy="228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22" idx="1"/>
            </p:cNvCxnSpPr>
            <p:nvPr/>
          </p:nvCxnSpPr>
          <p:spPr>
            <a:xfrm rot="16200000" flipV="1">
              <a:off x="2781300" y="2400300"/>
              <a:ext cx="490678" cy="871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0" y="2590800"/>
              <a:ext cx="2590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2"/>
          <p:cNvGrpSpPr/>
          <p:nvPr/>
        </p:nvGrpSpPr>
        <p:grpSpPr>
          <a:xfrm>
            <a:off x="304800" y="3203575"/>
            <a:ext cx="3124200" cy="685800"/>
            <a:chOff x="0" y="3581400"/>
            <a:chExt cx="3124200" cy="685800"/>
          </a:xfrm>
        </p:grpSpPr>
        <p:sp>
          <p:nvSpPr>
            <p:cNvPr id="27" name="Oval 26"/>
            <p:cNvSpPr/>
            <p:nvPr/>
          </p:nvSpPr>
          <p:spPr>
            <a:xfrm>
              <a:off x="2895600" y="4038600"/>
              <a:ext cx="228600" cy="228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7" idx="1"/>
            </p:cNvCxnSpPr>
            <p:nvPr/>
          </p:nvCxnSpPr>
          <p:spPr>
            <a:xfrm rot="16200000" flipV="1">
              <a:off x="2247900" y="3390900"/>
              <a:ext cx="490678" cy="871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0" y="3581400"/>
              <a:ext cx="2057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3"/>
          <p:cNvGrpSpPr/>
          <p:nvPr/>
        </p:nvGrpSpPr>
        <p:grpSpPr>
          <a:xfrm flipH="1">
            <a:off x="5029200" y="2289175"/>
            <a:ext cx="3657600" cy="685800"/>
            <a:chOff x="0" y="2590800"/>
            <a:chExt cx="3657600" cy="685800"/>
          </a:xfrm>
        </p:grpSpPr>
        <p:sp>
          <p:nvSpPr>
            <p:cNvPr id="35" name="Oval 34"/>
            <p:cNvSpPr/>
            <p:nvPr/>
          </p:nvSpPr>
          <p:spPr>
            <a:xfrm>
              <a:off x="3429000" y="3048000"/>
              <a:ext cx="228600" cy="228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35" idx="1"/>
            </p:cNvCxnSpPr>
            <p:nvPr/>
          </p:nvCxnSpPr>
          <p:spPr>
            <a:xfrm rot="16200000" flipV="1">
              <a:off x="2781300" y="2400300"/>
              <a:ext cx="490678" cy="871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0" y="2590800"/>
              <a:ext cx="2590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7"/>
          <p:cNvGrpSpPr/>
          <p:nvPr/>
        </p:nvGrpSpPr>
        <p:grpSpPr>
          <a:xfrm flipH="1">
            <a:off x="5562600" y="3203575"/>
            <a:ext cx="3124200" cy="685800"/>
            <a:chOff x="0" y="3581400"/>
            <a:chExt cx="3124200" cy="685800"/>
          </a:xfrm>
        </p:grpSpPr>
        <p:sp>
          <p:nvSpPr>
            <p:cNvPr id="39" name="Oval 38"/>
            <p:cNvSpPr/>
            <p:nvPr/>
          </p:nvSpPr>
          <p:spPr>
            <a:xfrm>
              <a:off x="2895600" y="4038600"/>
              <a:ext cx="228600" cy="228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39" idx="1"/>
            </p:cNvCxnSpPr>
            <p:nvPr/>
          </p:nvCxnSpPr>
          <p:spPr>
            <a:xfrm rot="16200000" flipV="1">
              <a:off x="2247900" y="3390900"/>
              <a:ext cx="490678" cy="871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0" y="3581400"/>
              <a:ext cx="2057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 rot="5400000">
            <a:off x="3874294" y="4837906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 flipH="1">
            <a:off x="4343400" y="4191000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629400" y="18288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6629400" y="27432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381000" y="16764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381000" y="26670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3479800" y="54102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5 Factors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1766" y="1358900"/>
            <a:ext cx="3810000" cy="3625850"/>
            <a:chOff x="2355850" y="1746250"/>
            <a:chExt cx="3810000" cy="3625850"/>
          </a:xfrm>
          <a:effectLst>
            <a:outerShdw blurRad="2032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 fov="4800000"/>
            <a:lightRig rig="threePt" dir="t">
              <a:rot lat="0" lon="0" rev="0"/>
            </a:lightRig>
          </a:scene3d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4267200" y="1749425"/>
              <a:ext cx="1889125" cy="1797050"/>
            </a:xfrm>
            <a:custGeom>
              <a:avLst/>
              <a:gdLst/>
              <a:ahLst/>
              <a:cxnLst>
                <a:cxn ang="0">
                  <a:pos x="1190" y="866"/>
                </a:cxn>
                <a:cxn ang="0">
                  <a:pos x="0" y="0"/>
                </a:cxn>
                <a:cxn ang="0">
                  <a:pos x="0" y="1132"/>
                </a:cxn>
                <a:cxn ang="0">
                  <a:pos x="1190" y="866"/>
                </a:cxn>
              </a:cxnLst>
              <a:rect l="0" t="0" r="r" b="b"/>
              <a:pathLst>
                <a:path w="1190" h="1132">
                  <a:moveTo>
                    <a:pt x="1190" y="866"/>
                  </a:moveTo>
                  <a:lnTo>
                    <a:pt x="0" y="0"/>
                  </a:lnTo>
                  <a:lnTo>
                    <a:pt x="0" y="1132"/>
                  </a:lnTo>
                  <a:lnTo>
                    <a:pt x="1190" y="86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2355850" y="3130550"/>
              <a:ext cx="1911350" cy="2241550"/>
            </a:xfrm>
            <a:custGeom>
              <a:avLst/>
              <a:gdLst/>
              <a:ahLst/>
              <a:cxnLst>
                <a:cxn ang="0">
                  <a:pos x="1204" y="262"/>
                </a:cxn>
                <a:cxn ang="0">
                  <a:pos x="1196" y="264"/>
                </a:cxn>
                <a:cxn ang="0">
                  <a:pos x="0" y="0"/>
                </a:cxn>
                <a:cxn ang="0">
                  <a:pos x="458" y="1412"/>
                </a:cxn>
                <a:cxn ang="0">
                  <a:pos x="460" y="1412"/>
                </a:cxn>
                <a:cxn ang="0">
                  <a:pos x="1204" y="264"/>
                </a:cxn>
                <a:cxn ang="0">
                  <a:pos x="1204" y="262"/>
                </a:cxn>
              </a:cxnLst>
              <a:rect l="0" t="0" r="r" b="b"/>
              <a:pathLst>
                <a:path w="1204" h="1412">
                  <a:moveTo>
                    <a:pt x="1204" y="262"/>
                  </a:moveTo>
                  <a:lnTo>
                    <a:pt x="1196" y="264"/>
                  </a:lnTo>
                  <a:lnTo>
                    <a:pt x="0" y="0"/>
                  </a:lnTo>
                  <a:lnTo>
                    <a:pt x="458" y="1412"/>
                  </a:lnTo>
                  <a:lnTo>
                    <a:pt x="460" y="1412"/>
                  </a:lnTo>
                  <a:lnTo>
                    <a:pt x="1204" y="264"/>
                  </a:lnTo>
                  <a:lnTo>
                    <a:pt x="1204" y="26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2355850" y="1746250"/>
              <a:ext cx="1911350" cy="1803400"/>
            </a:xfrm>
            <a:custGeom>
              <a:avLst/>
              <a:gdLst/>
              <a:ahLst/>
              <a:cxnLst>
                <a:cxn ang="0">
                  <a:pos x="1204" y="1134"/>
                </a:cxn>
                <a:cxn ang="0">
                  <a:pos x="1204" y="2"/>
                </a:cxn>
                <a:cxn ang="0">
                  <a:pos x="1200" y="0"/>
                </a:cxn>
                <a:cxn ang="0">
                  <a:pos x="0" y="872"/>
                </a:cxn>
                <a:cxn ang="0">
                  <a:pos x="1196" y="1136"/>
                </a:cxn>
                <a:cxn ang="0">
                  <a:pos x="1204" y="1134"/>
                </a:cxn>
              </a:cxnLst>
              <a:rect l="0" t="0" r="r" b="b"/>
              <a:pathLst>
                <a:path w="1204" h="1136">
                  <a:moveTo>
                    <a:pt x="1204" y="1134"/>
                  </a:moveTo>
                  <a:lnTo>
                    <a:pt x="1204" y="2"/>
                  </a:lnTo>
                  <a:lnTo>
                    <a:pt x="1200" y="0"/>
                  </a:lnTo>
                  <a:lnTo>
                    <a:pt x="0" y="872"/>
                  </a:lnTo>
                  <a:lnTo>
                    <a:pt x="1196" y="1136"/>
                  </a:lnTo>
                  <a:lnTo>
                    <a:pt x="1204" y="113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267200" y="3124200"/>
              <a:ext cx="1898650" cy="2238375"/>
            </a:xfrm>
            <a:custGeom>
              <a:avLst/>
              <a:gdLst/>
              <a:ahLst/>
              <a:cxnLst>
                <a:cxn ang="0">
                  <a:pos x="1190" y="0"/>
                </a:cxn>
                <a:cxn ang="0">
                  <a:pos x="0" y="266"/>
                </a:cxn>
                <a:cxn ang="0">
                  <a:pos x="0" y="268"/>
                </a:cxn>
                <a:cxn ang="0">
                  <a:pos x="740" y="1410"/>
                </a:cxn>
                <a:cxn ang="0">
                  <a:pos x="1196" y="4"/>
                </a:cxn>
                <a:cxn ang="0">
                  <a:pos x="1190" y="0"/>
                </a:cxn>
              </a:cxnLst>
              <a:rect l="0" t="0" r="r" b="b"/>
              <a:pathLst>
                <a:path w="1196" h="1410">
                  <a:moveTo>
                    <a:pt x="1190" y="0"/>
                  </a:moveTo>
                  <a:lnTo>
                    <a:pt x="0" y="266"/>
                  </a:lnTo>
                  <a:lnTo>
                    <a:pt x="0" y="268"/>
                  </a:lnTo>
                  <a:lnTo>
                    <a:pt x="740" y="1410"/>
                  </a:lnTo>
                  <a:lnTo>
                    <a:pt x="1196" y="4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086100" y="3549650"/>
              <a:ext cx="2355850" cy="1822450"/>
            </a:xfrm>
            <a:custGeom>
              <a:avLst/>
              <a:gdLst/>
              <a:ahLst/>
              <a:cxnLst>
                <a:cxn ang="0">
                  <a:pos x="0" y="1148"/>
                </a:cxn>
                <a:cxn ang="0">
                  <a:pos x="1482" y="1148"/>
                </a:cxn>
                <a:cxn ang="0">
                  <a:pos x="1484" y="1142"/>
                </a:cxn>
                <a:cxn ang="0">
                  <a:pos x="744" y="0"/>
                </a:cxn>
                <a:cxn ang="0">
                  <a:pos x="0" y="1148"/>
                </a:cxn>
              </a:cxnLst>
              <a:rect l="0" t="0" r="r" b="b"/>
              <a:pathLst>
                <a:path w="1484" h="1148">
                  <a:moveTo>
                    <a:pt x="0" y="1148"/>
                  </a:moveTo>
                  <a:lnTo>
                    <a:pt x="1482" y="1148"/>
                  </a:lnTo>
                  <a:lnTo>
                    <a:pt x="1484" y="1142"/>
                  </a:lnTo>
                  <a:lnTo>
                    <a:pt x="744" y="0"/>
                  </a:lnTo>
                  <a:lnTo>
                    <a:pt x="0" y="114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75758" y="19685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42558" y="39497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23158" y="516443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89558" y="19685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5158" y="37973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26358" y="2387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4400" b="1" dirty="0" smtClean="0"/>
              <a:t>1</a:t>
            </a:r>
            <a:endParaRPr lang="en-US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88358" y="2413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4400" b="1" dirty="0" smtClean="0"/>
              <a:t>2</a:t>
            </a:r>
            <a:endParaRPr lang="en-US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94758" y="30353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2758" y="32639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6958" y="29591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4400" b="1" dirty="0" smtClean="0"/>
              <a:t>5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Your Title Text Here</a:t>
            </a:r>
            <a:endParaRPr lang="en-US" sz="3200" dirty="0"/>
          </a:p>
        </p:txBody>
      </p:sp>
      <p:grpSp>
        <p:nvGrpSpPr>
          <p:cNvPr id="4" name="Group 11"/>
          <p:cNvGrpSpPr/>
          <p:nvPr/>
        </p:nvGrpSpPr>
        <p:grpSpPr>
          <a:xfrm>
            <a:off x="323464" y="2881421"/>
            <a:ext cx="3604445" cy="3519379"/>
            <a:chOff x="1796898" y="3221664"/>
            <a:chExt cx="3604445" cy="3519379"/>
          </a:xfrm>
          <a:scene3d>
            <a:camera prst="perspectiveRelaxed"/>
            <a:lightRig rig="balanced" dir="t"/>
          </a:scene3d>
        </p:grpSpPr>
        <p:sp>
          <p:nvSpPr>
            <p:cNvPr id="3" name="Hexagon 2"/>
            <p:cNvSpPr/>
            <p:nvPr/>
          </p:nvSpPr>
          <p:spPr>
            <a:xfrm>
              <a:off x="1796898" y="3870254"/>
              <a:ext cx="1275907" cy="1105786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  <a:alpha val="7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  <a:sp3d extrusionH="336550" prstMaterial="powder"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rPr>
                <a:t>1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5" name="Hexagon 4"/>
            <p:cNvSpPr/>
            <p:nvPr/>
          </p:nvSpPr>
          <p:spPr>
            <a:xfrm>
              <a:off x="1913861" y="5103630"/>
              <a:ext cx="1275907" cy="1105786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  <a:sp3d extrusionH="336550" prstMaterial="powder"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rPr>
                <a:t>6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2817621" y="3221664"/>
              <a:ext cx="1275907" cy="1105786"/>
            </a:xfrm>
            <a:prstGeom prst="hexagon">
              <a:avLst/>
            </a:prstGeom>
            <a:gradFill flip="none" rotWithShape="1">
              <a:gsLst>
                <a:gs pos="0">
                  <a:schemeClr val="bg2">
                    <a:lumMod val="10000"/>
                  </a:schemeClr>
                </a:gs>
                <a:gs pos="50000">
                  <a:schemeClr val="bg2">
                    <a:lumMod val="2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  <a:sp3d extrusionH="336550" prstMaterial="powder"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rPr>
                <a:t>2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7" name="Hexagon 6"/>
            <p:cNvSpPr/>
            <p:nvPr/>
          </p:nvSpPr>
          <p:spPr>
            <a:xfrm>
              <a:off x="3062180" y="5635257"/>
              <a:ext cx="1275907" cy="1105786"/>
            </a:xfrm>
            <a:prstGeom prst="hexagon">
              <a:avLst/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  <a:alpha val="8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  <a:sp3d extrusionH="336550" prstMaterial="powder"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rPr>
                <a:t>5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8" name="Hexagon 7"/>
            <p:cNvSpPr/>
            <p:nvPr/>
          </p:nvSpPr>
          <p:spPr>
            <a:xfrm>
              <a:off x="4125436" y="4880343"/>
              <a:ext cx="1275907" cy="1105786"/>
            </a:xfrm>
            <a:prstGeom prst="hexagon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  <a:alpha val="83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  <a:sp3d extrusionH="336550" prstMaterial="powder"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rPr>
                <a:t>4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9" name="Hexagon 8"/>
            <p:cNvSpPr/>
            <p:nvPr/>
          </p:nvSpPr>
          <p:spPr>
            <a:xfrm>
              <a:off x="3997840" y="3700126"/>
              <a:ext cx="1275907" cy="1105786"/>
            </a:xfrm>
            <a:prstGeom prst="hexagon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  <a:alpha val="69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  <a:sp3d extrusionH="336550" prstMaterial="powder"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rPr>
                <a:t>3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019648" y="4407195"/>
              <a:ext cx="1148316" cy="11521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  <a:sp3d extrusionH="336550" prstMaterial="powder">
              <a:bevelT w="114300" prst="hardEdge"/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1854557" y="2695816"/>
            <a:ext cx="6527443" cy="1066800"/>
            <a:chOff x="2590800" y="3048000"/>
            <a:chExt cx="6527443" cy="1066800"/>
          </a:xfrm>
        </p:grpSpPr>
        <p:cxnSp>
          <p:nvCxnSpPr>
            <p:cNvPr id="14" name="Straight Connector 13"/>
            <p:cNvCxnSpPr/>
            <p:nvPr/>
          </p:nvCxnSpPr>
          <p:spPr>
            <a:xfrm rot="5400000" flipH="1" flipV="1">
              <a:off x="2552700" y="3086100"/>
              <a:ext cx="1066800" cy="99060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581400" y="3048000"/>
              <a:ext cx="5536843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8"/>
          <p:cNvGrpSpPr/>
          <p:nvPr/>
        </p:nvGrpSpPr>
        <p:grpSpPr>
          <a:xfrm>
            <a:off x="690255" y="2161954"/>
            <a:ext cx="7553522" cy="1905000"/>
            <a:chOff x="1143000" y="2286000"/>
            <a:chExt cx="7553522" cy="1905000"/>
          </a:xfrm>
        </p:grpSpPr>
        <p:cxnSp>
          <p:nvCxnSpPr>
            <p:cNvPr id="17" name="Straight Connector 16"/>
            <p:cNvCxnSpPr/>
            <p:nvPr/>
          </p:nvCxnSpPr>
          <p:spPr>
            <a:xfrm rot="5400000" flipH="1" flipV="1">
              <a:off x="1104900" y="2324100"/>
              <a:ext cx="1905000" cy="182880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71800" y="2286000"/>
              <a:ext cx="5724722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470159" y="1661117"/>
            <a:ext cx="332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Your text here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70159" y="2208869"/>
            <a:ext cx="321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Your text here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1903" y="4344530"/>
            <a:ext cx="946298" cy="646331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Central idea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13" name="Group 29"/>
          <p:cNvGrpSpPr/>
          <p:nvPr/>
        </p:nvGrpSpPr>
        <p:grpSpPr>
          <a:xfrm>
            <a:off x="2875285" y="3227628"/>
            <a:ext cx="5368492" cy="681605"/>
            <a:chOff x="2590801" y="3433198"/>
            <a:chExt cx="5368492" cy="681605"/>
          </a:xfrm>
        </p:grpSpPr>
        <p:cxnSp>
          <p:nvCxnSpPr>
            <p:cNvPr id="23" name="Straight Connector 22"/>
            <p:cNvCxnSpPr/>
            <p:nvPr/>
          </p:nvCxnSpPr>
          <p:spPr>
            <a:xfrm rot="5400000" flipH="1" flipV="1">
              <a:off x="2559135" y="3466453"/>
              <a:ext cx="680016" cy="61668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07485" y="3433198"/>
              <a:ext cx="4751808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470159" y="2767551"/>
            <a:ext cx="321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Your text here</a:t>
            </a:r>
            <a:endParaRPr lang="en-US" sz="2400">
              <a:latin typeface="Calibri" pitchFamily="34" charset="0"/>
            </a:endParaRPr>
          </a:p>
        </p:txBody>
      </p:sp>
      <p:grpSp>
        <p:nvGrpSpPr>
          <p:cNvPr id="16" name="Group 29"/>
          <p:cNvGrpSpPr/>
          <p:nvPr/>
        </p:nvGrpSpPr>
        <p:grpSpPr>
          <a:xfrm>
            <a:off x="3119827" y="3907645"/>
            <a:ext cx="5123950" cy="728152"/>
            <a:chOff x="2719262" y="3403255"/>
            <a:chExt cx="5123950" cy="728152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719262" y="3404844"/>
              <a:ext cx="823133" cy="72656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542395" y="3403255"/>
              <a:ext cx="4300817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470159" y="3447568"/>
            <a:ext cx="321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Your text here</a:t>
            </a:r>
            <a:endParaRPr lang="en-US" sz="2400">
              <a:latin typeface="Calibri" pitchFamily="34" charset="0"/>
            </a:endParaRPr>
          </a:p>
        </p:txBody>
      </p:sp>
      <p:grpSp>
        <p:nvGrpSpPr>
          <p:cNvPr id="22" name="Group 29"/>
          <p:cNvGrpSpPr/>
          <p:nvPr/>
        </p:nvGrpSpPr>
        <p:grpSpPr>
          <a:xfrm>
            <a:off x="2519055" y="4418620"/>
            <a:ext cx="5724722" cy="689533"/>
            <a:chOff x="2590802" y="3425270"/>
            <a:chExt cx="5724722" cy="689533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2590802" y="3425270"/>
              <a:ext cx="1403503" cy="68953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014707" y="3425270"/>
              <a:ext cx="4300817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4470159" y="3987207"/>
            <a:ext cx="321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Your text here</a:t>
            </a:r>
            <a:endParaRPr lang="en-US" sz="2400">
              <a:latin typeface="Calibri" pitchFamily="34" charset="0"/>
            </a:endParaRPr>
          </a:p>
        </p:txBody>
      </p:sp>
      <p:grpSp>
        <p:nvGrpSpPr>
          <p:cNvPr id="26" name="Group 29"/>
          <p:cNvGrpSpPr/>
          <p:nvPr/>
        </p:nvGrpSpPr>
        <p:grpSpPr>
          <a:xfrm>
            <a:off x="1207732" y="4989273"/>
            <a:ext cx="7036045" cy="431086"/>
            <a:chOff x="2590802" y="3683719"/>
            <a:chExt cx="7036045" cy="431086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2590802" y="3683719"/>
              <a:ext cx="2917786" cy="43108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508588" y="3683719"/>
              <a:ext cx="4118259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4470159" y="4527608"/>
            <a:ext cx="321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Your text here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31" grpId="0"/>
      <p:bldP spid="35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Views from each side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" y="2199326"/>
            <a:ext cx="8060840" cy="3358809"/>
            <a:chOff x="228600" y="2205792"/>
            <a:chExt cx="8421784" cy="3509208"/>
          </a:xfrm>
          <a:effectLst>
            <a:outerShdw blurRad="1524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</p:grpSpPr>
        <p:sp>
          <p:nvSpPr>
            <p:cNvPr id="3" name="Hexagon 2"/>
            <p:cNvSpPr/>
            <p:nvPr/>
          </p:nvSpPr>
          <p:spPr>
            <a:xfrm>
              <a:off x="3416968" y="3084096"/>
              <a:ext cx="2033016" cy="1752600"/>
            </a:xfrm>
            <a:prstGeom prst="hexag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  <a:endParaRPr lang="en-US" sz="2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" name="Hexagon 3"/>
            <p:cNvSpPr/>
            <p:nvPr/>
          </p:nvSpPr>
          <p:spPr>
            <a:xfrm>
              <a:off x="5017168" y="2205792"/>
              <a:ext cx="2033016" cy="1752600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Hexagon 4"/>
            <p:cNvSpPr/>
            <p:nvPr/>
          </p:nvSpPr>
          <p:spPr>
            <a:xfrm>
              <a:off x="5017168" y="3950368"/>
              <a:ext cx="2033016" cy="1752600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6617368" y="3084096"/>
              <a:ext cx="2033016" cy="1752600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Hexagon 6"/>
            <p:cNvSpPr/>
            <p:nvPr/>
          </p:nvSpPr>
          <p:spPr>
            <a:xfrm>
              <a:off x="1816768" y="2217824"/>
              <a:ext cx="2033016" cy="1752600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Hexagon 7"/>
            <p:cNvSpPr/>
            <p:nvPr/>
          </p:nvSpPr>
          <p:spPr>
            <a:xfrm>
              <a:off x="1828800" y="3962400"/>
              <a:ext cx="2033016" cy="1752600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Hexagon 8"/>
            <p:cNvSpPr/>
            <p:nvPr/>
          </p:nvSpPr>
          <p:spPr>
            <a:xfrm>
              <a:off x="228600" y="3100136"/>
              <a:ext cx="2033016" cy="1752600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p3d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685800" y="1290935"/>
            <a:ext cx="2590800" cy="2207799"/>
            <a:chOff x="685800" y="1524000"/>
            <a:chExt cx="2590800" cy="2207799"/>
          </a:xfrm>
        </p:grpSpPr>
        <p:sp>
          <p:nvSpPr>
            <p:cNvPr id="11" name="Oval 10"/>
            <p:cNvSpPr/>
            <p:nvPr/>
          </p:nvSpPr>
          <p:spPr>
            <a:xfrm>
              <a:off x="2971800" y="342699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clear"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3" name="Straight Connector 12"/>
            <p:cNvCxnSpPr>
              <a:stCxn id="11" idx="0"/>
            </p:cNvCxnSpPr>
            <p:nvPr/>
          </p:nvCxnSpPr>
          <p:spPr>
            <a:xfrm rot="16200000" flipV="1">
              <a:off x="2210801" y="2513600"/>
              <a:ext cx="1293399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36"/>
            <p:cNvGrpSpPr/>
            <p:nvPr/>
          </p:nvGrpSpPr>
          <p:grpSpPr>
            <a:xfrm>
              <a:off x="685800" y="1524000"/>
              <a:ext cx="1939442" cy="609600"/>
              <a:chOff x="685800" y="1524000"/>
              <a:chExt cx="1939442" cy="6096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85800" y="2131599"/>
                <a:ext cx="1905000" cy="20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85800" y="1524000"/>
                <a:ext cx="1939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6" name="Group 47"/>
          <p:cNvGrpSpPr/>
          <p:nvPr/>
        </p:nvGrpSpPr>
        <p:grpSpPr>
          <a:xfrm>
            <a:off x="533400" y="2510135"/>
            <a:ext cx="2590800" cy="2057400"/>
            <a:chOff x="533400" y="2743200"/>
            <a:chExt cx="2590800" cy="20574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3400" y="3200400"/>
              <a:ext cx="1905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44"/>
            <p:cNvGrpSpPr/>
            <p:nvPr/>
          </p:nvGrpSpPr>
          <p:grpSpPr>
            <a:xfrm>
              <a:off x="609600" y="2743200"/>
              <a:ext cx="2514600" cy="2057400"/>
              <a:chOff x="609600" y="2743200"/>
              <a:chExt cx="2514600" cy="20574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819400" y="4495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clear">
                <a:bevelT w="190500" h="190500"/>
                <a:bevelB w="19050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16200000" flipV="1">
                <a:off x="2055396" y="3583404"/>
                <a:ext cx="1295400" cy="5293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609600" y="2743200"/>
                <a:ext cx="1939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22" name="Group 49"/>
          <p:cNvGrpSpPr/>
          <p:nvPr/>
        </p:nvGrpSpPr>
        <p:grpSpPr>
          <a:xfrm>
            <a:off x="1371600" y="3729335"/>
            <a:ext cx="2168042" cy="2138065"/>
            <a:chOff x="1371600" y="3962400"/>
            <a:chExt cx="2168042" cy="2138065"/>
          </a:xfrm>
        </p:grpSpPr>
        <p:sp>
          <p:nvSpPr>
            <p:cNvPr id="26" name="Oval 25"/>
            <p:cNvSpPr/>
            <p:nvPr/>
          </p:nvSpPr>
          <p:spPr>
            <a:xfrm>
              <a:off x="1371600" y="39624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clear"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524000" y="6096000"/>
              <a:ext cx="1905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600200" y="56388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30" name="Straight Connector 29"/>
            <p:cNvCxnSpPr>
              <a:stCxn id="26" idx="4"/>
            </p:cNvCxnSpPr>
            <p:nvPr/>
          </p:nvCxnSpPr>
          <p:spPr>
            <a:xfrm rot="5400000">
              <a:off x="609600" y="5181600"/>
              <a:ext cx="1828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0"/>
          <p:cNvGrpSpPr/>
          <p:nvPr/>
        </p:nvGrpSpPr>
        <p:grpSpPr>
          <a:xfrm>
            <a:off x="5686928" y="3729335"/>
            <a:ext cx="2085472" cy="2442865"/>
            <a:chOff x="5686928" y="3729335"/>
            <a:chExt cx="2085472" cy="2442865"/>
          </a:xfrm>
        </p:grpSpPr>
        <p:sp>
          <p:nvSpPr>
            <p:cNvPr id="31" name="Oval 30"/>
            <p:cNvSpPr/>
            <p:nvPr/>
          </p:nvSpPr>
          <p:spPr>
            <a:xfrm>
              <a:off x="7467600" y="3729335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clear"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6553994" y="5100141"/>
              <a:ext cx="2133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19016" y="6167735"/>
              <a:ext cx="1905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686928" y="5710535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25" name="Group 52"/>
          <p:cNvGrpSpPr/>
          <p:nvPr/>
        </p:nvGrpSpPr>
        <p:grpSpPr>
          <a:xfrm>
            <a:off x="5867400" y="1595735"/>
            <a:ext cx="2701442" cy="1828800"/>
            <a:chOff x="5867400" y="1595735"/>
            <a:chExt cx="2701442" cy="1828800"/>
          </a:xfrm>
        </p:grpSpPr>
        <p:sp>
          <p:nvSpPr>
            <p:cNvPr id="35" name="Oval 34"/>
            <p:cNvSpPr/>
            <p:nvPr/>
          </p:nvSpPr>
          <p:spPr>
            <a:xfrm>
              <a:off x="5867400" y="3119735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clear"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29" name="Group 37"/>
            <p:cNvGrpSpPr/>
            <p:nvPr/>
          </p:nvGrpSpPr>
          <p:grpSpPr>
            <a:xfrm flipH="1">
              <a:off x="6629400" y="1595735"/>
              <a:ext cx="1939442" cy="461665"/>
              <a:chOff x="653712" y="1674399"/>
              <a:chExt cx="1939442" cy="4616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685800" y="2131599"/>
                <a:ext cx="1905000" cy="20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653712" y="1674399"/>
                <a:ext cx="1939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cxnSp>
          <p:nvCxnSpPr>
            <p:cNvPr id="42" name="Straight Connector 41"/>
            <p:cNvCxnSpPr>
              <a:stCxn id="35" idx="0"/>
            </p:cNvCxnSpPr>
            <p:nvPr/>
          </p:nvCxnSpPr>
          <p:spPr>
            <a:xfrm rot="5400000" flipH="1" flipV="1">
              <a:off x="5791200" y="2281535"/>
              <a:ext cx="10668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51"/>
          <p:cNvGrpSpPr/>
          <p:nvPr/>
        </p:nvGrpSpPr>
        <p:grpSpPr>
          <a:xfrm>
            <a:off x="5943600" y="2510135"/>
            <a:ext cx="2777642" cy="2057400"/>
            <a:chOff x="5943600" y="2510135"/>
            <a:chExt cx="2777642" cy="2057400"/>
          </a:xfrm>
        </p:grpSpPr>
        <p:sp>
          <p:nvSpPr>
            <p:cNvPr id="36" name="Oval 35"/>
            <p:cNvSpPr/>
            <p:nvPr/>
          </p:nvSpPr>
          <p:spPr>
            <a:xfrm>
              <a:off x="5943600" y="4262735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clear">
              <a:bevelT w="190500" h="190500"/>
              <a:bevelB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5400000" flipH="1" flipV="1">
              <a:off x="5791200" y="3272135"/>
              <a:ext cx="12954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4"/>
            <p:cNvGrpSpPr/>
            <p:nvPr/>
          </p:nvGrpSpPr>
          <p:grpSpPr>
            <a:xfrm flipH="1">
              <a:off x="6781800" y="2510135"/>
              <a:ext cx="1939442" cy="461665"/>
              <a:chOff x="653712" y="1674399"/>
              <a:chExt cx="1939442" cy="46166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685800" y="2131599"/>
                <a:ext cx="1905000" cy="20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653712" y="1674399"/>
                <a:ext cx="1939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</p:grpSp>
      <p:cxnSp>
        <p:nvCxnSpPr>
          <p:cNvPr id="38" name="Straight Connector 37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2286000"/>
            <a:ext cx="9144000" cy="1676400"/>
            <a:chOff x="0" y="2086"/>
            <a:chExt cx="5760" cy="1056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contributing factors</a:t>
            </a:r>
            <a:endParaRPr lang="en-US" dirty="0"/>
          </a:p>
        </p:txBody>
      </p:sp>
      <p:grpSp>
        <p:nvGrpSpPr>
          <p:cNvPr id="7" name="Group 11"/>
          <p:cNvGrpSpPr/>
          <p:nvPr/>
        </p:nvGrpSpPr>
        <p:grpSpPr>
          <a:xfrm>
            <a:off x="2538465" y="1571645"/>
            <a:ext cx="3994685" cy="4217323"/>
            <a:chOff x="2113994" y="1905000"/>
            <a:chExt cx="3994685" cy="4217323"/>
          </a:xfrm>
          <a:solidFill>
            <a:schemeClr val="accent3">
              <a:lumMod val="75000"/>
            </a:schemeClr>
          </a:solidFill>
          <a:effectLst>
            <a:outerShdw blurRad="177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3" name="Oval 2"/>
            <p:cNvSpPr/>
            <p:nvPr/>
          </p:nvSpPr>
          <p:spPr>
            <a:xfrm>
              <a:off x="3435925" y="1905000"/>
              <a:ext cx="1371600" cy="1676400"/>
            </a:xfrm>
            <a:custGeom>
              <a:avLst/>
              <a:gdLst/>
              <a:ahLst/>
              <a:cxnLst/>
              <a:rect l="l" t="t" r="r" b="b"/>
              <a:pathLst>
                <a:path w="1371600" h="1676400">
                  <a:moveTo>
                    <a:pt x="685800" y="0"/>
                  </a:moveTo>
                  <a:cubicBezTo>
                    <a:pt x="1064557" y="0"/>
                    <a:pt x="1371600" y="307043"/>
                    <a:pt x="1371600" y="685800"/>
                  </a:cubicBezTo>
                  <a:cubicBezTo>
                    <a:pt x="1371600" y="1012075"/>
                    <a:pt x="1143753" y="1285132"/>
                    <a:pt x="838200" y="1353263"/>
                  </a:cubicBezTo>
                  <a:lnTo>
                    <a:pt x="838200" y="1371600"/>
                  </a:lnTo>
                  <a:lnTo>
                    <a:pt x="990600" y="1371600"/>
                  </a:lnTo>
                  <a:lnTo>
                    <a:pt x="685800" y="1676400"/>
                  </a:lnTo>
                  <a:lnTo>
                    <a:pt x="381000" y="1371600"/>
                  </a:lnTo>
                  <a:lnTo>
                    <a:pt x="533400" y="1371600"/>
                  </a:lnTo>
                  <a:lnTo>
                    <a:pt x="533400" y="1353263"/>
                  </a:lnTo>
                  <a:cubicBezTo>
                    <a:pt x="227848" y="1285132"/>
                    <a:pt x="0" y="1012075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grpFill/>
            <a:ln>
              <a:noFill/>
            </a:ln>
            <a:sp3d extrusionH="127000">
              <a:bevelT w="139700" prst="cross"/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1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Oval 2"/>
            <p:cNvSpPr/>
            <p:nvPr/>
          </p:nvSpPr>
          <p:spPr>
            <a:xfrm rot="3320096">
              <a:off x="4584679" y="2530339"/>
              <a:ext cx="1371600" cy="1676400"/>
            </a:xfrm>
            <a:custGeom>
              <a:avLst/>
              <a:gdLst/>
              <a:ahLst/>
              <a:cxnLst/>
              <a:rect l="l" t="t" r="r" b="b"/>
              <a:pathLst>
                <a:path w="1371600" h="1676400">
                  <a:moveTo>
                    <a:pt x="685800" y="0"/>
                  </a:moveTo>
                  <a:cubicBezTo>
                    <a:pt x="1064557" y="0"/>
                    <a:pt x="1371600" y="307043"/>
                    <a:pt x="1371600" y="685800"/>
                  </a:cubicBezTo>
                  <a:cubicBezTo>
                    <a:pt x="1371600" y="1012075"/>
                    <a:pt x="1143753" y="1285132"/>
                    <a:pt x="838200" y="1353263"/>
                  </a:cubicBezTo>
                  <a:lnTo>
                    <a:pt x="838200" y="1371600"/>
                  </a:lnTo>
                  <a:lnTo>
                    <a:pt x="990600" y="1371600"/>
                  </a:lnTo>
                  <a:lnTo>
                    <a:pt x="685800" y="1676400"/>
                  </a:lnTo>
                  <a:lnTo>
                    <a:pt x="381000" y="1371600"/>
                  </a:lnTo>
                  <a:lnTo>
                    <a:pt x="533400" y="1371600"/>
                  </a:lnTo>
                  <a:lnTo>
                    <a:pt x="533400" y="1353263"/>
                  </a:lnTo>
                  <a:cubicBezTo>
                    <a:pt x="227848" y="1285132"/>
                    <a:pt x="0" y="1012075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grpFill/>
            <a:ln>
              <a:noFill/>
            </a:ln>
            <a:sp3d extrusionH="127000">
              <a:bevelT w="139700" prst="cross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2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2"/>
            <p:cNvSpPr/>
            <p:nvPr/>
          </p:nvSpPr>
          <p:spPr>
            <a:xfrm rot="18279904" flipH="1">
              <a:off x="2273320" y="2530339"/>
              <a:ext cx="1371600" cy="1676400"/>
            </a:xfrm>
            <a:custGeom>
              <a:avLst/>
              <a:gdLst/>
              <a:ahLst/>
              <a:cxnLst/>
              <a:rect l="l" t="t" r="r" b="b"/>
              <a:pathLst>
                <a:path w="1371600" h="1676400">
                  <a:moveTo>
                    <a:pt x="685800" y="0"/>
                  </a:moveTo>
                  <a:cubicBezTo>
                    <a:pt x="1064557" y="0"/>
                    <a:pt x="1371600" y="307043"/>
                    <a:pt x="1371600" y="685800"/>
                  </a:cubicBezTo>
                  <a:cubicBezTo>
                    <a:pt x="1371600" y="1012075"/>
                    <a:pt x="1143753" y="1285132"/>
                    <a:pt x="838200" y="1353263"/>
                  </a:cubicBezTo>
                  <a:lnTo>
                    <a:pt x="838200" y="1371600"/>
                  </a:lnTo>
                  <a:lnTo>
                    <a:pt x="990600" y="1371600"/>
                  </a:lnTo>
                  <a:lnTo>
                    <a:pt x="685800" y="1676400"/>
                  </a:lnTo>
                  <a:lnTo>
                    <a:pt x="381000" y="1371600"/>
                  </a:lnTo>
                  <a:lnTo>
                    <a:pt x="533400" y="1371600"/>
                  </a:lnTo>
                  <a:lnTo>
                    <a:pt x="533400" y="1353263"/>
                  </a:lnTo>
                  <a:cubicBezTo>
                    <a:pt x="227848" y="1285132"/>
                    <a:pt x="0" y="1012075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grpFill/>
            <a:ln>
              <a:noFill/>
            </a:ln>
            <a:sp3d extrusionH="127000">
              <a:bevelT w="139700" prst="cross"/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6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val 2"/>
            <p:cNvSpPr/>
            <p:nvPr/>
          </p:nvSpPr>
          <p:spPr>
            <a:xfrm flipV="1">
              <a:off x="3428999" y="4445923"/>
              <a:ext cx="1371600" cy="1676400"/>
            </a:xfrm>
            <a:custGeom>
              <a:avLst/>
              <a:gdLst/>
              <a:ahLst/>
              <a:cxnLst/>
              <a:rect l="l" t="t" r="r" b="b"/>
              <a:pathLst>
                <a:path w="1371600" h="1676400">
                  <a:moveTo>
                    <a:pt x="685800" y="0"/>
                  </a:moveTo>
                  <a:cubicBezTo>
                    <a:pt x="1064557" y="0"/>
                    <a:pt x="1371600" y="307043"/>
                    <a:pt x="1371600" y="685800"/>
                  </a:cubicBezTo>
                  <a:cubicBezTo>
                    <a:pt x="1371600" y="1012075"/>
                    <a:pt x="1143753" y="1285132"/>
                    <a:pt x="838200" y="1353263"/>
                  </a:cubicBezTo>
                  <a:lnTo>
                    <a:pt x="838200" y="1371600"/>
                  </a:lnTo>
                  <a:lnTo>
                    <a:pt x="990600" y="1371600"/>
                  </a:lnTo>
                  <a:lnTo>
                    <a:pt x="685800" y="1676400"/>
                  </a:lnTo>
                  <a:lnTo>
                    <a:pt x="381000" y="1371600"/>
                  </a:lnTo>
                  <a:lnTo>
                    <a:pt x="533400" y="1371600"/>
                  </a:lnTo>
                  <a:lnTo>
                    <a:pt x="533400" y="1353263"/>
                  </a:lnTo>
                  <a:cubicBezTo>
                    <a:pt x="227848" y="1285132"/>
                    <a:pt x="0" y="1012075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grpFill/>
            <a:ln>
              <a:noFill/>
            </a:ln>
            <a:sp3d extrusionH="127000">
              <a:bevelT w="139700" prst="cross"/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4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2"/>
            <p:cNvSpPr/>
            <p:nvPr/>
          </p:nvSpPr>
          <p:spPr>
            <a:xfrm rot="18279904" flipV="1">
              <a:off x="4577753" y="3820584"/>
              <a:ext cx="1371600" cy="1676400"/>
            </a:xfrm>
            <a:custGeom>
              <a:avLst/>
              <a:gdLst/>
              <a:ahLst/>
              <a:cxnLst/>
              <a:rect l="l" t="t" r="r" b="b"/>
              <a:pathLst>
                <a:path w="1371600" h="1676400">
                  <a:moveTo>
                    <a:pt x="685800" y="0"/>
                  </a:moveTo>
                  <a:cubicBezTo>
                    <a:pt x="1064557" y="0"/>
                    <a:pt x="1371600" y="307043"/>
                    <a:pt x="1371600" y="685800"/>
                  </a:cubicBezTo>
                  <a:cubicBezTo>
                    <a:pt x="1371600" y="1012075"/>
                    <a:pt x="1143753" y="1285132"/>
                    <a:pt x="838200" y="1353263"/>
                  </a:cubicBezTo>
                  <a:lnTo>
                    <a:pt x="838200" y="1371600"/>
                  </a:lnTo>
                  <a:lnTo>
                    <a:pt x="990600" y="1371600"/>
                  </a:lnTo>
                  <a:lnTo>
                    <a:pt x="685800" y="1676400"/>
                  </a:lnTo>
                  <a:lnTo>
                    <a:pt x="381000" y="1371600"/>
                  </a:lnTo>
                  <a:lnTo>
                    <a:pt x="533400" y="1371600"/>
                  </a:lnTo>
                  <a:lnTo>
                    <a:pt x="533400" y="1353263"/>
                  </a:lnTo>
                  <a:cubicBezTo>
                    <a:pt x="227848" y="1285132"/>
                    <a:pt x="0" y="1012075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grpFill/>
            <a:ln>
              <a:noFill/>
            </a:ln>
            <a:sp3d extrusionH="127000">
              <a:bevelT w="139700" prst="cross"/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3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2"/>
            <p:cNvSpPr/>
            <p:nvPr/>
          </p:nvSpPr>
          <p:spPr>
            <a:xfrm rot="3320096" flipH="1" flipV="1">
              <a:off x="2266394" y="3820584"/>
              <a:ext cx="1371600" cy="1676400"/>
            </a:xfrm>
            <a:custGeom>
              <a:avLst/>
              <a:gdLst/>
              <a:ahLst/>
              <a:cxnLst/>
              <a:rect l="l" t="t" r="r" b="b"/>
              <a:pathLst>
                <a:path w="1371600" h="1676400">
                  <a:moveTo>
                    <a:pt x="685800" y="0"/>
                  </a:moveTo>
                  <a:cubicBezTo>
                    <a:pt x="1064557" y="0"/>
                    <a:pt x="1371600" y="307043"/>
                    <a:pt x="1371600" y="685800"/>
                  </a:cubicBezTo>
                  <a:cubicBezTo>
                    <a:pt x="1371600" y="1012075"/>
                    <a:pt x="1143753" y="1285132"/>
                    <a:pt x="838200" y="1353263"/>
                  </a:cubicBezTo>
                  <a:lnTo>
                    <a:pt x="838200" y="1371600"/>
                  </a:lnTo>
                  <a:lnTo>
                    <a:pt x="990600" y="1371600"/>
                  </a:lnTo>
                  <a:lnTo>
                    <a:pt x="685800" y="1676400"/>
                  </a:lnTo>
                  <a:lnTo>
                    <a:pt x="381000" y="1371600"/>
                  </a:lnTo>
                  <a:lnTo>
                    <a:pt x="533400" y="1371600"/>
                  </a:lnTo>
                  <a:lnTo>
                    <a:pt x="533400" y="1353263"/>
                  </a:lnTo>
                  <a:cubicBezTo>
                    <a:pt x="227848" y="1285132"/>
                    <a:pt x="0" y="1012075"/>
                    <a:pt x="0" y="685800"/>
                  </a:cubicBezTo>
                  <a:cubicBezTo>
                    <a:pt x="0" y="307043"/>
                    <a:pt x="307043" y="0"/>
                    <a:pt x="685800" y="0"/>
                  </a:cubicBezTo>
                  <a:close/>
                </a:path>
              </a:pathLst>
            </a:custGeom>
            <a:grpFill/>
            <a:ln>
              <a:noFill/>
            </a:ln>
            <a:sp3d extrusionH="127000">
              <a:bevelT w="139700" prst="cross"/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5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52800" y="1994369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57683" y="2710078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5634335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662483" y="4094596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85483" y="2858118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083" y="4129522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252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1600200"/>
            <a:ext cx="9144000" cy="1676400"/>
            <a:chOff x="0" y="2086"/>
            <a:chExt cx="5760" cy="1056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44" name="Hexagon 43"/>
          <p:cNvSpPr/>
          <p:nvPr/>
        </p:nvSpPr>
        <p:spPr>
          <a:xfrm>
            <a:off x="2133600" y="1371600"/>
            <a:ext cx="4800600" cy="4495800"/>
          </a:xfrm>
          <a:prstGeom prst="hexagon">
            <a:avLst/>
          </a:prstGeom>
          <a:solidFill>
            <a:srgbClr val="92D050"/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perspectiveRelaxed"/>
            <a:lightRig rig="threePt" dir="t"/>
          </a:scene3d>
          <a:sp3d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6 factors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2971800" y="1752600"/>
            <a:ext cx="3184345" cy="3452750"/>
            <a:chOff x="2630990" y="2286000"/>
            <a:chExt cx="3184345" cy="3452750"/>
          </a:xfrm>
        </p:grpSpPr>
        <p:grpSp>
          <p:nvGrpSpPr>
            <p:cNvPr id="6" name="Group 17"/>
            <p:cNvGrpSpPr/>
            <p:nvPr/>
          </p:nvGrpSpPr>
          <p:grpSpPr>
            <a:xfrm>
              <a:off x="2630990" y="2286000"/>
              <a:ext cx="3184345" cy="3452750"/>
              <a:chOff x="2630990" y="2286000"/>
              <a:chExt cx="3184345" cy="3452750"/>
            </a:xfrm>
            <a:effectLst>
              <a:outerShdw blurRad="139700" dist="38100" dir="5400000" sx="104000" sy="104000" algn="t" rotWithShape="0">
                <a:prstClr val="black">
                  <a:alpha val="40000"/>
                </a:prstClr>
              </a:outerShdw>
            </a:effectLst>
            <a:scene3d>
              <a:camera prst="perspectiveRelaxed"/>
              <a:lightRig rig="soft" dir="t"/>
            </a:scene3d>
          </p:grpSpPr>
          <p:sp>
            <p:nvSpPr>
              <p:cNvPr id="3" name="Isosceles Triangle 2"/>
              <p:cNvSpPr/>
              <p:nvPr/>
            </p:nvSpPr>
            <p:spPr>
              <a:xfrm>
                <a:off x="3300350" y="4138550"/>
                <a:ext cx="1856232" cy="1600200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p3d extrusionH="317500" prstMaterial="dkEdge">
                <a:bevelT w="165100" prst="coolSlant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3600000">
                <a:off x="2514849" y="3651623"/>
                <a:ext cx="1856232" cy="16002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p3d extrusionH="317500" prstMaterial="dkEdge">
                <a:bevelT w="165100" prst="coolSlant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8000000" flipH="1">
                <a:off x="4062599" y="3651623"/>
                <a:ext cx="1856232" cy="1600200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p3d extrusionH="317500" prstMaterial="dkEdge">
                <a:bevelT w="165100" prst="coolSlant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flipV="1">
                <a:off x="3301618" y="2286000"/>
                <a:ext cx="1856232" cy="1600200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p3d extrusionH="317500" prstMaterial="dkEdge">
                <a:bevelT w="165100" prst="coolSlant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8000000" flipV="1">
                <a:off x="2502974" y="2725348"/>
                <a:ext cx="1856232" cy="16002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sp3d extrusionH="317500" prstMaterial="dkEdge">
                <a:bevelT w="165100" prst="coolSlant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3600000" flipH="1" flipV="1">
                <a:off x="4087119" y="2744227"/>
                <a:ext cx="1856232" cy="1600200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sp3d extrusionH="317500" prstMaterial="dkEdge">
                <a:bevelT w="165100" prst="coolSlant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038600" y="304800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  <a:endParaRPr lang="en-US" sz="4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53000" y="320040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0" y="327660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Calibri" pitchFamily="34" charset="0"/>
                </a:rPr>
                <a:t>6</a:t>
              </a:r>
              <a:endParaRPr lang="en-US" sz="4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29200" y="411480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38600" y="441960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71800" y="411480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  <a:endParaRPr lang="en-US" sz="4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248400" y="2514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7000" y="426027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76600" y="5257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29100" y="1828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2400" y="2514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59375" y="426027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1" grpId="0"/>
      <p:bldP spid="42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Pentagon web diagram</a:t>
            </a:r>
            <a:endParaRPr lang="en-US" dirty="0"/>
          </a:p>
        </p:txBody>
      </p:sp>
      <p:grpSp>
        <p:nvGrpSpPr>
          <p:cNvPr id="3" name="Group 30"/>
          <p:cNvGrpSpPr/>
          <p:nvPr/>
        </p:nvGrpSpPr>
        <p:grpSpPr>
          <a:xfrm>
            <a:off x="1905000" y="762000"/>
            <a:ext cx="4946650" cy="4706097"/>
            <a:chOff x="2292350" y="1841500"/>
            <a:chExt cx="3590925" cy="3416300"/>
          </a:xfrm>
          <a:effectLst>
            <a:outerShdw blurRad="254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4984750" y="3155950"/>
              <a:ext cx="895350" cy="2101850"/>
            </a:xfrm>
            <a:custGeom>
              <a:avLst/>
              <a:gdLst/>
              <a:ahLst/>
              <a:cxnLst>
                <a:cxn ang="0">
                  <a:pos x="8" y="1130"/>
                </a:cxn>
                <a:cxn ang="0">
                  <a:pos x="0" y="1130"/>
                </a:cxn>
                <a:cxn ang="0">
                  <a:pos x="126" y="1324"/>
                </a:cxn>
                <a:cxn ang="0">
                  <a:pos x="134" y="1324"/>
                </a:cxn>
                <a:cxn ang="0">
                  <a:pos x="564" y="0"/>
                </a:cxn>
                <a:cxn ang="0">
                  <a:pos x="360" y="46"/>
                </a:cxn>
                <a:cxn ang="0">
                  <a:pos x="8" y="1130"/>
                </a:cxn>
              </a:cxnLst>
              <a:rect l="0" t="0" r="r" b="b"/>
              <a:pathLst>
                <a:path w="564" h="1324">
                  <a:moveTo>
                    <a:pt x="8" y="1130"/>
                  </a:moveTo>
                  <a:lnTo>
                    <a:pt x="0" y="1130"/>
                  </a:lnTo>
                  <a:lnTo>
                    <a:pt x="126" y="1324"/>
                  </a:lnTo>
                  <a:lnTo>
                    <a:pt x="134" y="1324"/>
                  </a:lnTo>
                  <a:lnTo>
                    <a:pt x="564" y="0"/>
                  </a:lnTo>
                  <a:lnTo>
                    <a:pt x="360" y="46"/>
                  </a:lnTo>
                  <a:lnTo>
                    <a:pt x="8" y="113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4086225" y="1841500"/>
              <a:ext cx="1797050" cy="1387475"/>
            </a:xfrm>
            <a:custGeom>
              <a:avLst/>
              <a:gdLst/>
              <a:ahLst/>
              <a:cxnLst>
                <a:cxn ang="0">
                  <a:pos x="2" y="194"/>
                </a:cxn>
                <a:cxn ang="0">
                  <a:pos x="928" y="868"/>
                </a:cxn>
                <a:cxn ang="0">
                  <a:pos x="926" y="874"/>
                </a:cxn>
                <a:cxn ang="0">
                  <a:pos x="1130" y="828"/>
                </a:cxn>
                <a:cxn ang="0">
                  <a:pos x="1132" y="82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94"/>
                </a:cxn>
                <a:cxn ang="0">
                  <a:pos x="2" y="194"/>
                </a:cxn>
              </a:cxnLst>
              <a:rect l="0" t="0" r="r" b="b"/>
              <a:pathLst>
                <a:path w="1132" h="874">
                  <a:moveTo>
                    <a:pt x="2" y="194"/>
                  </a:moveTo>
                  <a:lnTo>
                    <a:pt x="928" y="868"/>
                  </a:lnTo>
                  <a:lnTo>
                    <a:pt x="926" y="874"/>
                  </a:lnTo>
                  <a:lnTo>
                    <a:pt x="1130" y="828"/>
                  </a:lnTo>
                  <a:lnTo>
                    <a:pt x="1132" y="82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94"/>
                  </a:lnTo>
                  <a:lnTo>
                    <a:pt x="2" y="19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305050" y="1841500"/>
              <a:ext cx="1781175" cy="1371600"/>
            </a:xfrm>
            <a:custGeom>
              <a:avLst/>
              <a:gdLst/>
              <a:ahLst/>
              <a:cxnLst>
                <a:cxn ang="0">
                  <a:pos x="1122" y="194"/>
                </a:cxn>
                <a:cxn ang="0">
                  <a:pos x="1122" y="0"/>
                </a:cxn>
                <a:cxn ang="0">
                  <a:pos x="0" y="816"/>
                </a:cxn>
                <a:cxn ang="0">
                  <a:pos x="202" y="864"/>
                </a:cxn>
                <a:cxn ang="0">
                  <a:pos x="1122" y="194"/>
                </a:cxn>
              </a:cxnLst>
              <a:rect l="0" t="0" r="r" b="b"/>
              <a:pathLst>
                <a:path w="1122" h="864">
                  <a:moveTo>
                    <a:pt x="1122" y="194"/>
                  </a:moveTo>
                  <a:lnTo>
                    <a:pt x="1122" y="0"/>
                  </a:lnTo>
                  <a:lnTo>
                    <a:pt x="0" y="816"/>
                  </a:lnTo>
                  <a:lnTo>
                    <a:pt x="202" y="864"/>
                  </a:lnTo>
                  <a:lnTo>
                    <a:pt x="1122" y="19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987675" y="4949825"/>
              <a:ext cx="2197100" cy="307975"/>
            </a:xfrm>
            <a:custGeom>
              <a:avLst/>
              <a:gdLst/>
              <a:ahLst/>
              <a:cxnLst>
                <a:cxn ang="0">
                  <a:pos x="1258" y="0"/>
                </a:cxn>
                <a:cxn ang="0">
                  <a:pos x="126" y="0"/>
                </a:cxn>
                <a:cxn ang="0">
                  <a:pos x="0" y="194"/>
                </a:cxn>
                <a:cxn ang="0">
                  <a:pos x="1384" y="194"/>
                </a:cxn>
                <a:cxn ang="0">
                  <a:pos x="1258" y="0"/>
                </a:cxn>
              </a:cxnLst>
              <a:rect l="0" t="0" r="r" b="b"/>
              <a:pathLst>
                <a:path w="1384" h="194">
                  <a:moveTo>
                    <a:pt x="1258" y="0"/>
                  </a:moveTo>
                  <a:lnTo>
                    <a:pt x="126" y="0"/>
                  </a:lnTo>
                  <a:lnTo>
                    <a:pt x="0" y="194"/>
                  </a:lnTo>
                  <a:lnTo>
                    <a:pt x="1384" y="194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292350" y="3136900"/>
              <a:ext cx="895350" cy="2120900"/>
            </a:xfrm>
            <a:custGeom>
              <a:avLst/>
              <a:gdLst/>
              <a:ahLst/>
              <a:cxnLst>
                <a:cxn ang="0">
                  <a:pos x="558" y="1142"/>
                </a:cxn>
                <a:cxn ang="0">
                  <a:pos x="204" y="52"/>
                </a:cxn>
                <a:cxn ang="0">
                  <a:pos x="210" y="48"/>
                </a:cxn>
                <a:cxn ang="0">
                  <a:pos x="8" y="0"/>
                </a:cxn>
                <a:cxn ang="0">
                  <a:pos x="0" y="6"/>
                </a:cxn>
                <a:cxn ang="0">
                  <a:pos x="432" y="1336"/>
                </a:cxn>
                <a:cxn ang="0">
                  <a:pos x="438" y="1336"/>
                </a:cxn>
                <a:cxn ang="0">
                  <a:pos x="564" y="1142"/>
                </a:cxn>
                <a:cxn ang="0">
                  <a:pos x="558" y="1142"/>
                </a:cxn>
              </a:cxnLst>
              <a:rect l="0" t="0" r="r" b="b"/>
              <a:pathLst>
                <a:path w="564" h="1336">
                  <a:moveTo>
                    <a:pt x="558" y="1142"/>
                  </a:moveTo>
                  <a:lnTo>
                    <a:pt x="204" y="52"/>
                  </a:lnTo>
                  <a:lnTo>
                    <a:pt x="210" y="48"/>
                  </a:lnTo>
                  <a:lnTo>
                    <a:pt x="8" y="0"/>
                  </a:lnTo>
                  <a:lnTo>
                    <a:pt x="0" y="6"/>
                  </a:lnTo>
                  <a:lnTo>
                    <a:pt x="432" y="1336"/>
                  </a:lnTo>
                  <a:lnTo>
                    <a:pt x="438" y="1336"/>
                  </a:lnTo>
                  <a:lnTo>
                    <a:pt x="564" y="1142"/>
                  </a:lnTo>
                  <a:lnTo>
                    <a:pt x="558" y="114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4086225" y="2149475"/>
              <a:ext cx="1473200" cy="1146175"/>
            </a:xfrm>
            <a:custGeom>
              <a:avLst/>
              <a:gdLst/>
              <a:ahLst/>
              <a:cxnLst>
                <a:cxn ang="0">
                  <a:pos x="2" y="176"/>
                </a:cxn>
                <a:cxn ang="0">
                  <a:pos x="744" y="716"/>
                </a:cxn>
                <a:cxn ang="0">
                  <a:pos x="742" y="722"/>
                </a:cxn>
                <a:cxn ang="0">
                  <a:pos x="926" y="680"/>
                </a:cxn>
                <a:cxn ang="0">
                  <a:pos x="928" y="67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76"/>
                </a:cxn>
                <a:cxn ang="0">
                  <a:pos x="2" y="176"/>
                </a:cxn>
              </a:cxnLst>
              <a:rect l="0" t="0" r="r" b="b"/>
              <a:pathLst>
                <a:path w="928" h="722">
                  <a:moveTo>
                    <a:pt x="2" y="176"/>
                  </a:moveTo>
                  <a:lnTo>
                    <a:pt x="744" y="716"/>
                  </a:lnTo>
                  <a:lnTo>
                    <a:pt x="742" y="722"/>
                  </a:lnTo>
                  <a:lnTo>
                    <a:pt x="926" y="680"/>
                  </a:lnTo>
                  <a:lnTo>
                    <a:pt x="928" y="67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2" y="17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625725" y="2149475"/>
              <a:ext cx="1460500" cy="1133475"/>
            </a:xfrm>
            <a:custGeom>
              <a:avLst/>
              <a:gdLst/>
              <a:ahLst/>
              <a:cxnLst>
                <a:cxn ang="0">
                  <a:pos x="920" y="176"/>
                </a:cxn>
                <a:cxn ang="0">
                  <a:pos x="920" y="0"/>
                </a:cxn>
                <a:cxn ang="0">
                  <a:pos x="0" y="670"/>
                </a:cxn>
                <a:cxn ang="0">
                  <a:pos x="182" y="714"/>
                </a:cxn>
                <a:cxn ang="0">
                  <a:pos x="920" y="176"/>
                </a:cxn>
              </a:cxnLst>
              <a:rect l="0" t="0" r="r" b="b"/>
              <a:pathLst>
                <a:path w="920" h="714">
                  <a:moveTo>
                    <a:pt x="920" y="176"/>
                  </a:moveTo>
                  <a:lnTo>
                    <a:pt x="920" y="0"/>
                  </a:lnTo>
                  <a:lnTo>
                    <a:pt x="0" y="670"/>
                  </a:lnTo>
                  <a:lnTo>
                    <a:pt x="182" y="714"/>
                  </a:lnTo>
                  <a:lnTo>
                    <a:pt x="920" y="17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4803775" y="3228975"/>
              <a:ext cx="752475" cy="1720850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290" y="42"/>
                </a:cxn>
                <a:cxn ang="0">
                  <a:pos x="8" y="908"/>
                </a:cxn>
                <a:cxn ang="0">
                  <a:pos x="0" y="908"/>
                </a:cxn>
                <a:cxn ang="0">
                  <a:pos x="114" y="1084"/>
                </a:cxn>
                <a:cxn ang="0">
                  <a:pos x="122" y="1084"/>
                </a:cxn>
                <a:cxn ang="0">
                  <a:pos x="474" y="0"/>
                </a:cxn>
              </a:cxnLst>
              <a:rect l="0" t="0" r="r" b="b"/>
              <a:pathLst>
                <a:path w="474" h="1084">
                  <a:moveTo>
                    <a:pt x="474" y="0"/>
                  </a:moveTo>
                  <a:lnTo>
                    <a:pt x="290" y="42"/>
                  </a:lnTo>
                  <a:lnTo>
                    <a:pt x="8" y="908"/>
                  </a:lnTo>
                  <a:lnTo>
                    <a:pt x="0" y="908"/>
                  </a:lnTo>
                  <a:lnTo>
                    <a:pt x="114" y="1084"/>
                  </a:lnTo>
                  <a:lnTo>
                    <a:pt x="122" y="108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3187700" y="4670425"/>
              <a:ext cx="1797050" cy="279400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0" y="176"/>
                </a:cxn>
                <a:cxn ang="0">
                  <a:pos x="1132" y="176"/>
                </a:cxn>
                <a:cxn ang="0">
                  <a:pos x="1018" y="0"/>
                </a:cxn>
                <a:cxn ang="0">
                  <a:pos x="114" y="0"/>
                </a:cxn>
              </a:cxnLst>
              <a:rect l="0" t="0" r="r" b="b"/>
              <a:pathLst>
                <a:path w="1132" h="176">
                  <a:moveTo>
                    <a:pt x="114" y="0"/>
                  </a:moveTo>
                  <a:lnTo>
                    <a:pt x="0" y="176"/>
                  </a:lnTo>
                  <a:lnTo>
                    <a:pt x="1132" y="176"/>
                  </a:lnTo>
                  <a:lnTo>
                    <a:pt x="1018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616200" y="3213100"/>
              <a:ext cx="752475" cy="1736725"/>
            </a:xfrm>
            <a:custGeom>
              <a:avLst/>
              <a:gdLst/>
              <a:ahLst/>
              <a:cxnLst>
                <a:cxn ang="0">
                  <a:pos x="468" y="918"/>
                </a:cxn>
                <a:cxn ang="0">
                  <a:pos x="186" y="46"/>
                </a:cxn>
                <a:cxn ang="0">
                  <a:pos x="188" y="4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354" y="1094"/>
                </a:cxn>
                <a:cxn ang="0">
                  <a:pos x="360" y="1094"/>
                </a:cxn>
                <a:cxn ang="0">
                  <a:pos x="474" y="918"/>
                </a:cxn>
                <a:cxn ang="0">
                  <a:pos x="468" y="918"/>
                </a:cxn>
              </a:cxnLst>
              <a:rect l="0" t="0" r="r" b="b"/>
              <a:pathLst>
                <a:path w="474" h="1094">
                  <a:moveTo>
                    <a:pt x="468" y="918"/>
                  </a:moveTo>
                  <a:lnTo>
                    <a:pt x="186" y="46"/>
                  </a:lnTo>
                  <a:lnTo>
                    <a:pt x="188" y="44"/>
                  </a:lnTo>
                  <a:lnTo>
                    <a:pt x="6" y="0"/>
                  </a:lnTo>
                  <a:lnTo>
                    <a:pt x="0" y="4"/>
                  </a:lnTo>
                  <a:lnTo>
                    <a:pt x="354" y="1094"/>
                  </a:lnTo>
                  <a:lnTo>
                    <a:pt x="360" y="1094"/>
                  </a:lnTo>
                  <a:lnTo>
                    <a:pt x="474" y="918"/>
                  </a:lnTo>
                  <a:lnTo>
                    <a:pt x="468" y="91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3368675" y="4410075"/>
              <a:ext cx="1435100" cy="260350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0" y="164"/>
                </a:cxn>
                <a:cxn ang="0">
                  <a:pos x="904" y="164"/>
                </a:cxn>
                <a:cxn ang="0">
                  <a:pos x="800" y="0"/>
                </a:cxn>
                <a:cxn ang="0">
                  <a:pos x="106" y="0"/>
                </a:cxn>
              </a:cxnLst>
              <a:rect l="0" t="0" r="r" b="b"/>
              <a:pathLst>
                <a:path w="904" h="164">
                  <a:moveTo>
                    <a:pt x="106" y="0"/>
                  </a:moveTo>
                  <a:lnTo>
                    <a:pt x="0" y="164"/>
                  </a:lnTo>
                  <a:lnTo>
                    <a:pt x="904" y="164"/>
                  </a:lnTo>
                  <a:lnTo>
                    <a:pt x="800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2914650" y="2428875"/>
              <a:ext cx="1171575" cy="914400"/>
            </a:xfrm>
            <a:custGeom>
              <a:avLst/>
              <a:gdLst/>
              <a:ahLst/>
              <a:cxnLst>
                <a:cxn ang="0">
                  <a:pos x="738" y="164"/>
                </a:cxn>
                <a:cxn ang="0">
                  <a:pos x="738" y="0"/>
                </a:cxn>
                <a:cxn ang="0">
                  <a:pos x="0" y="538"/>
                </a:cxn>
                <a:cxn ang="0">
                  <a:pos x="170" y="576"/>
                </a:cxn>
                <a:cxn ang="0">
                  <a:pos x="738" y="164"/>
                </a:cxn>
              </a:cxnLst>
              <a:rect l="0" t="0" r="r" b="b"/>
              <a:pathLst>
                <a:path w="738" h="576">
                  <a:moveTo>
                    <a:pt x="738" y="164"/>
                  </a:moveTo>
                  <a:lnTo>
                    <a:pt x="738" y="0"/>
                  </a:lnTo>
                  <a:lnTo>
                    <a:pt x="0" y="538"/>
                  </a:lnTo>
                  <a:lnTo>
                    <a:pt x="170" y="576"/>
                  </a:lnTo>
                  <a:lnTo>
                    <a:pt x="738" y="16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11475" y="3282950"/>
              <a:ext cx="625475" cy="1387475"/>
            </a:xfrm>
            <a:custGeom>
              <a:avLst/>
              <a:gdLst/>
              <a:ahLst/>
              <a:cxnLst>
                <a:cxn ang="0">
                  <a:pos x="388" y="710"/>
                </a:cxn>
                <a:cxn ang="0">
                  <a:pos x="170" y="40"/>
                </a:cxn>
                <a:cxn ang="0">
                  <a:pos x="172" y="38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82" y="874"/>
                </a:cxn>
                <a:cxn ang="0">
                  <a:pos x="288" y="874"/>
                </a:cxn>
                <a:cxn ang="0">
                  <a:pos x="394" y="710"/>
                </a:cxn>
                <a:cxn ang="0">
                  <a:pos x="388" y="710"/>
                </a:cxn>
              </a:cxnLst>
              <a:rect l="0" t="0" r="r" b="b"/>
              <a:pathLst>
                <a:path w="394" h="874">
                  <a:moveTo>
                    <a:pt x="388" y="710"/>
                  </a:moveTo>
                  <a:lnTo>
                    <a:pt x="170" y="40"/>
                  </a:lnTo>
                  <a:lnTo>
                    <a:pt x="172" y="38"/>
                  </a:lnTo>
                  <a:lnTo>
                    <a:pt x="2" y="0"/>
                  </a:lnTo>
                  <a:lnTo>
                    <a:pt x="0" y="2"/>
                  </a:lnTo>
                  <a:lnTo>
                    <a:pt x="282" y="874"/>
                  </a:lnTo>
                  <a:lnTo>
                    <a:pt x="288" y="874"/>
                  </a:lnTo>
                  <a:lnTo>
                    <a:pt x="394" y="710"/>
                  </a:lnTo>
                  <a:lnTo>
                    <a:pt x="388" y="71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4086225" y="2428875"/>
              <a:ext cx="1181100" cy="9271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64"/>
                </a:cxn>
                <a:cxn ang="0">
                  <a:pos x="2" y="164"/>
                </a:cxn>
                <a:cxn ang="0">
                  <a:pos x="572" y="578"/>
                </a:cxn>
                <a:cxn ang="0">
                  <a:pos x="570" y="584"/>
                </a:cxn>
                <a:cxn ang="0">
                  <a:pos x="742" y="546"/>
                </a:cxn>
                <a:cxn ang="0">
                  <a:pos x="744" y="540"/>
                </a:cxn>
                <a:cxn ang="0">
                  <a:pos x="2" y="0"/>
                </a:cxn>
              </a:cxnLst>
              <a:rect l="0" t="0" r="r" b="b"/>
              <a:pathLst>
                <a:path w="744" h="584">
                  <a:moveTo>
                    <a:pt x="2" y="0"/>
                  </a:moveTo>
                  <a:lnTo>
                    <a:pt x="0" y="0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572" y="578"/>
                  </a:lnTo>
                  <a:lnTo>
                    <a:pt x="570" y="584"/>
                  </a:lnTo>
                  <a:lnTo>
                    <a:pt x="742" y="546"/>
                  </a:lnTo>
                  <a:lnTo>
                    <a:pt x="744" y="54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4638675" y="3295650"/>
              <a:ext cx="625475" cy="1374775"/>
            </a:xfrm>
            <a:custGeom>
              <a:avLst/>
              <a:gdLst/>
              <a:ahLst/>
              <a:cxnLst>
                <a:cxn ang="0">
                  <a:pos x="6" y="702"/>
                </a:cxn>
                <a:cxn ang="0">
                  <a:pos x="0" y="702"/>
                </a:cxn>
                <a:cxn ang="0">
                  <a:pos x="104" y="866"/>
                </a:cxn>
                <a:cxn ang="0">
                  <a:pos x="112" y="866"/>
                </a:cxn>
                <a:cxn ang="0">
                  <a:pos x="394" y="0"/>
                </a:cxn>
                <a:cxn ang="0">
                  <a:pos x="222" y="38"/>
                </a:cxn>
                <a:cxn ang="0">
                  <a:pos x="6" y="702"/>
                </a:cxn>
              </a:cxnLst>
              <a:rect l="0" t="0" r="r" b="b"/>
              <a:pathLst>
                <a:path w="394" h="866">
                  <a:moveTo>
                    <a:pt x="6" y="702"/>
                  </a:moveTo>
                  <a:lnTo>
                    <a:pt x="0" y="702"/>
                  </a:lnTo>
                  <a:lnTo>
                    <a:pt x="104" y="866"/>
                  </a:lnTo>
                  <a:lnTo>
                    <a:pt x="112" y="866"/>
                  </a:lnTo>
                  <a:lnTo>
                    <a:pt x="394" y="0"/>
                  </a:lnTo>
                  <a:lnTo>
                    <a:pt x="222" y="38"/>
                  </a:lnTo>
                  <a:lnTo>
                    <a:pt x="6" y="70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3536950" y="4124325"/>
              <a:ext cx="1101725" cy="285750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0" y="180"/>
                </a:cxn>
                <a:cxn ang="0">
                  <a:pos x="694" y="180"/>
                </a:cxn>
                <a:cxn ang="0">
                  <a:pos x="576" y="0"/>
                </a:cxn>
                <a:cxn ang="0">
                  <a:pos x="116" y="0"/>
                </a:cxn>
              </a:cxnLst>
              <a:rect l="0" t="0" r="r" b="b"/>
              <a:pathLst>
                <a:path w="694" h="180">
                  <a:moveTo>
                    <a:pt x="116" y="0"/>
                  </a:moveTo>
                  <a:lnTo>
                    <a:pt x="0" y="180"/>
                  </a:lnTo>
                  <a:lnTo>
                    <a:pt x="694" y="180"/>
                  </a:lnTo>
                  <a:lnTo>
                    <a:pt x="57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3181350" y="3343275"/>
              <a:ext cx="539750" cy="1066800"/>
            </a:xfrm>
            <a:custGeom>
              <a:avLst/>
              <a:gdLst/>
              <a:ahLst/>
              <a:cxnLst>
                <a:cxn ang="0">
                  <a:pos x="336" y="492"/>
                </a:cxn>
                <a:cxn ang="0">
                  <a:pos x="192" y="4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18" y="672"/>
                </a:cxn>
                <a:cxn ang="0">
                  <a:pos x="224" y="672"/>
                </a:cxn>
                <a:cxn ang="0">
                  <a:pos x="340" y="492"/>
                </a:cxn>
                <a:cxn ang="0">
                  <a:pos x="336" y="492"/>
                </a:cxn>
              </a:cxnLst>
              <a:rect l="0" t="0" r="r" b="b"/>
              <a:pathLst>
                <a:path w="340" h="672">
                  <a:moveTo>
                    <a:pt x="336" y="492"/>
                  </a:moveTo>
                  <a:lnTo>
                    <a:pt x="192" y="46"/>
                  </a:lnTo>
                  <a:lnTo>
                    <a:pt x="2" y="0"/>
                  </a:lnTo>
                  <a:lnTo>
                    <a:pt x="0" y="2"/>
                  </a:lnTo>
                  <a:lnTo>
                    <a:pt x="218" y="672"/>
                  </a:lnTo>
                  <a:lnTo>
                    <a:pt x="224" y="672"/>
                  </a:lnTo>
                  <a:lnTo>
                    <a:pt x="340" y="492"/>
                  </a:lnTo>
                  <a:lnTo>
                    <a:pt x="336" y="49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4451350" y="3355975"/>
              <a:ext cx="539750" cy="1054100"/>
            </a:xfrm>
            <a:custGeom>
              <a:avLst/>
              <a:gdLst/>
              <a:ahLst/>
              <a:cxnLst>
                <a:cxn ang="0">
                  <a:pos x="6" y="484"/>
                </a:cxn>
                <a:cxn ang="0">
                  <a:pos x="0" y="484"/>
                </a:cxn>
                <a:cxn ang="0">
                  <a:pos x="118" y="664"/>
                </a:cxn>
                <a:cxn ang="0">
                  <a:pos x="124" y="664"/>
                </a:cxn>
                <a:cxn ang="0">
                  <a:pos x="340" y="0"/>
                </a:cxn>
                <a:cxn ang="0">
                  <a:pos x="150" y="44"/>
                </a:cxn>
                <a:cxn ang="0">
                  <a:pos x="6" y="484"/>
                </a:cxn>
              </a:cxnLst>
              <a:rect l="0" t="0" r="r" b="b"/>
              <a:pathLst>
                <a:path w="340" h="664">
                  <a:moveTo>
                    <a:pt x="6" y="484"/>
                  </a:moveTo>
                  <a:lnTo>
                    <a:pt x="0" y="484"/>
                  </a:lnTo>
                  <a:lnTo>
                    <a:pt x="118" y="664"/>
                  </a:lnTo>
                  <a:lnTo>
                    <a:pt x="124" y="664"/>
                  </a:lnTo>
                  <a:lnTo>
                    <a:pt x="340" y="0"/>
                  </a:lnTo>
                  <a:lnTo>
                    <a:pt x="150" y="44"/>
                  </a:lnTo>
                  <a:lnTo>
                    <a:pt x="6" y="48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4086225" y="2689225"/>
              <a:ext cx="908050" cy="736600"/>
            </a:xfrm>
            <a:custGeom>
              <a:avLst/>
              <a:gdLst/>
              <a:ahLst/>
              <a:cxnLst>
                <a:cxn ang="0">
                  <a:pos x="2" y="180"/>
                </a:cxn>
                <a:cxn ang="0">
                  <a:pos x="382" y="456"/>
                </a:cxn>
                <a:cxn ang="0">
                  <a:pos x="380" y="464"/>
                </a:cxn>
                <a:cxn ang="0">
                  <a:pos x="570" y="420"/>
                </a:cxn>
                <a:cxn ang="0">
                  <a:pos x="572" y="41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80"/>
                </a:cxn>
                <a:cxn ang="0">
                  <a:pos x="2" y="180"/>
                </a:cxn>
              </a:cxnLst>
              <a:rect l="0" t="0" r="r" b="b"/>
              <a:pathLst>
                <a:path w="572" h="464">
                  <a:moveTo>
                    <a:pt x="2" y="180"/>
                  </a:moveTo>
                  <a:lnTo>
                    <a:pt x="382" y="456"/>
                  </a:lnTo>
                  <a:lnTo>
                    <a:pt x="380" y="464"/>
                  </a:lnTo>
                  <a:lnTo>
                    <a:pt x="570" y="420"/>
                  </a:lnTo>
                  <a:lnTo>
                    <a:pt x="572" y="41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80"/>
                  </a:lnTo>
                  <a:lnTo>
                    <a:pt x="2" y="18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3184525" y="2689225"/>
              <a:ext cx="901700" cy="727075"/>
            </a:xfrm>
            <a:custGeom>
              <a:avLst/>
              <a:gdLst/>
              <a:ahLst/>
              <a:cxnLst>
                <a:cxn ang="0">
                  <a:pos x="190" y="458"/>
                </a:cxn>
                <a:cxn ang="0">
                  <a:pos x="190" y="456"/>
                </a:cxn>
                <a:cxn ang="0">
                  <a:pos x="568" y="180"/>
                </a:cxn>
                <a:cxn ang="0">
                  <a:pos x="568" y="0"/>
                </a:cxn>
                <a:cxn ang="0">
                  <a:pos x="0" y="412"/>
                </a:cxn>
                <a:cxn ang="0">
                  <a:pos x="190" y="458"/>
                </a:cxn>
              </a:cxnLst>
              <a:rect l="0" t="0" r="r" b="b"/>
              <a:pathLst>
                <a:path w="568" h="458">
                  <a:moveTo>
                    <a:pt x="190" y="458"/>
                  </a:moveTo>
                  <a:lnTo>
                    <a:pt x="190" y="456"/>
                  </a:lnTo>
                  <a:lnTo>
                    <a:pt x="568" y="180"/>
                  </a:lnTo>
                  <a:lnTo>
                    <a:pt x="568" y="0"/>
                  </a:lnTo>
                  <a:lnTo>
                    <a:pt x="0" y="412"/>
                  </a:lnTo>
                  <a:lnTo>
                    <a:pt x="190" y="4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4086225" y="3425825"/>
              <a:ext cx="603250" cy="698500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0" y="84"/>
                </a:cxn>
                <a:cxn ang="0">
                  <a:pos x="230" y="440"/>
                </a:cxn>
                <a:cxn ang="0">
                  <a:pos x="236" y="440"/>
                </a:cxn>
                <a:cxn ang="0">
                  <a:pos x="380" y="0"/>
                </a:cxn>
                <a:cxn ang="0">
                  <a:pos x="8" y="84"/>
                </a:cxn>
                <a:cxn ang="0">
                  <a:pos x="0" y="82"/>
                </a:cxn>
              </a:cxnLst>
              <a:rect l="0" t="0" r="r" b="b"/>
              <a:pathLst>
                <a:path w="380" h="440">
                  <a:moveTo>
                    <a:pt x="0" y="82"/>
                  </a:moveTo>
                  <a:lnTo>
                    <a:pt x="0" y="84"/>
                  </a:lnTo>
                  <a:lnTo>
                    <a:pt x="230" y="440"/>
                  </a:lnTo>
                  <a:lnTo>
                    <a:pt x="236" y="440"/>
                  </a:lnTo>
                  <a:lnTo>
                    <a:pt x="380" y="0"/>
                  </a:lnTo>
                  <a:lnTo>
                    <a:pt x="8" y="8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3721100" y="3559175"/>
              <a:ext cx="730250" cy="565150"/>
            </a:xfrm>
            <a:custGeom>
              <a:avLst/>
              <a:gdLst/>
              <a:ahLst/>
              <a:cxnLst>
                <a:cxn ang="0">
                  <a:pos x="0" y="356"/>
                </a:cxn>
                <a:cxn ang="0">
                  <a:pos x="460" y="356"/>
                </a:cxn>
                <a:cxn ang="0">
                  <a:pos x="230" y="0"/>
                </a:cxn>
                <a:cxn ang="0">
                  <a:pos x="0" y="356"/>
                </a:cxn>
              </a:cxnLst>
              <a:rect l="0" t="0" r="r" b="b"/>
              <a:pathLst>
                <a:path w="460" h="356">
                  <a:moveTo>
                    <a:pt x="0" y="356"/>
                  </a:moveTo>
                  <a:lnTo>
                    <a:pt x="460" y="356"/>
                  </a:lnTo>
                  <a:lnTo>
                    <a:pt x="230" y="0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3486150" y="3416300"/>
              <a:ext cx="600075" cy="708025"/>
            </a:xfrm>
            <a:custGeom>
              <a:avLst/>
              <a:gdLst/>
              <a:ahLst/>
              <a:cxnLst>
                <a:cxn ang="0">
                  <a:pos x="148" y="446"/>
                </a:cxn>
                <a:cxn ang="0">
                  <a:pos x="378" y="90"/>
                </a:cxn>
                <a:cxn ang="0">
                  <a:pos x="378" y="88"/>
                </a:cxn>
                <a:cxn ang="0">
                  <a:pos x="0" y="0"/>
                </a:cxn>
                <a:cxn ang="0">
                  <a:pos x="144" y="446"/>
                </a:cxn>
                <a:cxn ang="0">
                  <a:pos x="148" y="446"/>
                </a:cxn>
              </a:cxnLst>
              <a:rect l="0" t="0" r="r" b="b"/>
              <a:pathLst>
                <a:path w="378" h="446">
                  <a:moveTo>
                    <a:pt x="148" y="446"/>
                  </a:moveTo>
                  <a:lnTo>
                    <a:pt x="378" y="90"/>
                  </a:lnTo>
                  <a:lnTo>
                    <a:pt x="378" y="88"/>
                  </a:lnTo>
                  <a:lnTo>
                    <a:pt x="0" y="0"/>
                  </a:lnTo>
                  <a:lnTo>
                    <a:pt x="144" y="446"/>
                  </a:lnTo>
                  <a:lnTo>
                    <a:pt x="148" y="44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3486150" y="2974975"/>
              <a:ext cx="600075" cy="581025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0" y="276"/>
                </a:cxn>
                <a:cxn ang="0">
                  <a:pos x="0" y="278"/>
                </a:cxn>
                <a:cxn ang="0">
                  <a:pos x="378" y="366"/>
                </a:cxn>
                <a:cxn ang="0">
                  <a:pos x="378" y="0"/>
                </a:cxn>
              </a:cxnLst>
              <a:rect l="0" t="0" r="r" b="b"/>
              <a:pathLst>
                <a:path w="378" h="366">
                  <a:moveTo>
                    <a:pt x="378" y="0"/>
                  </a:moveTo>
                  <a:lnTo>
                    <a:pt x="0" y="276"/>
                  </a:lnTo>
                  <a:lnTo>
                    <a:pt x="0" y="278"/>
                  </a:lnTo>
                  <a:lnTo>
                    <a:pt x="378" y="366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4086225" y="2974975"/>
              <a:ext cx="606425" cy="584200"/>
            </a:xfrm>
            <a:custGeom>
              <a:avLst/>
              <a:gdLst/>
              <a:ahLst/>
              <a:cxnLst>
                <a:cxn ang="0">
                  <a:pos x="8" y="368"/>
                </a:cxn>
                <a:cxn ang="0">
                  <a:pos x="380" y="284"/>
                </a:cxn>
                <a:cxn ang="0">
                  <a:pos x="382" y="27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8" y="368"/>
                </a:cxn>
              </a:cxnLst>
              <a:rect l="0" t="0" r="r" b="b"/>
              <a:pathLst>
                <a:path w="382" h="368">
                  <a:moveTo>
                    <a:pt x="8" y="368"/>
                  </a:moveTo>
                  <a:lnTo>
                    <a:pt x="380" y="284"/>
                  </a:lnTo>
                  <a:lnTo>
                    <a:pt x="382" y="27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8" y="36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sp3d extrusionH="317500">
              <a:bevelT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334000" y="16764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671158" y="34290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429000" y="52578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447800" y="16764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04800" y="36576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grpSp>
        <p:nvGrpSpPr>
          <p:cNvPr id="4" name="Group 36"/>
          <p:cNvGrpSpPr/>
          <p:nvPr/>
        </p:nvGrpSpPr>
        <p:grpSpPr>
          <a:xfrm>
            <a:off x="914400" y="5727700"/>
            <a:ext cx="998516" cy="461665"/>
            <a:chOff x="457200" y="5867400"/>
            <a:chExt cx="998516" cy="461665"/>
          </a:xfrm>
        </p:grpSpPr>
        <p:sp>
          <p:nvSpPr>
            <p:cNvPr id="38" name="Rectangle 37"/>
            <p:cNvSpPr/>
            <p:nvPr/>
          </p:nvSpPr>
          <p:spPr>
            <a:xfrm>
              <a:off x="457200" y="5983932"/>
              <a:ext cx="228600" cy="2286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00" y="5867400"/>
              <a:ext cx="693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Text</a:t>
              </a:r>
              <a:endParaRPr lang="en-US" sz="2400" dirty="0"/>
            </a:p>
          </p:txBody>
        </p:sp>
      </p:grpSp>
      <p:grpSp>
        <p:nvGrpSpPr>
          <p:cNvPr id="5" name="Group 39"/>
          <p:cNvGrpSpPr/>
          <p:nvPr/>
        </p:nvGrpSpPr>
        <p:grpSpPr>
          <a:xfrm>
            <a:off x="2438400" y="5727700"/>
            <a:ext cx="998516" cy="461665"/>
            <a:chOff x="1447800" y="5867400"/>
            <a:chExt cx="998516" cy="461665"/>
          </a:xfrm>
        </p:grpSpPr>
        <p:sp>
          <p:nvSpPr>
            <p:cNvPr id="41" name="Rectangle 40"/>
            <p:cNvSpPr/>
            <p:nvPr/>
          </p:nvSpPr>
          <p:spPr>
            <a:xfrm>
              <a:off x="1447800" y="5983932"/>
              <a:ext cx="228600" cy="228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52600" y="5867400"/>
              <a:ext cx="693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Text</a:t>
              </a:r>
              <a:endParaRPr lang="en-US" sz="2400" dirty="0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962400" y="5727700"/>
            <a:ext cx="998516" cy="461665"/>
            <a:chOff x="2514600" y="5867400"/>
            <a:chExt cx="998516" cy="461665"/>
          </a:xfrm>
        </p:grpSpPr>
        <p:sp>
          <p:nvSpPr>
            <p:cNvPr id="44" name="Rectangle 43"/>
            <p:cNvSpPr/>
            <p:nvPr/>
          </p:nvSpPr>
          <p:spPr>
            <a:xfrm>
              <a:off x="2514600" y="5983932"/>
              <a:ext cx="228600" cy="228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19400" y="5867400"/>
              <a:ext cx="693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Text</a:t>
              </a:r>
              <a:endParaRPr lang="en-US" sz="2400" dirty="0"/>
            </a:p>
          </p:txBody>
        </p:sp>
      </p:grpSp>
      <p:grpSp>
        <p:nvGrpSpPr>
          <p:cNvPr id="7" name="Group 45"/>
          <p:cNvGrpSpPr/>
          <p:nvPr/>
        </p:nvGrpSpPr>
        <p:grpSpPr>
          <a:xfrm>
            <a:off x="5486400" y="5727700"/>
            <a:ext cx="998516" cy="461665"/>
            <a:chOff x="3581400" y="5867400"/>
            <a:chExt cx="998516" cy="461665"/>
          </a:xfrm>
        </p:grpSpPr>
        <p:sp>
          <p:nvSpPr>
            <p:cNvPr id="47" name="Rectangle 46"/>
            <p:cNvSpPr/>
            <p:nvPr/>
          </p:nvSpPr>
          <p:spPr>
            <a:xfrm>
              <a:off x="3581400" y="5983932"/>
              <a:ext cx="228600" cy="2286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86200" y="5867400"/>
              <a:ext cx="693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Text</a:t>
              </a:r>
              <a:endParaRPr lang="en-US" sz="2400" dirty="0"/>
            </a:p>
          </p:txBody>
        </p:sp>
      </p:grpSp>
      <p:grpSp>
        <p:nvGrpSpPr>
          <p:cNvPr id="8" name="Group 48"/>
          <p:cNvGrpSpPr/>
          <p:nvPr/>
        </p:nvGrpSpPr>
        <p:grpSpPr>
          <a:xfrm>
            <a:off x="7010400" y="5727700"/>
            <a:ext cx="998516" cy="461665"/>
            <a:chOff x="4648200" y="5867400"/>
            <a:chExt cx="998516" cy="461665"/>
          </a:xfrm>
        </p:grpSpPr>
        <p:sp>
          <p:nvSpPr>
            <p:cNvPr id="50" name="Rectangle 49"/>
            <p:cNvSpPr/>
            <p:nvPr/>
          </p:nvSpPr>
          <p:spPr>
            <a:xfrm>
              <a:off x="4648200" y="5983932"/>
              <a:ext cx="228600" cy="228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53000" y="5867400"/>
              <a:ext cx="693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Text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-6925" y="2511631"/>
            <a:ext cx="9144000" cy="1676400"/>
            <a:chOff x="0" y="2086"/>
            <a:chExt cx="5760" cy="1056"/>
          </a:xfrm>
        </p:grpSpPr>
        <p:sp>
          <p:nvSpPr>
            <p:cNvPr id="3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aspects to consider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2216727" y="1524000"/>
            <a:ext cx="4724400" cy="4264231"/>
            <a:chOff x="1905000" y="1831769"/>
            <a:chExt cx="4724400" cy="4264231"/>
          </a:xfrm>
          <a:effectLst>
            <a:outerShdw blurRad="1905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14" name="Hexagon 13"/>
            <p:cNvSpPr/>
            <p:nvPr/>
          </p:nvSpPr>
          <p:spPr>
            <a:xfrm>
              <a:off x="2383536" y="2362200"/>
              <a:ext cx="3712464" cy="3200400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  <a:sp3d extrusionH="317500">
              <a:bevelT w="114300" prst="artDeco"/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643250" y="1831769"/>
              <a:ext cx="1066800" cy="1066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sp3d extrusionH="317500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724400" y="1831769"/>
              <a:ext cx="1066800" cy="1066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sp3d extrusionH="317500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905000" y="3429000"/>
              <a:ext cx="1066800" cy="1066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sp3d extrusionH="317500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562600" y="3429000"/>
              <a:ext cx="1066800" cy="1066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sp3d extrusionH="317500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724400" y="5029200"/>
              <a:ext cx="1066800" cy="1066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sp3d extrusionH="317500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643250" y="5029200"/>
              <a:ext cx="1066800" cy="1066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sp3d extrusionH="317500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39190" y="227151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1</a:t>
            </a:r>
            <a:endParaRPr lang="en-US" sz="3600" b="1" dirty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2536" y="226196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2</a:t>
            </a:r>
            <a:endParaRPr lang="en-US" sz="3600" b="1" dirty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81986" y="323998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3</a:t>
            </a:r>
            <a:endParaRPr lang="en-US" sz="3600" b="1" dirty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9222" y="42374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4</a:t>
            </a:r>
            <a:endParaRPr lang="en-US" sz="4800" b="1" dirty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13449" y="419682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5</a:t>
            </a:r>
            <a:endParaRPr lang="en-US" sz="4800" b="1" dirty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24386" y="321623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6</a:t>
            </a:r>
            <a:endParaRPr lang="en-US" sz="3600" b="1" dirty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5633" y="2430966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610" y="2359231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3483" y="3652623"/>
            <a:ext cx="210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2102" y="4955380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637808"/>
            <a:ext cx="2208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4810" y="4955379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0" y="6248400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91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2667000"/>
            <a:ext cx="9144000" cy="1676400"/>
            <a:chOff x="0" y="2086"/>
            <a:chExt cx="5760" cy="1056"/>
          </a:xfrm>
        </p:grpSpPr>
        <p:sp>
          <p:nvSpPr>
            <p:cNvPr id="38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3048000" y="2239178"/>
            <a:ext cx="2925288" cy="2713822"/>
          </a:xfrm>
          <a:custGeom>
            <a:avLst/>
            <a:gdLst/>
            <a:ahLst/>
            <a:cxnLst>
              <a:cxn ang="0">
                <a:pos x="294" y="444"/>
              </a:cxn>
              <a:cxn ang="0">
                <a:pos x="294" y="684"/>
              </a:cxn>
              <a:cxn ang="0">
                <a:pos x="408" y="684"/>
              </a:cxn>
              <a:cxn ang="0">
                <a:pos x="204" y="924"/>
              </a:cxn>
              <a:cxn ang="0">
                <a:pos x="0" y="684"/>
              </a:cxn>
              <a:cxn ang="0">
                <a:pos x="114" y="684"/>
              </a:cxn>
              <a:cxn ang="0">
                <a:pos x="114" y="258"/>
              </a:cxn>
              <a:cxn ang="0">
                <a:pos x="408" y="258"/>
              </a:cxn>
              <a:cxn ang="0">
                <a:pos x="408" y="0"/>
              </a:cxn>
              <a:cxn ang="0">
                <a:pos x="588" y="0"/>
              </a:cxn>
              <a:cxn ang="0">
                <a:pos x="588" y="258"/>
              </a:cxn>
              <a:cxn ang="0">
                <a:pos x="882" y="258"/>
              </a:cxn>
              <a:cxn ang="0">
                <a:pos x="882" y="684"/>
              </a:cxn>
              <a:cxn ang="0">
                <a:pos x="996" y="684"/>
              </a:cxn>
              <a:cxn ang="0">
                <a:pos x="792" y="924"/>
              </a:cxn>
              <a:cxn ang="0">
                <a:pos x="588" y="684"/>
              </a:cxn>
              <a:cxn ang="0">
                <a:pos x="702" y="684"/>
              </a:cxn>
              <a:cxn ang="0">
                <a:pos x="702" y="444"/>
              </a:cxn>
              <a:cxn ang="0">
                <a:pos x="294" y="444"/>
              </a:cxn>
            </a:cxnLst>
            <a:rect l="0" t="0" r="r" b="b"/>
            <a:pathLst>
              <a:path w="996" h="924">
                <a:moveTo>
                  <a:pt x="294" y="444"/>
                </a:moveTo>
                <a:lnTo>
                  <a:pt x="294" y="684"/>
                </a:lnTo>
                <a:lnTo>
                  <a:pt x="408" y="684"/>
                </a:lnTo>
                <a:lnTo>
                  <a:pt x="204" y="924"/>
                </a:lnTo>
                <a:lnTo>
                  <a:pt x="0" y="684"/>
                </a:lnTo>
                <a:lnTo>
                  <a:pt x="114" y="684"/>
                </a:lnTo>
                <a:lnTo>
                  <a:pt x="114" y="258"/>
                </a:lnTo>
                <a:lnTo>
                  <a:pt x="408" y="258"/>
                </a:lnTo>
                <a:lnTo>
                  <a:pt x="408" y="0"/>
                </a:lnTo>
                <a:lnTo>
                  <a:pt x="588" y="0"/>
                </a:lnTo>
                <a:lnTo>
                  <a:pt x="588" y="258"/>
                </a:lnTo>
                <a:lnTo>
                  <a:pt x="882" y="258"/>
                </a:lnTo>
                <a:lnTo>
                  <a:pt x="882" y="684"/>
                </a:lnTo>
                <a:lnTo>
                  <a:pt x="996" y="684"/>
                </a:lnTo>
                <a:lnTo>
                  <a:pt x="792" y="924"/>
                </a:lnTo>
                <a:lnTo>
                  <a:pt x="588" y="684"/>
                </a:lnTo>
                <a:lnTo>
                  <a:pt x="702" y="684"/>
                </a:lnTo>
                <a:lnTo>
                  <a:pt x="702" y="444"/>
                </a:lnTo>
                <a:lnTo>
                  <a:pt x="294" y="444"/>
                </a:lnTo>
                <a:close/>
              </a:path>
            </a:pathLst>
          </a:custGeom>
          <a:solidFill>
            <a:srgbClr val="2C6AB6"/>
          </a:solidFill>
          <a:ln w="9525">
            <a:noFill/>
            <a:round/>
            <a:headEnd/>
            <a:tailEnd/>
          </a:ln>
          <a:effectLst>
            <a:outerShdw blurRad="215900" dist="38100" dir="5400000" sx="105000" sy="105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17500" prstMaterial="softEdge">
            <a:bevelT w="139700" prst="cross"/>
            <a:extrusionClr>
              <a:schemeClr val="bg1">
                <a:lumMod val="75000"/>
              </a:schemeClr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3048000" y="4648200"/>
            <a:ext cx="1219200" cy="1447800"/>
            <a:chOff x="304800" y="838200"/>
            <a:chExt cx="2209800" cy="2667000"/>
          </a:xfrm>
        </p:grpSpPr>
        <p:sp>
          <p:nvSpPr>
            <p:cNvPr id="26" name="Oval 25"/>
            <p:cNvSpPr/>
            <p:nvPr/>
          </p:nvSpPr>
          <p:spPr>
            <a:xfrm>
              <a:off x="304800" y="1295400"/>
              <a:ext cx="2209800" cy="2209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431800" dist="38100" dir="1920000" sx="106000" sy="106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flat" dir="t"/>
            </a:scene3d>
            <a:sp3d extrusionH="127000">
              <a:bevelT w="152400" h="50800" prst="softRound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04800" y="1066800"/>
              <a:ext cx="2209800" cy="2209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isometricOffAxis1Top"/>
              <a:lightRig rig="flat" dir="t"/>
            </a:scene3d>
            <a:sp3d extrusionH="127000">
              <a:bevelT w="152400" h="50800" prst="softRound"/>
              <a:extrusionClr>
                <a:srgbClr val="4C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04800" y="838200"/>
              <a:ext cx="2209800" cy="2209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isometricOffAxis1Top"/>
              <a:lightRig rig="flat" dir="t">
                <a:rot lat="0" lon="0" rev="0"/>
              </a:lightRig>
            </a:scene3d>
            <a:sp3d extrusionH="127000">
              <a:bevelT prst="slope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4876800" y="4648200"/>
            <a:ext cx="1219200" cy="1447800"/>
            <a:chOff x="304800" y="838200"/>
            <a:chExt cx="2209800" cy="2667000"/>
          </a:xfrm>
        </p:grpSpPr>
        <p:sp>
          <p:nvSpPr>
            <p:cNvPr id="30" name="Oval 29"/>
            <p:cNvSpPr/>
            <p:nvPr/>
          </p:nvSpPr>
          <p:spPr>
            <a:xfrm>
              <a:off x="304800" y="1295400"/>
              <a:ext cx="2209800" cy="2209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431800" dist="38100" dir="1920000" sx="106000" sy="106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flat" dir="t"/>
            </a:scene3d>
            <a:sp3d extrusionH="127000">
              <a:bevelT w="152400" h="50800" prst="softRound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04800" y="1066800"/>
              <a:ext cx="2209800" cy="2209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isometricOffAxis1Top"/>
              <a:lightRig rig="flat" dir="t"/>
            </a:scene3d>
            <a:sp3d extrusionH="127000">
              <a:bevelT w="152400" h="50800" prst="softRound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04800" y="838200"/>
              <a:ext cx="2209800" cy="2209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isometricOffAxis1Top"/>
              <a:lightRig rig="flat" dir="t">
                <a:rot lat="0" lon="0" rev="0"/>
              </a:lightRig>
            </a:scene3d>
            <a:sp3d extrusionH="127000">
              <a:bevelT prst="slope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895600" y="16764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Calibri" pitchFamily="34" charset="0"/>
              </a:rPr>
              <a:t>Combined view</a:t>
            </a:r>
          </a:p>
          <a:p>
            <a:pPr algn="ctr"/>
            <a:r>
              <a:rPr lang="en-US" sz="2000" dirty="0" smtClean="0">
                <a:latin typeface="Calibri" pitchFamily="34" charset="0"/>
              </a:rPr>
              <a:t>This is the text regarding the combined view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4600" y="49530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Calibri" pitchFamily="34" charset="0"/>
              </a:rPr>
              <a:t>Point 2</a:t>
            </a:r>
          </a:p>
          <a:p>
            <a:r>
              <a:rPr lang="en-US" sz="2000" dirty="0" smtClean="0">
                <a:latin typeface="Calibri" pitchFamily="34" charset="0"/>
              </a:rPr>
              <a:t>This is the text regarding Point 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49530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latin typeface="Calibri" pitchFamily="34" charset="0"/>
              </a:rPr>
              <a:t>Point 1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This is the text regarding Point 1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1447800"/>
            <a:ext cx="9144000" cy="1676400"/>
            <a:chOff x="0" y="2086"/>
            <a:chExt cx="5760" cy="1056"/>
          </a:xfrm>
        </p:grpSpPr>
        <p:sp>
          <p:nvSpPr>
            <p:cNvPr id="3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3505200" y="2209800"/>
            <a:ext cx="2090428" cy="2495550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0" y="0"/>
              </a:cxn>
              <a:cxn ang="0">
                <a:pos x="186" y="0"/>
              </a:cxn>
              <a:cxn ang="0">
                <a:pos x="186" y="258"/>
              </a:cxn>
              <a:cxn ang="0">
                <a:pos x="594" y="258"/>
              </a:cxn>
              <a:cxn ang="0">
                <a:pos x="594" y="0"/>
              </a:cxn>
              <a:cxn ang="0">
                <a:pos x="774" y="0"/>
              </a:cxn>
              <a:cxn ang="0">
                <a:pos x="774" y="444"/>
              </a:cxn>
              <a:cxn ang="0">
                <a:pos x="492" y="444"/>
              </a:cxn>
              <a:cxn ang="0">
                <a:pos x="492" y="684"/>
              </a:cxn>
              <a:cxn ang="0">
                <a:pos x="606" y="684"/>
              </a:cxn>
              <a:cxn ang="0">
                <a:pos x="402" y="924"/>
              </a:cxn>
              <a:cxn ang="0">
                <a:pos x="198" y="684"/>
              </a:cxn>
              <a:cxn ang="0">
                <a:pos x="312" y="684"/>
              </a:cxn>
              <a:cxn ang="0">
                <a:pos x="312" y="444"/>
              </a:cxn>
              <a:cxn ang="0">
                <a:pos x="0" y="444"/>
              </a:cxn>
            </a:cxnLst>
            <a:rect l="0" t="0" r="r" b="b"/>
            <a:pathLst>
              <a:path w="774" h="924">
                <a:moveTo>
                  <a:pt x="0" y="444"/>
                </a:moveTo>
                <a:lnTo>
                  <a:pt x="0" y="0"/>
                </a:lnTo>
                <a:lnTo>
                  <a:pt x="186" y="0"/>
                </a:lnTo>
                <a:lnTo>
                  <a:pt x="186" y="258"/>
                </a:lnTo>
                <a:lnTo>
                  <a:pt x="594" y="258"/>
                </a:lnTo>
                <a:lnTo>
                  <a:pt x="594" y="0"/>
                </a:lnTo>
                <a:lnTo>
                  <a:pt x="774" y="0"/>
                </a:lnTo>
                <a:lnTo>
                  <a:pt x="774" y="444"/>
                </a:lnTo>
                <a:lnTo>
                  <a:pt x="492" y="444"/>
                </a:lnTo>
                <a:lnTo>
                  <a:pt x="492" y="684"/>
                </a:lnTo>
                <a:lnTo>
                  <a:pt x="606" y="684"/>
                </a:lnTo>
                <a:lnTo>
                  <a:pt x="402" y="924"/>
                </a:lnTo>
                <a:lnTo>
                  <a:pt x="198" y="684"/>
                </a:lnTo>
                <a:lnTo>
                  <a:pt x="312" y="684"/>
                </a:lnTo>
                <a:lnTo>
                  <a:pt x="312" y="444"/>
                </a:lnTo>
                <a:lnTo>
                  <a:pt x="0" y="4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77800" dist="38100" dir="5400000" sx="105000" sy="105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woPt" dir="t"/>
          </a:scene3d>
          <a:sp3d extrusionH="3175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4" name="Group 21"/>
          <p:cNvGrpSpPr/>
          <p:nvPr/>
        </p:nvGrpSpPr>
        <p:grpSpPr>
          <a:xfrm>
            <a:off x="3048000" y="1447800"/>
            <a:ext cx="1219200" cy="1447800"/>
            <a:chOff x="304800" y="838200"/>
            <a:chExt cx="2209800" cy="2667000"/>
          </a:xfrm>
        </p:grpSpPr>
        <p:sp>
          <p:nvSpPr>
            <p:cNvPr id="23" name="Oval 22"/>
            <p:cNvSpPr/>
            <p:nvPr/>
          </p:nvSpPr>
          <p:spPr>
            <a:xfrm>
              <a:off x="304800" y="1295400"/>
              <a:ext cx="2209800" cy="2209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431800" dist="38100" dir="1920000" sx="106000" sy="106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flat" dir="t"/>
            </a:scene3d>
            <a:sp3d extrusionH="127000">
              <a:bevelT w="152400" h="50800" prst="softRound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04800" y="1066800"/>
              <a:ext cx="2209800" cy="2209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isometricOffAxis1Top"/>
              <a:lightRig rig="flat" dir="t"/>
            </a:scene3d>
            <a:sp3d extrusionH="127000">
              <a:bevelT w="152400" h="50800" prst="softRound"/>
              <a:extrusionClr>
                <a:srgbClr val="4C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" y="838200"/>
              <a:ext cx="2209800" cy="2209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isometricOffAxis1Top"/>
              <a:lightRig rig="flat" dir="t">
                <a:rot lat="0" lon="0" rev="0"/>
              </a:lightRig>
            </a:scene3d>
            <a:sp3d extrusionH="127000">
              <a:bevelT prst="slope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4724400" y="1447800"/>
            <a:ext cx="1219200" cy="1447800"/>
            <a:chOff x="304800" y="838200"/>
            <a:chExt cx="2209800" cy="2667000"/>
          </a:xfrm>
        </p:grpSpPr>
        <p:sp>
          <p:nvSpPr>
            <p:cNvPr id="27" name="Oval 26"/>
            <p:cNvSpPr/>
            <p:nvPr/>
          </p:nvSpPr>
          <p:spPr>
            <a:xfrm>
              <a:off x="304800" y="1295400"/>
              <a:ext cx="2209800" cy="2209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431800" dist="38100" dir="1920000" sx="106000" sy="106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flat" dir="t"/>
            </a:scene3d>
            <a:sp3d extrusionH="127000">
              <a:bevelT w="152400" h="50800" prst="softRound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04800" y="1066800"/>
              <a:ext cx="2209800" cy="2209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isometricOffAxis1Top"/>
              <a:lightRig rig="flat" dir="t"/>
            </a:scene3d>
            <a:sp3d extrusionH="127000">
              <a:bevelT w="152400" h="50800" prst="softRound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04800" y="838200"/>
              <a:ext cx="2209800" cy="2209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isometricOffAxis1Top"/>
              <a:lightRig rig="flat" dir="t">
                <a:rot lat="0" lon="0" rev="0"/>
              </a:lightRig>
            </a:scene3d>
            <a:sp3d extrusionH="127000">
              <a:bevelT prst="slope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72200" y="1676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Point 2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Point 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1676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Point 1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This is the text regarding Point 1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1800" y="4724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Calibri" pitchFamily="34" charset="0"/>
              </a:rPr>
              <a:t>Combined view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This is the text regarding the combined view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Your Title Text Here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0" y="1371600"/>
            <a:ext cx="2743200" cy="40386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440180" y="1592248"/>
            <a:ext cx="2148840" cy="2094920"/>
          </a:xfrm>
          <a:prstGeom prst="ellipse">
            <a:avLst/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550988" y="3813175"/>
            <a:ext cx="198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Your text here and more text here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410200" y="1371600"/>
            <a:ext cx="2743200" cy="4041775"/>
            <a:chOff x="5410200" y="1371600"/>
            <a:chExt cx="2743200" cy="4041648"/>
          </a:xfrm>
        </p:grpSpPr>
        <p:sp>
          <p:nvSpPr>
            <p:cNvPr id="7" name="Rounded Rectangle 6"/>
            <p:cNvSpPr/>
            <p:nvPr/>
          </p:nvSpPr>
          <p:spPr>
            <a:xfrm>
              <a:off x="5410200" y="1371600"/>
              <a:ext cx="2743200" cy="404164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5562600" y="3813098"/>
              <a:ext cx="2438400" cy="120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Your text here and more text here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5708855" y="1592241"/>
              <a:ext cx="2145890" cy="2094854"/>
            </a:xfrm>
            <a:prstGeom prst="ellipse">
              <a:avLst/>
            </a:prstGeom>
            <a:ln w="190500" cap="rnd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0" name="Chevron 9"/>
          <p:cNvSpPr/>
          <p:nvPr/>
        </p:nvSpPr>
        <p:spPr>
          <a:xfrm>
            <a:off x="4572000" y="3810000"/>
            <a:ext cx="457200" cy="533400"/>
          </a:xfrm>
          <a:prstGeom prst="chevron">
            <a:avLst>
              <a:gd name="adj" fmla="val 60000"/>
            </a:avLst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876800" y="3810000"/>
            <a:ext cx="457200" cy="533400"/>
          </a:xfrm>
          <a:prstGeom prst="chevron">
            <a:avLst>
              <a:gd name="adj" fmla="val 62500"/>
            </a:avLst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2057400"/>
            <a:ext cx="9144000" cy="1676400"/>
            <a:chOff x="0" y="2086"/>
            <a:chExt cx="5760" cy="1056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2600325" y="2436813"/>
            <a:ext cx="3571875" cy="2797791"/>
          </a:xfrm>
          <a:custGeom>
            <a:avLst/>
            <a:gdLst/>
            <a:ahLst/>
            <a:cxnLst>
              <a:cxn ang="0">
                <a:pos x="1554" y="684"/>
              </a:cxn>
              <a:cxn ang="0">
                <a:pos x="1428" y="684"/>
              </a:cxn>
              <a:cxn ang="0">
                <a:pos x="1206" y="798"/>
              </a:cxn>
              <a:cxn ang="0">
                <a:pos x="654" y="1098"/>
              </a:cxn>
              <a:cxn ang="0">
                <a:pos x="420" y="1098"/>
              </a:cxn>
              <a:cxn ang="0">
                <a:pos x="420" y="1248"/>
              </a:cxn>
              <a:cxn ang="0">
                <a:pos x="6" y="1248"/>
              </a:cxn>
              <a:cxn ang="0">
                <a:pos x="6" y="864"/>
              </a:cxn>
              <a:cxn ang="0">
                <a:pos x="420" y="864"/>
              </a:cxn>
              <a:cxn ang="0">
                <a:pos x="420" y="960"/>
              </a:cxn>
              <a:cxn ang="0">
                <a:pos x="648" y="960"/>
              </a:cxn>
              <a:cxn ang="0">
                <a:pos x="1206" y="684"/>
              </a:cxn>
              <a:cxn ang="0">
                <a:pos x="414" y="684"/>
              </a:cxn>
              <a:cxn ang="0">
                <a:pos x="414" y="816"/>
              </a:cxn>
              <a:cxn ang="0">
                <a:pos x="0" y="816"/>
              </a:cxn>
              <a:cxn ang="0">
                <a:pos x="0" y="444"/>
              </a:cxn>
              <a:cxn ang="0">
                <a:pos x="414" y="444"/>
              </a:cxn>
              <a:cxn ang="0">
                <a:pos x="414" y="546"/>
              </a:cxn>
              <a:cxn ang="0">
                <a:pos x="1200" y="546"/>
              </a:cxn>
              <a:cxn ang="0">
                <a:pos x="648" y="276"/>
              </a:cxn>
              <a:cxn ang="0">
                <a:pos x="420" y="276"/>
              </a:cxn>
              <a:cxn ang="0">
                <a:pos x="420" y="390"/>
              </a:cxn>
              <a:cxn ang="0">
                <a:pos x="6" y="390"/>
              </a:cxn>
              <a:cxn ang="0">
                <a:pos x="6" y="0"/>
              </a:cxn>
              <a:cxn ang="0">
                <a:pos x="420" y="0"/>
              </a:cxn>
              <a:cxn ang="0">
                <a:pos x="420" y="138"/>
              </a:cxn>
              <a:cxn ang="0">
                <a:pos x="654" y="138"/>
              </a:cxn>
              <a:cxn ang="0">
                <a:pos x="1212" y="432"/>
              </a:cxn>
              <a:cxn ang="0">
                <a:pos x="1428" y="546"/>
              </a:cxn>
              <a:cxn ang="0">
                <a:pos x="1548" y="546"/>
              </a:cxn>
              <a:cxn ang="0">
                <a:pos x="1656" y="432"/>
              </a:cxn>
              <a:cxn ang="0">
                <a:pos x="2250" y="618"/>
              </a:cxn>
              <a:cxn ang="0">
                <a:pos x="1668" y="798"/>
              </a:cxn>
              <a:cxn ang="0">
                <a:pos x="1554" y="684"/>
              </a:cxn>
            </a:cxnLst>
            <a:rect l="0" t="0" r="r" b="b"/>
            <a:pathLst>
              <a:path w="2250" h="1248">
                <a:moveTo>
                  <a:pt x="1554" y="684"/>
                </a:moveTo>
                <a:lnTo>
                  <a:pt x="1428" y="684"/>
                </a:lnTo>
                <a:lnTo>
                  <a:pt x="1206" y="798"/>
                </a:lnTo>
                <a:lnTo>
                  <a:pt x="654" y="1098"/>
                </a:lnTo>
                <a:lnTo>
                  <a:pt x="420" y="1098"/>
                </a:lnTo>
                <a:lnTo>
                  <a:pt x="420" y="1248"/>
                </a:lnTo>
                <a:lnTo>
                  <a:pt x="6" y="1248"/>
                </a:lnTo>
                <a:lnTo>
                  <a:pt x="6" y="864"/>
                </a:lnTo>
                <a:lnTo>
                  <a:pt x="420" y="864"/>
                </a:lnTo>
                <a:lnTo>
                  <a:pt x="420" y="960"/>
                </a:lnTo>
                <a:lnTo>
                  <a:pt x="648" y="960"/>
                </a:lnTo>
                <a:lnTo>
                  <a:pt x="1206" y="684"/>
                </a:lnTo>
                <a:lnTo>
                  <a:pt x="414" y="684"/>
                </a:lnTo>
                <a:lnTo>
                  <a:pt x="414" y="816"/>
                </a:lnTo>
                <a:lnTo>
                  <a:pt x="0" y="816"/>
                </a:lnTo>
                <a:lnTo>
                  <a:pt x="0" y="444"/>
                </a:lnTo>
                <a:lnTo>
                  <a:pt x="414" y="444"/>
                </a:lnTo>
                <a:lnTo>
                  <a:pt x="414" y="546"/>
                </a:lnTo>
                <a:lnTo>
                  <a:pt x="1200" y="546"/>
                </a:lnTo>
                <a:lnTo>
                  <a:pt x="648" y="276"/>
                </a:lnTo>
                <a:lnTo>
                  <a:pt x="420" y="276"/>
                </a:lnTo>
                <a:lnTo>
                  <a:pt x="420" y="390"/>
                </a:lnTo>
                <a:lnTo>
                  <a:pt x="6" y="390"/>
                </a:lnTo>
                <a:lnTo>
                  <a:pt x="6" y="0"/>
                </a:lnTo>
                <a:lnTo>
                  <a:pt x="420" y="0"/>
                </a:lnTo>
                <a:lnTo>
                  <a:pt x="420" y="138"/>
                </a:lnTo>
                <a:lnTo>
                  <a:pt x="654" y="138"/>
                </a:lnTo>
                <a:lnTo>
                  <a:pt x="1212" y="432"/>
                </a:lnTo>
                <a:lnTo>
                  <a:pt x="1428" y="546"/>
                </a:lnTo>
                <a:lnTo>
                  <a:pt x="1548" y="546"/>
                </a:lnTo>
                <a:lnTo>
                  <a:pt x="1656" y="432"/>
                </a:lnTo>
                <a:lnTo>
                  <a:pt x="2250" y="618"/>
                </a:lnTo>
                <a:lnTo>
                  <a:pt x="1668" y="798"/>
                </a:lnTo>
                <a:lnTo>
                  <a:pt x="1554" y="684"/>
                </a:lnTo>
                <a:close/>
              </a:path>
            </a:pathLst>
          </a:custGeom>
          <a:solidFill>
            <a:srgbClr val="662624"/>
          </a:solidFill>
          <a:ln w="9525">
            <a:noFill/>
            <a:round/>
            <a:headEnd/>
            <a:tailEnd/>
          </a:ln>
          <a:effectLst>
            <a:outerShdw blurRad="203200" dist="38100" dir="5400000" sx="110000" sy="110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20373598" lon="0" rev="0"/>
            </a:camera>
            <a:lightRig rig="threePt" dir="t"/>
          </a:scene3d>
          <a:sp3d extrusionH="3175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952" y="2740967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952" y="35814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752" y="465266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29718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Combined view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the combined view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5334000"/>
            <a:ext cx="9144000" cy="990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Franklin Gothic Medium Cond" pitchFamily="34" charset="0"/>
              </a:rPr>
              <a:t>Weighing the Pros and Cons</a:t>
            </a:r>
            <a:endParaRPr lang="en-US" sz="3600" dirty="0">
              <a:latin typeface="Franklin Gothic Medium Con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1" y="2362200"/>
            <a:ext cx="152400" cy="32766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flood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" name="Freeform 12"/>
          <p:cNvSpPr>
            <a:spLocks/>
          </p:cNvSpPr>
          <p:nvPr/>
        </p:nvSpPr>
        <p:spPr bwMode="auto">
          <a:xfrm>
            <a:off x="1371600" y="2057400"/>
            <a:ext cx="2133600" cy="685800"/>
          </a:xfrm>
          <a:custGeom>
            <a:avLst/>
            <a:gdLst>
              <a:gd name="T0" fmla="*/ 2747963 w 731"/>
              <a:gd name="T1" fmla="*/ 506768 h 277"/>
              <a:gd name="T2" fmla="*/ 2210400 w 731"/>
              <a:gd name="T3" fmla="*/ 195200 h 277"/>
              <a:gd name="T4" fmla="*/ 2210400 w 731"/>
              <a:gd name="T5" fmla="*/ 356615 h 277"/>
              <a:gd name="T6" fmla="*/ 1966053 w 731"/>
              <a:gd name="T7" fmla="*/ 356615 h 277"/>
              <a:gd name="T8" fmla="*/ 1966053 w 731"/>
              <a:gd name="T9" fmla="*/ 240246 h 277"/>
              <a:gd name="T10" fmla="*/ 1725465 w 731"/>
              <a:gd name="T11" fmla="*/ 0 h 277"/>
              <a:gd name="T12" fmla="*/ 240588 w 731"/>
              <a:gd name="T13" fmla="*/ 0 h 277"/>
              <a:gd name="T14" fmla="*/ 0 w 731"/>
              <a:gd name="T15" fmla="*/ 240246 h 277"/>
              <a:gd name="T16" fmla="*/ 0 w 731"/>
              <a:gd name="T17" fmla="*/ 799567 h 277"/>
              <a:gd name="T18" fmla="*/ 240588 w 731"/>
              <a:gd name="T19" fmla="*/ 1039813 h 277"/>
              <a:gd name="T20" fmla="*/ 1725465 w 731"/>
              <a:gd name="T21" fmla="*/ 1039813 h 277"/>
              <a:gd name="T22" fmla="*/ 1966053 w 731"/>
              <a:gd name="T23" fmla="*/ 799567 h 277"/>
              <a:gd name="T24" fmla="*/ 1966053 w 731"/>
              <a:gd name="T25" fmla="*/ 645660 h 277"/>
              <a:gd name="T26" fmla="*/ 2210400 w 731"/>
              <a:gd name="T27" fmla="*/ 645660 h 277"/>
              <a:gd name="T28" fmla="*/ 2210400 w 731"/>
              <a:gd name="T29" fmla="*/ 818336 h 277"/>
              <a:gd name="T30" fmla="*/ 2747963 w 731"/>
              <a:gd name="T31" fmla="*/ 506768 h 27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31"/>
              <a:gd name="T49" fmla="*/ 0 h 277"/>
              <a:gd name="T50" fmla="*/ 731 w 731"/>
              <a:gd name="T51" fmla="*/ 277 h 27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31" h="277">
                <a:moveTo>
                  <a:pt x="731" y="135"/>
                </a:moveTo>
                <a:cubicBezTo>
                  <a:pt x="588" y="52"/>
                  <a:pt x="588" y="52"/>
                  <a:pt x="588" y="52"/>
                </a:cubicBezTo>
                <a:cubicBezTo>
                  <a:pt x="588" y="95"/>
                  <a:pt x="588" y="95"/>
                  <a:pt x="588" y="95"/>
                </a:cubicBezTo>
                <a:cubicBezTo>
                  <a:pt x="523" y="95"/>
                  <a:pt x="523" y="95"/>
                  <a:pt x="523" y="95"/>
                </a:cubicBezTo>
                <a:cubicBezTo>
                  <a:pt x="523" y="64"/>
                  <a:pt x="523" y="64"/>
                  <a:pt x="523" y="64"/>
                </a:cubicBezTo>
                <a:cubicBezTo>
                  <a:pt x="523" y="28"/>
                  <a:pt x="494" y="0"/>
                  <a:pt x="459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28" y="0"/>
                  <a:pt x="0" y="28"/>
                  <a:pt x="0" y="64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8"/>
                  <a:pt x="28" y="277"/>
                  <a:pt x="64" y="277"/>
                </a:cubicBezTo>
                <a:cubicBezTo>
                  <a:pt x="459" y="277"/>
                  <a:pt x="459" y="277"/>
                  <a:pt x="459" y="277"/>
                </a:cubicBezTo>
                <a:cubicBezTo>
                  <a:pt x="494" y="277"/>
                  <a:pt x="523" y="248"/>
                  <a:pt x="523" y="213"/>
                </a:cubicBezTo>
                <a:cubicBezTo>
                  <a:pt x="523" y="172"/>
                  <a:pt x="523" y="172"/>
                  <a:pt x="523" y="172"/>
                </a:cubicBezTo>
                <a:cubicBezTo>
                  <a:pt x="588" y="172"/>
                  <a:pt x="588" y="172"/>
                  <a:pt x="588" y="172"/>
                </a:cubicBezTo>
                <a:cubicBezTo>
                  <a:pt x="588" y="218"/>
                  <a:pt x="588" y="218"/>
                  <a:pt x="588" y="218"/>
                </a:cubicBezTo>
                <a:lnTo>
                  <a:pt x="731" y="13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5" name="Group 8"/>
          <p:cNvGrpSpPr/>
          <p:nvPr/>
        </p:nvGrpSpPr>
        <p:grpSpPr>
          <a:xfrm>
            <a:off x="1066800" y="3048000"/>
            <a:ext cx="2590800" cy="377218"/>
            <a:chOff x="1066800" y="3048000"/>
            <a:chExt cx="2590800" cy="377218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 flipH="1">
              <a:off x="3200400" y="30480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66800" y="3360816"/>
              <a:ext cx="2133600" cy="158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1066800" y="3810000"/>
            <a:ext cx="2590800" cy="377218"/>
            <a:chOff x="1066800" y="3048000"/>
            <a:chExt cx="2590800" cy="377218"/>
          </a:xfrm>
        </p:grpSpPr>
        <p:sp>
          <p:nvSpPr>
            <p:cNvPr id="11" name="Freeform 19"/>
            <p:cNvSpPr>
              <a:spLocks/>
            </p:cNvSpPr>
            <p:nvPr/>
          </p:nvSpPr>
          <p:spPr bwMode="auto">
            <a:xfrm flipH="1">
              <a:off x="3200400" y="30480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66800" y="3360816"/>
              <a:ext cx="2133600" cy="158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"/>
          <p:cNvGrpSpPr/>
          <p:nvPr/>
        </p:nvGrpSpPr>
        <p:grpSpPr>
          <a:xfrm>
            <a:off x="1066800" y="4572000"/>
            <a:ext cx="2590800" cy="377218"/>
            <a:chOff x="1066800" y="3048000"/>
            <a:chExt cx="2590800" cy="377218"/>
          </a:xfrm>
        </p:grpSpPr>
        <p:sp>
          <p:nvSpPr>
            <p:cNvPr id="14" name="Freeform 19"/>
            <p:cNvSpPr>
              <a:spLocks/>
            </p:cNvSpPr>
            <p:nvPr/>
          </p:nvSpPr>
          <p:spPr bwMode="auto">
            <a:xfrm flipH="1">
              <a:off x="3200400" y="30480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066800" y="3360816"/>
              <a:ext cx="2133600" cy="158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 flipH="1">
            <a:off x="5486399" y="2362200"/>
            <a:ext cx="152400" cy="32766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flood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 flipH="1">
            <a:off x="5486400" y="2057400"/>
            <a:ext cx="2133600" cy="685800"/>
          </a:xfrm>
          <a:custGeom>
            <a:avLst/>
            <a:gdLst>
              <a:gd name="T0" fmla="*/ 2747963 w 731"/>
              <a:gd name="T1" fmla="*/ 506768 h 277"/>
              <a:gd name="T2" fmla="*/ 2210400 w 731"/>
              <a:gd name="T3" fmla="*/ 195200 h 277"/>
              <a:gd name="T4" fmla="*/ 2210400 w 731"/>
              <a:gd name="T5" fmla="*/ 356615 h 277"/>
              <a:gd name="T6" fmla="*/ 1966053 w 731"/>
              <a:gd name="T7" fmla="*/ 356615 h 277"/>
              <a:gd name="T8" fmla="*/ 1966053 w 731"/>
              <a:gd name="T9" fmla="*/ 240246 h 277"/>
              <a:gd name="T10" fmla="*/ 1725465 w 731"/>
              <a:gd name="T11" fmla="*/ 0 h 277"/>
              <a:gd name="T12" fmla="*/ 240588 w 731"/>
              <a:gd name="T13" fmla="*/ 0 h 277"/>
              <a:gd name="T14" fmla="*/ 0 w 731"/>
              <a:gd name="T15" fmla="*/ 240246 h 277"/>
              <a:gd name="T16" fmla="*/ 0 w 731"/>
              <a:gd name="T17" fmla="*/ 799567 h 277"/>
              <a:gd name="T18" fmla="*/ 240588 w 731"/>
              <a:gd name="T19" fmla="*/ 1039813 h 277"/>
              <a:gd name="T20" fmla="*/ 1725465 w 731"/>
              <a:gd name="T21" fmla="*/ 1039813 h 277"/>
              <a:gd name="T22" fmla="*/ 1966053 w 731"/>
              <a:gd name="T23" fmla="*/ 799567 h 277"/>
              <a:gd name="T24" fmla="*/ 1966053 w 731"/>
              <a:gd name="T25" fmla="*/ 645660 h 277"/>
              <a:gd name="T26" fmla="*/ 2210400 w 731"/>
              <a:gd name="T27" fmla="*/ 645660 h 277"/>
              <a:gd name="T28" fmla="*/ 2210400 w 731"/>
              <a:gd name="T29" fmla="*/ 818336 h 277"/>
              <a:gd name="T30" fmla="*/ 2747963 w 731"/>
              <a:gd name="T31" fmla="*/ 506768 h 27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31"/>
              <a:gd name="T49" fmla="*/ 0 h 277"/>
              <a:gd name="T50" fmla="*/ 731 w 731"/>
              <a:gd name="T51" fmla="*/ 277 h 27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31" h="277">
                <a:moveTo>
                  <a:pt x="731" y="135"/>
                </a:moveTo>
                <a:cubicBezTo>
                  <a:pt x="588" y="52"/>
                  <a:pt x="588" y="52"/>
                  <a:pt x="588" y="52"/>
                </a:cubicBezTo>
                <a:cubicBezTo>
                  <a:pt x="588" y="95"/>
                  <a:pt x="588" y="95"/>
                  <a:pt x="588" y="95"/>
                </a:cubicBezTo>
                <a:cubicBezTo>
                  <a:pt x="523" y="95"/>
                  <a:pt x="523" y="95"/>
                  <a:pt x="523" y="95"/>
                </a:cubicBezTo>
                <a:cubicBezTo>
                  <a:pt x="523" y="64"/>
                  <a:pt x="523" y="64"/>
                  <a:pt x="523" y="64"/>
                </a:cubicBezTo>
                <a:cubicBezTo>
                  <a:pt x="523" y="28"/>
                  <a:pt x="494" y="0"/>
                  <a:pt x="459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28" y="0"/>
                  <a:pt x="0" y="28"/>
                  <a:pt x="0" y="64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8"/>
                  <a:pt x="28" y="277"/>
                  <a:pt x="64" y="277"/>
                </a:cubicBezTo>
                <a:cubicBezTo>
                  <a:pt x="459" y="277"/>
                  <a:pt x="459" y="277"/>
                  <a:pt x="459" y="277"/>
                </a:cubicBezTo>
                <a:cubicBezTo>
                  <a:pt x="494" y="277"/>
                  <a:pt x="523" y="248"/>
                  <a:pt x="523" y="213"/>
                </a:cubicBezTo>
                <a:cubicBezTo>
                  <a:pt x="523" y="172"/>
                  <a:pt x="523" y="172"/>
                  <a:pt x="523" y="172"/>
                </a:cubicBezTo>
                <a:cubicBezTo>
                  <a:pt x="588" y="172"/>
                  <a:pt x="588" y="172"/>
                  <a:pt x="588" y="172"/>
                </a:cubicBezTo>
                <a:cubicBezTo>
                  <a:pt x="588" y="218"/>
                  <a:pt x="588" y="218"/>
                  <a:pt x="588" y="218"/>
                </a:cubicBezTo>
                <a:lnTo>
                  <a:pt x="731" y="13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0" name="Group 28"/>
          <p:cNvGrpSpPr/>
          <p:nvPr/>
        </p:nvGrpSpPr>
        <p:grpSpPr>
          <a:xfrm>
            <a:off x="5334000" y="3048000"/>
            <a:ext cx="2590800" cy="377218"/>
            <a:chOff x="5334000" y="3048000"/>
            <a:chExt cx="2590800" cy="377218"/>
          </a:xfrm>
        </p:grpSpPr>
        <p:sp>
          <p:nvSpPr>
            <p:cNvPr id="27" name="Freeform 19"/>
            <p:cNvSpPr>
              <a:spLocks/>
            </p:cNvSpPr>
            <p:nvPr/>
          </p:nvSpPr>
          <p:spPr bwMode="auto">
            <a:xfrm flipH="1">
              <a:off x="5334000" y="30480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5791200" y="3360816"/>
              <a:ext cx="2133600" cy="158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9"/>
          <p:cNvGrpSpPr/>
          <p:nvPr/>
        </p:nvGrpSpPr>
        <p:grpSpPr>
          <a:xfrm>
            <a:off x="5334000" y="3810000"/>
            <a:ext cx="2590800" cy="377218"/>
            <a:chOff x="5334000" y="3810000"/>
            <a:chExt cx="2590800" cy="377218"/>
          </a:xfrm>
        </p:grpSpPr>
        <p:sp>
          <p:nvSpPr>
            <p:cNvPr id="25" name="Freeform 19"/>
            <p:cNvSpPr>
              <a:spLocks/>
            </p:cNvSpPr>
            <p:nvPr/>
          </p:nvSpPr>
          <p:spPr bwMode="auto">
            <a:xfrm flipH="1">
              <a:off x="5334000" y="38100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5791200" y="4122816"/>
              <a:ext cx="2133600" cy="158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30"/>
          <p:cNvGrpSpPr/>
          <p:nvPr/>
        </p:nvGrpSpPr>
        <p:grpSpPr>
          <a:xfrm>
            <a:off x="5334000" y="4572000"/>
            <a:ext cx="2590800" cy="377218"/>
            <a:chOff x="5334000" y="4572000"/>
            <a:chExt cx="2590800" cy="377218"/>
          </a:xfrm>
        </p:grpSpPr>
        <p:sp>
          <p:nvSpPr>
            <p:cNvPr id="23" name="Freeform 19"/>
            <p:cNvSpPr>
              <a:spLocks/>
            </p:cNvSpPr>
            <p:nvPr/>
          </p:nvSpPr>
          <p:spPr bwMode="auto">
            <a:xfrm flipH="1">
              <a:off x="5334000" y="4572000"/>
              <a:ext cx="45720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9605046" lon="18138247" rev="3919178"/>
              </a:camera>
              <a:lightRig rig="chilly" dir="t"/>
            </a:scene3d>
            <a:sp3d extrusionH="127000" contourW="12700" prstMaterial="dkEdge">
              <a:bevelT/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5791200" y="4884816"/>
              <a:ext cx="2133600" cy="158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171700" y="29243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71700" y="36863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1700" y="43721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72300" y="29243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72300" y="36863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72300" y="44483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47800" y="2133600"/>
            <a:ext cx="1371600" cy="381000"/>
          </a:xfrm>
          <a:prstGeom prst="rect">
            <a:avLst/>
          </a:prstGeom>
          <a:gradFill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lumMod val="85000"/>
                  <a:alpha val="35000"/>
                </a:schemeClr>
              </a:gs>
              <a:gs pos="100000">
                <a:schemeClr val="bg1">
                  <a:lumMod val="95000"/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2600" y="2133600"/>
            <a:ext cx="741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Pros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72200" y="2133600"/>
            <a:ext cx="1371600" cy="381000"/>
          </a:xfrm>
          <a:prstGeom prst="rect">
            <a:avLst/>
          </a:prstGeom>
          <a:gradFill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lumMod val="85000"/>
                  <a:alpha val="35000"/>
                </a:schemeClr>
              </a:gs>
              <a:gs pos="100000">
                <a:schemeClr val="bg1">
                  <a:lumMod val="95000"/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77000" y="213360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Cons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Tilted scales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80224" y="3947056"/>
            <a:ext cx="1295400" cy="1295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1600" dist="38100" dir="5400000" sx="107000" sy="107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  <a:sp3d extrusionH="1270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0" name="Can 9"/>
          <p:cNvSpPr/>
          <p:nvPr/>
        </p:nvSpPr>
        <p:spPr>
          <a:xfrm>
            <a:off x="4525656" y="3477824"/>
            <a:ext cx="204536" cy="1143000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2949" y="398144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Option 1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This is the text regarding View 1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84960" y="464229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Option 2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View 2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 rot="568054">
            <a:off x="1593960" y="2258624"/>
            <a:ext cx="5867400" cy="1905000"/>
            <a:chOff x="1447800" y="2590800"/>
            <a:chExt cx="5867400" cy="1905000"/>
          </a:xfrm>
        </p:grpSpPr>
        <p:sp>
          <p:nvSpPr>
            <p:cNvPr id="8" name="Can 7"/>
            <p:cNvSpPr/>
            <p:nvPr/>
          </p:nvSpPr>
          <p:spPr>
            <a:xfrm rot="5400000">
              <a:off x="4419600" y="1295400"/>
              <a:ext cx="228600" cy="4800600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3" name="Group 19"/>
            <p:cNvGrpSpPr/>
            <p:nvPr/>
          </p:nvGrpSpPr>
          <p:grpSpPr>
            <a:xfrm>
              <a:off x="1447800" y="2590800"/>
              <a:ext cx="1905000" cy="1905000"/>
              <a:chOff x="1295400" y="3810000"/>
              <a:chExt cx="2057400" cy="2057400"/>
            </a:xfrm>
            <a:effectLst>
              <a:outerShdw blurRad="177800" dist="38100" dir="5400000" sx="97000" sy="97000" algn="t" rotWithShape="0">
                <a:prstClr val="black">
                  <a:alpha val="40000"/>
                </a:prstClr>
              </a:outerShdw>
            </a:effectLst>
            <a:scene3d>
              <a:camera prst="perspectiveRelaxed"/>
              <a:lightRig rig="threePt" dir="t"/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1295400" y="3810000"/>
                <a:ext cx="2057400" cy="2057400"/>
              </a:xfrm>
              <a:prstGeom prst="roundRect">
                <a:avLst/>
              </a:prstGeom>
              <a:sp3d z="317500" extrusionH="1270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0" dirty="0">
                  <a:latin typeface="Franklin Gothic Medium Cond" pitchFamily="34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432560" y="3947160"/>
                <a:ext cx="1783080" cy="1783080"/>
              </a:xfrm>
              <a:prstGeom prst="roundRect">
                <a:avLst/>
              </a:prstGeom>
              <a:sp3d z="38100" extrusionH="1270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2"/>
            <p:cNvGrpSpPr/>
            <p:nvPr/>
          </p:nvGrpSpPr>
          <p:grpSpPr>
            <a:xfrm>
              <a:off x="5410200" y="2590800"/>
              <a:ext cx="1905000" cy="1905000"/>
              <a:chOff x="1295400" y="3810000"/>
              <a:chExt cx="2057400" cy="2057400"/>
            </a:xfrm>
            <a:effectLst>
              <a:outerShdw blurRad="177800" dist="38100" dir="5400000" sx="97000" sy="97000" algn="t" rotWithShape="0">
                <a:prstClr val="black">
                  <a:alpha val="40000"/>
                </a:prstClr>
              </a:outerShdw>
            </a:effectLst>
            <a:scene3d>
              <a:camera prst="perspectiveRelaxed"/>
              <a:lightRig rig="threePt" dir="t"/>
            </a:scene3d>
          </p:grpSpPr>
          <p:sp>
            <p:nvSpPr>
              <p:cNvPr id="24" name="Rounded Rectangle 23"/>
              <p:cNvSpPr/>
              <p:nvPr/>
            </p:nvSpPr>
            <p:spPr>
              <a:xfrm>
                <a:off x="1295400" y="3810000"/>
                <a:ext cx="2057400" cy="2057400"/>
              </a:xfrm>
              <a:prstGeom prst="roundRect">
                <a:avLst/>
              </a:prstGeom>
              <a:sp3d z="317500" extrusionH="1270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0" dirty="0">
                  <a:latin typeface="Franklin Gothic Medium Cond" pitchFamily="34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432560" y="3947160"/>
                <a:ext cx="1783080" cy="1783080"/>
              </a:xfrm>
              <a:prstGeom prst="roundRect">
                <a:avLst/>
              </a:prstGeom>
              <a:sp3d z="38100" extrusionH="1270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</p:grpSp>
      <p:sp>
        <p:nvSpPr>
          <p:cNvPr id="9" name="Freeform 19"/>
          <p:cNvSpPr>
            <a:spLocks/>
          </p:cNvSpPr>
          <p:nvPr/>
        </p:nvSpPr>
        <p:spPr bwMode="auto">
          <a:xfrm rot="16200000" flipH="1">
            <a:off x="4303185" y="3170903"/>
            <a:ext cx="397040" cy="377218"/>
          </a:xfrm>
          <a:custGeom>
            <a:avLst/>
            <a:gdLst/>
            <a:ahLst/>
            <a:cxnLst>
              <a:cxn ang="0">
                <a:pos x="906" y="0"/>
              </a:cxn>
              <a:cxn ang="0">
                <a:pos x="1002" y="18"/>
              </a:cxn>
              <a:cxn ang="0">
                <a:pos x="1168" y="40"/>
              </a:cxn>
              <a:cxn ang="0">
                <a:pos x="1320" y="84"/>
              </a:cxn>
              <a:cxn ang="0">
                <a:pos x="1454" y="142"/>
              </a:cxn>
              <a:cxn ang="0">
                <a:pos x="1568" y="216"/>
              </a:cxn>
              <a:cxn ang="0">
                <a:pos x="1660" y="302"/>
              </a:cxn>
              <a:cxn ang="0">
                <a:pos x="1722" y="400"/>
              </a:cxn>
              <a:cxn ang="0">
                <a:pos x="1756" y="504"/>
              </a:cxn>
              <a:cxn ang="0">
                <a:pos x="1760" y="588"/>
              </a:cxn>
              <a:cxn ang="0">
                <a:pos x="1734" y="696"/>
              </a:cxn>
              <a:cxn ang="0">
                <a:pos x="1676" y="796"/>
              </a:cxn>
              <a:cxn ang="0">
                <a:pos x="1588" y="886"/>
              </a:cxn>
              <a:cxn ang="0">
                <a:pos x="1476" y="964"/>
              </a:cxn>
              <a:cxn ang="0">
                <a:pos x="1344" y="1028"/>
              </a:cxn>
              <a:cxn ang="0">
                <a:pos x="1192" y="1074"/>
              </a:cxn>
              <a:cxn ang="0">
                <a:pos x="1026" y="1100"/>
              </a:cxn>
              <a:cxn ang="0">
                <a:pos x="894" y="1106"/>
              </a:cxn>
              <a:cxn ang="0">
                <a:pos x="720" y="1096"/>
              </a:cxn>
              <a:cxn ang="0">
                <a:pos x="556" y="1064"/>
              </a:cxn>
              <a:cxn ang="0">
                <a:pos x="410" y="1012"/>
              </a:cxn>
              <a:cxn ang="0">
                <a:pos x="282" y="946"/>
              </a:cxn>
              <a:cxn ang="0">
                <a:pos x="176" y="866"/>
              </a:cxn>
              <a:cxn ang="0">
                <a:pos x="96" y="772"/>
              </a:cxn>
              <a:cxn ang="0">
                <a:pos x="44" y="670"/>
              </a:cxn>
              <a:cxn ang="0">
                <a:pos x="28" y="560"/>
              </a:cxn>
              <a:cxn ang="0">
                <a:pos x="46" y="448"/>
              </a:cxn>
              <a:cxn ang="0">
                <a:pos x="46" y="406"/>
              </a:cxn>
              <a:cxn ang="0">
                <a:pos x="12" y="494"/>
              </a:cxn>
              <a:cxn ang="0">
                <a:pos x="0" y="586"/>
              </a:cxn>
              <a:cxn ang="0">
                <a:pos x="12" y="676"/>
              </a:cxn>
              <a:cxn ang="0">
                <a:pos x="58" y="788"/>
              </a:cxn>
              <a:cxn ang="0">
                <a:pos x="138" y="890"/>
              </a:cxn>
              <a:cxn ang="0">
                <a:pos x="246" y="980"/>
              </a:cxn>
              <a:cxn ang="0">
                <a:pos x="380" y="1056"/>
              </a:cxn>
              <a:cxn ang="0">
                <a:pos x="536" y="1116"/>
              </a:cxn>
              <a:cxn ang="0">
                <a:pos x="710" y="1154"/>
              </a:cxn>
              <a:cxn ang="0">
                <a:pos x="898" y="1172"/>
              </a:cxn>
              <a:cxn ang="0">
                <a:pos x="1044" y="1170"/>
              </a:cxn>
              <a:cxn ang="0">
                <a:pos x="1228" y="1146"/>
              </a:cxn>
              <a:cxn ang="0">
                <a:pos x="1398" y="1102"/>
              </a:cxn>
              <a:cxn ang="0">
                <a:pos x="1550" y="1038"/>
              </a:cxn>
              <a:cxn ang="0">
                <a:pos x="1678" y="960"/>
              </a:cxn>
              <a:cxn ang="0">
                <a:pos x="1780" y="866"/>
              </a:cxn>
              <a:cxn ang="0">
                <a:pos x="1852" y="760"/>
              </a:cxn>
              <a:cxn ang="0">
                <a:pos x="1890" y="646"/>
              </a:cxn>
              <a:cxn ang="0">
                <a:pos x="1892" y="556"/>
              </a:cxn>
              <a:cxn ang="0">
                <a:pos x="1864" y="440"/>
              </a:cxn>
              <a:cxn ang="0">
                <a:pos x="1800" y="332"/>
              </a:cxn>
              <a:cxn ang="0">
                <a:pos x="1706" y="236"/>
              </a:cxn>
              <a:cxn ang="0">
                <a:pos x="1584" y="152"/>
              </a:cxn>
              <a:cxn ang="0">
                <a:pos x="1438" y="84"/>
              </a:cxn>
              <a:cxn ang="0">
                <a:pos x="1272" y="36"/>
              </a:cxn>
              <a:cxn ang="0">
                <a:pos x="1092" y="6"/>
              </a:cxn>
              <a:cxn ang="0">
                <a:pos x="948" y="0"/>
              </a:cxn>
            </a:cxnLst>
            <a:rect l="0" t="0" r="r" b="b"/>
            <a:pathLst>
              <a:path w="1894" h="1172">
                <a:moveTo>
                  <a:pt x="948" y="0"/>
                </a:moveTo>
                <a:lnTo>
                  <a:pt x="948" y="0"/>
                </a:lnTo>
                <a:lnTo>
                  <a:pt x="906" y="0"/>
                </a:lnTo>
                <a:lnTo>
                  <a:pt x="906" y="0"/>
                </a:lnTo>
                <a:lnTo>
                  <a:pt x="916" y="14"/>
                </a:lnTo>
                <a:lnTo>
                  <a:pt x="916" y="14"/>
                </a:lnTo>
                <a:lnTo>
                  <a:pt x="960" y="14"/>
                </a:lnTo>
                <a:lnTo>
                  <a:pt x="1002" y="18"/>
                </a:lnTo>
                <a:lnTo>
                  <a:pt x="1044" y="22"/>
                </a:lnTo>
                <a:lnTo>
                  <a:pt x="1086" y="26"/>
                </a:lnTo>
                <a:lnTo>
                  <a:pt x="1128" y="32"/>
                </a:lnTo>
                <a:lnTo>
                  <a:pt x="1168" y="40"/>
                </a:lnTo>
                <a:lnTo>
                  <a:pt x="1206" y="50"/>
                </a:lnTo>
                <a:lnTo>
                  <a:pt x="1246" y="60"/>
                </a:lnTo>
                <a:lnTo>
                  <a:pt x="1282" y="70"/>
                </a:lnTo>
                <a:lnTo>
                  <a:pt x="1320" y="84"/>
                </a:lnTo>
                <a:lnTo>
                  <a:pt x="1354" y="96"/>
                </a:lnTo>
                <a:lnTo>
                  <a:pt x="1388" y="110"/>
                </a:lnTo>
                <a:lnTo>
                  <a:pt x="1422" y="126"/>
                </a:lnTo>
                <a:lnTo>
                  <a:pt x="1454" y="142"/>
                </a:lnTo>
                <a:lnTo>
                  <a:pt x="1484" y="160"/>
                </a:lnTo>
                <a:lnTo>
                  <a:pt x="1514" y="178"/>
                </a:lnTo>
                <a:lnTo>
                  <a:pt x="1542" y="196"/>
                </a:lnTo>
                <a:lnTo>
                  <a:pt x="1568" y="216"/>
                </a:lnTo>
                <a:lnTo>
                  <a:pt x="1594" y="236"/>
                </a:lnTo>
                <a:lnTo>
                  <a:pt x="1616" y="258"/>
                </a:lnTo>
                <a:lnTo>
                  <a:pt x="1638" y="280"/>
                </a:lnTo>
                <a:lnTo>
                  <a:pt x="1660" y="302"/>
                </a:lnTo>
                <a:lnTo>
                  <a:pt x="1678" y="326"/>
                </a:lnTo>
                <a:lnTo>
                  <a:pt x="1694" y="350"/>
                </a:lnTo>
                <a:lnTo>
                  <a:pt x="1710" y="374"/>
                </a:lnTo>
                <a:lnTo>
                  <a:pt x="1722" y="400"/>
                </a:lnTo>
                <a:lnTo>
                  <a:pt x="1734" y="424"/>
                </a:lnTo>
                <a:lnTo>
                  <a:pt x="1744" y="452"/>
                </a:lnTo>
                <a:lnTo>
                  <a:pt x="1750" y="478"/>
                </a:lnTo>
                <a:lnTo>
                  <a:pt x="1756" y="504"/>
                </a:lnTo>
                <a:lnTo>
                  <a:pt x="1760" y="532"/>
                </a:lnTo>
                <a:lnTo>
                  <a:pt x="1760" y="560"/>
                </a:lnTo>
                <a:lnTo>
                  <a:pt x="1760" y="560"/>
                </a:lnTo>
                <a:lnTo>
                  <a:pt x="1760" y="588"/>
                </a:lnTo>
                <a:lnTo>
                  <a:pt x="1756" y="616"/>
                </a:lnTo>
                <a:lnTo>
                  <a:pt x="1750" y="642"/>
                </a:lnTo>
                <a:lnTo>
                  <a:pt x="1744" y="670"/>
                </a:lnTo>
                <a:lnTo>
                  <a:pt x="1734" y="696"/>
                </a:lnTo>
                <a:lnTo>
                  <a:pt x="1722" y="722"/>
                </a:lnTo>
                <a:lnTo>
                  <a:pt x="1708" y="748"/>
                </a:lnTo>
                <a:lnTo>
                  <a:pt x="1692" y="772"/>
                </a:lnTo>
                <a:lnTo>
                  <a:pt x="1676" y="796"/>
                </a:lnTo>
                <a:lnTo>
                  <a:pt x="1656" y="820"/>
                </a:lnTo>
                <a:lnTo>
                  <a:pt x="1636" y="844"/>
                </a:lnTo>
                <a:lnTo>
                  <a:pt x="1612" y="866"/>
                </a:lnTo>
                <a:lnTo>
                  <a:pt x="1588" y="886"/>
                </a:lnTo>
                <a:lnTo>
                  <a:pt x="1562" y="908"/>
                </a:lnTo>
                <a:lnTo>
                  <a:pt x="1536" y="928"/>
                </a:lnTo>
                <a:lnTo>
                  <a:pt x="1506" y="946"/>
                </a:lnTo>
                <a:lnTo>
                  <a:pt x="1476" y="964"/>
                </a:lnTo>
                <a:lnTo>
                  <a:pt x="1446" y="982"/>
                </a:lnTo>
                <a:lnTo>
                  <a:pt x="1412" y="998"/>
                </a:lnTo>
                <a:lnTo>
                  <a:pt x="1378" y="1012"/>
                </a:lnTo>
                <a:lnTo>
                  <a:pt x="1344" y="1028"/>
                </a:lnTo>
                <a:lnTo>
                  <a:pt x="1308" y="1040"/>
                </a:lnTo>
                <a:lnTo>
                  <a:pt x="1270" y="1052"/>
                </a:lnTo>
                <a:lnTo>
                  <a:pt x="1232" y="1064"/>
                </a:lnTo>
                <a:lnTo>
                  <a:pt x="1192" y="1074"/>
                </a:lnTo>
                <a:lnTo>
                  <a:pt x="1152" y="1082"/>
                </a:lnTo>
                <a:lnTo>
                  <a:pt x="1110" y="1090"/>
                </a:lnTo>
                <a:lnTo>
                  <a:pt x="1068" y="1096"/>
                </a:lnTo>
                <a:lnTo>
                  <a:pt x="1026" y="1100"/>
                </a:lnTo>
                <a:lnTo>
                  <a:pt x="982" y="1104"/>
                </a:lnTo>
                <a:lnTo>
                  <a:pt x="938" y="1106"/>
                </a:lnTo>
                <a:lnTo>
                  <a:pt x="894" y="1106"/>
                </a:lnTo>
                <a:lnTo>
                  <a:pt x="894" y="1106"/>
                </a:lnTo>
                <a:lnTo>
                  <a:pt x="850" y="1106"/>
                </a:lnTo>
                <a:lnTo>
                  <a:pt x="806" y="1104"/>
                </a:lnTo>
                <a:lnTo>
                  <a:pt x="762" y="1100"/>
                </a:lnTo>
                <a:lnTo>
                  <a:pt x="720" y="1096"/>
                </a:lnTo>
                <a:lnTo>
                  <a:pt x="678" y="1090"/>
                </a:lnTo>
                <a:lnTo>
                  <a:pt x="636" y="1082"/>
                </a:lnTo>
                <a:lnTo>
                  <a:pt x="596" y="1074"/>
                </a:lnTo>
                <a:lnTo>
                  <a:pt x="556" y="1064"/>
                </a:lnTo>
                <a:lnTo>
                  <a:pt x="518" y="1052"/>
                </a:lnTo>
                <a:lnTo>
                  <a:pt x="480" y="1040"/>
                </a:lnTo>
                <a:lnTo>
                  <a:pt x="444" y="1028"/>
                </a:lnTo>
                <a:lnTo>
                  <a:pt x="410" y="1012"/>
                </a:lnTo>
                <a:lnTo>
                  <a:pt x="376" y="998"/>
                </a:lnTo>
                <a:lnTo>
                  <a:pt x="342" y="982"/>
                </a:lnTo>
                <a:lnTo>
                  <a:pt x="312" y="964"/>
                </a:lnTo>
                <a:lnTo>
                  <a:pt x="282" y="946"/>
                </a:lnTo>
                <a:lnTo>
                  <a:pt x="252" y="928"/>
                </a:lnTo>
                <a:lnTo>
                  <a:pt x="226" y="908"/>
                </a:lnTo>
                <a:lnTo>
                  <a:pt x="200" y="886"/>
                </a:lnTo>
                <a:lnTo>
                  <a:pt x="176" y="866"/>
                </a:lnTo>
                <a:lnTo>
                  <a:pt x="152" y="844"/>
                </a:lnTo>
                <a:lnTo>
                  <a:pt x="132" y="820"/>
                </a:lnTo>
                <a:lnTo>
                  <a:pt x="112" y="796"/>
                </a:lnTo>
                <a:lnTo>
                  <a:pt x="96" y="772"/>
                </a:lnTo>
                <a:lnTo>
                  <a:pt x="80" y="748"/>
                </a:lnTo>
                <a:lnTo>
                  <a:pt x="66" y="722"/>
                </a:lnTo>
                <a:lnTo>
                  <a:pt x="54" y="696"/>
                </a:lnTo>
                <a:lnTo>
                  <a:pt x="44" y="670"/>
                </a:lnTo>
                <a:lnTo>
                  <a:pt x="38" y="642"/>
                </a:lnTo>
                <a:lnTo>
                  <a:pt x="32" y="616"/>
                </a:lnTo>
                <a:lnTo>
                  <a:pt x="28" y="588"/>
                </a:lnTo>
                <a:lnTo>
                  <a:pt x="28" y="560"/>
                </a:lnTo>
                <a:lnTo>
                  <a:pt x="28" y="560"/>
                </a:lnTo>
                <a:lnTo>
                  <a:pt x="30" y="522"/>
                </a:lnTo>
                <a:lnTo>
                  <a:pt x="36" y="484"/>
                </a:lnTo>
                <a:lnTo>
                  <a:pt x="46" y="448"/>
                </a:lnTo>
                <a:lnTo>
                  <a:pt x="60" y="412"/>
                </a:lnTo>
                <a:lnTo>
                  <a:pt x="60" y="412"/>
                </a:lnTo>
                <a:lnTo>
                  <a:pt x="46" y="406"/>
                </a:lnTo>
                <a:lnTo>
                  <a:pt x="46" y="406"/>
                </a:lnTo>
                <a:lnTo>
                  <a:pt x="36" y="428"/>
                </a:lnTo>
                <a:lnTo>
                  <a:pt x="26" y="450"/>
                </a:lnTo>
                <a:lnTo>
                  <a:pt x="18" y="472"/>
                </a:lnTo>
                <a:lnTo>
                  <a:pt x="12" y="494"/>
                </a:lnTo>
                <a:lnTo>
                  <a:pt x="8" y="516"/>
                </a:lnTo>
                <a:lnTo>
                  <a:pt x="4" y="540"/>
                </a:lnTo>
                <a:lnTo>
                  <a:pt x="2" y="562"/>
                </a:lnTo>
                <a:lnTo>
                  <a:pt x="0" y="586"/>
                </a:lnTo>
                <a:lnTo>
                  <a:pt x="0" y="586"/>
                </a:lnTo>
                <a:lnTo>
                  <a:pt x="2" y="616"/>
                </a:lnTo>
                <a:lnTo>
                  <a:pt x="6" y="646"/>
                </a:lnTo>
                <a:lnTo>
                  <a:pt x="12" y="676"/>
                </a:lnTo>
                <a:lnTo>
                  <a:pt x="20" y="704"/>
                </a:lnTo>
                <a:lnTo>
                  <a:pt x="30" y="732"/>
                </a:lnTo>
                <a:lnTo>
                  <a:pt x="44" y="760"/>
                </a:lnTo>
                <a:lnTo>
                  <a:pt x="58" y="788"/>
                </a:lnTo>
                <a:lnTo>
                  <a:pt x="76" y="814"/>
                </a:lnTo>
                <a:lnTo>
                  <a:pt x="94" y="840"/>
                </a:lnTo>
                <a:lnTo>
                  <a:pt x="114" y="866"/>
                </a:lnTo>
                <a:lnTo>
                  <a:pt x="138" y="890"/>
                </a:lnTo>
                <a:lnTo>
                  <a:pt x="162" y="914"/>
                </a:lnTo>
                <a:lnTo>
                  <a:pt x="188" y="938"/>
                </a:lnTo>
                <a:lnTo>
                  <a:pt x="216" y="960"/>
                </a:lnTo>
                <a:lnTo>
                  <a:pt x="246" y="980"/>
                </a:lnTo>
                <a:lnTo>
                  <a:pt x="278" y="1002"/>
                </a:lnTo>
                <a:lnTo>
                  <a:pt x="310" y="1020"/>
                </a:lnTo>
                <a:lnTo>
                  <a:pt x="346" y="1038"/>
                </a:lnTo>
                <a:lnTo>
                  <a:pt x="380" y="1056"/>
                </a:lnTo>
                <a:lnTo>
                  <a:pt x="418" y="1072"/>
                </a:lnTo>
                <a:lnTo>
                  <a:pt x="456" y="1088"/>
                </a:lnTo>
                <a:lnTo>
                  <a:pt x="496" y="1102"/>
                </a:lnTo>
                <a:lnTo>
                  <a:pt x="536" y="1116"/>
                </a:lnTo>
                <a:lnTo>
                  <a:pt x="578" y="1126"/>
                </a:lnTo>
                <a:lnTo>
                  <a:pt x="622" y="1138"/>
                </a:lnTo>
                <a:lnTo>
                  <a:pt x="666" y="1146"/>
                </a:lnTo>
                <a:lnTo>
                  <a:pt x="710" y="1154"/>
                </a:lnTo>
                <a:lnTo>
                  <a:pt x="756" y="1160"/>
                </a:lnTo>
                <a:lnTo>
                  <a:pt x="804" y="1166"/>
                </a:lnTo>
                <a:lnTo>
                  <a:pt x="850" y="1170"/>
                </a:lnTo>
                <a:lnTo>
                  <a:pt x="898" y="1172"/>
                </a:lnTo>
                <a:lnTo>
                  <a:pt x="948" y="1172"/>
                </a:lnTo>
                <a:lnTo>
                  <a:pt x="948" y="1172"/>
                </a:lnTo>
                <a:lnTo>
                  <a:pt x="996" y="1172"/>
                </a:lnTo>
                <a:lnTo>
                  <a:pt x="1044" y="1170"/>
                </a:lnTo>
                <a:lnTo>
                  <a:pt x="1092" y="1166"/>
                </a:lnTo>
                <a:lnTo>
                  <a:pt x="1138" y="1160"/>
                </a:lnTo>
                <a:lnTo>
                  <a:pt x="1184" y="1154"/>
                </a:lnTo>
                <a:lnTo>
                  <a:pt x="1228" y="1146"/>
                </a:lnTo>
                <a:lnTo>
                  <a:pt x="1272" y="1138"/>
                </a:lnTo>
                <a:lnTo>
                  <a:pt x="1316" y="1126"/>
                </a:lnTo>
                <a:lnTo>
                  <a:pt x="1358" y="1116"/>
                </a:lnTo>
                <a:lnTo>
                  <a:pt x="1398" y="1102"/>
                </a:lnTo>
                <a:lnTo>
                  <a:pt x="1438" y="1088"/>
                </a:lnTo>
                <a:lnTo>
                  <a:pt x="1476" y="1072"/>
                </a:lnTo>
                <a:lnTo>
                  <a:pt x="1514" y="1056"/>
                </a:lnTo>
                <a:lnTo>
                  <a:pt x="1550" y="1038"/>
                </a:lnTo>
                <a:lnTo>
                  <a:pt x="1584" y="1020"/>
                </a:lnTo>
                <a:lnTo>
                  <a:pt x="1616" y="1002"/>
                </a:lnTo>
                <a:lnTo>
                  <a:pt x="1648" y="980"/>
                </a:lnTo>
                <a:lnTo>
                  <a:pt x="1678" y="960"/>
                </a:lnTo>
                <a:lnTo>
                  <a:pt x="1706" y="938"/>
                </a:lnTo>
                <a:lnTo>
                  <a:pt x="1732" y="914"/>
                </a:lnTo>
                <a:lnTo>
                  <a:pt x="1756" y="890"/>
                </a:lnTo>
                <a:lnTo>
                  <a:pt x="1780" y="866"/>
                </a:lnTo>
                <a:lnTo>
                  <a:pt x="1800" y="840"/>
                </a:lnTo>
                <a:lnTo>
                  <a:pt x="1820" y="814"/>
                </a:lnTo>
                <a:lnTo>
                  <a:pt x="1836" y="788"/>
                </a:lnTo>
                <a:lnTo>
                  <a:pt x="1852" y="760"/>
                </a:lnTo>
                <a:lnTo>
                  <a:pt x="1864" y="732"/>
                </a:lnTo>
                <a:lnTo>
                  <a:pt x="1874" y="704"/>
                </a:lnTo>
                <a:lnTo>
                  <a:pt x="1884" y="676"/>
                </a:lnTo>
                <a:lnTo>
                  <a:pt x="1890" y="646"/>
                </a:lnTo>
                <a:lnTo>
                  <a:pt x="1892" y="616"/>
                </a:lnTo>
                <a:lnTo>
                  <a:pt x="1894" y="586"/>
                </a:lnTo>
                <a:lnTo>
                  <a:pt x="1894" y="586"/>
                </a:lnTo>
                <a:lnTo>
                  <a:pt x="1892" y="556"/>
                </a:lnTo>
                <a:lnTo>
                  <a:pt x="1890" y="526"/>
                </a:lnTo>
                <a:lnTo>
                  <a:pt x="1884" y="496"/>
                </a:lnTo>
                <a:lnTo>
                  <a:pt x="1874" y="468"/>
                </a:lnTo>
                <a:lnTo>
                  <a:pt x="1864" y="440"/>
                </a:lnTo>
                <a:lnTo>
                  <a:pt x="1852" y="412"/>
                </a:lnTo>
                <a:lnTo>
                  <a:pt x="1836" y="384"/>
                </a:lnTo>
                <a:lnTo>
                  <a:pt x="1820" y="358"/>
                </a:lnTo>
                <a:lnTo>
                  <a:pt x="1800" y="332"/>
                </a:lnTo>
                <a:lnTo>
                  <a:pt x="1780" y="306"/>
                </a:lnTo>
                <a:lnTo>
                  <a:pt x="1756" y="282"/>
                </a:lnTo>
                <a:lnTo>
                  <a:pt x="1732" y="258"/>
                </a:lnTo>
                <a:lnTo>
                  <a:pt x="1706" y="236"/>
                </a:lnTo>
                <a:lnTo>
                  <a:pt x="1678" y="214"/>
                </a:lnTo>
                <a:lnTo>
                  <a:pt x="1648" y="192"/>
                </a:lnTo>
                <a:lnTo>
                  <a:pt x="1616" y="172"/>
                </a:lnTo>
                <a:lnTo>
                  <a:pt x="1584" y="152"/>
                </a:lnTo>
                <a:lnTo>
                  <a:pt x="1550" y="134"/>
                </a:lnTo>
                <a:lnTo>
                  <a:pt x="1514" y="116"/>
                </a:lnTo>
                <a:lnTo>
                  <a:pt x="1476" y="100"/>
                </a:lnTo>
                <a:lnTo>
                  <a:pt x="1438" y="84"/>
                </a:lnTo>
                <a:lnTo>
                  <a:pt x="1398" y="70"/>
                </a:lnTo>
                <a:lnTo>
                  <a:pt x="1358" y="58"/>
                </a:lnTo>
                <a:lnTo>
                  <a:pt x="1316" y="46"/>
                </a:lnTo>
                <a:lnTo>
                  <a:pt x="1272" y="36"/>
                </a:lnTo>
                <a:lnTo>
                  <a:pt x="1228" y="26"/>
                </a:lnTo>
                <a:lnTo>
                  <a:pt x="1184" y="18"/>
                </a:lnTo>
                <a:lnTo>
                  <a:pt x="1138" y="12"/>
                </a:lnTo>
                <a:lnTo>
                  <a:pt x="1092" y="6"/>
                </a:lnTo>
                <a:lnTo>
                  <a:pt x="1044" y="2"/>
                </a:lnTo>
                <a:lnTo>
                  <a:pt x="996" y="0"/>
                </a:lnTo>
                <a:lnTo>
                  <a:pt x="948" y="0"/>
                </a:lnTo>
                <a:lnTo>
                  <a:pt x="94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8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165100" dist="635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7811855" lon="15149650" rev="6299961"/>
            </a:camera>
            <a:lightRig rig="chilly" dir="t"/>
          </a:scene3d>
          <a:sp3d extrusionH="127000" contourW="12700" prstMaterial="dkEdge">
            <a:bevelT/>
            <a:extrusionClr>
              <a:schemeClr val="bg1">
                <a:lumMod val="75000"/>
              </a:schemeClr>
            </a:extrusionClr>
            <a:contourClr>
              <a:schemeClr val="bg1">
                <a:lumMod val="75000"/>
              </a:schemeClr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2743200"/>
            <a:ext cx="9144000" cy="1676400"/>
            <a:chOff x="0" y="2086"/>
            <a:chExt cx="5760" cy="1056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800600" y="2133600"/>
            <a:ext cx="3962400" cy="23622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  <a:sp3d extrusionH="190500">
            <a:bevelT w="101600" prst="riblet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135187"/>
            <a:ext cx="3962400" cy="2362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sp3d extrusionH="190500">
            <a:bevelT w="101600" prst="riblet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Franklin Gothic Medium Cond" pitchFamily="34" charset="0"/>
              </a:rPr>
              <a:t>Two way discussion</a:t>
            </a:r>
            <a:endParaRPr lang="en-US" sz="3600" dirty="0">
              <a:latin typeface="Franklin Gothic Medium Cond" pitchFamily="34" charset="0"/>
            </a:endParaRPr>
          </a:p>
        </p:txBody>
      </p:sp>
      <p:sp>
        <p:nvSpPr>
          <p:cNvPr id="3" name="Freeform 11"/>
          <p:cNvSpPr>
            <a:spLocks/>
          </p:cNvSpPr>
          <p:nvPr/>
        </p:nvSpPr>
        <p:spPr bwMode="auto">
          <a:xfrm>
            <a:off x="2362200" y="3735387"/>
            <a:ext cx="1938337" cy="1293813"/>
          </a:xfrm>
          <a:custGeom>
            <a:avLst/>
            <a:gdLst>
              <a:gd name="T0" fmla="*/ 1852612 w 1221"/>
              <a:gd name="T1" fmla="*/ 592138 h 815"/>
              <a:gd name="T2" fmla="*/ 1771650 w 1221"/>
              <a:gd name="T3" fmla="*/ 544513 h 815"/>
              <a:gd name="T4" fmla="*/ 1771650 w 1221"/>
              <a:gd name="T5" fmla="*/ 600075 h 815"/>
              <a:gd name="T6" fmla="*/ 1420812 w 1221"/>
              <a:gd name="T7" fmla="*/ 517525 h 815"/>
              <a:gd name="T8" fmla="*/ 1122362 w 1221"/>
              <a:gd name="T9" fmla="*/ 0 h 815"/>
              <a:gd name="T10" fmla="*/ 373062 w 1221"/>
              <a:gd name="T11" fmla="*/ 0 h 815"/>
              <a:gd name="T12" fmla="*/ 0 w 1221"/>
              <a:gd name="T13" fmla="*/ 649288 h 815"/>
              <a:gd name="T14" fmla="*/ 373062 w 1221"/>
              <a:gd name="T15" fmla="*/ 1293813 h 815"/>
              <a:gd name="T16" fmla="*/ 1122362 w 1221"/>
              <a:gd name="T17" fmla="*/ 1293813 h 815"/>
              <a:gd name="T18" fmla="*/ 1428749 w 1221"/>
              <a:gd name="T19" fmla="*/ 763588 h 815"/>
              <a:gd name="T20" fmla="*/ 1771650 w 1221"/>
              <a:gd name="T21" fmla="*/ 682625 h 815"/>
              <a:gd name="T22" fmla="*/ 1771650 w 1221"/>
              <a:gd name="T23" fmla="*/ 738188 h 815"/>
              <a:gd name="T24" fmla="*/ 1852612 w 1221"/>
              <a:gd name="T25" fmla="*/ 688975 h 815"/>
              <a:gd name="T26" fmla="*/ 1938337 w 1221"/>
              <a:gd name="T27" fmla="*/ 641350 h 815"/>
              <a:gd name="T28" fmla="*/ 1852612 w 1221"/>
              <a:gd name="T29" fmla="*/ 592138 h 8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21"/>
              <a:gd name="T46" fmla="*/ 0 h 815"/>
              <a:gd name="T47" fmla="*/ 1221 w 1221"/>
              <a:gd name="T48" fmla="*/ 815 h 81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21" h="815">
                <a:moveTo>
                  <a:pt x="1167" y="373"/>
                </a:moveTo>
                <a:lnTo>
                  <a:pt x="1116" y="343"/>
                </a:lnTo>
                <a:lnTo>
                  <a:pt x="1116" y="378"/>
                </a:lnTo>
                <a:lnTo>
                  <a:pt x="895" y="326"/>
                </a:lnTo>
                <a:lnTo>
                  <a:pt x="707" y="0"/>
                </a:lnTo>
                <a:lnTo>
                  <a:pt x="235" y="0"/>
                </a:lnTo>
                <a:lnTo>
                  <a:pt x="0" y="409"/>
                </a:lnTo>
                <a:lnTo>
                  <a:pt x="235" y="815"/>
                </a:lnTo>
                <a:lnTo>
                  <a:pt x="707" y="815"/>
                </a:lnTo>
                <a:lnTo>
                  <a:pt x="900" y="481"/>
                </a:lnTo>
                <a:lnTo>
                  <a:pt x="1116" y="430"/>
                </a:lnTo>
                <a:lnTo>
                  <a:pt x="1116" y="465"/>
                </a:lnTo>
                <a:lnTo>
                  <a:pt x="1167" y="434"/>
                </a:lnTo>
                <a:lnTo>
                  <a:pt x="1221" y="404"/>
                </a:lnTo>
                <a:lnTo>
                  <a:pt x="1167" y="37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effectLst>
            <a:outerShdw blurRad="190500" dist="38100" dir="5400000" sx="111000" sy="111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  <a:sp3d extrusionH="254000" prstMaterial="softEdge">
            <a:bevelT w="101600" prst="riblet"/>
            <a:extrusionClr>
              <a:schemeClr val="bg1">
                <a:lumMod val="75000"/>
              </a:schemeClr>
            </a:extrusionClr>
          </a:sp3d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Freeform 11"/>
          <p:cNvSpPr>
            <a:spLocks/>
          </p:cNvSpPr>
          <p:nvPr/>
        </p:nvSpPr>
        <p:spPr bwMode="auto">
          <a:xfrm flipH="1">
            <a:off x="4800600" y="3733800"/>
            <a:ext cx="1938337" cy="1293813"/>
          </a:xfrm>
          <a:custGeom>
            <a:avLst/>
            <a:gdLst>
              <a:gd name="T0" fmla="*/ 1852612 w 1221"/>
              <a:gd name="T1" fmla="*/ 592138 h 815"/>
              <a:gd name="T2" fmla="*/ 1771650 w 1221"/>
              <a:gd name="T3" fmla="*/ 544513 h 815"/>
              <a:gd name="T4" fmla="*/ 1771650 w 1221"/>
              <a:gd name="T5" fmla="*/ 600075 h 815"/>
              <a:gd name="T6" fmla="*/ 1420812 w 1221"/>
              <a:gd name="T7" fmla="*/ 517525 h 815"/>
              <a:gd name="T8" fmla="*/ 1122362 w 1221"/>
              <a:gd name="T9" fmla="*/ 0 h 815"/>
              <a:gd name="T10" fmla="*/ 373062 w 1221"/>
              <a:gd name="T11" fmla="*/ 0 h 815"/>
              <a:gd name="T12" fmla="*/ 0 w 1221"/>
              <a:gd name="T13" fmla="*/ 649288 h 815"/>
              <a:gd name="T14" fmla="*/ 373062 w 1221"/>
              <a:gd name="T15" fmla="*/ 1293813 h 815"/>
              <a:gd name="T16" fmla="*/ 1122362 w 1221"/>
              <a:gd name="T17" fmla="*/ 1293813 h 815"/>
              <a:gd name="T18" fmla="*/ 1428749 w 1221"/>
              <a:gd name="T19" fmla="*/ 763588 h 815"/>
              <a:gd name="T20" fmla="*/ 1771650 w 1221"/>
              <a:gd name="T21" fmla="*/ 682625 h 815"/>
              <a:gd name="T22" fmla="*/ 1771650 w 1221"/>
              <a:gd name="T23" fmla="*/ 738188 h 815"/>
              <a:gd name="T24" fmla="*/ 1852612 w 1221"/>
              <a:gd name="T25" fmla="*/ 688975 h 815"/>
              <a:gd name="T26" fmla="*/ 1938337 w 1221"/>
              <a:gd name="T27" fmla="*/ 641350 h 815"/>
              <a:gd name="T28" fmla="*/ 1852612 w 1221"/>
              <a:gd name="T29" fmla="*/ 592138 h 8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21"/>
              <a:gd name="T46" fmla="*/ 0 h 815"/>
              <a:gd name="T47" fmla="*/ 1221 w 1221"/>
              <a:gd name="T48" fmla="*/ 815 h 81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21" h="815">
                <a:moveTo>
                  <a:pt x="1167" y="373"/>
                </a:moveTo>
                <a:lnTo>
                  <a:pt x="1116" y="343"/>
                </a:lnTo>
                <a:lnTo>
                  <a:pt x="1116" y="378"/>
                </a:lnTo>
                <a:lnTo>
                  <a:pt x="895" y="326"/>
                </a:lnTo>
                <a:lnTo>
                  <a:pt x="707" y="0"/>
                </a:lnTo>
                <a:lnTo>
                  <a:pt x="235" y="0"/>
                </a:lnTo>
                <a:lnTo>
                  <a:pt x="0" y="409"/>
                </a:lnTo>
                <a:lnTo>
                  <a:pt x="235" y="815"/>
                </a:lnTo>
                <a:lnTo>
                  <a:pt x="707" y="815"/>
                </a:lnTo>
                <a:lnTo>
                  <a:pt x="900" y="481"/>
                </a:lnTo>
                <a:lnTo>
                  <a:pt x="1116" y="430"/>
                </a:lnTo>
                <a:lnTo>
                  <a:pt x="1116" y="465"/>
                </a:lnTo>
                <a:lnTo>
                  <a:pt x="1167" y="434"/>
                </a:lnTo>
                <a:lnTo>
                  <a:pt x="1221" y="404"/>
                </a:lnTo>
                <a:lnTo>
                  <a:pt x="1167" y="37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effectLst>
            <a:outerShdw blurRad="3302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  <a:sp3d extrusionH="254000" prstMaterial="softEdge">
            <a:bevelT w="101600" prst="riblet"/>
            <a:extrusionClr>
              <a:schemeClr val="bg1">
                <a:lumMod val="75000"/>
              </a:schemeClr>
            </a:extrusionClr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396771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 Your text here. Your text here.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2407384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 Your text here. Your text here. 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1752600"/>
            <a:ext cx="9144000" cy="1676400"/>
            <a:chOff x="0" y="2086"/>
            <a:chExt cx="5760" cy="1056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Two sides of the argument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4" name="Group 19"/>
          <p:cNvGrpSpPr/>
          <p:nvPr/>
        </p:nvGrpSpPr>
        <p:grpSpPr>
          <a:xfrm>
            <a:off x="1143000" y="1905000"/>
            <a:ext cx="7158746" cy="3871241"/>
            <a:chOff x="1143000" y="1905000"/>
            <a:chExt cx="7158746" cy="3871241"/>
          </a:xfrm>
          <a:effectLst>
            <a:outerShdw blurRad="215900" dist="38100" dir="5400000" sx="105000" sy="105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273601" lon="0" rev="0"/>
            </a:camera>
            <a:lightRig rig="threePt" dir="t"/>
          </a:scene3d>
        </p:grpSpPr>
        <p:sp>
          <p:nvSpPr>
            <p:cNvPr id="8" name="Freeform 6"/>
            <p:cNvSpPr>
              <a:spLocks/>
            </p:cNvSpPr>
            <p:nvPr/>
          </p:nvSpPr>
          <p:spPr bwMode="auto">
            <a:xfrm rot="21249714" flipH="1">
              <a:off x="4833058" y="1964653"/>
              <a:ext cx="3468688" cy="3811588"/>
            </a:xfrm>
            <a:custGeom>
              <a:avLst/>
              <a:gdLst/>
              <a:ahLst/>
              <a:cxnLst>
                <a:cxn ang="0">
                  <a:pos x="1370" y="480"/>
                </a:cxn>
                <a:cxn ang="0">
                  <a:pos x="1157" y="587"/>
                </a:cxn>
                <a:cxn ang="0">
                  <a:pos x="1031" y="682"/>
                </a:cxn>
                <a:cxn ang="0">
                  <a:pos x="958" y="662"/>
                </a:cxn>
                <a:cxn ang="0">
                  <a:pos x="897" y="585"/>
                </a:cxn>
                <a:cxn ang="0">
                  <a:pos x="907" y="454"/>
                </a:cxn>
                <a:cxn ang="0">
                  <a:pos x="880" y="298"/>
                </a:cxn>
                <a:cxn ang="0">
                  <a:pos x="803" y="166"/>
                </a:cxn>
                <a:cxn ang="0">
                  <a:pos x="689" y="66"/>
                </a:cxn>
                <a:cxn ang="0">
                  <a:pos x="545" y="10"/>
                </a:cxn>
                <a:cxn ang="0">
                  <a:pos x="407" y="3"/>
                </a:cxn>
                <a:cxn ang="0">
                  <a:pos x="257" y="45"/>
                </a:cxn>
                <a:cxn ang="0">
                  <a:pos x="133" y="134"/>
                </a:cxn>
                <a:cxn ang="0">
                  <a:pos x="45" y="258"/>
                </a:cxn>
                <a:cxn ang="0">
                  <a:pos x="1" y="408"/>
                </a:cxn>
                <a:cxn ang="0">
                  <a:pos x="9" y="545"/>
                </a:cxn>
                <a:cxn ang="0">
                  <a:pos x="65" y="689"/>
                </a:cxn>
                <a:cxn ang="0">
                  <a:pos x="164" y="805"/>
                </a:cxn>
                <a:cxn ang="0">
                  <a:pos x="297" y="881"/>
                </a:cxn>
                <a:cxn ang="0">
                  <a:pos x="453" y="909"/>
                </a:cxn>
                <a:cxn ang="0">
                  <a:pos x="591" y="887"/>
                </a:cxn>
                <a:cxn ang="0">
                  <a:pos x="731" y="813"/>
                </a:cxn>
                <a:cxn ang="0">
                  <a:pos x="821" y="767"/>
                </a:cxn>
                <a:cxn ang="0">
                  <a:pos x="893" y="793"/>
                </a:cxn>
                <a:cxn ang="0">
                  <a:pos x="945" y="871"/>
                </a:cxn>
                <a:cxn ang="0">
                  <a:pos x="906" y="1038"/>
                </a:cxn>
                <a:cxn ang="0">
                  <a:pos x="911" y="1194"/>
                </a:cxn>
                <a:cxn ang="0">
                  <a:pos x="966" y="1374"/>
                </a:cxn>
                <a:cxn ang="0">
                  <a:pos x="991" y="1510"/>
                </a:cxn>
                <a:cxn ang="0">
                  <a:pos x="932" y="1559"/>
                </a:cxn>
                <a:cxn ang="0">
                  <a:pos x="829" y="1553"/>
                </a:cxn>
                <a:cxn ang="0">
                  <a:pos x="604" y="1493"/>
                </a:cxn>
                <a:cxn ang="0">
                  <a:pos x="469" y="1514"/>
                </a:cxn>
                <a:cxn ang="0">
                  <a:pos x="332" y="1584"/>
                </a:cxn>
                <a:cxn ang="0">
                  <a:pos x="228" y="1693"/>
                </a:cxn>
                <a:cxn ang="0">
                  <a:pos x="164" y="1833"/>
                </a:cxn>
                <a:cxn ang="0">
                  <a:pos x="151" y="1970"/>
                </a:cxn>
                <a:cxn ang="0">
                  <a:pos x="186" y="2123"/>
                </a:cxn>
                <a:cxn ang="0">
                  <a:pos x="268" y="2253"/>
                </a:cxn>
                <a:cxn ang="0">
                  <a:pos x="388" y="2346"/>
                </a:cxn>
                <a:cxn ang="0">
                  <a:pos x="535" y="2396"/>
                </a:cxn>
                <a:cxn ang="0">
                  <a:pos x="673" y="2396"/>
                </a:cxn>
                <a:cxn ang="0">
                  <a:pos x="821" y="2346"/>
                </a:cxn>
                <a:cxn ang="0">
                  <a:pos x="940" y="2253"/>
                </a:cxn>
                <a:cxn ang="0">
                  <a:pos x="1023" y="2123"/>
                </a:cxn>
                <a:cxn ang="0">
                  <a:pos x="1057" y="1970"/>
                </a:cxn>
                <a:cxn ang="0">
                  <a:pos x="1041" y="1826"/>
                </a:cxn>
                <a:cxn ang="0">
                  <a:pos x="1024" y="1708"/>
                </a:cxn>
                <a:cxn ang="0">
                  <a:pos x="1074" y="1635"/>
                </a:cxn>
                <a:cxn ang="0">
                  <a:pos x="1157" y="1608"/>
                </a:cxn>
                <a:cxn ang="0">
                  <a:pos x="1288" y="1684"/>
                </a:cxn>
                <a:cxn ang="0">
                  <a:pos x="1464" y="1734"/>
                </a:cxn>
                <a:cxn ang="0">
                  <a:pos x="1643" y="1731"/>
                </a:cxn>
                <a:cxn ang="0">
                  <a:pos x="1850" y="1661"/>
                </a:cxn>
                <a:cxn ang="0">
                  <a:pos x="2019" y="1529"/>
                </a:cxn>
                <a:cxn ang="0">
                  <a:pos x="2135" y="1347"/>
                </a:cxn>
                <a:cxn ang="0">
                  <a:pos x="2185" y="1131"/>
                </a:cxn>
                <a:cxn ang="0">
                  <a:pos x="2165" y="937"/>
                </a:cxn>
                <a:cxn ang="0">
                  <a:pos x="2077" y="740"/>
                </a:cxn>
                <a:cxn ang="0">
                  <a:pos x="1928" y="584"/>
                </a:cxn>
                <a:cxn ang="0">
                  <a:pos x="1735" y="486"/>
                </a:cxn>
                <a:cxn ang="0">
                  <a:pos x="1545" y="457"/>
                </a:cxn>
              </a:cxnLst>
              <a:rect l="0" t="0" r="r" b="b"/>
              <a:pathLst>
                <a:path w="2185" h="2401">
                  <a:moveTo>
                    <a:pt x="1545" y="457"/>
                  </a:moveTo>
                  <a:lnTo>
                    <a:pt x="1545" y="457"/>
                  </a:lnTo>
                  <a:lnTo>
                    <a:pt x="1509" y="457"/>
                  </a:lnTo>
                  <a:lnTo>
                    <a:pt x="1473" y="460"/>
                  </a:lnTo>
                  <a:lnTo>
                    <a:pt x="1438" y="466"/>
                  </a:lnTo>
                  <a:lnTo>
                    <a:pt x="1403" y="472"/>
                  </a:lnTo>
                  <a:lnTo>
                    <a:pt x="1370" y="480"/>
                  </a:lnTo>
                  <a:lnTo>
                    <a:pt x="1337" y="492"/>
                  </a:lnTo>
                  <a:lnTo>
                    <a:pt x="1304" y="503"/>
                  </a:lnTo>
                  <a:lnTo>
                    <a:pt x="1274" y="516"/>
                  </a:lnTo>
                  <a:lnTo>
                    <a:pt x="1243" y="532"/>
                  </a:lnTo>
                  <a:lnTo>
                    <a:pt x="1213" y="549"/>
                  </a:lnTo>
                  <a:lnTo>
                    <a:pt x="1184" y="567"/>
                  </a:lnTo>
                  <a:lnTo>
                    <a:pt x="1157" y="587"/>
                  </a:lnTo>
                  <a:lnTo>
                    <a:pt x="1131" y="609"/>
                  </a:lnTo>
                  <a:lnTo>
                    <a:pt x="1106" y="630"/>
                  </a:lnTo>
                  <a:lnTo>
                    <a:pt x="1082" y="655"/>
                  </a:lnTo>
                  <a:lnTo>
                    <a:pt x="1059" y="679"/>
                  </a:lnTo>
                  <a:lnTo>
                    <a:pt x="1059" y="679"/>
                  </a:lnTo>
                  <a:lnTo>
                    <a:pt x="1046" y="681"/>
                  </a:lnTo>
                  <a:lnTo>
                    <a:pt x="1031" y="682"/>
                  </a:lnTo>
                  <a:lnTo>
                    <a:pt x="1018" y="681"/>
                  </a:lnTo>
                  <a:lnTo>
                    <a:pt x="1005" y="679"/>
                  </a:lnTo>
                  <a:lnTo>
                    <a:pt x="992" y="676"/>
                  </a:lnTo>
                  <a:lnTo>
                    <a:pt x="979" y="673"/>
                  </a:lnTo>
                  <a:lnTo>
                    <a:pt x="968" y="668"/>
                  </a:lnTo>
                  <a:lnTo>
                    <a:pt x="958" y="662"/>
                  </a:lnTo>
                  <a:lnTo>
                    <a:pt x="958" y="662"/>
                  </a:lnTo>
                  <a:lnTo>
                    <a:pt x="946" y="655"/>
                  </a:lnTo>
                  <a:lnTo>
                    <a:pt x="935" y="646"/>
                  </a:lnTo>
                  <a:lnTo>
                    <a:pt x="926" y="636"/>
                  </a:lnTo>
                  <a:lnTo>
                    <a:pt x="917" y="624"/>
                  </a:lnTo>
                  <a:lnTo>
                    <a:pt x="909" y="613"/>
                  </a:lnTo>
                  <a:lnTo>
                    <a:pt x="903" y="598"/>
                  </a:lnTo>
                  <a:lnTo>
                    <a:pt x="897" y="585"/>
                  </a:lnTo>
                  <a:lnTo>
                    <a:pt x="893" y="571"/>
                  </a:lnTo>
                  <a:lnTo>
                    <a:pt x="893" y="571"/>
                  </a:lnTo>
                  <a:lnTo>
                    <a:pt x="898" y="542"/>
                  </a:lnTo>
                  <a:lnTo>
                    <a:pt x="903" y="513"/>
                  </a:lnTo>
                  <a:lnTo>
                    <a:pt x="906" y="484"/>
                  </a:lnTo>
                  <a:lnTo>
                    <a:pt x="907" y="454"/>
                  </a:lnTo>
                  <a:lnTo>
                    <a:pt x="907" y="454"/>
                  </a:lnTo>
                  <a:lnTo>
                    <a:pt x="907" y="431"/>
                  </a:lnTo>
                  <a:lnTo>
                    <a:pt x="904" y="408"/>
                  </a:lnTo>
                  <a:lnTo>
                    <a:pt x="901" y="385"/>
                  </a:lnTo>
                  <a:lnTo>
                    <a:pt x="898" y="363"/>
                  </a:lnTo>
                  <a:lnTo>
                    <a:pt x="893" y="340"/>
                  </a:lnTo>
                  <a:lnTo>
                    <a:pt x="887" y="319"/>
                  </a:lnTo>
                  <a:lnTo>
                    <a:pt x="880" y="298"/>
                  </a:lnTo>
                  <a:lnTo>
                    <a:pt x="871" y="278"/>
                  </a:lnTo>
                  <a:lnTo>
                    <a:pt x="862" y="258"/>
                  </a:lnTo>
                  <a:lnTo>
                    <a:pt x="852" y="238"/>
                  </a:lnTo>
                  <a:lnTo>
                    <a:pt x="841" y="219"/>
                  </a:lnTo>
                  <a:lnTo>
                    <a:pt x="829" y="200"/>
                  </a:lnTo>
                  <a:lnTo>
                    <a:pt x="818" y="183"/>
                  </a:lnTo>
                  <a:lnTo>
                    <a:pt x="803" y="166"/>
                  </a:lnTo>
                  <a:lnTo>
                    <a:pt x="789" y="148"/>
                  </a:lnTo>
                  <a:lnTo>
                    <a:pt x="774" y="134"/>
                  </a:lnTo>
                  <a:lnTo>
                    <a:pt x="759" y="118"/>
                  </a:lnTo>
                  <a:lnTo>
                    <a:pt x="743" y="104"/>
                  </a:lnTo>
                  <a:lnTo>
                    <a:pt x="725" y="91"/>
                  </a:lnTo>
                  <a:lnTo>
                    <a:pt x="707" y="78"/>
                  </a:lnTo>
                  <a:lnTo>
                    <a:pt x="689" y="66"/>
                  </a:lnTo>
                  <a:lnTo>
                    <a:pt x="669" y="55"/>
                  </a:lnTo>
                  <a:lnTo>
                    <a:pt x="650" y="45"/>
                  </a:lnTo>
                  <a:lnTo>
                    <a:pt x="630" y="36"/>
                  </a:lnTo>
                  <a:lnTo>
                    <a:pt x="610" y="27"/>
                  </a:lnTo>
                  <a:lnTo>
                    <a:pt x="588" y="22"/>
                  </a:lnTo>
                  <a:lnTo>
                    <a:pt x="567" y="14"/>
                  </a:lnTo>
                  <a:lnTo>
                    <a:pt x="545" y="10"/>
                  </a:lnTo>
                  <a:lnTo>
                    <a:pt x="522" y="6"/>
                  </a:lnTo>
                  <a:lnTo>
                    <a:pt x="500" y="3"/>
                  </a:lnTo>
                  <a:lnTo>
                    <a:pt x="477" y="1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30" y="1"/>
                  </a:lnTo>
                  <a:lnTo>
                    <a:pt x="407" y="3"/>
                  </a:lnTo>
                  <a:lnTo>
                    <a:pt x="384" y="6"/>
                  </a:lnTo>
                  <a:lnTo>
                    <a:pt x="362" y="10"/>
                  </a:lnTo>
                  <a:lnTo>
                    <a:pt x="340" y="14"/>
                  </a:lnTo>
                  <a:lnTo>
                    <a:pt x="319" y="22"/>
                  </a:lnTo>
                  <a:lnTo>
                    <a:pt x="297" y="27"/>
                  </a:lnTo>
                  <a:lnTo>
                    <a:pt x="277" y="36"/>
                  </a:lnTo>
                  <a:lnTo>
                    <a:pt x="257" y="45"/>
                  </a:lnTo>
                  <a:lnTo>
                    <a:pt x="236" y="55"/>
                  </a:lnTo>
                  <a:lnTo>
                    <a:pt x="218" y="66"/>
                  </a:lnTo>
                  <a:lnTo>
                    <a:pt x="200" y="78"/>
                  </a:lnTo>
                  <a:lnTo>
                    <a:pt x="182" y="91"/>
                  </a:lnTo>
                  <a:lnTo>
                    <a:pt x="164" y="104"/>
                  </a:lnTo>
                  <a:lnTo>
                    <a:pt x="148" y="118"/>
                  </a:lnTo>
                  <a:lnTo>
                    <a:pt x="133" y="134"/>
                  </a:lnTo>
                  <a:lnTo>
                    <a:pt x="118" y="148"/>
                  </a:lnTo>
                  <a:lnTo>
                    <a:pt x="104" y="166"/>
                  </a:lnTo>
                  <a:lnTo>
                    <a:pt x="89" y="183"/>
                  </a:lnTo>
                  <a:lnTo>
                    <a:pt x="78" y="200"/>
                  </a:lnTo>
                  <a:lnTo>
                    <a:pt x="65" y="219"/>
                  </a:lnTo>
                  <a:lnTo>
                    <a:pt x="55" y="238"/>
                  </a:lnTo>
                  <a:lnTo>
                    <a:pt x="45" y="258"/>
                  </a:lnTo>
                  <a:lnTo>
                    <a:pt x="36" y="278"/>
                  </a:lnTo>
                  <a:lnTo>
                    <a:pt x="27" y="298"/>
                  </a:lnTo>
                  <a:lnTo>
                    <a:pt x="20" y="319"/>
                  </a:lnTo>
                  <a:lnTo>
                    <a:pt x="14" y="340"/>
                  </a:lnTo>
                  <a:lnTo>
                    <a:pt x="9" y="363"/>
                  </a:lnTo>
                  <a:lnTo>
                    <a:pt x="4" y="385"/>
                  </a:lnTo>
                  <a:lnTo>
                    <a:pt x="1" y="408"/>
                  </a:lnTo>
                  <a:lnTo>
                    <a:pt x="0" y="431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0" y="477"/>
                  </a:lnTo>
                  <a:lnTo>
                    <a:pt x="1" y="500"/>
                  </a:lnTo>
                  <a:lnTo>
                    <a:pt x="4" y="523"/>
                  </a:lnTo>
                  <a:lnTo>
                    <a:pt x="9" y="545"/>
                  </a:lnTo>
                  <a:lnTo>
                    <a:pt x="14" y="568"/>
                  </a:lnTo>
                  <a:lnTo>
                    <a:pt x="20" y="590"/>
                  </a:lnTo>
                  <a:lnTo>
                    <a:pt x="27" y="610"/>
                  </a:lnTo>
                  <a:lnTo>
                    <a:pt x="36" y="630"/>
                  </a:lnTo>
                  <a:lnTo>
                    <a:pt x="45" y="650"/>
                  </a:lnTo>
                  <a:lnTo>
                    <a:pt x="55" y="671"/>
                  </a:lnTo>
                  <a:lnTo>
                    <a:pt x="65" y="689"/>
                  </a:lnTo>
                  <a:lnTo>
                    <a:pt x="78" y="708"/>
                  </a:lnTo>
                  <a:lnTo>
                    <a:pt x="89" y="725"/>
                  </a:lnTo>
                  <a:lnTo>
                    <a:pt x="104" y="743"/>
                  </a:lnTo>
                  <a:lnTo>
                    <a:pt x="118" y="760"/>
                  </a:lnTo>
                  <a:lnTo>
                    <a:pt x="133" y="774"/>
                  </a:lnTo>
                  <a:lnTo>
                    <a:pt x="148" y="790"/>
                  </a:lnTo>
                  <a:lnTo>
                    <a:pt x="164" y="805"/>
                  </a:lnTo>
                  <a:lnTo>
                    <a:pt x="182" y="818"/>
                  </a:lnTo>
                  <a:lnTo>
                    <a:pt x="200" y="831"/>
                  </a:lnTo>
                  <a:lnTo>
                    <a:pt x="218" y="842"/>
                  </a:lnTo>
                  <a:lnTo>
                    <a:pt x="236" y="854"/>
                  </a:lnTo>
                  <a:lnTo>
                    <a:pt x="257" y="864"/>
                  </a:lnTo>
                  <a:lnTo>
                    <a:pt x="277" y="872"/>
                  </a:lnTo>
                  <a:lnTo>
                    <a:pt x="297" y="881"/>
                  </a:lnTo>
                  <a:lnTo>
                    <a:pt x="319" y="887"/>
                  </a:lnTo>
                  <a:lnTo>
                    <a:pt x="340" y="894"/>
                  </a:lnTo>
                  <a:lnTo>
                    <a:pt x="362" y="898"/>
                  </a:lnTo>
                  <a:lnTo>
                    <a:pt x="384" y="903"/>
                  </a:lnTo>
                  <a:lnTo>
                    <a:pt x="407" y="906"/>
                  </a:lnTo>
                  <a:lnTo>
                    <a:pt x="430" y="907"/>
                  </a:lnTo>
                  <a:lnTo>
                    <a:pt x="453" y="909"/>
                  </a:lnTo>
                  <a:lnTo>
                    <a:pt x="453" y="909"/>
                  </a:lnTo>
                  <a:lnTo>
                    <a:pt x="477" y="907"/>
                  </a:lnTo>
                  <a:lnTo>
                    <a:pt x="500" y="906"/>
                  </a:lnTo>
                  <a:lnTo>
                    <a:pt x="523" y="903"/>
                  </a:lnTo>
                  <a:lnTo>
                    <a:pt x="547" y="898"/>
                  </a:lnTo>
                  <a:lnTo>
                    <a:pt x="570" y="893"/>
                  </a:lnTo>
                  <a:lnTo>
                    <a:pt x="591" y="887"/>
                  </a:lnTo>
                  <a:lnTo>
                    <a:pt x="613" y="880"/>
                  </a:lnTo>
                  <a:lnTo>
                    <a:pt x="635" y="871"/>
                  </a:lnTo>
                  <a:lnTo>
                    <a:pt x="655" y="861"/>
                  </a:lnTo>
                  <a:lnTo>
                    <a:pt x="675" y="851"/>
                  </a:lnTo>
                  <a:lnTo>
                    <a:pt x="694" y="839"/>
                  </a:lnTo>
                  <a:lnTo>
                    <a:pt x="712" y="826"/>
                  </a:lnTo>
                  <a:lnTo>
                    <a:pt x="731" y="813"/>
                  </a:lnTo>
                  <a:lnTo>
                    <a:pt x="748" y="799"/>
                  </a:lnTo>
                  <a:lnTo>
                    <a:pt x="764" y="784"/>
                  </a:lnTo>
                  <a:lnTo>
                    <a:pt x="780" y="769"/>
                  </a:lnTo>
                  <a:lnTo>
                    <a:pt x="780" y="769"/>
                  </a:lnTo>
                  <a:lnTo>
                    <a:pt x="795" y="767"/>
                  </a:lnTo>
                  <a:lnTo>
                    <a:pt x="808" y="766"/>
                  </a:lnTo>
                  <a:lnTo>
                    <a:pt x="821" y="767"/>
                  </a:lnTo>
                  <a:lnTo>
                    <a:pt x="834" y="769"/>
                  </a:lnTo>
                  <a:lnTo>
                    <a:pt x="847" y="772"/>
                  </a:lnTo>
                  <a:lnTo>
                    <a:pt x="860" y="774"/>
                  </a:lnTo>
                  <a:lnTo>
                    <a:pt x="871" y="780"/>
                  </a:lnTo>
                  <a:lnTo>
                    <a:pt x="883" y="786"/>
                  </a:lnTo>
                  <a:lnTo>
                    <a:pt x="883" y="786"/>
                  </a:lnTo>
                  <a:lnTo>
                    <a:pt x="893" y="793"/>
                  </a:lnTo>
                  <a:lnTo>
                    <a:pt x="903" y="802"/>
                  </a:lnTo>
                  <a:lnTo>
                    <a:pt x="911" y="810"/>
                  </a:lnTo>
                  <a:lnTo>
                    <a:pt x="920" y="821"/>
                  </a:lnTo>
                  <a:lnTo>
                    <a:pt x="927" y="832"/>
                  </a:lnTo>
                  <a:lnTo>
                    <a:pt x="935" y="844"/>
                  </a:lnTo>
                  <a:lnTo>
                    <a:pt x="940" y="857"/>
                  </a:lnTo>
                  <a:lnTo>
                    <a:pt x="945" y="871"/>
                  </a:lnTo>
                  <a:lnTo>
                    <a:pt x="945" y="871"/>
                  </a:lnTo>
                  <a:lnTo>
                    <a:pt x="936" y="897"/>
                  </a:lnTo>
                  <a:lnTo>
                    <a:pt x="927" y="924"/>
                  </a:lnTo>
                  <a:lnTo>
                    <a:pt x="920" y="952"/>
                  </a:lnTo>
                  <a:lnTo>
                    <a:pt x="914" y="981"/>
                  </a:lnTo>
                  <a:lnTo>
                    <a:pt x="910" y="1009"/>
                  </a:lnTo>
                  <a:lnTo>
                    <a:pt x="906" y="1038"/>
                  </a:lnTo>
                  <a:lnTo>
                    <a:pt x="904" y="1067"/>
                  </a:lnTo>
                  <a:lnTo>
                    <a:pt x="904" y="1097"/>
                  </a:lnTo>
                  <a:lnTo>
                    <a:pt x="904" y="1097"/>
                  </a:lnTo>
                  <a:lnTo>
                    <a:pt x="904" y="1122"/>
                  </a:lnTo>
                  <a:lnTo>
                    <a:pt x="906" y="1147"/>
                  </a:lnTo>
                  <a:lnTo>
                    <a:pt x="907" y="1171"/>
                  </a:lnTo>
                  <a:lnTo>
                    <a:pt x="911" y="1194"/>
                  </a:lnTo>
                  <a:lnTo>
                    <a:pt x="914" y="1219"/>
                  </a:lnTo>
                  <a:lnTo>
                    <a:pt x="920" y="1242"/>
                  </a:lnTo>
                  <a:lnTo>
                    <a:pt x="926" y="1265"/>
                  </a:lnTo>
                  <a:lnTo>
                    <a:pt x="932" y="1288"/>
                  </a:lnTo>
                  <a:lnTo>
                    <a:pt x="940" y="1309"/>
                  </a:lnTo>
                  <a:lnTo>
                    <a:pt x="948" y="1331"/>
                  </a:lnTo>
                  <a:lnTo>
                    <a:pt x="966" y="1374"/>
                  </a:lnTo>
                  <a:lnTo>
                    <a:pt x="988" y="1415"/>
                  </a:lnTo>
                  <a:lnTo>
                    <a:pt x="1012" y="1454"/>
                  </a:lnTo>
                  <a:lnTo>
                    <a:pt x="1012" y="1454"/>
                  </a:lnTo>
                  <a:lnTo>
                    <a:pt x="1005" y="1478"/>
                  </a:lnTo>
                  <a:lnTo>
                    <a:pt x="1001" y="1488"/>
                  </a:lnTo>
                  <a:lnTo>
                    <a:pt x="997" y="1500"/>
                  </a:lnTo>
                  <a:lnTo>
                    <a:pt x="991" y="1510"/>
                  </a:lnTo>
                  <a:lnTo>
                    <a:pt x="984" y="1519"/>
                  </a:lnTo>
                  <a:lnTo>
                    <a:pt x="976" y="1527"/>
                  </a:lnTo>
                  <a:lnTo>
                    <a:pt x="968" y="1536"/>
                  </a:lnTo>
                  <a:lnTo>
                    <a:pt x="968" y="1536"/>
                  </a:lnTo>
                  <a:lnTo>
                    <a:pt x="958" y="1545"/>
                  </a:lnTo>
                  <a:lnTo>
                    <a:pt x="945" y="1552"/>
                  </a:lnTo>
                  <a:lnTo>
                    <a:pt x="932" y="1559"/>
                  </a:lnTo>
                  <a:lnTo>
                    <a:pt x="919" y="1563"/>
                  </a:lnTo>
                  <a:lnTo>
                    <a:pt x="904" y="1568"/>
                  </a:lnTo>
                  <a:lnTo>
                    <a:pt x="890" y="1569"/>
                  </a:lnTo>
                  <a:lnTo>
                    <a:pt x="874" y="1571"/>
                  </a:lnTo>
                  <a:lnTo>
                    <a:pt x="858" y="1571"/>
                  </a:lnTo>
                  <a:lnTo>
                    <a:pt x="858" y="1571"/>
                  </a:lnTo>
                  <a:lnTo>
                    <a:pt x="829" y="1553"/>
                  </a:lnTo>
                  <a:lnTo>
                    <a:pt x="800" y="1537"/>
                  </a:lnTo>
                  <a:lnTo>
                    <a:pt x="770" y="1524"/>
                  </a:lnTo>
                  <a:lnTo>
                    <a:pt x="738" y="1514"/>
                  </a:lnTo>
                  <a:lnTo>
                    <a:pt x="707" y="1504"/>
                  </a:lnTo>
                  <a:lnTo>
                    <a:pt x="673" y="1498"/>
                  </a:lnTo>
                  <a:lnTo>
                    <a:pt x="639" y="1494"/>
                  </a:lnTo>
                  <a:lnTo>
                    <a:pt x="604" y="1493"/>
                  </a:lnTo>
                  <a:lnTo>
                    <a:pt x="604" y="1493"/>
                  </a:lnTo>
                  <a:lnTo>
                    <a:pt x="581" y="1494"/>
                  </a:lnTo>
                  <a:lnTo>
                    <a:pt x="558" y="1496"/>
                  </a:lnTo>
                  <a:lnTo>
                    <a:pt x="535" y="1498"/>
                  </a:lnTo>
                  <a:lnTo>
                    <a:pt x="512" y="1503"/>
                  </a:lnTo>
                  <a:lnTo>
                    <a:pt x="490" y="1507"/>
                  </a:lnTo>
                  <a:lnTo>
                    <a:pt x="469" y="1514"/>
                  </a:lnTo>
                  <a:lnTo>
                    <a:pt x="448" y="1520"/>
                  </a:lnTo>
                  <a:lnTo>
                    <a:pt x="427" y="1529"/>
                  </a:lnTo>
                  <a:lnTo>
                    <a:pt x="407" y="1537"/>
                  </a:lnTo>
                  <a:lnTo>
                    <a:pt x="388" y="1547"/>
                  </a:lnTo>
                  <a:lnTo>
                    <a:pt x="369" y="1559"/>
                  </a:lnTo>
                  <a:lnTo>
                    <a:pt x="350" y="1571"/>
                  </a:lnTo>
                  <a:lnTo>
                    <a:pt x="332" y="1584"/>
                  </a:lnTo>
                  <a:lnTo>
                    <a:pt x="316" y="1596"/>
                  </a:lnTo>
                  <a:lnTo>
                    <a:pt x="298" y="1611"/>
                  </a:lnTo>
                  <a:lnTo>
                    <a:pt x="283" y="1627"/>
                  </a:lnTo>
                  <a:lnTo>
                    <a:pt x="268" y="1641"/>
                  </a:lnTo>
                  <a:lnTo>
                    <a:pt x="254" y="1659"/>
                  </a:lnTo>
                  <a:lnTo>
                    <a:pt x="241" y="1676"/>
                  </a:lnTo>
                  <a:lnTo>
                    <a:pt x="228" y="1693"/>
                  </a:lnTo>
                  <a:lnTo>
                    <a:pt x="216" y="1712"/>
                  </a:lnTo>
                  <a:lnTo>
                    <a:pt x="205" y="1731"/>
                  </a:lnTo>
                  <a:lnTo>
                    <a:pt x="195" y="1751"/>
                  </a:lnTo>
                  <a:lnTo>
                    <a:pt x="186" y="1771"/>
                  </a:lnTo>
                  <a:lnTo>
                    <a:pt x="177" y="1791"/>
                  </a:lnTo>
                  <a:lnTo>
                    <a:pt x="170" y="1811"/>
                  </a:lnTo>
                  <a:lnTo>
                    <a:pt x="164" y="1833"/>
                  </a:lnTo>
                  <a:lnTo>
                    <a:pt x="159" y="1856"/>
                  </a:lnTo>
                  <a:lnTo>
                    <a:pt x="156" y="1878"/>
                  </a:lnTo>
                  <a:lnTo>
                    <a:pt x="153" y="1901"/>
                  </a:lnTo>
                  <a:lnTo>
                    <a:pt x="151" y="1924"/>
                  </a:lnTo>
                  <a:lnTo>
                    <a:pt x="150" y="1947"/>
                  </a:lnTo>
                  <a:lnTo>
                    <a:pt x="150" y="1947"/>
                  </a:lnTo>
                  <a:lnTo>
                    <a:pt x="151" y="1970"/>
                  </a:lnTo>
                  <a:lnTo>
                    <a:pt x="153" y="1993"/>
                  </a:lnTo>
                  <a:lnTo>
                    <a:pt x="156" y="2016"/>
                  </a:lnTo>
                  <a:lnTo>
                    <a:pt x="159" y="2038"/>
                  </a:lnTo>
                  <a:lnTo>
                    <a:pt x="164" y="2061"/>
                  </a:lnTo>
                  <a:lnTo>
                    <a:pt x="170" y="2083"/>
                  </a:lnTo>
                  <a:lnTo>
                    <a:pt x="177" y="2103"/>
                  </a:lnTo>
                  <a:lnTo>
                    <a:pt x="186" y="2123"/>
                  </a:lnTo>
                  <a:lnTo>
                    <a:pt x="195" y="2143"/>
                  </a:lnTo>
                  <a:lnTo>
                    <a:pt x="205" y="2163"/>
                  </a:lnTo>
                  <a:lnTo>
                    <a:pt x="216" y="2182"/>
                  </a:lnTo>
                  <a:lnTo>
                    <a:pt x="228" y="2201"/>
                  </a:lnTo>
                  <a:lnTo>
                    <a:pt x="241" y="2218"/>
                  </a:lnTo>
                  <a:lnTo>
                    <a:pt x="254" y="2235"/>
                  </a:lnTo>
                  <a:lnTo>
                    <a:pt x="268" y="2253"/>
                  </a:lnTo>
                  <a:lnTo>
                    <a:pt x="283" y="2267"/>
                  </a:lnTo>
                  <a:lnTo>
                    <a:pt x="298" y="2283"/>
                  </a:lnTo>
                  <a:lnTo>
                    <a:pt x="316" y="2297"/>
                  </a:lnTo>
                  <a:lnTo>
                    <a:pt x="332" y="2310"/>
                  </a:lnTo>
                  <a:lnTo>
                    <a:pt x="350" y="2323"/>
                  </a:lnTo>
                  <a:lnTo>
                    <a:pt x="369" y="2335"/>
                  </a:lnTo>
                  <a:lnTo>
                    <a:pt x="388" y="2346"/>
                  </a:lnTo>
                  <a:lnTo>
                    <a:pt x="407" y="2357"/>
                  </a:lnTo>
                  <a:lnTo>
                    <a:pt x="427" y="2365"/>
                  </a:lnTo>
                  <a:lnTo>
                    <a:pt x="448" y="2374"/>
                  </a:lnTo>
                  <a:lnTo>
                    <a:pt x="469" y="2380"/>
                  </a:lnTo>
                  <a:lnTo>
                    <a:pt x="490" y="2387"/>
                  </a:lnTo>
                  <a:lnTo>
                    <a:pt x="512" y="2391"/>
                  </a:lnTo>
                  <a:lnTo>
                    <a:pt x="535" y="2396"/>
                  </a:lnTo>
                  <a:lnTo>
                    <a:pt x="558" y="2398"/>
                  </a:lnTo>
                  <a:lnTo>
                    <a:pt x="581" y="2400"/>
                  </a:lnTo>
                  <a:lnTo>
                    <a:pt x="604" y="2401"/>
                  </a:lnTo>
                  <a:lnTo>
                    <a:pt x="604" y="2401"/>
                  </a:lnTo>
                  <a:lnTo>
                    <a:pt x="627" y="2400"/>
                  </a:lnTo>
                  <a:lnTo>
                    <a:pt x="650" y="2398"/>
                  </a:lnTo>
                  <a:lnTo>
                    <a:pt x="673" y="2396"/>
                  </a:lnTo>
                  <a:lnTo>
                    <a:pt x="695" y="2391"/>
                  </a:lnTo>
                  <a:lnTo>
                    <a:pt x="717" y="2387"/>
                  </a:lnTo>
                  <a:lnTo>
                    <a:pt x="738" y="2380"/>
                  </a:lnTo>
                  <a:lnTo>
                    <a:pt x="760" y="2374"/>
                  </a:lnTo>
                  <a:lnTo>
                    <a:pt x="780" y="2365"/>
                  </a:lnTo>
                  <a:lnTo>
                    <a:pt x="800" y="2357"/>
                  </a:lnTo>
                  <a:lnTo>
                    <a:pt x="821" y="2346"/>
                  </a:lnTo>
                  <a:lnTo>
                    <a:pt x="839" y="2335"/>
                  </a:lnTo>
                  <a:lnTo>
                    <a:pt x="858" y="2323"/>
                  </a:lnTo>
                  <a:lnTo>
                    <a:pt x="875" y="2310"/>
                  </a:lnTo>
                  <a:lnTo>
                    <a:pt x="893" y="2297"/>
                  </a:lnTo>
                  <a:lnTo>
                    <a:pt x="909" y="2283"/>
                  </a:lnTo>
                  <a:lnTo>
                    <a:pt x="924" y="2267"/>
                  </a:lnTo>
                  <a:lnTo>
                    <a:pt x="940" y="2253"/>
                  </a:lnTo>
                  <a:lnTo>
                    <a:pt x="953" y="2235"/>
                  </a:lnTo>
                  <a:lnTo>
                    <a:pt x="968" y="2218"/>
                  </a:lnTo>
                  <a:lnTo>
                    <a:pt x="981" y="2201"/>
                  </a:lnTo>
                  <a:lnTo>
                    <a:pt x="992" y="2182"/>
                  </a:lnTo>
                  <a:lnTo>
                    <a:pt x="1002" y="2163"/>
                  </a:lnTo>
                  <a:lnTo>
                    <a:pt x="1012" y="2143"/>
                  </a:lnTo>
                  <a:lnTo>
                    <a:pt x="1023" y="2123"/>
                  </a:lnTo>
                  <a:lnTo>
                    <a:pt x="1030" y="2103"/>
                  </a:lnTo>
                  <a:lnTo>
                    <a:pt x="1037" y="2083"/>
                  </a:lnTo>
                  <a:lnTo>
                    <a:pt x="1043" y="2061"/>
                  </a:lnTo>
                  <a:lnTo>
                    <a:pt x="1049" y="2038"/>
                  </a:lnTo>
                  <a:lnTo>
                    <a:pt x="1053" y="2016"/>
                  </a:lnTo>
                  <a:lnTo>
                    <a:pt x="1056" y="1993"/>
                  </a:lnTo>
                  <a:lnTo>
                    <a:pt x="1057" y="1970"/>
                  </a:lnTo>
                  <a:lnTo>
                    <a:pt x="1057" y="1947"/>
                  </a:lnTo>
                  <a:lnTo>
                    <a:pt x="1057" y="1947"/>
                  </a:lnTo>
                  <a:lnTo>
                    <a:pt x="1057" y="1922"/>
                  </a:lnTo>
                  <a:lnTo>
                    <a:pt x="1054" y="1898"/>
                  </a:lnTo>
                  <a:lnTo>
                    <a:pt x="1051" y="1873"/>
                  </a:lnTo>
                  <a:lnTo>
                    <a:pt x="1047" y="1849"/>
                  </a:lnTo>
                  <a:lnTo>
                    <a:pt x="1041" y="1826"/>
                  </a:lnTo>
                  <a:lnTo>
                    <a:pt x="1034" y="1803"/>
                  </a:lnTo>
                  <a:lnTo>
                    <a:pt x="1025" y="1781"/>
                  </a:lnTo>
                  <a:lnTo>
                    <a:pt x="1017" y="1758"/>
                  </a:lnTo>
                  <a:lnTo>
                    <a:pt x="1017" y="1758"/>
                  </a:lnTo>
                  <a:lnTo>
                    <a:pt x="1018" y="1741"/>
                  </a:lnTo>
                  <a:lnTo>
                    <a:pt x="1021" y="1725"/>
                  </a:lnTo>
                  <a:lnTo>
                    <a:pt x="1024" y="1708"/>
                  </a:lnTo>
                  <a:lnTo>
                    <a:pt x="1030" y="1693"/>
                  </a:lnTo>
                  <a:lnTo>
                    <a:pt x="1037" y="1679"/>
                  </a:lnTo>
                  <a:lnTo>
                    <a:pt x="1044" y="1666"/>
                  </a:lnTo>
                  <a:lnTo>
                    <a:pt x="1054" y="1654"/>
                  </a:lnTo>
                  <a:lnTo>
                    <a:pt x="1064" y="1643"/>
                  </a:lnTo>
                  <a:lnTo>
                    <a:pt x="1064" y="1643"/>
                  </a:lnTo>
                  <a:lnTo>
                    <a:pt x="1074" y="1635"/>
                  </a:lnTo>
                  <a:lnTo>
                    <a:pt x="1085" y="1628"/>
                  </a:lnTo>
                  <a:lnTo>
                    <a:pt x="1095" y="1622"/>
                  </a:lnTo>
                  <a:lnTo>
                    <a:pt x="1106" y="1618"/>
                  </a:lnTo>
                  <a:lnTo>
                    <a:pt x="1118" y="1614"/>
                  </a:lnTo>
                  <a:lnTo>
                    <a:pt x="1131" y="1611"/>
                  </a:lnTo>
                  <a:lnTo>
                    <a:pt x="1144" y="1609"/>
                  </a:lnTo>
                  <a:lnTo>
                    <a:pt x="1157" y="1608"/>
                  </a:lnTo>
                  <a:lnTo>
                    <a:pt x="1157" y="1608"/>
                  </a:lnTo>
                  <a:lnTo>
                    <a:pt x="1177" y="1622"/>
                  </a:lnTo>
                  <a:lnTo>
                    <a:pt x="1199" y="1637"/>
                  </a:lnTo>
                  <a:lnTo>
                    <a:pt x="1220" y="1650"/>
                  </a:lnTo>
                  <a:lnTo>
                    <a:pt x="1243" y="1663"/>
                  </a:lnTo>
                  <a:lnTo>
                    <a:pt x="1265" y="1674"/>
                  </a:lnTo>
                  <a:lnTo>
                    <a:pt x="1288" y="1684"/>
                  </a:lnTo>
                  <a:lnTo>
                    <a:pt x="1312" y="1695"/>
                  </a:lnTo>
                  <a:lnTo>
                    <a:pt x="1337" y="1703"/>
                  </a:lnTo>
                  <a:lnTo>
                    <a:pt x="1362" y="1712"/>
                  </a:lnTo>
                  <a:lnTo>
                    <a:pt x="1386" y="1719"/>
                  </a:lnTo>
                  <a:lnTo>
                    <a:pt x="1412" y="1725"/>
                  </a:lnTo>
                  <a:lnTo>
                    <a:pt x="1438" y="1729"/>
                  </a:lnTo>
                  <a:lnTo>
                    <a:pt x="1464" y="1734"/>
                  </a:lnTo>
                  <a:lnTo>
                    <a:pt x="1491" y="1736"/>
                  </a:lnTo>
                  <a:lnTo>
                    <a:pt x="1517" y="1738"/>
                  </a:lnTo>
                  <a:lnTo>
                    <a:pt x="1545" y="1738"/>
                  </a:lnTo>
                  <a:lnTo>
                    <a:pt x="1545" y="1738"/>
                  </a:lnTo>
                  <a:lnTo>
                    <a:pt x="1578" y="1738"/>
                  </a:lnTo>
                  <a:lnTo>
                    <a:pt x="1610" y="1735"/>
                  </a:lnTo>
                  <a:lnTo>
                    <a:pt x="1643" y="1731"/>
                  </a:lnTo>
                  <a:lnTo>
                    <a:pt x="1675" y="1725"/>
                  </a:lnTo>
                  <a:lnTo>
                    <a:pt x="1705" y="1718"/>
                  </a:lnTo>
                  <a:lnTo>
                    <a:pt x="1735" y="1709"/>
                  </a:lnTo>
                  <a:lnTo>
                    <a:pt x="1765" y="1699"/>
                  </a:lnTo>
                  <a:lnTo>
                    <a:pt x="1794" y="1687"/>
                  </a:lnTo>
                  <a:lnTo>
                    <a:pt x="1823" y="1676"/>
                  </a:lnTo>
                  <a:lnTo>
                    <a:pt x="1850" y="1661"/>
                  </a:lnTo>
                  <a:lnTo>
                    <a:pt x="1876" y="1646"/>
                  </a:lnTo>
                  <a:lnTo>
                    <a:pt x="1902" y="1630"/>
                  </a:lnTo>
                  <a:lnTo>
                    <a:pt x="1928" y="1611"/>
                  </a:lnTo>
                  <a:lnTo>
                    <a:pt x="1953" y="1592"/>
                  </a:lnTo>
                  <a:lnTo>
                    <a:pt x="1976" y="1572"/>
                  </a:lnTo>
                  <a:lnTo>
                    <a:pt x="1998" y="1550"/>
                  </a:lnTo>
                  <a:lnTo>
                    <a:pt x="2019" y="1529"/>
                  </a:lnTo>
                  <a:lnTo>
                    <a:pt x="2039" y="1506"/>
                  </a:lnTo>
                  <a:lnTo>
                    <a:pt x="2058" y="1481"/>
                  </a:lnTo>
                  <a:lnTo>
                    <a:pt x="2077" y="1455"/>
                  </a:lnTo>
                  <a:lnTo>
                    <a:pt x="2093" y="1429"/>
                  </a:lnTo>
                  <a:lnTo>
                    <a:pt x="2109" y="1403"/>
                  </a:lnTo>
                  <a:lnTo>
                    <a:pt x="2123" y="1376"/>
                  </a:lnTo>
                  <a:lnTo>
                    <a:pt x="2135" y="1347"/>
                  </a:lnTo>
                  <a:lnTo>
                    <a:pt x="2146" y="1318"/>
                  </a:lnTo>
                  <a:lnTo>
                    <a:pt x="2156" y="1288"/>
                  </a:lnTo>
                  <a:lnTo>
                    <a:pt x="2165" y="1258"/>
                  </a:lnTo>
                  <a:lnTo>
                    <a:pt x="2172" y="1227"/>
                  </a:lnTo>
                  <a:lnTo>
                    <a:pt x="2178" y="1196"/>
                  </a:lnTo>
                  <a:lnTo>
                    <a:pt x="2182" y="1162"/>
                  </a:lnTo>
                  <a:lnTo>
                    <a:pt x="2185" y="1131"/>
                  </a:lnTo>
                  <a:lnTo>
                    <a:pt x="2185" y="1097"/>
                  </a:lnTo>
                  <a:lnTo>
                    <a:pt x="2185" y="1097"/>
                  </a:lnTo>
                  <a:lnTo>
                    <a:pt x="2185" y="1064"/>
                  </a:lnTo>
                  <a:lnTo>
                    <a:pt x="2182" y="1033"/>
                  </a:lnTo>
                  <a:lnTo>
                    <a:pt x="2178" y="999"/>
                  </a:lnTo>
                  <a:lnTo>
                    <a:pt x="2172" y="968"/>
                  </a:lnTo>
                  <a:lnTo>
                    <a:pt x="2165" y="937"/>
                  </a:lnTo>
                  <a:lnTo>
                    <a:pt x="2156" y="907"/>
                  </a:lnTo>
                  <a:lnTo>
                    <a:pt x="2146" y="877"/>
                  </a:lnTo>
                  <a:lnTo>
                    <a:pt x="2135" y="848"/>
                  </a:lnTo>
                  <a:lnTo>
                    <a:pt x="2123" y="819"/>
                  </a:lnTo>
                  <a:lnTo>
                    <a:pt x="2109" y="792"/>
                  </a:lnTo>
                  <a:lnTo>
                    <a:pt x="2093" y="766"/>
                  </a:lnTo>
                  <a:lnTo>
                    <a:pt x="2077" y="740"/>
                  </a:lnTo>
                  <a:lnTo>
                    <a:pt x="2058" y="714"/>
                  </a:lnTo>
                  <a:lnTo>
                    <a:pt x="2039" y="689"/>
                  </a:lnTo>
                  <a:lnTo>
                    <a:pt x="2019" y="666"/>
                  </a:lnTo>
                  <a:lnTo>
                    <a:pt x="1998" y="645"/>
                  </a:lnTo>
                  <a:lnTo>
                    <a:pt x="1976" y="623"/>
                  </a:lnTo>
                  <a:lnTo>
                    <a:pt x="1953" y="603"/>
                  </a:lnTo>
                  <a:lnTo>
                    <a:pt x="1928" y="584"/>
                  </a:lnTo>
                  <a:lnTo>
                    <a:pt x="1902" y="565"/>
                  </a:lnTo>
                  <a:lnTo>
                    <a:pt x="1876" y="549"/>
                  </a:lnTo>
                  <a:lnTo>
                    <a:pt x="1850" y="534"/>
                  </a:lnTo>
                  <a:lnTo>
                    <a:pt x="1823" y="519"/>
                  </a:lnTo>
                  <a:lnTo>
                    <a:pt x="1794" y="508"/>
                  </a:lnTo>
                  <a:lnTo>
                    <a:pt x="1765" y="496"/>
                  </a:lnTo>
                  <a:lnTo>
                    <a:pt x="1735" y="486"/>
                  </a:lnTo>
                  <a:lnTo>
                    <a:pt x="1705" y="477"/>
                  </a:lnTo>
                  <a:lnTo>
                    <a:pt x="1675" y="470"/>
                  </a:lnTo>
                  <a:lnTo>
                    <a:pt x="1643" y="464"/>
                  </a:lnTo>
                  <a:lnTo>
                    <a:pt x="1610" y="460"/>
                  </a:lnTo>
                  <a:lnTo>
                    <a:pt x="1578" y="457"/>
                  </a:lnTo>
                  <a:lnTo>
                    <a:pt x="1545" y="457"/>
                  </a:lnTo>
                  <a:lnTo>
                    <a:pt x="1545" y="45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8900000" scaled="1"/>
              <a:tileRect/>
            </a:gradFill>
            <a:ln w="6">
              <a:noFill/>
              <a:prstDash val="solid"/>
              <a:round/>
              <a:headEnd/>
              <a:tailEnd/>
            </a:ln>
            <a:sp3d extrusionH="254000" prstMaterial="dkEdge"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69825" y="2900550"/>
              <a:ext cx="1752600" cy="1752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p3d extrusionH="254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 rot="350286">
              <a:off x="1143000" y="1905000"/>
              <a:ext cx="3468688" cy="3811588"/>
            </a:xfrm>
            <a:custGeom>
              <a:avLst/>
              <a:gdLst/>
              <a:ahLst/>
              <a:cxnLst>
                <a:cxn ang="0">
                  <a:pos x="1370" y="480"/>
                </a:cxn>
                <a:cxn ang="0">
                  <a:pos x="1157" y="587"/>
                </a:cxn>
                <a:cxn ang="0">
                  <a:pos x="1031" y="682"/>
                </a:cxn>
                <a:cxn ang="0">
                  <a:pos x="958" y="662"/>
                </a:cxn>
                <a:cxn ang="0">
                  <a:pos x="897" y="585"/>
                </a:cxn>
                <a:cxn ang="0">
                  <a:pos x="907" y="454"/>
                </a:cxn>
                <a:cxn ang="0">
                  <a:pos x="880" y="298"/>
                </a:cxn>
                <a:cxn ang="0">
                  <a:pos x="803" y="166"/>
                </a:cxn>
                <a:cxn ang="0">
                  <a:pos x="689" y="66"/>
                </a:cxn>
                <a:cxn ang="0">
                  <a:pos x="545" y="10"/>
                </a:cxn>
                <a:cxn ang="0">
                  <a:pos x="407" y="3"/>
                </a:cxn>
                <a:cxn ang="0">
                  <a:pos x="257" y="45"/>
                </a:cxn>
                <a:cxn ang="0">
                  <a:pos x="133" y="134"/>
                </a:cxn>
                <a:cxn ang="0">
                  <a:pos x="45" y="258"/>
                </a:cxn>
                <a:cxn ang="0">
                  <a:pos x="1" y="408"/>
                </a:cxn>
                <a:cxn ang="0">
                  <a:pos x="9" y="545"/>
                </a:cxn>
                <a:cxn ang="0">
                  <a:pos x="65" y="689"/>
                </a:cxn>
                <a:cxn ang="0">
                  <a:pos x="164" y="805"/>
                </a:cxn>
                <a:cxn ang="0">
                  <a:pos x="297" y="881"/>
                </a:cxn>
                <a:cxn ang="0">
                  <a:pos x="453" y="909"/>
                </a:cxn>
                <a:cxn ang="0">
                  <a:pos x="591" y="887"/>
                </a:cxn>
                <a:cxn ang="0">
                  <a:pos x="731" y="813"/>
                </a:cxn>
                <a:cxn ang="0">
                  <a:pos x="821" y="767"/>
                </a:cxn>
                <a:cxn ang="0">
                  <a:pos x="893" y="793"/>
                </a:cxn>
                <a:cxn ang="0">
                  <a:pos x="945" y="871"/>
                </a:cxn>
                <a:cxn ang="0">
                  <a:pos x="906" y="1038"/>
                </a:cxn>
                <a:cxn ang="0">
                  <a:pos x="911" y="1194"/>
                </a:cxn>
                <a:cxn ang="0">
                  <a:pos x="966" y="1374"/>
                </a:cxn>
                <a:cxn ang="0">
                  <a:pos x="991" y="1510"/>
                </a:cxn>
                <a:cxn ang="0">
                  <a:pos x="932" y="1559"/>
                </a:cxn>
                <a:cxn ang="0">
                  <a:pos x="829" y="1553"/>
                </a:cxn>
                <a:cxn ang="0">
                  <a:pos x="604" y="1493"/>
                </a:cxn>
                <a:cxn ang="0">
                  <a:pos x="469" y="1514"/>
                </a:cxn>
                <a:cxn ang="0">
                  <a:pos x="332" y="1584"/>
                </a:cxn>
                <a:cxn ang="0">
                  <a:pos x="228" y="1693"/>
                </a:cxn>
                <a:cxn ang="0">
                  <a:pos x="164" y="1833"/>
                </a:cxn>
                <a:cxn ang="0">
                  <a:pos x="151" y="1970"/>
                </a:cxn>
                <a:cxn ang="0">
                  <a:pos x="186" y="2123"/>
                </a:cxn>
                <a:cxn ang="0">
                  <a:pos x="268" y="2253"/>
                </a:cxn>
                <a:cxn ang="0">
                  <a:pos x="388" y="2346"/>
                </a:cxn>
                <a:cxn ang="0">
                  <a:pos x="535" y="2396"/>
                </a:cxn>
                <a:cxn ang="0">
                  <a:pos x="673" y="2396"/>
                </a:cxn>
                <a:cxn ang="0">
                  <a:pos x="821" y="2346"/>
                </a:cxn>
                <a:cxn ang="0">
                  <a:pos x="940" y="2253"/>
                </a:cxn>
                <a:cxn ang="0">
                  <a:pos x="1023" y="2123"/>
                </a:cxn>
                <a:cxn ang="0">
                  <a:pos x="1057" y="1970"/>
                </a:cxn>
                <a:cxn ang="0">
                  <a:pos x="1041" y="1826"/>
                </a:cxn>
                <a:cxn ang="0">
                  <a:pos x="1024" y="1708"/>
                </a:cxn>
                <a:cxn ang="0">
                  <a:pos x="1074" y="1635"/>
                </a:cxn>
                <a:cxn ang="0">
                  <a:pos x="1157" y="1608"/>
                </a:cxn>
                <a:cxn ang="0">
                  <a:pos x="1288" y="1684"/>
                </a:cxn>
                <a:cxn ang="0">
                  <a:pos x="1464" y="1734"/>
                </a:cxn>
                <a:cxn ang="0">
                  <a:pos x="1643" y="1731"/>
                </a:cxn>
                <a:cxn ang="0">
                  <a:pos x="1850" y="1661"/>
                </a:cxn>
                <a:cxn ang="0">
                  <a:pos x="2019" y="1529"/>
                </a:cxn>
                <a:cxn ang="0">
                  <a:pos x="2135" y="1347"/>
                </a:cxn>
                <a:cxn ang="0">
                  <a:pos x="2185" y="1131"/>
                </a:cxn>
                <a:cxn ang="0">
                  <a:pos x="2165" y="937"/>
                </a:cxn>
                <a:cxn ang="0">
                  <a:pos x="2077" y="740"/>
                </a:cxn>
                <a:cxn ang="0">
                  <a:pos x="1928" y="584"/>
                </a:cxn>
                <a:cxn ang="0">
                  <a:pos x="1735" y="486"/>
                </a:cxn>
                <a:cxn ang="0">
                  <a:pos x="1545" y="457"/>
                </a:cxn>
              </a:cxnLst>
              <a:rect l="0" t="0" r="r" b="b"/>
              <a:pathLst>
                <a:path w="2185" h="2401">
                  <a:moveTo>
                    <a:pt x="1545" y="457"/>
                  </a:moveTo>
                  <a:lnTo>
                    <a:pt x="1545" y="457"/>
                  </a:lnTo>
                  <a:lnTo>
                    <a:pt x="1509" y="457"/>
                  </a:lnTo>
                  <a:lnTo>
                    <a:pt x="1473" y="460"/>
                  </a:lnTo>
                  <a:lnTo>
                    <a:pt x="1438" y="466"/>
                  </a:lnTo>
                  <a:lnTo>
                    <a:pt x="1403" y="472"/>
                  </a:lnTo>
                  <a:lnTo>
                    <a:pt x="1370" y="480"/>
                  </a:lnTo>
                  <a:lnTo>
                    <a:pt x="1337" y="492"/>
                  </a:lnTo>
                  <a:lnTo>
                    <a:pt x="1304" y="503"/>
                  </a:lnTo>
                  <a:lnTo>
                    <a:pt x="1274" y="516"/>
                  </a:lnTo>
                  <a:lnTo>
                    <a:pt x="1243" y="532"/>
                  </a:lnTo>
                  <a:lnTo>
                    <a:pt x="1213" y="549"/>
                  </a:lnTo>
                  <a:lnTo>
                    <a:pt x="1184" y="567"/>
                  </a:lnTo>
                  <a:lnTo>
                    <a:pt x="1157" y="587"/>
                  </a:lnTo>
                  <a:lnTo>
                    <a:pt x="1131" y="609"/>
                  </a:lnTo>
                  <a:lnTo>
                    <a:pt x="1106" y="630"/>
                  </a:lnTo>
                  <a:lnTo>
                    <a:pt x="1082" y="655"/>
                  </a:lnTo>
                  <a:lnTo>
                    <a:pt x="1059" y="679"/>
                  </a:lnTo>
                  <a:lnTo>
                    <a:pt x="1059" y="679"/>
                  </a:lnTo>
                  <a:lnTo>
                    <a:pt x="1046" y="681"/>
                  </a:lnTo>
                  <a:lnTo>
                    <a:pt x="1031" y="682"/>
                  </a:lnTo>
                  <a:lnTo>
                    <a:pt x="1018" y="681"/>
                  </a:lnTo>
                  <a:lnTo>
                    <a:pt x="1005" y="679"/>
                  </a:lnTo>
                  <a:lnTo>
                    <a:pt x="992" y="676"/>
                  </a:lnTo>
                  <a:lnTo>
                    <a:pt x="979" y="673"/>
                  </a:lnTo>
                  <a:lnTo>
                    <a:pt x="968" y="668"/>
                  </a:lnTo>
                  <a:lnTo>
                    <a:pt x="958" y="662"/>
                  </a:lnTo>
                  <a:lnTo>
                    <a:pt x="958" y="662"/>
                  </a:lnTo>
                  <a:lnTo>
                    <a:pt x="946" y="655"/>
                  </a:lnTo>
                  <a:lnTo>
                    <a:pt x="935" y="646"/>
                  </a:lnTo>
                  <a:lnTo>
                    <a:pt x="926" y="636"/>
                  </a:lnTo>
                  <a:lnTo>
                    <a:pt x="917" y="624"/>
                  </a:lnTo>
                  <a:lnTo>
                    <a:pt x="909" y="613"/>
                  </a:lnTo>
                  <a:lnTo>
                    <a:pt x="903" y="598"/>
                  </a:lnTo>
                  <a:lnTo>
                    <a:pt x="897" y="585"/>
                  </a:lnTo>
                  <a:lnTo>
                    <a:pt x="893" y="571"/>
                  </a:lnTo>
                  <a:lnTo>
                    <a:pt x="893" y="571"/>
                  </a:lnTo>
                  <a:lnTo>
                    <a:pt x="898" y="542"/>
                  </a:lnTo>
                  <a:lnTo>
                    <a:pt x="903" y="513"/>
                  </a:lnTo>
                  <a:lnTo>
                    <a:pt x="906" y="484"/>
                  </a:lnTo>
                  <a:lnTo>
                    <a:pt x="907" y="454"/>
                  </a:lnTo>
                  <a:lnTo>
                    <a:pt x="907" y="454"/>
                  </a:lnTo>
                  <a:lnTo>
                    <a:pt x="907" y="431"/>
                  </a:lnTo>
                  <a:lnTo>
                    <a:pt x="904" y="408"/>
                  </a:lnTo>
                  <a:lnTo>
                    <a:pt x="901" y="385"/>
                  </a:lnTo>
                  <a:lnTo>
                    <a:pt x="898" y="363"/>
                  </a:lnTo>
                  <a:lnTo>
                    <a:pt x="893" y="340"/>
                  </a:lnTo>
                  <a:lnTo>
                    <a:pt x="887" y="319"/>
                  </a:lnTo>
                  <a:lnTo>
                    <a:pt x="880" y="298"/>
                  </a:lnTo>
                  <a:lnTo>
                    <a:pt x="871" y="278"/>
                  </a:lnTo>
                  <a:lnTo>
                    <a:pt x="862" y="258"/>
                  </a:lnTo>
                  <a:lnTo>
                    <a:pt x="852" y="238"/>
                  </a:lnTo>
                  <a:lnTo>
                    <a:pt x="841" y="219"/>
                  </a:lnTo>
                  <a:lnTo>
                    <a:pt x="829" y="200"/>
                  </a:lnTo>
                  <a:lnTo>
                    <a:pt x="818" y="183"/>
                  </a:lnTo>
                  <a:lnTo>
                    <a:pt x="803" y="166"/>
                  </a:lnTo>
                  <a:lnTo>
                    <a:pt x="789" y="148"/>
                  </a:lnTo>
                  <a:lnTo>
                    <a:pt x="774" y="134"/>
                  </a:lnTo>
                  <a:lnTo>
                    <a:pt x="759" y="118"/>
                  </a:lnTo>
                  <a:lnTo>
                    <a:pt x="743" y="104"/>
                  </a:lnTo>
                  <a:lnTo>
                    <a:pt x="725" y="91"/>
                  </a:lnTo>
                  <a:lnTo>
                    <a:pt x="707" y="78"/>
                  </a:lnTo>
                  <a:lnTo>
                    <a:pt x="689" y="66"/>
                  </a:lnTo>
                  <a:lnTo>
                    <a:pt x="669" y="55"/>
                  </a:lnTo>
                  <a:lnTo>
                    <a:pt x="650" y="45"/>
                  </a:lnTo>
                  <a:lnTo>
                    <a:pt x="630" y="36"/>
                  </a:lnTo>
                  <a:lnTo>
                    <a:pt x="610" y="27"/>
                  </a:lnTo>
                  <a:lnTo>
                    <a:pt x="588" y="22"/>
                  </a:lnTo>
                  <a:lnTo>
                    <a:pt x="567" y="14"/>
                  </a:lnTo>
                  <a:lnTo>
                    <a:pt x="545" y="10"/>
                  </a:lnTo>
                  <a:lnTo>
                    <a:pt x="522" y="6"/>
                  </a:lnTo>
                  <a:lnTo>
                    <a:pt x="500" y="3"/>
                  </a:lnTo>
                  <a:lnTo>
                    <a:pt x="477" y="1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30" y="1"/>
                  </a:lnTo>
                  <a:lnTo>
                    <a:pt x="407" y="3"/>
                  </a:lnTo>
                  <a:lnTo>
                    <a:pt x="384" y="6"/>
                  </a:lnTo>
                  <a:lnTo>
                    <a:pt x="362" y="10"/>
                  </a:lnTo>
                  <a:lnTo>
                    <a:pt x="340" y="14"/>
                  </a:lnTo>
                  <a:lnTo>
                    <a:pt x="319" y="22"/>
                  </a:lnTo>
                  <a:lnTo>
                    <a:pt x="297" y="27"/>
                  </a:lnTo>
                  <a:lnTo>
                    <a:pt x="277" y="36"/>
                  </a:lnTo>
                  <a:lnTo>
                    <a:pt x="257" y="45"/>
                  </a:lnTo>
                  <a:lnTo>
                    <a:pt x="236" y="55"/>
                  </a:lnTo>
                  <a:lnTo>
                    <a:pt x="218" y="66"/>
                  </a:lnTo>
                  <a:lnTo>
                    <a:pt x="200" y="78"/>
                  </a:lnTo>
                  <a:lnTo>
                    <a:pt x="182" y="91"/>
                  </a:lnTo>
                  <a:lnTo>
                    <a:pt x="164" y="104"/>
                  </a:lnTo>
                  <a:lnTo>
                    <a:pt x="148" y="118"/>
                  </a:lnTo>
                  <a:lnTo>
                    <a:pt x="133" y="134"/>
                  </a:lnTo>
                  <a:lnTo>
                    <a:pt x="118" y="148"/>
                  </a:lnTo>
                  <a:lnTo>
                    <a:pt x="104" y="166"/>
                  </a:lnTo>
                  <a:lnTo>
                    <a:pt x="89" y="183"/>
                  </a:lnTo>
                  <a:lnTo>
                    <a:pt x="78" y="200"/>
                  </a:lnTo>
                  <a:lnTo>
                    <a:pt x="65" y="219"/>
                  </a:lnTo>
                  <a:lnTo>
                    <a:pt x="55" y="238"/>
                  </a:lnTo>
                  <a:lnTo>
                    <a:pt x="45" y="258"/>
                  </a:lnTo>
                  <a:lnTo>
                    <a:pt x="36" y="278"/>
                  </a:lnTo>
                  <a:lnTo>
                    <a:pt x="27" y="298"/>
                  </a:lnTo>
                  <a:lnTo>
                    <a:pt x="20" y="319"/>
                  </a:lnTo>
                  <a:lnTo>
                    <a:pt x="14" y="340"/>
                  </a:lnTo>
                  <a:lnTo>
                    <a:pt x="9" y="363"/>
                  </a:lnTo>
                  <a:lnTo>
                    <a:pt x="4" y="385"/>
                  </a:lnTo>
                  <a:lnTo>
                    <a:pt x="1" y="408"/>
                  </a:lnTo>
                  <a:lnTo>
                    <a:pt x="0" y="431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0" y="477"/>
                  </a:lnTo>
                  <a:lnTo>
                    <a:pt x="1" y="500"/>
                  </a:lnTo>
                  <a:lnTo>
                    <a:pt x="4" y="523"/>
                  </a:lnTo>
                  <a:lnTo>
                    <a:pt x="9" y="545"/>
                  </a:lnTo>
                  <a:lnTo>
                    <a:pt x="14" y="568"/>
                  </a:lnTo>
                  <a:lnTo>
                    <a:pt x="20" y="590"/>
                  </a:lnTo>
                  <a:lnTo>
                    <a:pt x="27" y="610"/>
                  </a:lnTo>
                  <a:lnTo>
                    <a:pt x="36" y="630"/>
                  </a:lnTo>
                  <a:lnTo>
                    <a:pt x="45" y="650"/>
                  </a:lnTo>
                  <a:lnTo>
                    <a:pt x="55" y="671"/>
                  </a:lnTo>
                  <a:lnTo>
                    <a:pt x="65" y="689"/>
                  </a:lnTo>
                  <a:lnTo>
                    <a:pt x="78" y="708"/>
                  </a:lnTo>
                  <a:lnTo>
                    <a:pt x="89" y="725"/>
                  </a:lnTo>
                  <a:lnTo>
                    <a:pt x="104" y="743"/>
                  </a:lnTo>
                  <a:lnTo>
                    <a:pt x="118" y="760"/>
                  </a:lnTo>
                  <a:lnTo>
                    <a:pt x="133" y="774"/>
                  </a:lnTo>
                  <a:lnTo>
                    <a:pt x="148" y="790"/>
                  </a:lnTo>
                  <a:lnTo>
                    <a:pt x="164" y="805"/>
                  </a:lnTo>
                  <a:lnTo>
                    <a:pt x="182" y="818"/>
                  </a:lnTo>
                  <a:lnTo>
                    <a:pt x="200" y="831"/>
                  </a:lnTo>
                  <a:lnTo>
                    <a:pt x="218" y="842"/>
                  </a:lnTo>
                  <a:lnTo>
                    <a:pt x="236" y="854"/>
                  </a:lnTo>
                  <a:lnTo>
                    <a:pt x="257" y="864"/>
                  </a:lnTo>
                  <a:lnTo>
                    <a:pt x="277" y="872"/>
                  </a:lnTo>
                  <a:lnTo>
                    <a:pt x="297" y="881"/>
                  </a:lnTo>
                  <a:lnTo>
                    <a:pt x="319" y="887"/>
                  </a:lnTo>
                  <a:lnTo>
                    <a:pt x="340" y="894"/>
                  </a:lnTo>
                  <a:lnTo>
                    <a:pt x="362" y="898"/>
                  </a:lnTo>
                  <a:lnTo>
                    <a:pt x="384" y="903"/>
                  </a:lnTo>
                  <a:lnTo>
                    <a:pt x="407" y="906"/>
                  </a:lnTo>
                  <a:lnTo>
                    <a:pt x="430" y="907"/>
                  </a:lnTo>
                  <a:lnTo>
                    <a:pt x="453" y="909"/>
                  </a:lnTo>
                  <a:lnTo>
                    <a:pt x="453" y="909"/>
                  </a:lnTo>
                  <a:lnTo>
                    <a:pt x="477" y="907"/>
                  </a:lnTo>
                  <a:lnTo>
                    <a:pt x="500" y="906"/>
                  </a:lnTo>
                  <a:lnTo>
                    <a:pt x="523" y="903"/>
                  </a:lnTo>
                  <a:lnTo>
                    <a:pt x="547" y="898"/>
                  </a:lnTo>
                  <a:lnTo>
                    <a:pt x="570" y="893"/>
                  </a:lnTo>
                  <a:lnTo>
                    <a:pt x="591" y="887"/>
                  </a:lnTo>
                  <a:lnTo>
                    <a:pt x="613" y="880"/>
                  </a:lnTo>
                  <a:lnTo>
                    <a:pt x="635" y="871"/>
                  </a:lnTo>
                  <a:lnTo>
                    <a:pt x="655" y="861"/>
                  </a:lnTo>
                  <a:lnTo>
                    <a:pt x="675" y="851"/>
                  </a:lnTo>
                  <a:lnTo>
                    <a:pt x="694" y="839"/>
                  </a:lnTo>
                  <a:lnTo>
                    <a:pt x="712" y="826"/>
                  </a:lnTo>
                  <a:lnTo>
                    <a:pt x="731" y="813"/>
                  </a:lnTo>
                  <a:lnTo>
                    <a:pt x="748" y="799"/>
                  </a:lnTo>
                  <a:lnTo>
                    <a:pt x="764" y="784"/>
                  </a:lnTo>
                  <a:lnTo>
                    <a:pt x="780" y="769"/>
                  </a:lnTo>
                  <a:lnTo>
                    <a:pt x="780" y="769"/>
                  </a:lnTo>
                  <a:lnTo>
                    <a:pt x="795" y="767"/>
                  </a:lnTo>
                  <a:lnTo>
                    <a:pt x="808" y="766"/>
                  </a:lnTo>
                  <a:lnTo>
                    <a:pt x="821" y="767"/>
                  </a:lnTo>
                  <a:lnTo>
                    <a:pt x="834" y="769"/>
                  </a:lnTo>
                  <a:lnTo>
                    <a:pt x="847" y="772"/>
                  </a:lnTo>
                  <a:lnTo>
                    <a:pt x="860" y="774"/>
                  </a:lnTo>
                  <a:lnTo>
                    <a:pt x="871" y="780"/>
                  </a:lnTo>
                  <a:lnTo>
                    <a:pt x="883" y="786"/>
                  </a:lnTo>
                  <a:lnTo>
                    <a:pt x="883" y="786"/>
                  </a:lnTo>
                  <a:lnTo>
                    <a:pt x="893" y="793"/>
                  </a:lnTo>
                  <a:lnTo>
                    <a:pt x="903" y="802"/>
                  </a:lnTo>
                  <a:lnTo>
                    <a:pt x="911" y="810"/>
                  </a:lnTo>
                  <a:lnTo>
                    <a:pt x="920" y="821"/>
                  </a:lnTo>
                  <a:lnTo>
                    <a:pt x="927" y="832"/>
                  </a:lnTo>
                  <a:lnTo>
                    <a:pt x="935" y="844"/>
                  </a:lnTo>
                  <a:lnTo>
                    <a:pt x="940" y="857"/>
                  </a:lnTo>
                  <a:lnTo>
                    <a:pt x="945" y="871"/>
                  </a:lnTo>
                  <a:lnTo>
                    <a:pt x="945" y="871"/>
                  </a:lnTo>
                  <a:lnTo>
                    <a:pt x="936" y="897"/>
                  </a:lnTo>
                  <a:lnTo>
                    <a:pt x="927" y="924"/>
                  </a:lnTo>
                  <a:lnTo>
                    <a:pt x="920" y="952"/>
                  </a:lnTo>
                  <a:lnTo>
                    <a:pt x="914" y="981"/>
                  </a:lnTo>
                  <a:lnTo>
                    <a:pt x="910" y="1009"/>
                  </a:lnTo>
                  <a:lnTo>
                    <a:pt x="906" y="1038"/>
                  </a:lnTo>
                  <a:lnTo>
                    <a:pt x="904" y="1067"/>
                  </a:lnTo>
                  <a:lnTo>
                    <a:pt x="904" y="1097"/>
                  </a:lnTo>
                  <a:lnTo>
                    <a:pt x="904" y="1097"/>
                  </a:lnTo>
                  <a:lnTo>
                    <a:pt x="904" y="1122"/>
                  </a:lnTo>
                  <a:lnTo>
                    <a:pt x="906" y="1147"/>
                  </a:lnTo>
                  <a:lnTo>
                    <a:pt x="907" y="1171"/>
                  </a:lnTo>
                  <a:lnTo>
                    <a:pt x="911" y="1194"/>
                  </a:lnTo>
                  <a:lnTo>
                    <a:pt x="914" y="1219"/>
                  </a:lnTo>
                  <a:lnTo>
                    <a:pt x="920" y="1242"/>
                  </a:lnTo>
                  <a:lnTo>
                    <a:pt x="926" y="1265"/>
                  </a:lnTo>
                  <a:lnTo>
                    <a:pt x="932" y="1288"/>
                  </a:lnTo>
                  <a:lnTo>
                    <a:pt x="940" y="1309"/>
                  </a:lnTo>
                  <a:lnTo>
                    <a:pt x="948" y="1331"/>
                  </a:lnTo>
                  <a:lnTo>
                    <a:pt x="966" y="1374"/>
                  </a:lnTo>
                  <a:lnTo>
                    <a:pt x="988" y="1415"/>
                  </a:lnTo>
                  <a:lnTo>
                    <a:pt x="1012" y="1454"/>
                  </a:lnTo>
                  <a:lnTo>
                    <a:pt x="1012" y="1454"/>
                  </a:lnTo>
                  <a:lnTo>
                    <a:pt x="1005" y="1478"/>
                  </a:lnTo>
                  <a:lnTo>
                    <a:pt x="1001" y="1488"/>
                  </a:lnTo>
                  <a:lnTo>
                    <a:pt x="997" y="1500"/>
                  </a:lnTo>
                  <a:lnTo>
                    <a:pt x="991" y="1510"/>
                  </a:lnTo>
                  <a:lnTo>
                    <a:pt x="984" y="1519"/>
                  </a:lnTo>
                  <a:lnTo>
                    <a:pt x="976" y="1527"/>
                  </a:lnTo>
                  <a:lnTo>
                    <a:pt x="968" y="1536"/>
                  </a:lnTo>
                  <a:lnTo>
                    <a:pt x="968" y="1536"/>
                  </a:lnTo>
                  <a:lnTo>
                    <a:pt x="958" y="1545"/>
                  </a:lnTo>
                  <a:lnTo>
                    <a:pt x="945" y="1552"/>
                  </a:lnTo>
                  <a:lnTo>
                    <a:pt x="932" y="1559"/>
                  </a:lnTo>
                  <a:lnTo>
                    <a:pt x="919" y="1563"/>
                  </a:lnTo>
                  <a:lnTo>
                    <a:pt x="904" y="1568"/>
                  </a:lnTo>
                  <a:lnTo>
                    <a:pt x="890" y="1569"/>
                  </a:lnTo>
                  <a:lnTo>
                    <a:pt x="874" y="1571"/>
                  </a:lnTo>
                  <a:lnTo>
                    <a:pt x="858" y="1571"/>
                  </a:lnTo>
                  <a:lnTo>
                    <a:pt x="858" y="1571"/>
                  </a:lnTo>
                  <a:lnTo>
                    <a:pt x="829" y="1553"/>
                  </a:lnTo>
                  <a:lnTo>
                    <a:pt x="800" y="1537"/>
                  </a:lnTo>
                  <a:lnTo>
                    <a:pt x="770" y="1524"/>
                  </a:lnTo>
                  <a:lnTo>
                    <a:pt x="738" y="1514"/>
                  </a:lnTo>
                  <a:lnTo>
                    <a:pt x="707" y="1504"/>
                  </a:lnTo>
                  <a:lnTo>
                    <a:pt x="673" y="1498"/>
                  </a:lnTo>
                  <a:lnTo>
                    <a:pt x="639" y="1494"/>
                  </a:lnTo>
                  <a:lnTo>
                    <a:pt x="604" y="1493"/>
                  </a:lnTo>
                  <a:lnTo>
                    <a:pt x="604" y="1493"/>
                  </a:lnTo>
                  <a:lnTo>
                    <a:pt x="581" y="1494"/>
                  </a:lnTo>
                  <a:lnTo>
                    <a:pt x="558" y="1496"/>
                  </a:lnTo>
                  <a:lnTo>
                    <a:pt x="535" y="1498"/>
                  </a:lnTo>
                  <a:lnTo>
                    <a:pt x="512" y="1503"/>
                  </a:lnTo>
                  <a:lnTo>
                    <a:pt x="490" y="1507"/>
                  </a:lnTo>
                  <a:lnTo>
                    <a:pt x="469" y="1514"/>
                  </a:lnTo>
                  <a:lnTo>
                    <a:pt x="448" y="1520"/>
                  </a:lnTo>
                  <a:lnTo>
                    <a:pt x="427" y="1529"/>
                  </a:lnTo>
                  <a:lnTo>
                    <a:pt x="407" y="1537"/>
                  </a:lnTo>
                  <a:lnTo>
                    <a:pt x="388" y="1547"/>
                  </a:lnTo>
                  <a:lnTo>
                    <a:pt x="369" y="1559"/>
                  </a:lnTo>
                  <a:lnTo>
                    <a:pt x="350" y="1571"/>
                  </a:lnTo>
                  <a:lnTo>
                    <a:pt x="332" y="1584"/>
                  </a:lnTo>
                  <a:lnTo>
                    <a:pt x="316" y="1596"/>
                  </a:lnTo>
                  <a:lnTo>
                    <a:pt x="298" y="1611"/>
                  </a:lnTo>
                  <a:lnTo>
                    <a:pt x="283" y="1627"/>
                  </a:lnTo>
                  <a:lnTo>
                    <a:pt x="268" y="1641"/>
                  </a:lnTo>
                  <a:lnTo>
                    <a:pt x="254" y="1659"/>
                  </a:lnTo>
                  <a:lnTo>
                    <a:pt x="241" y="1676"/>
                  </a:lnTo>
                  <a:lnTo>
                    <a:pt x="228" y="1693"/>
                  </a:lnTo>
                  <a:lnTo>
                    <a:pt x="216" y="1712"/>
                  </a:lnTo>
                  <a:lnTo>
                    <a:pt x="205" y="1731"/>
                  </a:lnTo>
                  <a:lnTo>
                    <a:pt x="195" y="1751"/>
                  </a:lnTo>
                  <a:lnTo>
                    <a:pt x="186" y="1771"/>
                  </a:lnTo>
                  <a:lnTo>
                    <a:pt x="177" y="1791"/>
                  </a:lnTo>
                  <a:lnTo>
                    <a:pt x="170" y="1811"/>
                  </a:lnTo>
                  <a:lnTo>
                    <a:pt x="164" y="1833"/>
                  </a:lnTo>
                  <a:lnTo>
                    <a:pt x="159" y="1856"/>
                  </a:lnTo>
                  <a:lnTo>
                    <a:pt x="156" y="1878"/>
                  </a:lnTo>
                  <a:lnTo>
                    <a:pt x="153" y="1901"/>
                  </a:lnTo>
                  <a:lnTo>
                    <a:pt x="151" y="1924"/>
                  </a:lnTo>
                  <a:lnTo>
                    <a:pt x="150" y="1947"/>
                  </a:lnTo>
                  <a:lnTo>
                    <a:pt x="150" y="1947"/>
                  </a:lnTo>
                  <a:lnTo>
                    <a:pt x="151" y="1970"/>
                  </a:lnTo>
                  <a:lnTo>
                    <a:pt x="153" y="1993"/>
                  </a:lnTo>
                  <a:lnTo>
                    <a:pt x="156" y="2016"/>
                  </a:lnTo>
                  <a:lnTo>
                    <a:pt x="159" y="2038"/>
                  </a:lnTo>
                  <a:lnTo>
                    <a:pt x="164" y="2061"/>
                  </a:lnTo>
                  <a:lnTo>
                    <a:pt x="170" y="2083"/>
                  </a:lnTo>
                  <a:lnTo>
                    <a:pt x="177" y="2103"/>
                  </a:lnTo>
                  <a:lnTo>
                    <a:pt x="186" y="2123"/>
                  </a:lnTo>
                  <a:lnTo>
                    <a:pt x="195" y="2143"/>
                  </a:lnTo>
                  <a:lnTo>
                    <a:pt x="205" y="2163"/>
                  </a:lnTo>
                  <a:lnTo>
                    <a:pt x="216" y="2182"/>
                  </a:lnTo>
                  <a:lnTo>
                    <a:pt x="228" y="2201"/>
                  </a:lnTo>
                  <a:lnTo>
                    <a:pt x="241" y="2218"/>
                  </a:lnTo>
                  <a:lnTo>
                    <a:pt x="254" y="2235"/>
                  </a:lnTo>
                  <a:lnTo>
                    <a:pt x="268" y="2253"/>
                  </a:lnTo>
                  <a:lnTo>
                    <a:pt x="283" y="2267"/>
                  </a:lnTo>
                  <a:lnTo>
                    <a:pt x="298" y="2283"/>
                  </a:lnTo>
                  <a:lnTo>
                    <a:pt x="316" y="2297"/>
                  </a:lnTo>
                  <a:lnTo>
                    <a:pt x="332" y="2310"/>
                  </a:lnTo>
                  <a:lnTo>
                    <a:pt x="350" y="2323"/>
                  </a:lnTo>
                  <a:lnTo>
                    <a:pt x="369" y="2335"/>
                  </a:lnTo>
                  <a:lnTo>
                    <a:pt x="388" y="2346"/>
                  </a:lnTo>
                  <a:lnTo>
                    <a:pt x="407" y="2357"/>
                  </a:lnTo>
                  <a:lnTo>
                    <a:pt x="427" y="2365"/>
                  </a:lnTo>
                  <a:lnTo>
                    <a:pt x="448" y="2374"/>
                  </a:lnTo>
                  <a:lnTo>
                    <a:pt x="469" y="2380"/>
                  </a:lnTo>
                  <a:lnTo>
                    <a:pt x="490" y="2387"/>
                  </a:lnTo>
                  <a:lnTo>
                    <a:pt x="512" y="2391"/>
                  </a:lnTo>
                  <a:lnTo>
                    <a:pt x="535" y="2396"/>
                  </a:lnTo>
                  <a:lnTo>
                    <a:pt x="558" y="2398"/>
                  </a:lnTo>
                  <a:lnTo>
                    <a:pt x="581" y="2400"/>
                  </a:lnTo>
                  <a:lnTo>
                    <a:pt x="604" y="2401"/>
                  </a:lnTo>
                  <a:lnTo>
                    <a:pt x="604" y="2401"/>
                  </a:lnTo>
                  <a:lnTo>
                    <a:pt x="627" y="2400"/>
                  </a:lnTo>
                  <a:lnTo>
                    <a:pt x="650" y="2398"/>
                  </a:lnTo>
                  <a:lnTo>
                    <a:pt x="673" y="2396"/>
                  </a:lnTo>
                  <a:lnTo>
                    <a:pt x="695" y="2391"/>
                  </a:lnTo>
                  <a:lnTo>
                    <a:pt x="717" y="2387"/>
                  </a:lnTo>
                  <a:lnTo>
                    <a:pt x="738" y="2380"/>
                  </a:lnTo>
                  <a:lnTo>
                    <a:pt x="760" y="2374"/>
                  </a:lnTo>
                  <a:lnTo>
                    <a:pt x="780" y="2365"/>
                  </a:lnTo>
                  <a:lnTo>
                    <a:pt x="800" y="2357"/>
                  </a:lnTo>
                  <a:lnTo>
                    <a:pt x="821" y="2346"/>
                  </a:lnTo>
                  <a:lnTo>
                    <a:pt x="839" y="2335"/>
                  </a:lnTo>
                  <a:lnTo>
                    <a:pt x="858" y="2323"/>
                  </a:lnTo>
                  <a:lnTo>
                    <a:pt x="875" y="2310"/>
                  </a:lnTo>
                  <a:lnTo>
                    <a:pt x="893" y="2297"/>
                  </a:lnTo>
                  <a:lnTo>
                    <a:pt x="909" y="2283"/>
                  </a:lnTo>
                  <a:lnTo>
                    <a:pt x="924" y="2267"/>
                  </a:lnTo>
                  <a:lnTo>
                    <a:pt x="940" y="2253"/>
                  </a:lnTo>
                  <a:lnTo>
                    <a:pt x="953" y="2235"/>
                  </a:lnTo>
                  <a:lnTo>
                    <a:pt x="968" y="2218"/>
                  </a:lnTo>
                  <a:lnTo>
                    <a:pt x="981" y="2201"/>
                  </a:lnTo>
                  <a:lnTo>
                    <a:pt x="992" y="2182"/>
                  </a:lnTo>
                  <a:lnTo>
                    <a:pt x="1002" y="2163"/>
                  </a:lnTo>
                  <a:lnTo>
                    <a:pt x="1012" y="2143"/>
                  </a:lnTo>
                  <a:lnTo>
                    <a:pt x="1023" y="2123"/>
                  </a:lnTo>
                  <a:lnTo>
                    <a:pt x="1030" y="2103"/>
                  </a:lnTo>
                  <a:lnTo>
                    <a:pt x="1037" y="2083"/>
                  </a:lnTo>
                  <a:lnTo>
                    <a:pt x="1043" y="2061"/>
                  </a:lnTo>
                  <a:lnTo>
                    <a:pt x="1049" y="2038"/>
                  </a:lnTo>
                  <a:lnTo>
                    <a:pt x="1053" y="2016"/>
                  </a:lnTo>
                  <a:lnTo>
                    <a:pt x="1056" y="1993"/>
                  </a:lnTo>
                  <a:lnTo>
                    <a:pt x="1057" y="1970"/>
                  </a:lnTo>
                  <a:lnTo>
                    <a:pt x="1057" y="1947"/>
                  </a:lnTo>
                  <a:lnTo>
                    <a:pt x="1057" y="1947"/>
                  </a:lnTo>
                  <a:lnTo>
                    <a:pt x="1057" y="1922"/>
                  </a:lnTo>
                  <a:lnTo>
                    <a:pt x="1054" y="1898"/>
                  </a:lnTo>
                  <a:lnTo>
                    <a:pt x="1051" y="1873"/>
                  </a:lnTo>
                  <a:lnTo>
                    <a:pt x="1047" y="1849"/>
                  </a:lnTo>
                  <a:lnTo>
                    <a:pt x="1041" y="1826"/>
                  </a:lnTo>
                  <a:lnTo>
                    <a:pt x="1034" y="1803"/>
                  </a:lnTo>
                  <a:lnTo>
                    <a:pt x="1025" y="1781"/>
                  </a:lnTo>
                  <a:lnTo>
                    <a:pt x="1017" y="1758"/>
                  </a:lnTo>
                  <a:lnTo>
                    <a:pt x="1017" y="1758"/>
                  </a:lnTo>
                  <a:lnTo>
                    <a:pt x="1018" y="1741"/>
                  </a:lnTo>
                  <a:lnTo>
                    <a:pt x="1021" y="1725"/>
                  </a:lnTo>
                  <a:lnTo>
                    <a:pt x="1024" y="1708"/>
                  </a:lnTo>
                  <a:lnTo>
                    <a:pt x="1030" y="1693"/>
                  </a:lnTo>
                  <a:lnTo>
                    <a:pt x="1037" y="1679"/>
                  </a:lnTo>
                  <a:lnTo>
                    <a:pt x="1044" y="1666"/>
                  </a:lnTo>
                  <a:lnTo>
                    <a:pt x="1054" y="1654"/>
                  </a:lnTo>
                  <a:lnTo>
                    <a:pt x="1064" y="1643"/>
                  </a:lnTo>
                  <a:lnTo>
                    <a:pt x="1064" y="1643"/>
                  </a:lnTo>
                  <a:lnTo>
                    <a:pt x="1074" y="1635"/>
                  </a:lnTo>
                  <a:lnTo>
                    <a:pt x="1085" y="1628"/>
                  </a:lnTo>
                  <a:lnTo>
                    <a:pt x="1095" y="1622"/>
                  </a:lnTo>
                  <a:lnTo>
                    <a:pt x="1106" y="1618"/>
                  </a:lnTo>
                  <a:lnTo>
                    <a:pt x="1118" y="1614"/>
                  </a:lnTo>
                  <a:lnTo>
                    <a:pt x="1131" y="1611"/>
                  </a:lnTo>
                  <a:lnTo>
                    <a:pt x="1144" y="1609"/>
                  </a:lnTo>
                  <a:lnTo>
                    <a:pt x="1157" y="1608"/>
                  </a:lnTo>
                  <a:lnTo>
                    <a:pt x="1157" y="1608"/>
                  </a:lnTo>
                  <a:lnTo>
                    <a:pt x="1177" y="1622"/>
                  </a:lnTo>
                  <a:lnTo>
                    <a:pt x="1199" y="1637"/>
                  </a:lnTo>
                  <a:lnTo>
                    <a:pt x="1220" y="1650"/>
                  </a:lnTo>
                  <a:lnTo>
                    <a:pt x="1243" y="1663"/>
                  </a:lnTo>
                  <a:lnTo>
                    <a:pt x="1265" y="1674"/>
                  </a:lnTo>
                  <a:lnTo>
                    <a:pt x="1288" y="1684"/>
                  </a:lnTo>
                  <a:lnTo>
                    <a:pt x="1312" y="1695"/>
                  </a:lnTo>
                  <a:lnTo>
                    <a:pt x="1337" y="1703"/>
                  </a:lnTo>
                  <a:lnTo>
                    <a:pt x="1362" y="1712"/>
                  </a:lnTo>
                  <a:lnTo>
                    <a:pt x="1386" y="1719"/>
                  </a:lnTo>
                  <a:lnTo>
                    <a:pt x="1412" y="1725"/>
                  </a:lnTo>
                  <a:lnTo>
                    <a:pt x="1438" y="1729"/>
                  </a:lnTo>
                  <a:lnTo>
                    <a:pt x="1464" y="1734"/>
                  </a:lnTo>
                  <a:lnTo>
                    <a:pt x="1491" y="1736"/>
                  </a:lnTo>
                  <a:lnTo>
                    <a:pt x="1517" y="1738"/>
                  </a:lnTo>
                  <a:lnTo>
                    <a:pt x="1545" y="1738"/>
                  </a:lnTo>
                  <a:lnTo>
                    <a:pt x="1545" y="1738"/>
                  </a:lnTo>
                  <a:lnTo>
                    <a:pt x="1578" y="1738"/>
                  </a:lnTo>
                  <a:lnTo>
                    <a:pt x="1610" y="1735"/>
                  </a:lnTo>
                  <a:lnTo>
                    <a:pt x="1643" y="1731"/>
                  </a:lnTo>
                  <a:lnTo>
                    <a:pt x="1675" y="1725"/>
                  </a:lnTo>
                  <a:lnTo>
                    <a:pt x="1705" y="1718"/>
                  </a:lnTo>
                  <a:lnTo>
                    <a:pt x="1735" y="1709"/>
                  </a:lnTo>
                  <a:lnTo>
                    <a:pt x="1765" y="1699"/>
                  </a:lnTo>
                  <a:lnTo>
                    <a:pt x="1794" y="1687"/>
                  </a:lnTo>
                  <a:lnTo>
                    <a:pt x="1823" y="1676"/>
                  </a:lnTo>
                  <a:lnTo>
                    <a:pt x="1850" y="1661"/>
                  </a:lnTo>
                  <a:lnTo>
                    <a:pt x="1876" y="1646"/>
                  </a:lnTo>
                  <a:lnTo>
                    <a:pt x="1902" y="1630"/>
                  </a:lnTo>
                  <a:lnTo>
                    <a:pt x="1928" y="1611"/>
                  </a:lnTo>
                  <a:lnTo>
                    <a:pt x="1953" y="1592"/>
                  </a:lnTo>
                  <a:lnTo>
                    <a:pt x="1976" y="1572"/>
                  </a:lnTo>
                  <a:lnTo>
                    <a:pt x="1998" y="1550"/>
                  </a:lnTo>
                  <a:lnTo>
                    <a:pt x="2019" y="1529"/>
                  </a:lnTo>
                  <a:lnTo>
                    <a:pt x="2039" y="1506"/>
                  </a:lnTo>
                  <a:lnTo>
                    <a:pt x="2058" y="1481"/>
                  </a:lnTo>
                  <a:lnTo>
                    <a:pt x="2077" y="1455"/>
                  </a:lnTo>
                  <a:lnTo>
                    <a:pt x="2093" y="1429"/>
                  </a:lnTo>
                  <a:lnTo>
                    <a:pt x="2109" y="1403"/>
                  </a:lnTo>
                  <a:lnTo>
                    <a:pt x="2123" y="1376"/>
                  </a:lnTo>
                  <a:lnTo>
                    <a:pt x="2135" y="1347"/>
                  </a:lnTo>
                  <a:lnTo>
                    <a:pt x="2146" y="1318"/>
                  </a:lnTo>
                  <a:lnTo>
                    <a:pt x="2156" y="1288"/>
                  </a:lnTo>
                  <a:lnTo>
                    <a:pt x="2165" y="1258"/>
                  </a:lnTo>
                  <a:lnTo>
                    <a:pt x="2172" y="1227"/>
                  </a:lnTo>
                  <a:lnTo>
                    <a:pt x="2178" y="1196"/>
                  </a:lnTo>
                  <a:lnTo>
                    <a:pt x="2182" y="1162"/>
                  </a:lnTo>
                  <a:lnTo>
                    <a:pt x="2185" y="1131"/>
                  </a:lnTo>
                  <a:lnTo>
                    <a:pt x="2185" y="1097"/>
                  </a:lnTo>
                  <a:lnTo>
                    <a:pt x="2185" y="1097"/>
                  </a:lnTo>
                  <a:lnTo>
                    <a:pt x="2185" y="1064"/>
                  </a:lnTo>
                  <a:lnTo>
                    <a:pt x="2182" y="1033"/>
                  </a:lnTo>
                  <a:lnTo>
                    <a:pt x="2178" y="999"/>
                  </a:lnTo>
                  <a:lnTo>
                    <a:pt x="2172" y="968"/>
                  </a:lnTo>
                  <a:lnTo>
                    <a:pt x="2165" y="937"/>
                  </a:lnTo>
                  <a:lnTo>
                    <a:pt x="2156" y="907"/>
                  </a:lnTo>
                  <a:lnTo>
                    <a:pt x="2146" y="877"/>
                  </a:lnTo>
                  <a:lnTo>
                    <a:pt x="2135" y="848"/>
                  </a:lnTo>
                  <a:lnTo>
                    <a:pt x="2123" y="819"/>
                  </a:lnTo>
                  <a:lnTo>
                    <a:pt x="2109" y="792"/>
                  </a:lnTo>
                  <a:lnTo>
                    <a:pt x="2093" y="766"/>
                  </a:lnTo>
                  <a:lnTo>
                    <a:pt x="2077" y="740"/>
                  </a:lnTo>
                  <a:lnTo>
                    <a:pt x="2058" y="714"/>
                  </a:lnTo>
                  <a:lnTo>
                    <a:pt x="2039" y="689"/>
                  </a:lnTo>
                  <a:lnTo>
                    <a:pt x="2019" y="666"/>
                  </a:lnTo>
                  <a:lnTo>
                    <a:pt x="1998" y="645"/>
                  </a:lnTo>
                  <a:lnTo>
                    <a:pt x="1976" y="623"/>
                  </a:lnTo>
                  <a:lnTo>
                    <a:pt x="1953" y="603"/>
                  </a:lnTo>
                  <a:lnTo>
                    <a:pt x="1928" y="584"/>
                  </a:lnTo>
                  <a:lnTo>
                    <a:pt x="1902" y="565"/>
                  </a:lnTo>
                  <a:lnTo>
                    <a:pt x="1876" y="549"/>
                  </a:lnTo>
                  <a:lnTo>
                    <a:pt x="1850" y="534"/>
                  </a:lnTo>
                  <a:lnTo>
                    <a:pt x="1823" y="519"/>
                  </a:lnTo>
                  <a:lnTo>
                    <a:pt x="1794" y="508"/>
                  </a:lnTo>
                  <a:lnTo>
                    <a:pt x="1765" y="496"/>
                  </a:lnTo>
                  <a:lnTo>
                    <a:pt x="1735" y="486"/>
                  </a:lnTo>
                  <a:lnTo>
                    <a:pt x="1705" y="477"/>
                  </a:lnTo>
                  <a:lnTo>
                    <a:pt x="1675" y="470"/>
                  </a:lnTo>
                  <a:lnTo>
                    <a:pt x="1643" y="464"/>
                  </a:lnTo>
                  <a:lnTo>
                    <a:pt x="1610" y="460"/>
                  </a:lnTo>
                  <a:lnTo>
                    <a:pt x="1578" y="457"/>
                  </a:lnTo>
                  <a:lnTo>
                    <a:pt x="1545" y="457"/>
                  </a:lnTo>
                  <a:lnTo>
                    <a:pt x="1545" y="457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8900000" scaled="0"/>
            </a:gradFill>
            <a:ln w="6">
              <a:noFill/>
              <a:prstDash val="solid"/>
              <a:round/>
              <a:headEnd/>
              <a:tailEnd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383475" y="4302825"/>
              <a:ext cx="1219200" cy="12192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sp3d extrusionH="254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743200" y="2855025"/>
              <a:ext cx="1752600" cy="17526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sp3d extrusionH="254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71600" y="1928750"/>
              <a:ext cx="1219200" cy="12192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sp3d extrusionH="254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858000" y="4367150"/>
              <a:ext cx="1219200" cy="121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p3d extrusionH="254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846125" y="1969325"/>
              <a:ext cx="1219200" cy="1219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p3d extrusionH="254000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8600" y="2133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410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2209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5410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0" y="3429000"/>
            <a:ext cx="118635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Text 1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800" y="3429000"/>
            <a:ext cx="118635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3200" b="1" dirty="0" smtClean="0">
                <a:latin typeface="Calibri" pitchFamily="34" charset="0"/>
              </a:rPr>
              <a:t>Text 2</a:t>
            </a:r>
            <a:endParaRPr lang="en-US" sz="3200" b="1" dirty="0">
              <a:latin typeface="Calibri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Your Title Text Here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3" name="Freeform 17"/>
          <p:cNvSpPr>
            <a:spLocks/>
          </p:cNvSpPr>
          <p:nvPr/>
        </p:nvSpPr>
        <p:spPr bwMode="auto">
          <a:xfrm>
            <a:off x="2544862" y="2209800"/>
            <a:ext cx="3932138" cy="1981200"/>
          </a:xfrm>
          <a:custGeom>
            <a:avLst/>
            <a:gdLst>
              <a:gd name="T0" fmla="*/ 824 w 824"/>
              <a:gd name="T1" fmla="*/ 206 h 415"/>
              <a:gd name="T2" fmla="*/ 681 w 824"/>
              <a:gd name="T3" fmla="*/ 123 h 415"/>
              <a:gd name="T4" fmla="*/ 681 w 824"/>
              <a:gd name="T5" fmla="*/ 166 h 415"/>
              <a:gd name="T6" fmla="*/ 616 w 824"/>
              <a:gd name="T7" fmla="*/ 166 h 415"/>
              <a:gd name="T8" fmla="*/ 412 w 824"/>
              <a:gd name="T9" fmla="*/ 0 h 415"/>
              <a:gd name="T10" fmla="*/ 208 w 824"/>
              <a:gd name="T11" fmla="*/ 172 h 415"/>
              <a:gd name="T12" fmla="*/ 143 w 824"/>
              <a:gd name="T13" fmla="*/ 172 h 415"/>
              <a:gd name="T14" fmla="*/ 143 w 824"/>
              <a:gd name="T15" fmla="*/ 126 h 415"/>
              <a:gd name="T16" fmla="*/ 0 w 824"/>
              <a:gd name="T17" fmla="*/ 209 h 415"/>
              <a:gd name="T18" fmla="*/ 143 w 824"/>
              <a:gd name="T19" fmla="*/ 292 h 415"/>
              <a:gd name="T20" fmla="*/ 143 w 824"/>
              <a:gd name="T21" fmla="*/ 249 h 415"/>
              <a:gd name="T22" fmla="*/ 209 w 824"/>
              <a:gd name="T23" fmla="*/ 249 h 415"/>
              <a:gd name="T24" fmla="*/ 412 w 824"/>
              <a:gd name="T25" fmla="*/ 415 h 415"/>
              <a:gd name="T26" fmla="*/ 617 w 824"/>
              <a:gd name="T27" fmla="*/ 243 h 415"/>
              <a:gd name="T28" fmla="*/ 681 w 824"/>
              <a:gd name="T29" fmla="*/ 243 h 415"/>
              <a:gd name="T30" fmla="*/ 681 w 824"/>
              <a:gd name="T31" fmla="*/ 289 h 415"/>
              <a:gd name="T32" fmla="*/ 824 w 824"/>
              <a:gd name="T33" fmla="*/ 206 h 4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24"/>
              <a:gd name="T52" fmla="*/ 0 h 415"/>
              <a:gd name="T53" fmla="*/ 824 w 824"/>
              <a:gd name="T54" fmla="*/ 415 h 4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24" h="415">
                <a:moveTo>
                  <a:pt x="824" y="206"/>
                </a:moveTo>
                <a:cubicBezTo>
                  <a:pt x="681" y="123"/>
                  <a:pt x="681" y="123"/>
                  <a:pt x="681" y="123"/>
                </a:cubicBezTo>
                <a:cubicBezTo>
                  <a:pt x="681" y="166"/>
                  <a:pt x="681" y="166"/>
                  <a:pt x="681" y="166"/>
                </a:cubicBezTo>
                <a:cubicBezTo>
                  <a:pt x="616" y="166"/>
                  <a:pt x="616" y="166"/>
                  <a:pt x="616" y="166"/>
                </a:cubicBezTo>
                <a:cubicBezTo>
                  <a:pt x="596" y="71"/>
                  <a:pt x="513" y="0"/>
                  <a:pt x="412" y="0"/>
                </a:cubicBezTo>
                <a:cubicBezTo>
                  <a:pt x="310" y="0"/>
                  <a:pt x="224" y="74"/>
                  <a:pt x="208" y="172"/>
                </a:cubicBezTo>
                <a:cubicBezTo>
                  <a:pt x="143" y="172"/>
                  <a:pt x="143" y="172"/>
                  <a:pt x="143" y="172"/>
                </a:cubicBezTo>
                <a:cubicBezTo>
                  <a:pt x="143" y="126"/>
                  <a:pt x="143" y="126"/>
                  <a:pt x="143" y="126"/>
                </a:cubicBezTo>
                <a:cubicBezTo>
                  <a:pt x="0" y="209"/>
                  <a:pt x="0" y="209"/>
                  <a:pt x="0" y="209"/>
                </a:cubicBezTo>
                <a:cubicBezTo>
                  <a:pt x="143" y="292"/>
                  <a:pt x="143" y="292"/>
                  <a:pt x="143" y="292"/>
                </a:cubicBezTo>
                <a:cubicBezTo>
                  <a:pt x="143" y="249"/>
                  <a:pt x="143" y="249"/>
                  <a:pt x="143" y="249"/>
                </a:cubicBezTo>
                <a:cubicBezTo>
                  <a:pt x="209" y="249"/>
                  <a:pt x="209" y="249"/>
                  <a:pt x="209" y="249"/>
                </a:cubicBezTo>
                <a:cubicBezTo>
                  <a:pt x="228" y="344"/>
                  <a:pt x="312" y="415"/>
                  <a:pt x="412" y="415"/>
                </a:cubicBezTo>
                <a:cubicBezTo>
                  <a:pt x="515" y="415"/>
                  <a:pt x="600" y="341"/>
                  <a:pt x="617" y="243"/>
                </a:cubicBezTo>
                <a:cubicBezTo>
                  <a:pt x="681" y="243"/>
                  <a:pt x="681" y="243"/>
                  <a:pt x="681" y="243"/>
                </a:cubicBezTo>
                <a:cubicBezTo>
                  <a:pt x="681" y="289"/>
                  <a:pt x="681" y="289"/>
                  <a:pt x="681" y="289"/>
                </a:cubicBezTo>
                <a:lnTo>
                  <a:pt x="824" y="206"/>
                </a:lnTo>
                <a:close/>
              </a:path>
            </a:pathLst>
          </a:custGeom>
          <a:solidFill>
            <a:srgbClr val="662624"/>
          </a:solidFill>
          <a:ln w="9">
            <a:solidFill>
              <a:srgbClr val="000000"/>
            </a:solidFill>
            <a:miter lim="800000"/>
            <a:headEnd/>
            <a:tailEnd/>
          </a:ln>
          <a:effectLst>
            <a:outerShdw blurRad="2667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 fov="2700000"/>
            <a:lightRig rig="balanced" dir="t"/>
          </a:scene3d>
          <a:sp3d extrusionH="381000" prstMaterial="flat">
            <a:extrusionClr>
              <a:schemeClr val="bg1">
                <a:lumMod val="75000"/>
              </a:schemeClr>
            </a:extrusionClr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7432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28194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11530" y="2768025"/>
            <a:ext cx="169867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Calibri" pitchFamily="34" charset="0"/>
              </a:rPr>
              <a:t>present</a:t>
            </a:r>
            <a:endParaRPr lang="en-US" sz="32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776049"/>
            <a:ext cx="101681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solidFill>
                  <a:srgbClr val="6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past</a:t>
            </a:r>
            <a:endParaRPr lang="en-US" sz="3200" b="1" cap="all" dirty="0">
              <a:ln w="0"/>
              <a:solidFill>
                <a:srgbClr val="60000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5864" y="2871536"/>
            <a:ext cx="15440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solidFill>
                  <a:srgbClr val="6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future</a:t>
            </a:r>
            <a:endParaRPr lang="en-US" sz="3200" b="1" cap="all" dirty="0">
              <a:ln w="0"/>
              <a:solidFill>
                <a:srgbClr val="60000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2672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Calibri" pitchFamily="34" charset="0"/>
              </a:rPr>
              <a:t>Past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Enter text regarding past achievements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2672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Calibri" pitchFamily="34" charset="0"/>
              </a:rPr>
              <a:t>Future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Enter text regarding future plans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6482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Calibri" pitchFamily="34" charset="0"/>
              </a:rPr>
              <a:t>Present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Enter text regarding present performance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Your Title Text Here</a:t>
            </a:r>
            <a:endParaRPr lang="en-US" sz="4000" dirty="0"/>
          </a:p>
        </p:txBody>
      </p:sp>
      <p:sp>
        <p:nvSpPr>
          <p:cNvPr id="3" name="Freeform 2"/>
          <p:cNvSpPr/>
          <p:nvPr/>
        </p:nvSpPr>
        <p:spPr>
          <a:xfrm>
            <a:off x="2176150" y="1239000"/>
            <a:ext cx="2971800" cy="4572000"/>
          </a:xfrm>
          <a:custGeom>
            <a:avLst/>
            <a:gdLst>
              <a:gd name="connsiteX0" fmla="*/ 2490537 w 2851484"/>
              <a:gd name="connsiteY0" fmla="*/ 1263316 h 3946358"/>
              <a:gd name="connsiteX1" fmla="*/ 2851484 w 2851484"/>
              <a:gd name="connsiteY1" fmla="*/ 1937084 h 3946358"/>
              <a:gd name="connsiteX2" fmla="*/ 2502568 w 2851484"/>
              <a:gd name="connsiteY2" fmla="*/ 2586790 h 3946358"/>
              <a:gd name="connsiteX3" fmla="*/ 2562726 w 2851484"/>
              <a:gd name="connsiteY3" fmla="*/ 2165684 h 3946358"/>
              <a:gd name="connsiteX4" fmla="*/ 108284 w 2851484"/>
              <a:gd name="connsiteY4" fmla="*/ 3946358 h 3946358"/>
              <a:gd name="connsiteX5" fmla="*/ 974558 w 2851484"/>
              <a:gd name="connsiteY5" fmla="*/ 1900990 h 3946358"/>
              <a:gd name="connsiteX6" fmla="*/ 0 w 2851484"/>
              <a:gd name="connsiteY6" fmla="*/ 0 h 3946358"/>
              <a:gd name="connsiteX7" fmla="*/ 2598821 w 2851484"/>
              <a:gd name="connsiteY7" fmla="*/ 1756611 h 3946358"/>
              <a:gd name="connsiteX8" fmla="*/ 2490537 w 2851484"/>
              <a:gd name="connsiteY8" fmla="*/ 1263316 h 39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1484" h="3946358">
                <a:moveTo>
                  <a:pt x="2490537" y="1263316"/>
                </a:moveTo>
                <a:lnTo>
                  <a:pt x="2851484" y="1937084"/>
                </a:lnTo>
                <a:lnTo>
                  <a:pt x="2502568" y="2586790"/>
                </a:lnTo>
                <a:lnTo>
                  <a:pt x="2562726" y="2165684"/>
                </a:lnTo>
                <a:lnTo>
                  <a:pt x="108284" y="3946358"/>
                </a:lnTo>
                <a:lnTo>
                  <a:pt x="974558" y="1900990"/>
                </a:lnTo>
                <a:lnTo>
                  <a:pt x="0" y="0"/>
                </a:lnTo>
                <a:lnTo>
                  <a:pt x="2598821" y="1756611"/>
                </a:lnTo>
                <a:lnTo>
                  <a:pt x="2490537" y="126331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1524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175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150" y="13152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latin typeface="Calibri" pitchFamily="34" charset="0"/>
              </a:rPr>
              <a:t>Point 1: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This is the text regarding Point 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150" y="3576137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latin typeface="Calibri" pitchFamily="34" charset="0"/>
              </a:rPr>
              <a:t>Point 2: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This is the text regarding Point 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52750" y="1391400"/>
            <a:ext cx="3276600" cy="15240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52750" y="2991600"/>
            <a:ext cx="3276600" cy="15240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52750" y="4591800"/>
            <a:ext cx="3276600" cy="15240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2750" y="1620000"/>
            <a:ext cx="3276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52750" y="3220200"/>
            <a:ext cx="3276600" cy="381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2750" y="4820400"/>
            <a:ext cx="32766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8950" y="20772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here. Your text here. Your text here.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8950" y="3677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here. Your text here. Your text here.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8950" y="5277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here. Your text here. Your text here.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40982" y="157187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Title 1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28950" y="318410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Title 2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0982" y="479633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Title 3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266" y="4029808"/>
            <a:ext cx="6374424" cy="883632"/>
          </a:xfrm>
          <a:prstGeom prst="rect">
            <a:avLst/>
          </a:prstGeom>
          <a:scene3d>
            <a:camera prst="perspectiveRelaxed" fov="4200000"/>
            <a:lightRig rig="flat" dir="t"/>
          </a:scene3d>
          <a:sp3d extrusionH="381000">
            <a:bevelT prst="convex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7063" y="4948604"/>
            <a:ext cx="6765681" cy="918796"/>
          </a:xfrm>
          <a:prstGeom prst="rect">
            <a:avLst/>
          </a:prstGeom>
          <a:scene3d>
            <a:camera prst="perspectiveRelaxed" fov="4800000"/>
            <a:lightRig rig="flat" dir="t"/>
          </a:scene3d>
          <a:sp3d extrusionH="381000">
            <a:bevelT prst="convex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8753" y="1524000"/>
            <a:ext cx="6097466" cy="258933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square" anchor="t"/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1266" y="4908341"/>
            <a:ext cx="1297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Step 1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3962400"/>
            <a:ext cx="1297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Step 2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3285538"/>
            <a:ext cx="9144000" cy="2049462"/>
            <a:chOff x="0" y="2086"/>
            <a:chExt cx="5760" cy="1056"/>
          </a:xfrm>
        </p:grpSpPr>
        <p:sp>
          <p:nvSpPr>
            <p:cNvPr id="52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3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54" name="Ellipse 53"/>
          <p:cNvSpPr/>
          <p:nvPr/>
        </p:nvSpPr>
        <p:spPr bwMode="auto">
          <a:xfrm>
            <a:off x="2829431" y="3561763"/>
            <a:ext cx="4297363" cy="2145338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verticals of the business</a:t>
            </a:r>
            <a:endParaRPr lang="en-US" dirty="0"/>
          </a:p>
        </p:txBody>
      </p:sp>
      <p:grpSp>
        <p:nvGrpSpPr>
          <p:cNvPr id="5" name="Group 29"/>
          <p:cNvGrpSpPr/>
          <p:nvPr/>
        </p:nvGrpSpPr>
        <p:grpSpPr>
          <a:xfrm>
            <a:off x="3448275" y="3561763"/>
            <a:ext cx="1636713" cy="1666875"/>
            <a:chOff x="914400" y="3941763"/>
            <a:chExt cx="1636713" cy="1666875"/>
          </a:xfrm>
        </p:grpSpPr>
        <p:sp>
          <p:nvSpPr>
            <p:cNvPr id="3" name="AutoShape 29"/>
            <p:cNvSpPr>
              <a:spLocks noChangeArrowheads="1"/>
            </p:cNvSpPr>
            <p:nvPr/>
          </p:nvSpPr>
          <p:spPr bwMode="ltGray">
            <a:xfrm>
              <a:off x="1446213" y="3941763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6" name="AutoShape 38"/>
            <p:cNvSpPr>
              <a:spLocks noChangeArrowheads="1"/>
            </p:cNvSpPr>
            <p:nvPr/>
          </p:nvSpPr>
          <p:spPr bwMode="ltGray">
            <a:xfrm>
              <a:off x="1169988" y="4227513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9" name="AutoShape 47"/>
            <p:cNvSpPr>
              <a:spLocks noChangeArrowheads="1"/>
            </p:cNvSpPr>
            <p:nvPr/>
          </p:nvSpPr>
          <p:spPr bwMode="ltGray">
            <a:xfrm>
              <a:off x="914400" y="4494213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</p:grpSp>
      <p:grpSp>
        <p:nvGrpSpPr>
          <p:cNvPr id="7" name="Group 30"/>
          <p:cNvGrpSpPr/>
          <p:nvPr/>
        </p:nvGrpSpPr>
        <p:grpSpPr>
          <a:xfrm>
            <a:off x="3448275" y="2696575"/>
            <a:ext cx="1636713" cy="1666875"/>
            <a:chOff x="914400" y="3076575"/>
            <a:chExt cx="1636713" cy="1666875"/>
          </a:xfrm>
        </p:grpSpPr>
        <p:sp>
          <p:nvSpPr>
            <p:cNvPr id="12" name="AutoShape 29"/>
            <p:cNvSpPr>
              <a:spLocks noChangeArrowheads="1"/>
            </p:cNvSpPr>
            <p:nvPr/>
          </p:nvSpPr>
          <p:spPr bwMode="ltGray">
            <a:xfrm>
              <a:off x="1446213" y="3076575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15" name="AutoShape 38"/>
            <p:cNvSpPr>
              <a:spLocks noChangeArrowheads="1"/>
            </p:cNvSpPr>
            <p:nvPr/>
          </p:nvSpPr>
          <p:spPr bwMode="ltGray">
            <a:xfrm>
              <a:off x="1169988" y="3362325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18" name="AutoShape 47"/>
            <p:cNvSpPr>
              <a:spLocks noChangeArrowheads="1"/>
            </p:cNvSpPr>
            <p:nvPr/>
          </p:nvSpPr>
          <p:spPr bwMode="ltGray">
            <a:xfrm>
              <a:off x="914400" y="3629025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3449862" y="1829800"/>
            <a:ext cx="1636713" cy="1666875"/>
            <a:chOff x="915987" y="2209800"/>
            <a:chExt cx="1636713" cy="1666875"/>
          </a:xfrm>
        </p:grpSpPr>
        <p:sp>
          <p:nvSpPr>
            <p:cNvPr id="21" name="AutoShape 29"/>
            <p:cNvSpPr>
              <a:spLocks noChangeArrowheads="1"/>
            </p:cNvSpPr>
            <p:nvPr/>
          </p:nvSpPr>
          <p:spPr bwMode="ltGray">
            <a:xfrm>
              <a:off x="1447800" y="2209800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4" name="AutoShape 38"/>
            <p:cNvSpPr>
              <a:spLocks noChangeArrowheads="1"/>
            </p:cNvSpPr>
            <p:nvPr/>
          </p:nvSpPr>
          <p:spPr bwMode="ltGray">
            <a:xfrm>
              <a:off x="1171575" y="2495550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7" name="AutoShape 47"/>
            <p:cNvSpPr>
              <a:spLocks noChangeArrowheads="1"/>
            </p:cNvSpPr>
            <p:nvPr/>
          </p:nvSpPr>
          <p:spPr bwMode="ltGray">
            <a:xfrm>
              <a:off x="915987" y="2762250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4286475" y="3561763"/>
            <a:ext cx="1636713" cy="1666875"/>
            <a:chOff x="914400" y="3941763"/>
            <a:chExt cx="1636713" cy="1666875"/>
          </a:xfrm>
        </p:grpSpPr>
        <p:sp>
          <p:nvSpPr>
            <p:cNvPr id="17" name="AutoShape 29"/>
            <p:cNvSpPr>
              <a:spLocks noChangeArrowheads="1"/>
            </p:cNvSpPr>
            <p:nvPr/>
          </p:nvSpPr>
          <p:spPr bwMode="ltGray">
            <a:xfrm>
              <a:off x="1446213" y="3941763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19" name="AutoShape 38"/>
            <p:cNvSpPr>
              <a:spLocks noChangeArrowheads="1"/>
            </p:cNvSpPr>
            <p:nvPr/>
          </p:nvSpPr>
          <p:spPr bwMode="ltGray">
            <a:xfrm>
              <a:off x="1169988" y="4227513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0" name="AutoShape 47"/>
            <p:cNvSpPr>
              <a:spLocks noChangeArrowheads="1"/>
            </p:cNvSpPr>
            <p:nvPr/>
          </p:nvSpPr>
          <p:spPr bwMode="ltGray">
            <a:xfrm>
              <a:off x="914400" y="4494213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</p:grpSp>
      <p:grpSp>
        <p:nvGrpSpPr>
          <p:cNvPr id="11" name="Group 21"/>
          <p:cNvGrpSpPr/>
          <p:nvPr/>
        </p:nvGrpSpPr>
        <p:grpSpPr>
          <a:xfrm>
            <a:off x="4286475" y="2696575"/>
            <a:ext cx="1636713" cy="1666875"/>
            <a:chOff x="914400" y="3076575"/>
            <a:chExt cx="1636713" cy="1666875"/>
          </a:xfrm>
        </p:grpSpPr>
        <p:sp>
          <p:nvSpPr>
            <p:cNvPr id="23" name="AutoShape 29"/>
            <p:cNvSpPr>
              <a:spLocks noChangeArrowheads="1"/>
            </p:cNvSpPr>
            <p:nvPr/>
          </p:nvSpPr>
          <p:spPr bwMode="ltGray">
            <a:xfrm>
              <a:off x="1446213" y="3076575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5" name="AutoShape 38"/>
            <p:cNvSpPr>
              <a:spLocks noChangeArrowheads="1"/>
            </p:cNvSpPr>
            <p:nvPr/>
          </p:nvSpPr>
          <p:spPr bwMode="ltGray">
            <a:xfrm>
              <a:off x="1169988" y="3362325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" name="AutoShape 47"/>
            <p:cNvSpPr>
              <a:spLocks noChangeArrowheads="1"/>
            </p:cNvSpPr>
            <p:nvPr/>
          </p:nvSpPr>
          <p:spPr bwMode="ltGray">
            <a:xfrm>
              <a:off x="914400" y="3629025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</p:grpSp>
      <p:grpSp>
        <p:nvGrpSpPr>
          <p:cNvPr id="13" name="Group 27"/>
          <p:cNvGrpSpPr/>
          <p:nvPr/>
        </p:nvGrpSpPr>
        <p:grpSpPr>
          <a:xfrm>
            <a:off x="4288062" y="1829800"/>
            <a:ext cx="1636713" cy="1666875"/>
            <a:chOff x="915987" y="2209800"/>
            <a:chExt cx="1636713" cy="1666875"/>
          </a:xfrm>
        </p:grpSpPr>
        <p:sp>
          <p:nvSpPr>
            <p:cNvPr id="29" name="AutoShape 29"/>
            <p:cNvSpPr>
              <a:spLocks noChangeArrowheads="1"/>
            </p:cNvSpPr>
            <p:nvPr/>
          </p:nvSpPr>
          <p:spPr bwMode="ltGray">
            <a:xfrm>
              <a:off x="1447800" y="2209800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33" name="AutoShape 38"/>
            <p:cNvSpPr>
              <a:spLocks noChangeArrowheads="1"/>
            </p:cNvSpPr>
            <p:nvPr/>
          </p:nvSpPr>
          <p:spPr bwMode="ltGray">
            <a:xfrm>
              <a:off x="1171575" y="2495550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34" name="AutoShape 47"/>
            <p:cNvSpPr>
              <a:spLocks noChangeArrowheads="1"/>
            </p:cNvSpPr>
            <p:nvPr/>
          </p:nvSpPr>
          <p:spPr bwMode="ltGray">
            <a:xfrm>
              <a:off x="915987" y="2762250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</p:grpSp>
      <p:grpSp>
        <p:nvGrpSpPr>
          <p:cNvPr id="14" name="Group 34"/>
          <p:cNvGrpSpPr/>
          <p:nvPr/>
        </p:nvGrpSpPr>
        <p:grpSpPr>
          <a:xfrm>
            <a:off x="5124675" y="3561763"/>
            <a:ext cx="1636713" cy="1666875"/>
            <a:chOff x="914400" y="3941763"/>
            <a:chExt cx="1636713" cy="1666875"/>
          </a:xfrm>
        </p:grpSpPr>
        <p:sp>
          <p:nvSpPr>
            <p:cNvPr id="36" name="AutoShape 29"/>
            <p:cNvSpPr>
              <a:spLocks noChangeArrowheads="1"/>
            </p:cNvSpPr>
            <p:nvPr/>
          </p:nvSpPr>
          <p:spPr bwMode="ltGray">
            <a:xfrm>
              <a:off x="1446213" y="3941763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37" name="AutoShape 38"/>
            <p:cNvSpPr>
              <a:spLocks noChangeArrowheads="1"/>
            </p:cNvSpPr>
            <p:nvPr/>
          </p:nvSpPr>
          <p:spPr bwMode="ltGray">
            <a:xfrm>
              <a:off x="1169988" y="4227513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38" name="AutoShape 47"/>
            <p:cNvSpPr>
              <a:spLocks noChangeArrowheads="1"/>
            </p:cNvSpPr>
            <p:nvPr/>
          </p:nvSpPr>
          <p:spPr bwMode="ltGray">
            <a:xfrm>
              <a:off x="914400" y="4494213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5124675" y="2696575"/>
            <a:ext cx="1636713" cy="1666875"/>
            <a:chOff x="914400" y="3076575"/>
            <a:chExt cx="1636713" cy="1666875"/>
          </a:xfrm>
        </p:grpSpPr>
        <p:sp>
          <p:nvSpPr>
            <p:cNvPr id="40" name="AutoShape 29"/>
            <p:cNvSpPr>
              <a:spLocks noChangeArrowheads="1"/>
            </p:cNvSpPr>
            <p:nvPr/>
          </p:nvSpPr>
          <p:spPr bwMode="ltGray">
            <a:xfrm>
              <a:off x="1446213" y="3076575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41" name="AutoShape 38"/>
            <p:cNvSpPr>
              <a:spLocks noChangeArrowheads="1"/>
            </p:cNvSpPr>
            <p:nvPr/>
          </p:nvSpPr>
          <p:spPr bwMode="ltGray">
            <a:xfrm>
              <a:off x="1169988" y="3362325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42" name="AutoShape 47"/>
            <p:cNvSpPr>
              <a:spLocks noChangeArrowheads="1"/>
            </p:cNvSpPr>
            <p:nvPr/>
          </p:nvSpPr>
          <p:spPr bwMode="ltGray">
            <a:xfrm>
              <a:off x="914400" y="3629025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90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</p:grpSp>
      <p:grpSp>
        <p:nvGrpSpPr>
          <p:cNvPr id="22" name="Group 42"/>
          <p:cNvGrpSpPr/>
          <p:nvPr/>
        </p:nvGrpSpPr>
        <p:grpSpPr>
          <a:xfrm>
            <a:off x="5126262" y="1829800"/>
            <a:ext cx="1636713" cy="1666875"/>
            <a:chOff x="915987" y="2209800"/>
            <a:chExt cx="1636713" cy="1666875"/>
          </a:xfrm>
        </p:grpSpPr>
        <p:sp>
          <p:nvSpPr>
            <p:cNvPr id="44" name="AutoShape 29"/>
            <p:cNvSpPr>
              <a:spLocks noChangeArrowheads="1"/>
            </p:cNvSpPr>
            <p:nvPr/>
          </p:nvSpPr>
          <p:spPr bwMode="ltGray">
            <a:xfrm>
              <a:off x="1447800" y="2209800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45" name="AutoShape 38"/>
            <p:cNvSpPr>
              <a:spLocks noChangeArrowheads="1"/>
            </p:cNvSpPr>
            <p:nvPr/>
          </p:nvSpPr>
          <p:spPr bwMode="ltGray">
            <a:xfrm>
              <a:off x="1171575" y="2495550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46" name="AutoShape 47"/>
            <p:cNvSpPr>
              <a:spLocks noChangeArrowheads="1"/>
            </p:cNvSpPr>
            <p:nvPr/>
          </p:nvSpPr>
          <p:spPr bwMode="ltGray">
            <a:xfrm>
              <a:off x="915987" y="2762250"/>
              <a:ext cx="1104900" cy="1114425"/>
            </a:xfrm>
            <a:prstGeom prst="cube">
              <a:avLst>
                <a:gd name="adj" fmla="val 25000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zh-CN" altLang="en-US" dirty="0">
                <a:latin typeface="Calibri" pitchFamily="34" charset="0"/>
                <a:ea typeface="SimSun" pitchFamily="2" charset="-122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683240" y="2823873"/>
            <a:ext cx="172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First Vertical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86375" y="5335000"/>
            <a:ext cx="2100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Second Vertical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45911" y="2307360"/>
            <a:ext cx="1840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Third Vertical</a:t>
            </a:r>
          </a:p>
        </p:txBody>
      </p:sp>
      <p:grpSp>
        <p:nvGrpSpPr>
          <p:cNvPr id="28" name="Group 49"/>
          <p:cNvGrpSpPr/>
          <p:nvPr/>
        </p:nvGrpSpPr>
        <p:grpSpPr>
          <a:xfrm>
            <a:off x="1683240" y="3395204"/>
            <a:ext cx="2020623" cy="2815591"/>
            <a:chOff x="-647700" y="1417638"/>
            <a:chExt cx="5636088" cy="761890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1026" name="Picture 2" descr="C:\Documents and Settings\user\Desktop\INTERNAL\Useful stuff by Ram\People silhouettes\Silhouette think on the feet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647700" y="1417638"/>
              <a:ext cx="5636088" cy="7618907"/>
            </a:xfrm>
            <a:prstGeom prst="rect">
              <a:avLst/>
            </a:prstGeom>
            <a:noFill/>
          </p:spPr>
        </p:pic>
        <p:sp>
          <p:nvSpPr>
            <p:cNvPr id="43" name="Freeform 42"/>
            <p:cNvSpPr/>
            <p:nvPr/>
          </p:nvSpPr>
          <p:spPr>
            <a:xfrm>
              <a:off x="1911927" y="2648197"/>
              <a:ext cx="296883" cy="855024"/>
            </a:xfrm>
            <a:custGeom>
              <a:avLst/>
              <a:gdLst>
                <a:gd name="connsiteX0" fmla="*/ 0 w 296883"/>
                <a:gd name="connsiteY0" fmla="*/ 47502 h 855024"/>
                <a:gd name="connsiteX1" fmla="*/ 23751 w 296883"/>
                <a:gd name="connsiteY1" fmla="*/ 0 h 855024"/>
                <a:gd name="connsiteX2" fmla="*/ 296883 w 296883"/>
                <a:gd name="connsiteY2" fmla="*/ 166255 h 855024"/>
                <a:gd name="connsiteX3" fmla="*/ 296883 w 296883"/>
                <a:gd name="connsiteY3" fmla="*/ 201881 h 855024"/>
                <a:gd name="connsiteX4" fmla="*/ 213756 w 296883"/>
                <a:gd name="connsiteY4" fmla="*/ 201881 h 855024"/>
                <a:gd name="connsiteX5" fmla="*/ 190005 w 296883"/>
                <a:gd name="connsiteY5" fmla="*/ 273133 h 855024"/>
                <a:gd name="connsiteX6" fmla="*/ 59377 w 296883"/>
                <a:gd name="connsiteY6" fmla="*/ 391886 h 855024"/>
                <a:gd name="connsiteX7" fmla="*/ 23751 w 296883"/>
                <a:gd name="connsiteY7" fmla="*/ 451263 h 855024"/>
                <a:gd name="connsiteX8" fmla="*/ 154379 w 296883"/>
                <a:gd name="connsiteY8" fmla="*/ 855024 h 855024"/>
                <a:gd name="connsiteX9" fmla="*/ 154379 w 296883"/>
                <a:gd name="connsiteY9" fmla="*/ 855024 h 855024"/>
                <a:gd name="connsiteX10" fmla="*/ 118754 w 296883"/>
                <a:gd name="connsiteY10" fmla="*/ 807522 h 855024"/>
                <a:gd name="connsiteX11" fmla="*/ 35626 w 296883"/>
                <a:gd name="connsiteY11" fmla="*/ 641268 h 855024"/>
                <a:gd name="connsiteX12" fmla="*/ 0 w 296883"/>
                <a:gd name="connsiteY12" fmla="*/ 273133 h 855024"/>
                <a:gd name="connsiteX13" fmla="*/ 0 w 296883"/>
                <a:gd name="connsiteY13" fmla="*/ 47502 h 85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6883" h="855024">
                  <a:moveTo>
                    <a:pt x="0" y="47502"/>
                  </a:moveTo>
                  <a:lnTo>
                    <a:pt x="23751" y="0"/>
                  </a:lnTo>
                  <a:lnTo>
                    <a:pt x="296883" y="166255"/>
                  </a:lnTo>
                  <a:lnTo>
                    <a:pt x="296883" y="201881"/>
                  </a:lnTo>
                  <a:lnTo>
                    <a:pt x="213756" y="201881"/>
                  </a:lnTo>
                  <a:lnTo>
                    <a:pt x="190005" y="273133"/>
                  </a:lnTo>
                  <a:lnTo>
                    <a:pt x="59377" y="391886"/>
                  </a:lnTo>
                  <a:lnTo>
                    <a:pt x="23751" y="451263"/>
                  </a:lnTo>
                  <a:lnTo>
                    <a:pt x="154379" y="855024"/>
                  </a:lnTo>
                  <a:lnTo>
                    <a:pt x="154379" y="855024"/>
                  </a:lnTo>
                  <a:lnTo>
                    <a:pt x="118754" y="807522"/>
                  </a:lnTo>
                  <a:lnTo>
                    <a:pt x="35626" y="641268"/>
                  </a:lnTo>
                  <a:lnTo>
                    <a:pt x="0" y="273133"/>
                  </a:lnTo>
                  <a:lnTo>
                    <a:pt x="0" y="475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"/>
                            </p:stCondLst>
                            <p:childTnLst>
                              <p:par>
                                <p:cTn id="5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7" grpId="0"/>
      <p:bldP spid="48" grpId="0"/>
      <p:bldP spid="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ktangel 59"/>
          <p:cNvSpPr>
            <a:spLocks noChangeArrowheads="1"/>
          </p:cNvSpPr>
          <p:nvPr/>
        </p:nvSpPr>
        <p:spPr bwMode="auto">
          <a:xfrm rot="10800000" flipV="1">
            <a:off x="0" y="-327551"/>
            <a:ext cx="9144000" cy="6575951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0">
                <a:srgbClr val="F3F3F3"/>
              </a:gs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770815" y="1504950"/>
            <a:ext cx="3657600" cy="3581400"/>
            <a:chOff x="2971800" y="2286000"/>
            <a:chExt cx="3657600" cy="3581400"/>
          </a:xfrm>
          <a:effectLst>
            <a:outerShdw blurRad="2032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3000000"/>
            </a:lightRig>
          </a:scene3d>
        </p:grpSpPr>
        <p:sp>
          <p:nvSpPr>
            <p:cNvPr id="5" name="Block Arc 4"/>
            <p:cNvSpPr/>
            <p:nvPr/>
          </p:nvSpPr>
          <p:spPr>
            <a:xfrm>
              <a:off x="2971800" y="2286000"/>
              <a:ext cx="3581400" cy="3581400"/>
            </a:xfrm>
            <a:prstGeom prst="blockArc">
              <a:avLst>
                <a:gd name="adj1" fmla="val 16220256"/>
                <a:gd name="adj2" fmla="val 0"/>
                <a:gd name="adj3" fmla="val 17085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extrusionH="317500" contourW="44450" prstMaterial="dkEdge">
              <a:bevelT w="63500" h="63500" prst="cross"/>
              <a:extrusionClr>
                <a:schemeClr val="bg1">
                  <a:lumMod val="75000"/>
                </a:schemeClr>
              </a:extrusionClr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" name="Block Arc 5"/>
            <p:cNvSpPr/>
            <p:nvPr/>
          </p:nvSpPr>
          <p:spPr>
            <a:xfrm flipH="1">
              <a:off x="3048000" y="2286000"/>
              <a:ext cx="3581400" cy="3581400"/>
            </a:xfrm>
            <a:prstGeom prst="blockArc">
              <a:avLst>
                <a:gd name="adj1" fmla="val 16220256"/>
                <a:gd name="adj2" fmla="val 0"/>
                <a:gd name="adj3" fmla="val 1708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extrusionH="317500" contourW="44450" prstMaterial="dkEdge">
              <a:bevelT w="63500" h="63500" prst="cross"/>
              <a:extrusionClr>
                <a:schemeClr val="bg1">
                  <a:lumMod val="75000"/>
                </a:schemeClr>
              </a:extrusionClr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 flipH="1" flipV="1">
              <a:off x="3048000" y="2286000"/>
              <a:ext cx="3581400" cy="3581400"/>
            </a:xfrm>
            <a:prstGeom prst="blockArc">
              <a:avLst>
                <a:gd name="adj1" fmla="val 16220256"/>
                <a:gd name="adj2" fmla="val 0"/>
                <a:gd name="adj3" fmla="val 1708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extrusionH="317500" contourW="44450" prstMaterial="dkEdge">
              <a:bevelT w="63500" h="63500" prst="cross"/>
              <a:extrusionClr>
                <a:schemeClr val="bg1">
                  <a:lumMod val="75000"/>
                </a:schemeClr>
              </a:extrusionClr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flipV="1">
              <a:off x="2971800" y="2286000"/>
              <a:ext cx="3581400" cy="3581400"/>
            </a:xfrm>
            <a:prstGeom prst="blockArc">
              <a:avLst>
                <a:gd name="adj1" fmla="val 16220256"/>
                <a:gd name="adj2" fmla="val 0"/>
                <a:gd name="adj3" fmla="val 1708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extrusionH="317500" contourW="44450" prstMaterial="dkEdge">
              <a:bevelT w="63500" h="63500" prst="cross"/>
              <a:extrusionClr>
                <a:schemeClr val="bg1">
                  <a:lumMod val="75000"/>
                </a:schemeClr>
              </a:extrusionClr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760412" y="1352550"/>
            <a:ext cx="2897188" cy="1609904"/>
            <a:chOff x="760412" y="1352550"/>
            <a:chExt cx="2897188" cy="1609904"/>
          </a:xfrm>
        </p:grpSpPr>
        <p:grpSp>
          <p:nvGrpSpPr>
            <p:cNvPr id="4" name="Group 25"/>
            <p:cNvGrpSpPr/>
            <p:nvPr/>
          </p:nvGrpSpPr>
          <p:grpSpPr>
            <a:xfrm>
              <a:off x="760412" y="1352550"/>
              <a:ext cx="2820988" cy="1609904"/>
              <a:chOff x="760412" y="1676400"/>
              <a:chExt cx="2820988" cy="160990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60412" y="1676400"/>
                <a:ext cx="24522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Calibri" pitchFamily="34" charset="0"/>
                  </a:rPr>
                  <a:t>Your subtitle here</a:t>
                </a:r>
                <a:endParaRPr lang="en-US" sz="2400" b="1" dirty="0">
                  <a:latin typeface="Calibri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2000" y="2085975"/>
                <a:ext cx="22082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Your text here. Your text here. Your text here</a:t>
                </a:r>
                <a:r>
                  <a:rPr lang="en-US" sz="2400" dirty="0">
                    <a:latin typeface="Calibri" pitchFamily="34" charset="0"/>
                  </a:rPr>
                  <a:t>. 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836612" y="2133600"/>
                <a:ext cx="213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2857500" y="2247900"/>
                <a:ext cx="8382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/>
            <p:cNvSpPr/>
            <p:nvPr/>
          </p:nvSpPr>
          <p:spPr>
            <a:xfrm>
              <a:off x="3505200" y="25717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47"/>
          <p:cNvGrpSpPr/>
          <p:nvPr/>
        </p:nvGrpSpPr>
        <p:grpSpPr>
          <a:xfrm>
            <a:off x="5410200" y="1295400"/>
            <a:ext cx="3138074" cy="1609904"/>
            <a:chOff x="5410200" y="1295400"/>
            <a:chExt cx="3138074" cy="1609904"/>
          </a:xfrm>
        </p:grpSpPr>
        <p:sp>
          <p:nvSpPr>
            <p:cNvPr id="25" name="Oval 24"/>
            <p:cNvSpPr/>
            <p:nvPr/>
          </p:nvSpPr>
          <p:spPr>
            <a:xfrm>
              <a:off x="5410200" y="25717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10" name="Group 26"/>
            <p:cNvGrpSpPr/>
            <p:nvPr/>
          </p:nvGrpSpPr>
          <p:grpSpPr>
            <a:xfrm flipH="1">
              <a:off x="5514975" y="1295400"/>
              <a:ext cx="3033299" cy="1609904"/>
              <a:chOff x="548101" y="1676400"/>
              <a:chExt cx="3033299" cy="160990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48101" y="1676400"/>
                <a:ext cx="24522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Calibri" pitchFamily="34" charset="0"/>
                  </a:rPr>
                  <a:t>Your subtitle here</a:t>
                </a:r>
                <a:endParaRPr lang="en-US" sz="2400" b="1" dirty="0">
                  <a:latin typeface="Calibri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8175" y="2085975"/>
                <a:ext cx="22082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Your text here. Your text here. Your text here</a:t>
                </a:r>
                <a:r>
                  <a:rPr lang="en-US" sz="2400" dirty="0">
                    <a:latin typeface="Calibri" pitchFamily="34" charset="0"/>
                  </a:rPr>
                  <a:t>. 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836612" y="2133600"/>
                <a:ext cx="213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2857500" y="2247900"/>
                <a:ext cx="8382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50"/>
          <p:cNvGrpSpPr/>
          <p:nvPr/>
        </p:nvGrpSpPr>
        <p:grpSpPr>
          <a:xfrm>
            <a:off x="5534025" y="3943350"/>
            <a:ext cx="3214274" cy="2143304"/>
            <a:chOff x="5534025" y="3943350"/>
            <a:chExt cx="3214274" cy="2143304"/>
          </a:xfrm>
        </p:grpSpPr>
        <p:grpSp>
          <p:nvGrpSpPr>
            <p:cNvPr id="13" name="Group 31"/>
            <p:cNvGrpSpPr/>
            <p:nvPr/>
          </p:nvGrpSpPr>
          <p:grpSpPr>
            <a:xfrm flipH="1">
              <a:off x="5638800" y="4095750"/>
              <a:ext cx="3109499" cy="1990904"/>
              <a:chOff x="548101" y="1295400"/>
              <a:chExt cx="3109499" cy="199090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548101" y="1676400"/>
                <a:ext cx="24522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Calibri" pitchFamily="34" charset="0"/>
                  </a:rPr>
                  <a:t>Your subtitle here</a:t>
                </a:r>
                <a:endParaRPr lang="en-US" sz="2400" b="1" dirty="0">
                  <a:latin typeface="Calibri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9600" y="2085975"/>
                <a:ext cx="22082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Your text here. Your text here. Your text here</a:t>
                </a:r>
                <a:r>
                  <a:rPr lang="en-US" sz="2400" dirty="0">
                    <a:latin typeface="Calibri" pitchFamily="34" charset="0"/>
                  </a:rPr>
                  <a:t>. 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836612" y="2133600"/>
                <a:ext cx="213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2895600" y="1371600"/>
                <a:ext cx="838200" cy="685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Oval 37"/>
            <p:cNvSpPr/>
            <p:nvPr/>
          </p:nvSpPr>
          <p:spPr>
            <a:xfrm>
              <a:off x="5534025" y="39433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49"/>
          <p:cNvGrpSpPr/>
          <p:nvPr/>
        </p:nvGrpSpPr>
        <p:grpSpPr>
          <a:xfrm>
            <a:off x="762000" y="3943350"/>
            <a:ext cx="2895600" cy="1990904"/>
            <a:chOff x="762000" y="3943350"/>
            <a:chExt cx="2895600" cy="1990904"/>
          </a:xfrm>
        </p:grpSpPr>
        <p:sp>
          <p:nvSpPr>
            <p:cNvPr id="23" name="Oval 22"/>
            <p:cNvSpPr/>
            <p:nvPr/>
          </p:nvSpPr>
          <p:spPr>
            <a:xfrm>
              <a:off x="3505200" y="39433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15" name="Group 38"/>
            <p:cNvGrpSpPr/>
            <p:nvPr/>
          </p:nvGrpSpPr>
          <p:grpSpPr>
            <a:xfrm>
              <a:off x="762000" y="4095750"/>
              <a:ext cx="2743200" cy="1838504"/>
              <a:chOff x="760412" y="1447800"/>
              <a:chExt cx="2743200" cy="1838504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760412" y="1676400"/>
                <a:ext cx="24522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Calibri" pitchFamily="34" charset="0"/>
                  </a:rPr>
                  <a:t>Your subtitle here</a:t>
                </a:r>
                <a:endParaRPr lang="en-US" sz="2400" b="1" dirty="0">
                  <a:latin typeface="Calibri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62000" y="2085975"/>
                <a:ext cx="22082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Your text here. Your text here. Your text here</a:t>
                </a:r>
                <a:r>
                  <a:rPr lang="en-US" sz="2400" dirty="0">
                    <a:latin typeface="Calibri" pitchFamily="34" charset="0"/>
                  </a:rPr>
                  <a:t>. 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836612" y="2133600"/>
                <a:ext cx="213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2894806" y="1524794"/>
                <a:ext cx="685800" cy="5318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4 quadrants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99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53"/>
          <p:cNvSpPr/>
          <p:nvPr/>
        </p:nvSpPr>
        <p:spPr bwMode="auto">
          <a:xfrm>
            <a:off x="0" y="5214950"/>
            <a:ext cx="5500694" cy="428628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800" y="838200"/>
            <a:ext cx="4572000" cy="5334000"/>
            <a:chOff x="785786" y="1542584"/>
            <a:chExt cx="4071966" cy="4358154"/>
          </a:xfrm>
          <a:scene3d>
            <a:camera prst="perspectiveRelaxed" fov="3600000"/>
            <a:lightRig rig="harsh" dir="t">
              <a:rot lat="0" lon="0" rev="4200000"/>
            </a:lightRig>
          </a:scene3d>
        </p:grpSpPr>
        <p:sp>
          <p:nvSpPr>
            <p:cNvPr id="2" name="Freeform 10"/>
            <p:cNvSpPr>
              <a:spLocks/>
            </p:cNvSpPr>
            <p:nvPr/>
          </p:nvSpPr>
          <p:spPr bwMode="auto">
            <a:xfrm flipV="1">
              <a:off x="785786" y="4214817"/>
              <a:ext cx="4071966" cy="1685921"/>
            </a:xfrm>
            <a:custGeom>
              <a:avLst/>
              <a:gdLst/>
              <a:ahLst/>
              <a:cxnLst>
                <a:cxn ang="0">
                  <a:pos x="632" y="331"/>
                </a:cxn>
                <a:cxn ang="0">
                  <a:pos x="632" y="248"/>
                </a:cxn>
                <a:cxn ang="0">
                  <a:pos x="693" y="248"/>
                </a:cxn>
                <a:cxn ang="0">
                  <a:pos x="622" y="123"/>
                </a:cxn>
                <a:cxn ang="0">
                  <a:pos x="549" y="0"/>
                </a:cxn>
                <a:cxn ang="0">
                  <a:pos x="478" y="123"/>
                </a:cxn>
                <a:cxn ang="0">
                  <a:pos x="405" y="248"/>
                </a:cxn>
                <a:cxn ang="0">
                  <a:pos x="464" y="248"/>
                </a:cxn>
                <a:cxn ang="0">
                  <a:pos x="464" y="331"/>
                </a:cxn>
                <a:cxn ang="0">
                  <a:pos x="0" y="331"/>
                </a:cxn>
                <a:cxn ang="0">
                  <a:pos x="0" y="1422"/>
                </a:cxn>
                <a:cxn ang="0">
                  <a:pos x="466" y="1422"/>
                </a:cxn>
                <a:cxn ang="0">
                  <a:pos x="466" y="1311"/>
                </a:cxn>
                <a:cxn ang="0">
                  <a:pos x="407" y="1311"/>
                </a:cxn>
                <a:cxn ang="0">
                  <a:pos x="478" y="1188"/>
                </a:cxn>
                <a:cxn ang="0">
                  <a:pos x="551" y="1063"/>
                </a:cxn>
                <a:cxn ang="0">
                  <a:pos x="622" y="1188"/>
                </a:cxn>
                <a:cxn ang="0">
                  <a:pos x="696" y="1311"/>
                </a:cxn>
                <a:cxn ang="0">
                  <a:pos x="634" y="1311"/>
                </a:cxn>
                <a:cxn ang="0">
                  <a:pos x="634" y="1422"/>
                </a:cxn>
                <a:cxn ang="0">
                  <a:pos x="1093" y="1422"/>
                </a:cxn>
                <a:cxn ang="0">
                  <a:pos x="1093" y="331"/>
                </a:cxn>
                <a:cxn ang="0">
                  <a:pos x="632" y="331"/>
                </a:cxn>
              </a:cxnLst>
              <a:rect l="0" t="0" r="r" b="b"/>
              <a:pathLst>
                <a:path w="1093" h="1422">
                  <a:moveTo>
                    <a:pt x="632" y="331"/>
                  </a:moveTo>
                  <a:lnTo>
                    <a:pt x="632" y="248"/>
                  </a:lnTo>
                  <a:lnTo>
                    <a:pt x="693" y="248"/>
                  </a:lnTo>
                  <a:lnTo>
                    <a:pt x="622" y="123"/>
                  </a:lnTo>
                  <a:lnTo>
                    <a:pt x="549" y="0"/>
                  </a:lnTo>
                  <a:lnTo>
                    <a:pt x="478" y="123"/>
                  </a:lnTo>
                  <a:lnTo>
                    <a:pt x="405" y="248"/>
                  </a:lnTo>
                  <a:lnTo>
                    <a:pt x="464" y="248"/>
                  </a:lnTo>
                  <a:lnTo>
                    <a:pt x="464" y="331"/>
                  </a:lnTo>
                  <a:lnTo>
                    <a:pt x="0" y="331"/>
                  </a:lnTo>
                  <a:lnTo>
                    <a:pt x="0" y="1422"/>
                  </a:lnTo>
                  <a:lnTo>
                    <a:pt x="466" y="1422"/>
                  </a:lnTo>
                  <a:lnTo>
                    <a:pt x="466" y="1311"/>
                  </a:lnTo>
                  <a:lnTo>
                    <a:pt x="407" y="1311"/>
                  </a:lnTo>
                  <a:lnTo>
                    <a:pt x="478" y="1188"/>
                  </a:lnTo>
                  <a:lnTo>
                    <a:pt x="551" y="1063"/>
                  </a:lnTo>
                  <a:lnTo>
                    <a:pt x="622" y="1188"/>
                  </a:lnTo>
                  <a:lnTo>
                    <a:pt x="696" y="1311"/>
                  </a:lnTo>
                  <a:lnTo>
                    <a:pt x="634" y="1311"/>
                  </a:lnTo>
                  <a:lnTo>
                    <a:pt x="634" y="1422"/>
                  </a:lnTo>
                  <a:lnTo>
                    <a:pt x="1093" y="1422"/>
                  </a:lnTo>
                  <a:lnTo>
                    <a:pt x="1093" y="331"/>
                  </a:lnTo>
                  <a:lnTo>
                    <a:pt x="632" y="3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10000"/>
                  </a:schemeClr>
                </a:gs>
                <a:gs pos="50000">
                  <a:schemeClr val="bg2">
                    <a:lumMod val="2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16200000" scaled="1"/>
              <a:tileRect/>
            </a:gradFill>
            <a:ln w="1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sp3d extrusionH="381000" prstMaterial="dkEdge">
              <a:extrusionClr>
                <a:schemeClr val="bg2">
                  <a:lumMod val="50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" name="Freeform 10"/>
            <p:cNvSpPr>
              <a:spLocks/>
            </p:cNvSpPr>
            <p:nvPr/>
          </p:nvSpPr>
          <p:spPr bwMode="auto">
            <a:xfrm flipV="1">
              <a:off x="785786" y="2943448"/>
              <a:ext cx="4071966" cy="1685921"/>
            </a:xfrm>
            <a:custGeom>
              <a:avLst/>
              <a:gdLst/>
              <a:ahLst/>
              <a:cxnLst>
                <a:cxn ang="0">
                  <a:pos x="632" y="331"/>
                </a:cxn>
                <a:cxn ang="0">
                  <a:pos x="632" y="248"/>
                </a:cxn>
                <a:cxn ang="0">
                  <a:pos x="693" y="248"/>
                </a:cxn>
                <a:cxn ang="0">
                  <a:pos x="622" y="123"/>
                </a:cxn>
                <a:cxn ang="0">
                  <a:pos x="549" y="0"/>
                </a:cxn>
                <a:cxn ang="0">
                  <a:pos x="478" y="123"/>
                </a:cxn>
                <a:cxn ang="0">
                  <a:pos x="405" y="248"/>
                </a:cxn>
                <a:cxn ang="0">
                  <a:pos x="464" y="248"/>
                </a:cxn>
                <a:cxn ang="0">
                  <a:pos x="464" y="331"/>
                </a:cxn>
                <a:cxn ang="0">
                  <a:pos x="0" y="331"/>
                </a:cxn>
                <a:cxn ang="0">
                  <a:pos x="0" y="1422"/>
                </a:cxn>
                <a:cxn ang="0">
                  <a:pos x="466" y="1422"/>
                </a:cxn>
                <a:cxn ang="0">
                  <a:pos x="466" y="1311"/>
                </a:cxn>
                <a:cxn ang="0">
                  <a:pos x="407" y="1311"/>
                </a:cxn>
                <a:cxn ang="0">
                  <a:pos x="478" y="1188"/>
                </a:cxn>
                <a:cxn ang="0">
                  <a:pos x="551" y="1063"/>
                </a:cxn>
                <a:cxn ang="0">
                  <a:pos x="622" y="1188"/>
                </a:cxn>
                <a:cxn ang="0">
                  <a:pos x="696" y="1311"/>
                </a:cxn>
                <a:cxn ang="0">
                  <a:pos x="634" y="1311"/>
                </a:cxn>
                <a:cxn ang="0">
                  <a:pos x="634" y="1422"/>
                </a:cxn>
                <a:cxn ang="0">
                  <a:pos x="1093" y="1422"/>
                </a:cxn>
                <a:cxn ang="0">
                  <a:pos x="1093" y="331"/>
                </a:cxn>
                <a:cxn ang="0">
                  <a:pos x="632" y="331"/>
                </a:cxn>
              </a:cxnLst>
              <a:rect l="0" t="0" r="r" b="b"/>
              <a:pathLst>
                <a:path w="1093" h="1422">
                  <a:moveTo>
                    <a:pt x="632" y="331"/>
                  </a:moveTo>
                  <a:lnTo>
                    <a:pt x="632" y="248"/>
                  </a:lnTo>
                  <a:lnTo>
                    <a:pt x="693" y="248"/>
                  </a:lnTo>
                  <a:lnTo>
                    <a:pt x="622" y="123"/>
                  </a:lnTo>
                  <a:lnTo>
                    <a:pt x="549" y="0"/>
                  </a:lnTo>
                  <a:lnTo>
                    <a:pt x="478" y="123"/>
                  </a:lnTo>
                  <a:lnTo>
                    <a:pt x="405" y="248"/>
                  </a:lnTo>
                  <a:lnTo>
                    <a:pt x="464" y="248"/>
                  </a:lnTo>
                  <a:lnTo>
                    <a:pt x="464" y="331"/>
                  </a:lnTo>
                  <a:lnTo>
                    <a:pt x="0" y="331"/>
                  </a:lnTo>
                  <a:lnTo>
                    <a:pt x="0" y="1422"/>
                  </a:lnTo>
                  <a:lnTo>
                    <a:pt x="466" y="1422"/>
                  </a:lnTo>
                  <a:lnTo>
                    <a:pt x="466" y="1311"/>
                  </a:lnTo>
                  <a:lnTo>
                    <a:pt x="407" y="1311"/>
                  </a:lnTo>
                  <a:lnTo>
                    <a:pt x="478" y="1188"/>
                  </a:lnTo>
                  <a:lnTo>
                    <a:pt x="551" y="1063"/>
                  </a:lnTo>
                  <a:lnTo>
                    <a:pt x="622" y="1188"/>
                  </a:lnTo>
                  <a:lnTo>
                    <a:pt x="696" y="1311"/>
                  </a:lnTo>
                  <a:lnTo>
                    <a:pt x="634" y="1311"/>
                  </a:lnTo>
                  <a:lnTo>
                    <a:pt x="634" y="1422"/>
                  </a:lnTo>
                  <a:lnTo>
                    <a:pt x="1093" y="1422"/>
                  </a:lnTo>
                  <a:lnTo>
                    <a:pt x="1093" y="331"/>
                  </a:lnTo>
                  <a:lnTo>
                    <a:pt x="632" y="3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  <a:tileRect/>
            </a:gradFill>
            <a:ln w="1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sp3d extrusionH="254000" prstMaterial="dkEdge">
              <a:extrusionClr>
                <a:schemeClr val="accent5">
                  <a:lumMod val="75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 flipV="1">
              <a:off x="785786" y="1542584"/>
              <a:ext cx="4071966" cy="1828795"/>
            </a:xfrm>
            <a:custGeom>
              <a:avLst/>
              <a:gdLst/>
              <a:ahLst/>
              <a:cxnLst>
                <a:cxn ang="0">
                  <a:pos x="631" y="331"/>
                </a:cxn>
                <a:cxn ang="0">
                  <a:pos x="631" y="248"/>
                </a:cxn>
                <a:cxn ang="0">
                  <a:pos x="693" y="248"/>
                </a:cxn>
                <a:cxn ang="0">
                  <a:pos x="622" y="125"/>
                </a:cxn>
                <a:cxn ang="0">
                  <a:pos x="548" y="0"/>
                </a:cxn>
                <a:cxn ang="0">
                  <a:pos x="478" y="125"/>
                </a:cxn>
                <a:cxn ang="0">
                  <a:pos x="404" y="248"/>
                </a:cxn>
                <a:cxn ang="0">
                  <a:pos x="463" y="248"/>
                </a:cxn>
                <a:cxn ang="0">
                  <a:pos x="463" y="331"/>
                </a:cxn>
                <a:cxn ang="0">
                  <a:pos x="0" y="331"/>
                </a:cxn>
                <a:cxn ang="0">
                  <a:pos x="0" y="1422"/>
                </a:cxn>
                <a:cxn ang="0">
                  <a:pos x="1092" y="1422"/>
                </a:cxn>
                <a:cxn ang="0">
                  <a:pos x="1092" y="331"/>
                </a:cxn>
                <a:cxn ang="0">
                  <a:pos x="631" y="331"/>
                </a:cxn>
              </a:cxnLst>
              <a:rect l="0" t="0" r="r" b="b"/>
              <a:pathLst>
                <a:path w="1092" h="1422">
                  <a:moveTo>
                    <a:pt x="631" y="331"/>
                  </a:moveTo>
                  <a:lnTo>
                    <a:pt x="631" y="248"/>
                  </a:lnTo>
                  <a:lnTo>
                    <a:pt x="693" y="248"/>
                  </a:lnTo>
                  <a:lnTo>
                    <a:pt x="622" y="125"/>
                  </a:lnTo>
                  <a:lnTo>
                    <a:pt x="548" y="0"/>
                  </a:lnTo>
                  <a:lnTo>
                    <a:pt x="478" y="125"/>
                  </a:lnTo>
                  <a:lnTo>
                    <a:pt x="404" y="248"/>
                  </a:lnTo>
                  <a:lnTo>
                    <a:pt x="463" y="248"/>
                  </a:lnTo>
                  <a:lnTo>
                    <a:pt x="463" y="331"/>
                  </a:lnTo>
                  <a:lnTo>
                    <a:pt x="0" y="331"/>
                  </a:lnTo>
                  <a:lnTo>
                    <a:pt x="0" y="1422"/>
                  </a:lnTo>
                  <a:lnTo>
                    <a:pt x="1092" y="1422"/>
                  </a:lnTo>
                  <a:lnTo>
                    <a:pt x="1092" y="331"/>
                  </a:lnTo>
                  <a:lnTo>
                    <a:pt x="631" y="3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  <a:tileRect/>
            </a:gradFill>
            <a:ln w="1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sp3d extrusionH="254000" prstMaterial="dkEdge">
              <a:extrusionClr>
                <a:schemeClr val="accent5">
                  <a:lumMod val="75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133600" y="2209800"/>
            <a:ext cx="1612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FACTOR 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276600"/>
            <a:ext cx="1589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FACTOR 2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600" y="4267200"/>
            <a:ext cx="1589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FACTOR 3</a:t>
            </a:r>
          </a:p>
        </p:txBody>
      </p:sp>
      <p:grpSp>
        <p:nvGrpSpPr>
          <p:cNvPr id="9" name="Group 41"/>
          <p:cNvGrpSpPr/>
          <p:nvPr/>
        </p:nvGrpSpPr>
        <p:grpSpPr>
          <a:xfrm>
            <a:off x="5867399" y="1295400"/>
            <a:ext cx="2914651" cy="1358109"/>
            <a:chOff x="5867399" y="1295400"/>
            <a:chExt cx="2914651" cy="1358109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5381626" y="2165351"/>
              <a:ext cx="97472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867400" y="1676400"/>
              <a:ext cx="2914650" cy="23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9" name="TextBox 14"/>
            <p:cNvSpPr txBox="1">
              <a:spLocks noChangeArrowheads="1"/>
            </p:cNvSpPr>
            <p:nvPr/>
          </p:nvSpPr>
          <p:spPr bwMode="auto">
            <a:xfrm>
              <a:off x="5867399" y="1295400"/>
              <a:ext cx="15589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alibri" pitchFamily="34" charset="0"/>
                </a:rPr>
                <a:t>FACTOR 1</a:t>
              </a:r>
            </a:p>
          </p:txBody>
        </p:sp>
        <p:sp>
          <p:nvSpPr>
            <p:cNvPr id="7180" name="TextBox 15"/>
            <p:cNvSpPr txBox="1">
              <a:spLocks noChangeArrowheads="1"/>
            </p:cNvSpPr>
            <p:nvPr/>
          </p:nvSpPr>
          <p:spPr bwMode="auto">
            <a:xfrm>
              <a:off x="5943600" y="1752600"/>
              <a:ext cx="2743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You may enter your text here for factor 1</a:t>
              </a:r>
            </a:p>
          </p:txBody>
        </p:sp>
      </p:grpSp>
      <p:grpSp>
        <p:nvGrpSpPr>
          <p:cNvPr id="10" name="Group 42"/>
          <p:cNvGrpSpPr/>
          <p:nvPr/>
        </p:nvGrpSpPr>
        <p:grpSpPr>
          <a:xfrm>
            <a:off x="5853112" y="2652713"/>
            <a:ext cx="2914651" cy="1390649"/>
            <a:chOff x="5853112" y="2652713"/>
            <a:chExt cx="2914651" cy="1390649"/>
          </a:xfrm>
        </p:grpSpPr>
        <p:cxnSp>
          <p:nvCxnSpPr>
            <p:cNvPr id="18" name="Straight Connector 17"/>
            <p:cNvCxnSpPr/>
            <p:nvPr/>
          </p:nvCxnSpPr>
          <p:spPr>
            <a:xfrm rot="5400000">
              <a:off x="5349874" y="3538536"/>
              <a:ext cx="100806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853113" y="3033713"/>
              <a:ext cx="2914650" cy="2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3" name="TextBox 19"/>
            <p:cNvSpPr txBox="1">
              <a:spLocks noChangeArrowheads="1"/>
            </p:cNvSpPr>
            <p:nvPr/>
          </p:nvSpPr>
          <p:spPr bwMode="auto">
            <a:xfrm>
              <a:off x="5853112" y="2652713"/>
              <a:ext cx="15589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FACTOR 2</a:t>
              </a:r>
            </a:p>
          </p:txBody>
        </p:sp>
        <p:sp>
          <p:nvSpPr>
            <p:cNvPr id="7184" name="TextBox 20"/>
            <p:cNvSpPr txBox="1">
              <a:spLocks noChangeArrowheads="1"/>
            </p:cNvSpPr>
            <p:nvPr/>
          </p:nvSpPr>
          <p:spPr bwMode="auto">
            <a:xfrm>
              <a:off x="5929313" y="3109913"/>
              <a:ext cx="2743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You may enter your text here for factor 2</a:t>
              </a:r>
            </a:p>
          </p:txBody>
        </p:sp>
      </p:grpSp>
      <p:grpSp>
        <p:nvGrpSpPr>
          <p:cNvPr id="11" name="Group 43"/>
          <p:cNvGrpSpPr/>
          <p:nvPr/>
        </p:nvGrpSpPr>
        <p:grpSpPr>
          <a:xfrm>
            <a:off x="5853112" y="4043363"/>
            <a:ext cx="2914651" cy="1288992"/>
            <a:chOff x="5853112" y="4043363"/>
            <a:chExt cx="2914651" cy="1288992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5401898" y="4878755"/>
              <a:ext cx="9056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853113" y="4424363"/>
              <a:ext cx="2914650" cy="2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7" name="TextBox 23"/>
            <p:cNvSpPr txBox="1">
              <a:spLocks noChangeArrowheads="1"/>
            </p:cNvSpPr>
            <p:nvPr/>
          </p:nvSpPr>
          <p:spPr bwMode="auto">
            <a:xfrm>
              <a:off x="5853112" y="4043363"/>
              <a:ext cx="15589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FACTOR 3</a:t>
              </a:r>
            </a:p>
          </p:txBody>
        </p:sp>
        <p:sp>
          <p:nvSpPr>
            <p:cNvPr id="7188" name="TextBox 24"/>
            <p:cNvSpPr txBox="1">
              <a:spLocks noChangeArrowheads="1"/>
            </p:cNvSpPr>
            <p:nvPr/>
          </p:nvSpPr>
          <p:spPr bwMode="auto">
            <a:xfrm>
              <a:off x="5929313" y="4500563"/>
              <a:ext cx="2743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You may enter your text here for factor 3</a:t>
              </a:r>
            </a:p>
          </p:txBody>
        </p: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42913" y="331344"/>
            <a:ext cx="8229600" cy="895816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66800" y="1371600"/>
            <a:ext cx="379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 can change the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3523038"/>
            <a:ext cx="9144000" cy="2049462"/>
            <a:chOff x="0" y="2086"/>
            <a:chExt cx="5760" cy="1056"/>
          </a:xfrm>
        </p:grpSpPr>
        <p:sp>
          <p:nvSpPr>
            <p:cNvPr id="41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2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Your Title Text Here</a:t>
            </a:r>
            <a:endParaRPr lang="en-US" sz="3200" dirty="0"/>
          </a:p>
        </p:txBody>
      </p:sp>
      <p:sp>
        <p:nvSpPr>
          <p:cNvPr id="3" name="Donut 2"/>
          <p:cNvSpPr/>
          <p:nvPr/>
        </p:nvSpPr>
        <p:spPr>
          <a:xfrm>
            <a:off x="1905000" y="1473525"/>
            <a:ext cx="5181600" cy="5181600"/>
          </a:xfrm>
          <a:prstGeom prst="donut">
            <a:avLst>
              <a:gd name="adj" fmla="val 4749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8900000" scaled="0"/>
          </a:gradFill>
          <a:ln>
            <a:noFill/>
          </a:ln>
          <a:scene3d>
            <a:camera prst="perspectiveRelaxed">
              <a:rot lat="17673601" lon="0" rev="0"/>
            </a:camera>
            <a:lightRig rig="morning" dir="t">
              <a:rot lat="0" lon="0" rev="6000000"/>
            </a:lightRig>
          </a:scene3d>
          <a:sp3d extrusionH="254000" prstMaterial="powder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7" name="Gruppe 303"/>
          <p:cNvGrpSpPr>
            <a:grpSpLocks/>
          </p:cNvGrpSpPr>
          <p:nvPr/>
        </p:nvGrpSpPr>
        <p:grpSpPr bwMode="auto">
          <a:xfrm>
            <a:off x="1447800" y="3149926"/>
            <a:ext cx="1037703" cy="1036324"/>
            <a:chOff x="6450252" y="3628867"/>
            <a:chExt cx="1336199" cy="1334824"/>
          </a:xfrm>
        </p:grpSpPr>
        <p:sp>
          <p:nvSpPr>
            <p:cNvPr id="5" name="Ellipse 257"/>
            <p:cNvSpPr/>
            <p:nvPr/>
          </p:nvSpPr>
          <p:spPr bwMode="auto">
            <a:xfrm>
              <a:off x="6450252" y="3628867"/>
              <a:ext cx="1336199" cy="133482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bg2">
                  <a:lumMod val="25000"/>
                </a:schemeClr>
              </a:solidFill>
              <a:prstDash val="solid"/>
            </a:ln>
            <a:effectLst>
              <a:innerShdw blurRad="190500" dist="114300" dir="570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noProof="1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6" name="Ellipse 259"/>
            <p:cNvSpPr>
              <a:spLocks noChangeArrowheads="1"/>
            </p:cNvSpPr>
            <p:nvPr/>
          </p:nvSpPr>
          <p:spPr bwMode="auto">
            <a:xfrm>
              <a:off x="6629575" y="3671730"/>
              <a:ext cx="983900" cy="7207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noProof="1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06040" y="3990136"/>
            <a:ext cx="1235225" cy="1370754"/>
            <a:chOff x="2590800" y="4388357"/>
            <a:chExt cx="1112648" cy="1202739"/>
          </a:xfrm>
        </p:grpSpPr>
        <p:sp>
          <p:nvSpPr>
            <p:cNvPr id="9" name="Ellipse 257"/>
            <p:cNvSpPr/>
            <p:nvPr/>
          </p:nvSpPr>
          <p:spPr bwMode="auto">
            <a:xfrm>
              <a:off x="2590800" y="4388357"/>
              <a:ext cx="1112648" cy="111116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6">
                  <a:lumMod val="90000"/>
                </a:schemeClr>
              </a:solidFill>
              <a:prstDash val="solid"/>
            </a:ln>
            <a:effectLst>
              <a:innerShdw blurRad="190500" dist="114300" dir="570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noProof="1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0" name="Ellipse 259"/>
            <p:cNvSpPr>
              <a:spLocks noChangeArrowheads="1"/>
            </p:cNvSpPr>
            <p:nvPr/>
          </p:nvSpPr>
          <p:spPr bwMode="auto">
            <a:xfrm>
              <a:off x="2743200" y="4419600"/>
              <a:ext cx="819290" cy="59996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noProof="1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11" name="Ellipse 256"/>
            <p:cNvSpPr/>
            <p:nvPr/>
          </p:nvSpPr>
          <p:spPr bwMode="auto">
            <a:xfrm>
              <a:off x="2793100" y="5455153"/>
              <a:ext cx="758624" cy="135943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noProof="1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6477000" y="3073725"/>
            <a:ext cx="1037703" cy="1036324"/>
            <a:chOff x="6781800" y="2971800"/>
            <a:chExt cx="1037703" cy="1036324"/>
          </a:xfrm>
        </p:grpSpPr>
        <p:sp>
          <p:nvSpPr>
            <p:cNvPr id="17" name="Ellipse 257"/>
            <p:cNvSpPr/>
            <p:nvPr/>
          </p:nvSpPr>
          <p:spPr bwMode="auto">
            <a:xfrm>
              <a:off x="6781800" y="2971800"/>
              <a:ext cx="1037703" cy="1036324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innerShdw blurRad="190500" dist="114300" dir="570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noProof="1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8" name="Ellipse 259"/>
            <p:cNvSpPr>
              <a:spLocks noChangeArrowheads="1"/>
            </p:cNvSpPr>
            <p:nvPr/>
          </p:nvSpPr>
          <p:spPr bwMode="auto">
            <a:xfrm>
              <a:off x="6921064" y="3005078"/>
              <a:ext cx="764105" cy="55955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noProof="1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13" name="Group 24"/>
          <p:cNvGrpSpPr/>
          <p:nvPr/>
        </p:nvGrpSpPr>
        <p:grpSpPr>
          <a:xfrm>
            <a:off x="4038600" y="2159325"/>
            <a:ext cx="990600" cy="1091117"/>
            <a:chOff x="4495800" y="2200946"/>
            <a:chExt cx="838200" cy="923253"/>
          </a:xfrm>
        </p:grpSpPr>
        <p:sp>
          <p:nvSpPr>
            <p:cNvPr id="22" name="Ellipse 257"/>
            <p:cNvSpPr/>
            <p:nvPr/>
          </p:nvSpPr>
          <p:spPr bwMode="auto">
            <a:xfrm>
              <a:off x="4495800" y="2200946"/>
              <a:ext cx="838200" cy="83708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>
              <a:innerShdw blurRad="190500" dist="114300" dir="570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noProof="1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23" name="Ellipse 259"/>
            <p:cNvSpPr>
              <a:spLocks noChangeArrowheads="1"/>
            </p:cNvSpPr>
            <p:nvPr/>
          </p:nvSpPr>
          <p:spPr bwMode="auto">
            <a:xfrm>
              <a:off x="4608290" y="2227826"/>
              <a:ext cx="617202" cy="45197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noProof="1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24" name="Ellipse 256"/>
            <p:cNvSpPr/>
            <p:nvPr/>
          </p:nvSpPr>
          <p:spPr bwMode="auto">
            <a:xfrm>
              <a:off x="4527378" y="2959778"/>
              <a:ext cx="752101" cy="164421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noProof="1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  <p:grpSp>
        <p:nvGrpSpPr>
          <p:cNvPr id="14" name="Group 55"/>
          <p:cNvGrpSpPr/>
          <p:nvPr/>
        </p:nvGrpSpPr>
        <p:grpSpPr>
          <a:xfrm>
            <a:off x="2743200" y="1244925"/>
            <a:ext cx="3657600" cy="914400"/>
            <a:chOff x="2743200" y="1600200"/>
            <a:chExt cx="3657600" cy="914400"/>
          </a:xfrm>
        </p:grpSpPr>
        <p:grpSp>
          <p:nvGrpSpPr>
            <p:cNvPr id="15" name="Group 32"/>
            <p:cNvGrpSpPr/>
            <p:nvPr/>
          </p:nvGrpSpPr>
          <p:grpSpPr>
            <a:xfrm>
              <a:off x="2743200" y="2057400"/>
              <a:ext cx="3657600" cy="457200"/>
              <a:chOff x="2743200" y="1981200"/>
              <a:chExt cx="3657600" cy="4572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2743200" y="1981200"/>
                <a:ext cx="3657600" cy="158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4344194" y="2209006"/>
                <a:ext cx="457200" cy="158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/>
            <p:cNvSpPr/>
            <p:nvPr/>
          </p:nvSpPr>
          <p:spPr>
            <a:xfrm>
              <a:off x="2743200" y="1600200"/>
              <a:ext cx="36576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6" name="Group 56"/>
          <p:cNvGrpSpPr/>
          <p:nvPr/>
        </p:nvGrpSpPr>
        <p:grpSpPr>
          <a:xfrm>
            <a:off x="5181600" y="2159325"/>
            <a:ext cx="3657600" cy="914400"/>
            <a:chOff x="5181600" y="2514600"/>
            <a:chExt cx="3657600" cy="914400"/>
          </a:xfrm>
        </p:grpSpPr>
        <p:grpSp>
          <p:nvGrpSpPr>
            <p:cNvPr id="19" name="Group 33"/>
            <p:cNvGrpSpPr/>
            <p:nvPr/>
          </p:nvGrpSpPr>
          <p:grpSpPr>
            <a:xfrm>
              <a:off x="5181600" y="2971800"/>
              <a:ext cx="3657600" cy="457200"/>
              <a:chOff x="2743200" y="1981200"/>
              <a:chExt cx="3657600" cy="4572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2743200" y="1981200"/>
                <a:ext cx="3657600" cy="158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4344194" y="2209006"/>
                <a:ext cx="457200" cy="158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angle 51"/>
            <p:cNvSpPr/>
            <p:nvPr/>
          </p:nvSpPr>
          <p:spPr>
            <a:xfrm>
              <a:off x="5181600" y="2514600"/>
              <a:ext cx="36576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  <a:endParaRPr lang="en-US" sz="2400">
                <a:latin typeface="Calibri" pitchFamily="34" charset="0"/>
              </a:endParaRPr>
            </a:p>
          </p:txBody>
        </p:sp>
      </p:grpSp>
      <p:grpSp>
        <p:nvGrpSpPr>
          <p:cNvPr id="20" name="Group 54"/>
          <p:cNvGrpSpPr/>
          <p:nvPr/>
        </p:nvGrpSpPr>
        <p:grpSpPr>
          <a:xfrm>
            <a:off x="152400" y="2235525"/>
            <a:ext cx="3657600" cy="914400"/>
            <a:chOff x="152400" y="2590800"/>
            <a:chExt cx="3657600" cy="914400"/>
          </a:xfrm>
        </p:grpSpPr>
        <p:grpSp>
          <p:nvGrpSpPr>
            <p:cNvPr id="21" name="Group 36"/>
            <p:cNvGrpSpPr/>
            <p:nvPr/>
          </p:nvGrpSpPr>
          <p:grpSpPr>
            <a:xfrm>
              <a:off x="152400" y="3048000"/>
              <a:ext cx="3657600" cy="457200"/>
              <a:chOff x="2743200" y="1981200"/>
              <a:chExt cx="3657600" cy="4572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2743200" y="1981200"/>
                <a:ext cx="3657600" cy="158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4344194" y="2209006"/>
                <a:ext cx="457200" cy="158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/>
            <p:cNvSpPr/>
            <p:nvPr/>
          </p:nvSpPr>
          <p:spPr>
            <a:xfrm>
              <a:off x="152400" y="2590800"/>
              <a:ext cx="36576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25" name="Group 57"/>
          <p:cNvGrpSpPr/>
          <p:nvPr/>
        </p:nvGrpSpPr>
        <p:grpSpPr>
          <a:xfrm>
            <a:off x="5181600" y="4673925"/>
            <a:ext cx="3733800" cy="1371600"/>
            <a:chOff x="5181600" y="5029200"/>
            <a:chExt cx="3733800" cy="13716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257800" y="5943600"/>
              <a:ext cx="3505200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81600" y="5029200"/>
              <a:ext cx="2057400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6781800" y="5486400"/>
              <a:ext cx="914400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5257800" y="5943600"/>
              <a:ext cx="36576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EditPoints="1"/>
          </p:cNvSpPr>
          <p:nvPr/>
        </p:nvSpPr>
        <p:spPr bwMode="auto">
          <a:xfrm>
            <a:off x="2348540" y="1628388"/>
            <a:ext cx="4770437" cy="4770437"/>
          </a:xfrm>
          <a:custGeom>
            <a:avLst/>
            <a:gdLst/>
            <a:ahLst/>
            <a:cxnLst>
              <a:cxn ang="0">
                <a:pos x="620" y="0"/>
              </a:cxn>
              <a:cxn ang="0">
                <a:pos x="0" y="620"/>
              </a:cxn>
              <a:cxn ang="0">
                <a:pos x="620" y="1240"/>
              </a:cxn>
              <a:cxn ang="0">
                <a:pos x="1240" y="620"/>
              </a:cxn>
              <a:cxn ang="0">
                <a:pos x="620" y="0"/>
              </a:cxn>
              <a:cxn ang="0">
                <a:pos x="620" y="1146"/>
              </a:cxn>
              <a:cxn ang="0">
                <a:pos x="94" y="620"/>
              </a:cxn>
              <a:cxn ang="0">
                <a:pos x="620" y="94"/>
              </a:cxn>
              <a:cxn ang="0">
                <a:pos x="1146" y="620"/>
              </a:cxn>
              <a:cxn ang="0">
                <a:pos x="620" y="1146"/>
              </a:cxn>
            </a:cxnLst>
            <a:rect l="0" t="0" r="r" b="b"/>
            <a:pathLst>
              <a:path w="1240" h="1240">
                <a:moveTo>
                  <a:pt x="620" y="0"/>
                </a:moveTo>
                <a:cubicBezTo>
                  <a:pt x="278" y="0"/>
                  <a:pt x="0" y="278"/>
                  <a:pt x="0" y="620"/>
                </a:cubicBezTo>
                <a:cubicBezTo>
                  <a:pt x="0" y="962"/>
                  <a:pt x="278" y="1240"/>
                  <a:pt x="620" y="1240"/>
                </a:cubicBezTo>
                <a:cubicBezTo>
                  <a:pt x="963" y="1240"/>
                  <a:pt x="1240" y="962"/>
                  <a:pt x="1240" y="620"/>
                </a:cubicBezTo>
                <a:cubicBezTo>
                  <a:pt x="1240" y="278"/>
                  <a:pt x="963" y="0"/>
                  <a:pt x="620" y="0"/>
                </a:cubicBezTo>
                <a:close/>
                <a:moveTo>
                  <a:pt x="620" y="1146"/>
                </a:moveTo>
                <a:cubicBezTo>
                  <a:pt x="330" y="1146"/>
                  <a:pt x="94" y="911"/>
                  <a:pt x="94" y="620"/>
                </a:cubicBezTo>
                <a:cubicBezTo>
                  <a:pt x="94" y="329"/>
                  <a:pt x="330" y="94"/>
                  <a:pt x="620" y="94"/>
                </a:cubicBezTo>
                <a:cubicBezTo>
                  <a:pt x="911" y="94"/>
                  <a:pt x="1146" y="329"/>
                  <a:pt x="1146" y="620"/>
                </a:cubicBezTo>
                <a:cubicBezTo>
                  <a:pt x="1146" y="911"/>
                  <a:pt x="911" y="1146"/>
                  <a:pt x="620" y="114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939800" dist="1943100" dir="6480000" sx="94000" sy="94000" kx="800400" algn="br" rotWithShape="0">
              <a:prstClr val="black">
                <a:alpha val="19000"/>
              </a:prstClr>
            </a:outerShdw>
          </a:effectLst>
          <a:scene3d>
            <a:camera prst="isometricOffAxis1Right">
              <a:rot lat="17571898" lon="19840356" rev="1087230"/>
            </a:camera>
            <a:lightRig rig="contrasting" dir="t"/>
          </a:scene3d>
          <a:sp3d extrusionH="381000">
            <a:extrusionClr>
              <a:schemeClr val="bg1">
                <a:lumMod val="65000"/>
              </a:schemeClr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6310940" y="3274625"/>
            <a:ext cx="960120" cy="1066800"/>
            <a:chOff x="4495800" y="457200"/>
            <a:chExt cx="1097280" cy="1219200"/>
          </a:xfrm>
        </p:grpSpPr>
        <p:sp>
          <p:nvSpPr>
            <p:cNvPr id="40" name="Ellipse 53"/>
            <p:cNvSpPr/>
            <p:nvPr/>
          </p:nvSpPr>
          <p:spPr bwMode="auto">
            <a:xfrm>
              <a:off x="4622800" y="1447800"/>
              <a:ext cx="711200" cy="2286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495800" y="457200"/>
              <a:ext cx="1097280" cy="1097280"/>
            </a:xfrm>
            <a:prstGeom prst="ellipse">
              <a:avLst/>
            </a:prstGeom>
            <a:gradFill flip="none" rotWithShape="1">
              <a:gsLst>
                <a:gs pos="0">
                  <a:srgbClr val="9A57CD"/>
                </a:gs>
                <a:gs pos="50000">
                  <a:srgbClr val="7030A0"/>
                </a:gs>
                <a:gs pos="100000">
                  <a:srgbClr val="3818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6" name="Ellipse 302"/>
            <p:cNvSpPr>
              <a:spLocks noChangeArrowheads="1"/>
            </p:cNvSpPr>
            <p:nvPr/>
          </p:nvSpPr>
          <p:spPr bwMode="auto">
            <a:xfrm>
              <a:off x="4656910" y="518160"/>
              <a:ext cx="792480" cy="54864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3034340" y="3477825"/>
            <a:ext cx="914400" cy="1016000"/>
            <a:chOff x="5791200" y="533400"/>
            <a:chExt cx="1097280" cy="1219200"/>
          </a:xfrm>
        </p:grpSpPr>
        <p:sp>
          <p:nvSpPr>
            <p:cNvPr id="41" name="Ellipse 53"/>
            <p:cNvSpPr/>
            <p:nvPr/>
          </p:nvSpPr>
          <p:spPr bwMode="auto">
            <a:xfrm>
              <a:off x="6019800" y="1524000"/>
              <a:ext cx="762000" cy="2286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grpSp>
          <p:nvGrpSpPr>
            <p:cNvPr id="4" name="Group 31"/>
            <p:cNvGrpSpPr/>
            <p:nvPr/>
          </p:nvGrpSpPr>
          <p:grpSpPr>
            <a:xfrm>
              <a:off x="5791200" y="533400"/>
              <a:ext cx="1097280" cy="1097280"/>
              <a:chOff x="5791200" y="533400"/>
              <a:chExt cx="1097280" cy="109728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791200" y="533400"/>
                <a:ext cx="1097280" cy="10972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25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" name="Ellipse 302"/>
              <p:cNvSpPr>
                <a:spLocks noChangeArrowheads="1"/>
              </p:cNvSpPr>
              <p:nvPr/>
            </p:nvSpPr>
            <p:spPr bwMode="auto">
              <a:xfrm>
                <a:off x="5952310" y="579846"/>
                <a:ext cx="792480" cy="54864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charset="0"/>
                  <a:buAutoNum type="arabicPeriod"/>
                </a:pPr>
                <a:endParaRPr lang="en-US" noProof="1">
                  <a:solidFill>
                    <a:srgbClr val="FFFFFF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5" name="Group 41"/>
          <p:cNvGrpSpPr/>
          <p:nvPr/>
        </p:nvGrpSpPr>
        <p:grpSpPr>
          <a:xfrm>
            <a:off x="4558340" y="2436425"/>
            <a:ext cx="838200" cy="931333"/>
            <a:chOff x="1905000" y="457200"/>
            <a:chExt cx="1097280" cy="1219200"/>
          </a:xfrm>
        </p:grpSpPr>
        <p:sp>
          <p:nvSpPr>
            <p:cNvPr id="38" name="Ellipse 53"/>
            <p:cNvSpPr/>
            <p:nvPr/>
          </p:nvSpPr>
          <p:spPr bwMode="auto">
            <a:xfrm>
              <a:off x="2108200" y="1371600"/>
              <a:ext cx="762000" cy="3048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905000" y="457200"/>
              <a:ext cx="1097280" cy="109728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90000"/>
                  </a:schemeClr>
                </a:gs>
                <a:gs pos="50000">
                  <a:schemeClr val="accent6">
                    <a:lumMod val="5000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5" name="Ellipse 302"/>
            <p:cNvSpPr>
              <a:spLocks noChangeArrowheads="1"/>
            </p:cNvSpPr>
            <p:nvPr/>
          </p:nvSpPr>
          <p:spPr bwMode="auto">
            <a:xfrm>
              <a:off x="2066110" y="518160"/>
              <a:ext cx="792480" cy="54864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6" name="Group 45"/>
          <p:cNvGrpSpPr/>
          <p:nvPr/>
        </p:nvGrpSpPr>
        <p:grpSpPr>
          <a:xfrm>
            <a:off x="2500940" y="2419492"/>
            <a:ext cx="838200" cy="931333"/>
            <a:chOff x="3169920" y="457200"/>
            <a:chExt cx="1097280" cy="1219200"/>
          </a:xfrm>
        </p:grpSpPr>
        <p:sp>
          <p:nvSpPr>
            <p:cNvPr id="39" name="Ellipse 53"/>
            <p:cNvSpPr/>
            <p:nvPr/>
          </p:nvSpPr>
          <p:spPr bwMode="auto">
            <a:xfrm>
              <a:off x="3200400" y="1447800"/>
              <a:ext cx="1016000" cy="2286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grpSp>
          <p:nvGrpSpPr>
            <p:cNvPr id="7" name="Group 42"/>
            <p:cNvGrpSpPr/>
            <p:nvPr/>
          </p:nvGrpSpPr>
          <p:grpSpPr>
            <a:xfrm>
              <a:off x="3169920" y="457200"/>
              <a:ext cx="1097280" cy="1097280"/>
              <a:chOff x="3169920" y="457200"/>
              <a:chExt cx="1097280" cy="109728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3169920" y="457200"/>
                <a:ext cx="1097280" cy="10972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>
                      <a:lumMod val="50000"/>
                    </a:schemeClr>
                  </a:gs>
                  <a:gs pos="100000">
                    <a:srgbClr val="00206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7" name="Ellipse 302"/>
              <p:cNvSpPr>
                <a:spLocks noChangeArrowheads="1"/>
              </p:cNvSpPr>
              <p:nvPr/>
            </p:nvSpPr>
            <p:spPr bwMode="auto">
              <a:xfrm>
                <a:off x="3361510" y="518160"/>
                <a:ext cx="792480" cy="54864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charset="0"/>
                  <a:buAutoNum type="arabicPeriod"/>
                </a:pPr>
                <a:endParaRPr lang="en-US" noProof="1">
                  <a:solidFill>
                    <a:srgbClr val="FFFFFF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8" name="Group 46"/>
          <p:cNvGrpSpPr/>
          <p:nvPr/>
        </p:nvGrpSpPr>
        <p:grpSpPr>
          <a:xfrm>
            <a:off x="4939340" y="3884225"/>
            <a:ext cx="990600" cy="1100667"/>
            <a:chOff x="1905000" y="457200"/>
            <a:chExt cx="1097280" cy="1219200"/>
          </a:xfrm>
        </p:grpSpPr>
        <p:sp>
          <p:nvSpPr>
            <p:cNvPr id="48" name="Ellipse 53"/>
            <p:cNvSpPr/>
            <p:nvPr/>
          </p:nvSpPr>
          <p:spPr bwMode="auto">
            <a:xfrm>
              <a:off x="2108200" y="1371600"/>
              <a:ext cx="762000" cy="3048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905000" y="457200"/>
              <a:ext cx="1097280" cy="1097280"/>
            </a:xfrm>
            <a:prstGeom prst="ellipse">
              <a:avLst/>
            </a:prstGeom>
            <a:gradFill flip="none" rotWithShape="1">
              <a:gsLst>
                <a:gs pos="0">
                  <a:srgbClr val="FFD13F"/>
                </a:gs>
                <a:gs pos="50000">
                  <a:srgbClr val="FFC000"/>
                </a:gs>
                <a:gs pos="100000">
                  <a:srgbClr val="A47D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50" name="Ellipse 302"/>
            <p:cNvSpPr>
              <a:spLocks noChangeArrowheads="1"/>
            </p:cNvSpPr>
            <p:nvPr/>
          </p:nvSpPr>
          <p:spPr bwMode="auto">
            <a:xfrm>
              <a:off x="2066110" y="518160"/>
              <a:ext cx="792480" cy="54864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9" name="Group 54"/>
          <p:cNvGrpSpPr/>
          <p:nvPr/>
        </p:nvGrpSpPr>
        <p:grpSpPr>
          <a:xfrm>
            <a:off x="7086600" y="2588825"/>
            <a:ext cx="2133600" cy="830997"/>
            <a:chOff x="6553200" y="2438400"/>
            <a:chExt cx="2133600" cy="830997"/>
          </a:xfrm>
        </p:grpSpPr>
        <p:sp>
          <p:nvSpPr>
            <p:cNvPr id="56" name="TextBox 153"/>
            <p:cNvSpPr txBox="1">
              <a:spLocks noChangeArrowheads="1"/>
            </p:cNvSpPr>
            <p:nvPr/>
          </p:nvSpPr>
          <p:spPr bwMode="auto">
            <a:xfrm>
              <a:off x="6553200" y="2438400"/>
              <a:ext cx="2133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You may enter </a:t>
              </a:r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6211094" y="2780506"/>
              <a:ext cx="685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6691940" y="2588825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10" name="Group 58"/>
          <p:cNvGrpSpPr/>
          <p:nvPr/>
        </p:nvGrpSpPr>
        <p:grpSpPr>
          <a:xfrm>
            <a:off x="5715000" y="5408225"/>
            <a:ext cx="2133600" cy="830997"/>
            <a:chOff x="6553200" y="4495800"/>
            <a:chExt cx="2133600" cy="830997"/>
          </a:xfrm>
        </p:grpSpPr>
        <p:sp>
          <p:nvSpPr>
            <p:cNvPr id="60" name="TextBox 153"/>
            <p:cNvSpPr txBox="1">
              <a:spLocks noChangeArrowheads="1"/>
            </p:cNvSpPr>
            <p:nvPr/>
          </p:nvSpPr>
          <p:spPr bwMode="auto">
            <a:xfrm>
              <a:off x="6553200" y="4495800"/>
              <a:ext cx="2133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You may enter </a:t>
              </a:r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6211094" y="4837906"/>
              <a:ext cx="685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5334000" y="5433050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11" name="Group 62"/>
          <p:cNvGrpSpPr/>
          <p:nvPr/>
        </p:nvGrpSpPr>
        <p:grpSpPr>
          <a:xfrm>
            <a:off x="900740" y="4722425"/>
            <a:ext cx="2135188" cy="830997"/>
            <a:chOff x="455612" y="4572000"/>
            <a:chExt cx="2135188" cy="830997"/>
          </a:xfrm>
        </p:grpSpPr>
        <p:sp>
          <p:nvSpPr>
            <p:cNvPr id="64" name="TextBox 153"/>
            <p:cNvSpPr txBox="1">
              <a:spLocks noChangeArrowheads="1"/>
            </p:cNvSpPr>
            <p:nvPr/>
          </p:nvSpPr>
          <p:spPr bwMode="auto">
            <a:xfrm>
              <a:off x="455612" y="4572000"/>
              <a:ext cx="2133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latin typeface="Calibri" pitchFamily="34" charset="0"/>
                </a:rPr>
                <a:t>You may enter </a:t>
              </a:r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5400000">
              <a:off x="2247106" y="4914106"/>
              <a:ext cx="685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3034340" y="4722425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12" name="Group 66"/>
          <p:cNvGrpSpPr/>
          <p:nvPr/>
        </p:nvGrpSpPr>
        <p:grpSpPr>
          <a:xfrm>
            <a:off x="533400" y="1674425"/>
            <a:ext cx="2135188" cy="830997"/>
            <a:chOff x="381000" y="2438400"/>
            <a:chExt cx="2135188" cy="830997"/>
          </a:xfrm>
        </p:grpSpPr>
        <p:sp>
          <p:nvSpPr>
            <p:cNvPr id="68" name="TextBox 153"/>
            <p:cNvSpPr txBox="1">
              <a:spLocks noChangeArrowheads="1"/>
            </p:cNvSpPr>
            <p:nvPr/>
          </p:nvSpPr>
          <p:spPr bwMode="auto">
            <a:xfrm>
              <a:off x="381000" y="2438400"/>
              <a:ext cx="2133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latin typeface="Calibri" pitchFamily="34" charset="0"/>
                </a:rPr>
                <a:t>You may enter </a:t>
              </a:r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5400000">
              <a:off x="2172494" y="2780506"/>
              <a:ext cx="685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2667000" y="1674425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</a:rPr>
              <a:t>5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13" name="Group 70"/>
          <p:cNvGrpSpPr/>
          <p:nvPr/>
        </p:nvGrpSpPr>
        <p:grpSpPr>
          <a:xfrm>
            <a:off x="4724400" y="1608125"/>
            <a:ext cx="2133600" cy="830997"/>
            <a:chOff x="6553200" y="2438400"/>
            <a:chExt cx="2133600" cy="830997"/>
          </a:xfrm>
        </p:grpSpPr>
        <p:sp>
          <p:nvSpPr>
            <p:cNvPr id="72" name="TextBox 153"/>
            <p:cNvSpPr txBox="1">
              <a:spLocks noChangeArrowheads="1"/>
            </p:cNvSpPr>
            <p:nvPr/>
          </p:nvSpPr>
          <p:spPr bwMode="auto">
            <a:xfrm>
              <a:off x="6553200" y="2438400"/>
              <a:ext cx="2133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You may enter </a:t>
              </a:r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>
              <a:off x="6211094" y="2780506"/>
              <a:ext cx="685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4343400" y="1608125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443540" y="381949"/>
            <a:ext cx="8229600" cy="5687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58" grpId="0"/>
      <p:bldP spid="62" grpId="0"/>
      <p:bldP spid="66" grpId="0"/>
      <p:bldP spid="70" grpId="0"/>
      <p:bldP spid="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pic>
        <p:nvPicPr>
          <p:cNvPr id="3" name="Picture 2" descr="Blue plank ou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3796718"/>
            <a:ext cx="9144000" cy="2223082"/>
          </a:xfrm>
          <a:prstGeom prst="rect">
            <a:avLst/>
          </a:prstGeom>
        </p:spPr>
      </p:pic>
      <p:grpSp>
        <p:nvGrpSpPr>
          <p:cNvPr id="4" name="Group 28"/>
          <p:cNvGrpSpPr/>
          <p:nvPr/>
        </p:nvGrpSpPr>
        <p:grpSpPr>
          <a:xfrm>
            <a:off x="1066800" y="1294606"/>
            <a:ext cx="1828800" cy="2964130"/>
            <a:chOff x="1143000" y="1523206"/>
            <a:chExt cx="1828800" cy="2964130"/>
          </a:xfrm>
        </p:grpSpPr>
        <p:grpSp>
          <p:nvGrpSpPr>
            <p:cNvPr id="5" name="Gruppe 88"/>
            <p:cNvGrpSpPr>
              <a:grpSpLocks/>
            </p:cNvGrpSpPr>
            <p:nvPr/>
          </p:nvGrpSpPr>
          <p:grpSpPr bwMode="auto">
            <a:xfrm>
              <a:off x="1600200" y="3493424"/>
              <a:ext cx="914400" cy="993912"/>
              <a:chOff x="473201" y="2942956"/>
              <a:chExt cx="953523" cy="1036016"/>
            </a:xfrm>
          </p:grpSpPr>
          <p:sp>
            <p:nvSpPr>
              <p:cNvPr id="14" name="Ellipse 89"/>
              <p:cNvSpPr/>
              <p:nvPr/>
            </p:nvSpPr>
            <p:spPr bwMode="auto">
              <a:xfrm>
                <a:off x="517728" y="3793752"/>
                <a:ext cx="846720" cy="1852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" name="Ellipse 90"/>
              <p:cNvSpPr/>
              <p:nvPr/>
            </p:nvSpPr>
            <p:spPr bwMode="auto">
              <a:xfrm>
                <a:off x="473201" y="2942956"/>
                <a:ext cx="953523" cy="953523"/>
              </a:xfrm>
              <a:prstGeom prst="ellipse">
                <a:avLst/>
              </a:prstGeom>
              <a:gradFill flip="none" rotWithShape="1">
                <a:gsLst>
                  <a:gs pos="55000">
                    <a:srgbClr val="9BBB59">
                      <a:shade val="51000"/>
                      <a:satMod val="130000"/>
                    </a:srgbClr>
                  </a:gs>
                  <a:gs pos="83000">
                    <a:srgbClr val="C0FF4D"/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rgbClr val="92D050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6" name="Ellipse 91"/>
              <p:cNvSpPr>
                <a:spLocks noChangeArrowheads="1"/>
              </p:cNvSpPr>
              <p:nvPr/>
            </p:nvSpPr>
            <p:spPr bwMode="auto">
              <a:xfrm>
                <a:off x="589896" y="2965978"/>
                <a:ext cx="698636" cy="51724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charset="0"/>
                  <a:buAutoNum type="arabicPeriod"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" name="Group 77"/>
            <p:cNvGrpSpPr/>
            <p:nvPr/>
          </p:nvGrpSpPr>
          <p:grpSpPr>
            <a:xfrm>
              <a:off x="1143000" y="1523206"/>
              <a:ext cx="1828800" cy="1981994"/>
              <a:chOff x="4038600" y="1674812"/>
              <a:chExt cx="1828800" cy="1981994"/>
            </a:xfrm>
          </p:grpSpPr>
          <p:sp>
            <p:nvSpPr>
              <p:cNvPr id="18" name="TextBox 153"/>
              <p:cNvSpPr txBox="1">
                <a:spLocks noChangeArrowheads="1"/>
              </p:cNvSpPr>
              <p:nvPr/>
            </p:nvSpPr>
            <p:spPr bwMode="auto">
              <a:xfrm>
                <a:off x="4038600" y="1674812"/>
                <a:ext cx="18288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Calibri" pitchFamily="34" charset="0"/>
                  </a:rPr>
                  <a:t>You may enter </a:t>
                </a:r>
                <a:r>
                  <a:rPr lang="en-US" sz="2000" dirty="0" smtClean="0">
                    <a:latin typeface="Calibri" pitchFamily="34" charset="0"/>
                  </a:rPr>
                  <a:t>your text here</a:t>
                </a:r>
                <a:endParaRPr lang="en-US" sz="2000" dirty="0">
                  <a:latin typeface="Calibri" pitchFamily="34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4343400" y="3046412"/>
                <a:ext cx="12192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29"/>
          <p:cNvGrpSpPr/>
          <p:nvPr/>
        </p:nvGrpSpPr>
        <p:grpSpPr>
          <a:xfrm>
            <a:off x="2743200" y="1752600"/>
            <a:ext cx="1828800" cy="3110918"/>
            <a:chOff x="2819400" y="1981200"/>
            <a:chExt cx="1828800" cy="3110918"/>
          </a:xfrm>
        </p:grpSpPr>
        <p:grpSp>
          <p:nvGrpSpPr>
            <p:cNvPr id="17" name="Gruppe 137"/>
            <p:cNvGrpSpPr>
              <a:grpSpLocks/>
            </p:cNvGrpSpPr>
            <p:nvPr/>
          </p:nvGrpSpPr>
          <p:grpSpPr bwMode="auto">
            <a:xfrm>
              <a:off x="3048000" y="3568118"/>
              <a:ext cx="1404161" cy="1524000"/>
              <a:chOff x="473201" y="2942956"/>
              <a:chExt cx="953523" cy="1036016"/>
            </a:xfrm>
          </p:grpSpPr>
          <p:sp>
            <p:nvSpPr>
              <p:cNvPr id="10" name="Ellipse 138"/>
              <p:cNvSpPr/>
              <p:nvPr/>
            </p:nvSpPr>
            <p:spPr bwMode="auto">
              <a:xfrm>
                <a:off x="517728" y="3793752"/>
                <a:ext cx="846720" cy="1852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1" name="Ellipse 139"/>
              <p:cNvSpPr>
                <a:spLocks noChangeArrowheads="1"/>
              </p:cNvSpPr>
              <p:nvPr/>
            </p:nvSpPr>
            <p:spPr bwMode="auto">
              <a:xfrm>
                <a:off x="473201" y="2942956"/>
                <a:ext cx="953523" cy="953012"/>
              </a:xfrm>
              <a:prstGeom prst="ellipse">
                <a:avLst/>
              </a:prstGeom>
              <a:gradFill rotWithShape="1">
                <a:gsLst>
                  <a:gs pos="0">
                    <a:srgbClr val="FFC000"/>
                  </a:gs>
                  <a:gs pos="7000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indent="-342900" algn="ctr">
                  <a:buFont typeface="Calibri" charset="0"/>
                  <a:buAutoNum type="arabicPeriod"/>
                </a:pPr>
                <a:endParaRPr lang="en-US" sz="1400">
                  <a:solidFill>
                    <a:srgbClr val="000000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  <p:sp>
            <p:nvSpPr>
              <p:cNvPr id="12" name="Ellipse 140"/>
              <p:cNvSpPr>
                <a:spLocks noChangeArrowheads="1"/>
              </p:cNvSpPr>
              <p:nvPr/>
            </p:nvSpPr>
            <p:spPr bwMode="auto">
              <a:xfrm>
                <a:off x="589896" y="2966013"/>
                <a:ext cx="698636" cy="51647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charset="0"/>
                  <a:buAutoNum type="arabicPeriod"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20" name="Group 77"/>
            <p:cNvGrpSpPr/>
            <p:nvPr/>
          </p:nvGrpSpPr>
          <p:grpSpPr>
            <a:xfrm>
              <a:off x="2819400" y="1981200"/>
              <a:ext cx="1828800" cy="1600200"/>
              <a:chOff x="4038600" y="2056606"/>
              <a:chExt cx="1828800" cy="1600200"/>
            </a:xfrm>
          </p:grpSpPr>
          <p:sp>
            <p:nvSpPr>
              <p:cNvPr id="23" name="TextBox 153"/>
              <p:cNvSpPr txBox="1">
                <a:spLocks noChangeArrowheads="1"/>
              </p:cNvSpPr>
              <p:nvPr/>
            </p:nvSpPr>
            <p:spPr bwMode="auto">
              <a:xfrm>
                <a:off x="4038600" y="2056606"/>
                <a:ext cx="18288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Calibri" pitchFamily="34" charset="0"/>
                  </a:rPr>
                  <a:t>You may enter </a:t>
                </a:r>
                <a:r>
                  <a:rPr lang="en-US" sz="2000" dirty="0" smtClean="0">
                    <a:latin typeface="Calibri" pitchFamily="34" charset="0"/>
                  </a:rPr>
                  <a:t>your text here</a:t>
                </a:r>
                <a:endParaRPr lang="en-US" sz="2000" dirty="0">
                  <a:latin typeface="Calibri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5400000">
                <a:off x="4533503" y="3237309"/>
                <a:ext cx="838200" cy="794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30"/>
          <p:cNvGrpSpPr/>
          <p:nvPr/>
        </p:nvGrpSpPr>
        <p:grpSpPr>
          <a:xfrm>
            <a:off x="4953000" y="1447800"/>
            <a:ext cx="1981200" cy="4123532"/>
            <a:chOff x="5029200" y="1676400"/>
            <a:chExt cx="1981200" cy="4123532"/>
          </a:xfrm>
        </p:grpSpPr>
        <p:grpSp>
          <p:nvGrpSpPr>
            <p:cNvPr id="22" name="Gruppe 72"/>
            <p:cNvGrpSpPr>
              <a:grpSpLocks/>
            </p:cNvGrpSpPr>
            <p:nvPr/>
          </p:nvGrpSpPr>
          <p:grpSpPr bwMode="auto">
            <a:xfrm>
              <a:off x="5029200" y="3644318"/>
              <a:ext cx="1981200" cy="2155614"/>
              <a:chOff x="6736239" y="307975"/>
              <a:chExt cx="1336199" cy="1454438"/>
            </a:xfrm>
          </p:grpSpPr>
          <p:grpSp>
            <p:nvGrpSpPr>
              <p:cNvPr id="25" name="Gruppe 69"/>
              <p:cNvGrpSpPr>
                <a:grpSpLocks/>
              </p:cNvGrpSpPr>
              <p:nvPr/>
            </p:nvGrpSpPr>
            <p:grpSpPr bwMode="auto">
              <a:xfrm>
                <a:off x="6736239" y="307975"/>
                <a:ext cx="1336199" cy="1335088"/>
                <a:chOff x="6990733" y="4742888"/>
                <a:chExt cx="1335699" cy="1335810"/>
              </a:xfrm>
            </p:grpSpPr>
            <p:sp>
              <p:nvSpPr>
                <p:cNvPr id="7" name="Ellipse 99"/>
                <p:cNvSpPr/>
                <p:nvPr/>
              </p:nvSpPr>
              <p:spPr bwMode="auto">
                <a:xfrm>
                  <a:off x="6990733" y="4742888"/>
                  <a:ext cx="1335699" cy="13358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4F4FF"/>
                    </a:gs>
                    <a:gs pos="100000">
                      <a:srgbClr val="208EC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81BE">
                      <a:lumMod val="75000"/>
                    </a:srgbClr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8" name="Ellipse 100"/>
                <p:cNvSpPr>
                  <a:spLocks noChangeArrowheads="1"/>
                </p:cNvSpPr>
                <p:nvPr/>
              </p:nvSpPr>
              <p:spPr bwMode="auto">
                <a:xfrm>
                  <a:off x="7169968" y="4786328"/>
                  <a:ext cx="982937" cy="7213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76999"/>
                      </a:srgbClr>
                    </a:gs>
                    <a:gs pos="100000">
                      <a:srgbClr val="8EB4E3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6" name="Ellipse 98"/>
              <p:cNvSpPr/>
              <p:nvPr/>
            </p:nvSpPr>
            <p:spPr bwMode="auto">
              <a:xfrm>
                <a:off x="6786578" y="1500174"/>
                <a:ext cx="1198946" cy="26223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</p:grpSp>
        <p:grpSp>
          <p:nvGrpSpPr>
            <p:cNvPr id="28" name="Group 77"/>
            <p:cNvGrpSpPr/>
            <p:nvPr/>
          </p:nvGrpSpPr>
          <p:grpSpPr>
            <a:xfrm>
              <a:off x="5105400" y="1676400"/>
              <a:ext cx="1828800" cy="1981994"/>
              <a:chOff x="4038600" y="1674812"/>
              <a:chExt cx="1828800" cy="1981994"/>
            </a:xfrm>
          </p:grpSpPr>
          <p:sp>
            <p:nvSpPr>
              <p:cNvPr id="26" name="TextBox 153"/>
              <p:cNvSpPr txBox="1">
                <a:spLocks noChangeArrowheads="1"/>
              </p:cNvSpPr>
              <p:nvPr/>
            </p:nvSpPr>
            <p:spPr bwMode="auto">
              <a:xfrm>
                <a:off x="4038600" y="1674812"/>
                <a:ext cx="18288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Calibri" pitchFamily="34" charset="0"/>
                  </a:rPr>
                  <a:t>You may enter </a:t>
                </a:r>
                <a:r>
                  <a:rPr lang="en-US" sz="2000" dirty="0" smtClean="0">
                    <a:latin typeface="Calibri" pitchFamily="34" charset="0"/>
                  </a:rPr>
                  <a:t>your text here</a:t>
                </a:r>
                <a:endParaRPr lang="en-US" sz="2000" dirty="0">
                  <a:latin typeface="Calibri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rot="5400000">
                <a:off x="4343400" y="3046412"/>
                <a:ext cx="12192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1881041"/>
            <a:ext cx="9144000" cy="1676400"/>
            <a:chOff x="0" y="2086"/>
            <a:chExt cx="5760" cy="1056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2853515" y="2938414"/>
            <a:ext cx="3438427" cy="3438427"/>
            <a:chOff x="2733773" y="1743173"/>
            <a:chExt cx="3667027" cy="3667027"/>
          </a:xfrm>
          <a:effectLst>
            <a:outerShdw blurRad="1905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14" name="Block Arc 13"/>
            <p:cNvSpPr/>
            <p:nvPr/>
          </p:nvSpPr>
          <p:spPr>
            <a:xfrm>
              <a:off x="2743200" y="1743173"/>
              <a:ext cx="3657600" cy="3657600"/>
            </a:xfrm>
            <a:prstGeom prst="blockArc">
              <a:avLst>
                <a:gd name="adj1" fmla="val 16198399"/>
                <a:gd name="adj2" fmla="val 0"/>
                <a:gd name="adj3" fmla="val 25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sp3d extrusionH="317500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 flipH="1">
              <a:off x="2733773" y="1743173"/>
              <a:ext cx="3657600" cy="3657600"/>
            </a:xfrm>
            <a:prstGeom prst="blockArc">
              <a:avLst>
                <a:gd name="adj1" fmla="val 16198399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sp3d extrusionH="317500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flipV="1">
              <a:off x="2743200" y="1752600"/>
              <a:ext cx="3657600" cy="3657600"/>
            </a:xfrm>
            <a:prstGeom prst="blockArc">
              <a:avLst>
                <a:gd name="adj1" fmla="val 16198399"/>
                <a:gd name="adj2" fmla="val 0"/>
                <a:gd name="adj3" fmla="val 25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sp3d extrusionH="317500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 flipH="1" flipV="1">
              <a:off x="2733773" y="1752600"/>
              <a:ext cx="3657600" cy="3657600"/>
            </a:xfrm>
            <a:prstGeom prst="blockArc">
              <a:avLst>
                <a:gd name="adj1" fmla="val 16198399"/>
                <a:gd name="adj2" fmla="val 0"/>
                <a:gd name="adj3" fmla="val 25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sp3d extrusionH="317500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2"/>
          <p:cNvGrpSpPr/>
          <p:nvPr/>
        </p:nvGrpSpPr>
        <p:grpSpPr>
          <a:xfrm>
            <a:off x="2724346" y="533400"/>
            <a:ext cx="3667027" cy="3667027"/>
            <a:chOff x="2733773" y="1743173"/>
            <a:chExt cx="3667027" cy="3667027"/>
          </a:xfrm>
          <a:scene3d>
            <a:camera prst="perspectiveRelaxed"/>
            <a:lightRig rig="threePt" dir="t"/>
          </a:scene3d>
        </p:grpSpPr>
        <p:sp>
          <p:nvSpPr>
            <p:cNvPr id="6" name="Block Arc 5"/>
            <p:cNvSpPr/>
            <p:nvPr/>
          </p:nvSpPr>
          <p:spPr>
            <a:xfrm>
              <a:off x="2743200" y="1743173"/>
              <a:ext cx="3657600" cy="3657600"/>
            </a:xfrm>
            <a:prstGeom prst="blockArc">
              <a:avLst>
                <a:gd name="adj1" fmla="val 16198399"/>
                <a:gd name="adj2" fmla="val 0"/>
                <a:gd name="adj3" fmla="val 25000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  <a:sp3d extrusionH="317500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Block Arc 3"/>
            <p:cNvSpPr/>
            <p:nvPr/>
          </p:nvSpPr>
          <p:spPr>
            <a:xfrm flipH="1">
              <a:off x="2733773" y="1743173"/>
              <a:ext cx="3657600" cy="3657600"/>
            </a:xfrm>
            <a:prstGeom prst="blockArc">
              <a:avLst>
                <a:gd name="adj1" fmla="val 16198399"/>
                <a:gd name="adj2" fmla="val 0"/>
                <a:gd name="adj3" fmla="val 25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sp3d extrusionH="317500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 flipV="1">
              <a:off x="2743200" y="1752600"/>
              <a:ext cx="3657600" cy="3657600"/>
            </a:xfrm>
            <a:prstGeom prst="blockArc">
              <a:avLst>
                <a:gd name="adj1" fmla="val 16198399"/>
                <a:gd name="adj2" fmla="val 0"/>
                <a:gd name="adj3" fmla="val 25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p3d extrusionH="317500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flipH="1" flipV="1">
              <a:off x="2733773" y="1752600"/>
              <a:ext cx="3657600" cy="3657600"/>
            </a:xfrm>
            <a:prstGeom prst="blockArc">
              <a:avLst>
                <a:gd name="adj1" fmla="val 16198399"/>
                <a:gd name="adj2" fmla="val 0"/>
                <a:gd name="adj3" fmla="val 25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  <a:sp3d extrusionH="317500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686273" y="2695673"/>
              <a:ext cx="1752600" cy="1752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p3d z="127000" extrusionH="3810000" prstMaterial="clear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set of factors related to each other</a:t>
            </a:r>
            <a:endParaRPr lang="en-US" dirty="0"/>
          </a:p>
        </p:txBody>
      </p:sp>
      <p:grpSp>
        <p:nvGrpSpPr>
          <p:cNvPr id="11" name="Group 20"/>
          <p:cNvGrpSpPr/>
          <p:nvPr/>
        </p:nvGrpSpPr>
        <p:grpSpPr>
          <a:xfrm>
            <a:off x="5410200" y="1423841"/>
            <a:ext cx="3352800" cy="568540"/>
            <a:chOff x="5410200" y="2743685"/>
            <a:chExt cx="3352800" cy="568540"/>
          </a:xfrm>
        </p:grpSpPr>
        <p:grpSp>
          <p:nvGrpSpPr>
            <p:cNvPr id="12" name="Group 30"/>
            <p:cNvGrpSpPr/>
            <p:nvPr/>
          </p:nvGrpSpPr>
          <p:grpSpPr>
            <a:xfrm>
              <a:off x="5410200" y="3083625"/>
              <a:ext cx="3352800" cy="228600"/>
              <a:chOff x="5105400" y="3083625"/>
              <a:chExt cx="3352800" cy="2286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5257800" y="3200885"/>
                <a:ext cx="3200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5105400" y="308362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934200" y="274368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13" name="Group 27"/>
          <p:cNvGrpSpPr/>
          <p:nvPr/>
        </p:nvGrpSpPr>
        <p:grpSpPr>
          <a:xfrm>
            <a:off x="5486400" y="2566841"/>
            <a:ext cx="3352800" cy="568540"/>
            <a:chOff x="5410200" y="2743685"/>
            <a:chExt cx="3352800" cy="568540"/>
          </a:xfrm>
        </p:grpSpPr>
        <p:grpSp>
          <p:nvGrpSpPr>
            <p:cNvPr id="18" name="Group 30"/>
            <p:cNvGrpSpPr/>
            <p:nvPr/>
          </p:nvGrpSpPr>
          <p:grpSpPr>
            <a:xfrm>
              <a:off x="5410200" y="3083625"/>
              <a:ext cx="3352800" cy="228600"/>
              <a:chOff x="5105400" y="3083625"/>
              <a:chExt cx="3352800" cy="22860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257800" y="3200885"/>
                <a:ext cx="3200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5105400" y="308362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858000" y="274368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21" name="Group 32"/>
          <p:cNvGrpSpPr/>
          <p:nvPr/>
        </p:nvGrpSpPr>
        <p:grpSpPr>
          <a:xfrm flipH="1">
            <a:off x="152400" y="1400091"/>
            <a:ext cx="3352800" cy="568540"/>
            <a:chOff x="5410200" y="2743685"/>
            <a:chExt cx="3352800" cy="568540"/>
          </a:xfrm>
        </p:grpSpPr>
        <p:grpSp>
          <p:nvGrpSpPr>
            <p:cNvPr id="22" name="Group 30"/>
            <p:cNvGrpSpPr/>
            <p:nvPr/>
          </p:nvGrpSpPr>
          <p:grpSpPr>
            <a:xfrm>
              <a:off x="5410200" y="3083625"/>
              <a:ext cx="3352800" cy="228600"/>
              <a:chOff x="5105400" y="3083625"/>
              <a:chExt cx="3352800" cy="2286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5257800" y="3200885"/>
                <a:ext cx="3200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5105400" y="308362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934200" y="274368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24" name="Group 37"/>
          <p:cNvGrpSpPr/>
          <p:nvPr/>
        </p:nvGrpSpPr>
        <p:grpSpPr>
          <a:xfrm flipH="1">
            <a:off x="228600" y="2543091"/>
            <a:ext cx="3352800" cy="568540"/>
            <a:chOff x="5410200" y="2743685"/>
            <a:chExt cx="3352800" cy="568540"/>
          </a:xfrm>
        </p:grpSpPr>
        <p:grpSp>
          <p:nvGrpSpPr>
            <p:cNvPr id="27" name="Group 30"/>
            <p:cNvGrpSpPr/>
            <p:nvPr/>
          </p:nvGrpSpPr>
          <p:grpSpPr>
            <a:xfrm>
              <a:off x="5410200" y="3083625"/>
              <a:ext cx="3352800" cy="228600"/>
              <a:chOff x="5105400" y="3083625"/>
              <a:chExt cx="3352800" cy="2286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5257800" y="3200885"/>
                <a:ext cx="3200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5105400" y="308362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858000" y="274368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28" name="Group 42"/>
          <p:cNvGrpSpPr/>
          <p:nvPr/>
        </p:nvGrpSpPr>
        <p:grpSpPr>
          <a:xfrm>
            <a:off x="5410200" y="3709841"/>
            <a:ext cx="3352800" cy="568540"/>
            <a:chOff x="5410200" y="2743685"/>
            <a:chExt cx="3352800" cy="568540"/>
          </a:xfrm>
        </p:grpSpPr>
        <p:grpSp>
          <p:nvGrpSpPr>
            <p:cNvPr id="29" name="Group 30"/>
            <p:cNvGrpSpPr/>
            <p:nvPr/>
          </p:nvGrpSpPr>
          <p:grpSpPr>
            <a:xfrm>
              <a:off x="5410200" y="3083625"/>
              <a:ext cx="3352800" cy="228600"/>
              <a:chOff x="5105400" y="3083625"/>
              <a:chExt cx="3352800" cy="2286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5257800" y="3200885"/>
                <a:ext cx="3200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5105400" y="308362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934200" y="274368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33" name="Group 47"/>
          <p:cNvGrpSpPr/>
          <p:nvPr/>
        </p:nvGrpSpPr>
        <p:grpSpPr>
          <a:xfrm>
            <a:off x="5486400" y="4852841"/>
            <a:ext cx="3352800" cy="568540"/>
            <a:chOff x="5410200" y="2743685"/>
            <a:chExt cx="3352800" cy="568540"/>
          </a:xfrm>
        </p:grpSpPr>
        <p:grpSp>
          <p:nvGrpSpPr>
            <p:cNvPr id="34" name="Group 30"/>
            <p:cNvGrpSpPr/>
            <p:nvPr/>
          </p:nvGrpSpPr>
          <p:grpSpPr>
            <a:xfrm>
              <a:off x="5410200" y="3083625"/>
              <a:ext cx="3352800" cy="228600"/>
              <a:chOff x="5105400" y="3083625"/>
              <a:chExt cx="3352800" cy="2286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257800" y="3200885"/>
                <a:ext cx="3200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5105400" y="308362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858000" y="274368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38" name="Group 52"/>
          <p:cNvGrpSpPr/>
          <p:nvPr/>
        </p:nvGrpSpPr>
        <p:grpSpPr>
          <a:xfrm flipH="1">
            <a:off x="152400" y="3686091"/>
            <a:ext cx="3352800" cy="568540"/>
            <a:chOff x="5410200" y="2743685"/>
            <a:chExt cx="3352800" cy="568540"/>
          </a:xfrm>
        </p:grpSpPr>
        <p:grpSp>
          <p:nvGrpSpPr>
            <p:cNvPr id="39" name="Group 30"/>
            <p:cNvGrpSpPr/>
            <p:nvPr/>
          </p:nvGrpSpPr>
          <p:grpSpPr>
            <a:xfrm>
              <a:off x="5410200" y="3083625"/>
              <a:ext cx="3352800" cy="228600"/>
              <a:chOff x="5105400" y="3083625"/>
              <a:chExt cx="3352800" cy="2286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5257800" y="3200885"/>
                <a:ext cx="3200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5105400" y="308362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6934200" y="274368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43" name="Group 57"/>
          <p:cNvGrpSpPr/>
          <p:nvPr/>
        </p:nvGrpSpPr>
        <p:grpSpPr>
          <a:xfrm flipH="1">
            <a:off x="228600" y="4829091"/>
            <a:ext cx="3352800" cy="568540"/>
            <a:chOff x="5410200" y="2743685"/>
            <a:chExt cx="3352800" cy="568540"/>
          </a:xfrm>
        </p:grpSpPr>
        <p:grpSp>
          <p:nvGrpSpPr>
            <p:cNvPr id="44" name="Group 30"/>
            <p:cNvGrpSpPr/>
            <p:nvPr/>
          </p:nvGrpSpPr>
          <p:grpSpPr>
            <a:xfrm>
              <a:off x="5410200" y="3083625"/>
              <a:ext cx="3352800" cy="228600"/>
              <a:chOff x="5105400" y="3083625"/>
              <a:chExt cx="3352800" cy="2286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5257800" y="3200885"/>
                <a:ext cx="3200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5105400" y="308362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6858000" y="274368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6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4038600"/>
            <a:ext cx="9144000" cy="2209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be No. 1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85800" y="3001394"/>
            <a:ext cx="1981200" cy="1981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15900" dist="38100" dir="5400000" sx="111000" sy="111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  <a:sp3d extrusionH="1270000" prstMaterial="dkEdge">
            <a:bevelT w="165100" prst="coolSlant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129036"/>
            <a:ext cx="1489510" cy="3770263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perspectiveContrastingRightFacing">
                <a:rot lat="602308" lon="19877993" rev="0"/>
              </a:camera>
              <a:lightRig rig="balanced" dir="t"/>
            </a:scene3d>
            <a:sp3d extrusionH="381000" prstMaterial="softEdge">
              <a:bevelT w="38100" h="38100"/>
              <a:extrusionClr>
                <a:schemeClr val="tx2">
                  <a:lumMod val="60000"/>
                  <a:lumOff val="40000"/>
                </a:schemeClr>
              </a:extrusionClr>
            </a:sp3d>
          </a:bodyPr>
          <a:lstStyle/>
          <a:p>
            <a:r>
              <a:rPr lang="en-US" sz="239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Franklin Gothic Demi Cond" pitchFamily="34" charset="0"/>
              </a:rPr>
              <a:t>1</a:t>
            </a:r>
            <a:endParaRPr lang="en-US" sz="239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Franklin Gothic Demi Cond" pitchFamily="34" charset="0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2971801" y="4397798"/>
            <a:ext cx="5943600" cy="936202"/>
            <a:chOff x="3657600" y="3265968"/>
            <a:chExt cx="4905153" cy="772632"/>
          </a:xfrm>
          <a:scene3d>
            <a:camera prst="perspectiveRelaxed"/>
            <a:lightRig rig="threePt" dir="t"/>
          </a:scene3d>
        </p:grpSpPr>
        <p:sp>
          <p:nvSpPr>
            <p:cNvPr id="8" name="Chevron 7"/>
            <p:cNvSpPr/>
            <p:nvPr/>
          </p:nvSpPr>
          <p:spPr>
            <a:xfrm flipH="1">
              <a:off x="6733953" y="3265968"/>
              <a:ext cx="1828800" cy="76200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p3d extrusionH="254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 flipH="1">
              <a:off x="5209953" y="3265968"/>
              <a:ext cx="1828800" cy="7620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p3d extrusionH="254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 flipH="1">
              <a:off x="3657600" y="3276600"/>
              <a:ext cx="1828800" cy="76200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p3d extrusionH="254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3048000" y="1883198"/>
            <a:ext cx="4191000" cy="2971800"/>
            <a:chOff x="3048000" y="1600200"/>
            <a:chExt cx="4191000" cy="2971800"/>
          </a:xfrm>
        </p:grpSpPr>
        <p:sp>
          <p:nvSpPr>
            <p:cNvPr id="14" name="TextBox 13"/>
            <p:cNvSpPr txBox="1"/>
            <p:nvPr/>
          </p:nvSpPr>
          <p:spPr>
            <a:xfrm flipH="1">
              <a:off x="3048000" y="1600200"/>
              <a:ext cx="419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Your text here. Your text here. </a:t>
              </a:r>
              <a:endParaRPr lang="en-US" sz="24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124200" y="2057400"/>
              <a:ext cx="3200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894806" y="3276600"/>
              <a:ext cx="2439194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038600" y="44196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4"/>
          <p:cNvGrpSpPr/>
          <p:nvPr/>
        </p:nvGrpSpPr>
        <p:grpSpPr>
          <a:xfrm>
            <a:off x="4267200" y="2492798"/>
            <a:ext cx="4114800" cy="2438400"/>
            <a:chOff x="4267200" y="2209800"/>
            <a:chExt cx="4114800" cy="2438400"/>
          </a:xfrm>
        </p:grpSpPr>
        <p:sp>
          <p:nvSpPr>
            <p:cNvPr id="20" name="TextBox 19"/>
            <p:cNvSpPr txBox="1"/>
            <p:nvPr/>
          </p:nvSpPr>
          <p:spPr>
            <a:xfrm flipH="1">
              <a:off x="4267200" y="2209800"/>
              <a:ext cx="411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Your text here. Your text here. </a:t>
              </a:r>
              <a:endParaRPr lang="en-US" sz="24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419600" y="2667000"/>
              <a:ext cx="3048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25" idx="0"/>
            </p:cNvCxnSpPr>
            <p:nvPr/>
          </p:nvCxnSpPr>
          <p:spPr>
            <a:xfrm rot="5400000">
              <a:off x="5115970" y="3590327"/>
              <a:ext cx="1809303" cy="1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5943600" y="4495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6576235" y="3102398"/>
            <a:ext cx="2133600" cy="1862468"/>
            <a:chOff x="6576235" y="2819400"/>
            <a:chExt cx="2133600" cy="1862468"/>
          </a:xfrm>
        </p:grpSpPr>
        <p:cxnSp>
          <p:nvCxnSpPr>
            <p:cNvPr id="27" name="Straight Connector 26"/>
            <p:cNvCxnSpPr/>
            <p:nvPr/>
          </p:nvCxnSpPr>
          <p:spPr>
            <a:xfrm rot="16200000" flipV="1">
              <a:off x="7239794" y="4114006"/>
              <a:ext cx="1066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58000" y="3581400"/>
              <a:ext cx="1676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flipH="1">
              <a:off x="6576235" y="2819400"/>
              <a:ext cx="2133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Your text here. Your text here. </a:t>
              </a:r>
              <a:endParaRPr lang="en-US" sz="24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7696200" y="4529468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2819400"/>
            <a:ext cx="9144000" cy="1676400"/>
            <a:chOff x="0" y="2086"/>
            <a:chExt cx="5760" cy="1056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Franklin Gothic Medium Cond" pitchFamily="34" charset="0"/>
              </a:rPr>
              <a:t>4 continuous steps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5275" y="3793175"/>
            <a:ext cx="2209800" cy="16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30175">
            <a:solidFill>
              <a:schemeClr val="bg1"/>
            </a:solidFill>
          </a:ln>
          <a:effectLst>
            <a:outerShdw blurRad="3810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8075713" lon="18392743" rev="3458552"/>
            </a:camera>
            <a:lightRig rig="threePt" dir="t"/>
          </a:scene3d>
          <a:sp3d extrusionH="127000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9300" y="3466600"/>
            <a:ext cx="2209800" cy="16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30175">
            <a:solidFill>
              <a:schemeClr val="bg1"/>
            </a:solidFill>
          </a:ln>
          <a:effectLst>
            <a:outerShdw blurRad="3810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8075713" lon="18392743" rev="3458552"/>
            </a:camera>
            <a:lightRig rig="threePt" dir="t"/>
          </a:scene3d>
          <a:sp3d extrusionH="127000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" name="Circular Arrow 5"/>
          <p:cNvSpPr/>
          <p:nvPr/>
        </p:nvSpPr>
        <p:spPr>
          <a:xfrm>
            <a:off x="553200" y="2895600"/>
            <a:ext cx="2209800" cy="2514600"/>
          </a:xfrm>
          <a:prstGeom prst="circularArrow">
            <a:avLst>
              <a:gd name="adj1" fmla="val 12999"/>
              <a:gd name="adj2" fmla="val 2268854"/>
              <a:gd name="adj3" fmla="val 20248452"/>
              <a:gd name="adj4" fmla="val 10685242"/>
              <a:gd name="adj5" fmla="val 1159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2700000" scaled="1"/>
          </a:gradFill>
          <a:ln w="63500">
            <a:noFill/>
          </a:ln>
          <a:effectLst>
            <a:outerShdw blurRad="190500" dist="38100" dir="5400000" sx="111000" sy="111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8448660" lon="19229748" rev="2765578"/>
            </a:camera>
            <a:lightRig rig="harsh" dir="t"/>
          </a:scene3d>
          <a:sp3d extrusionH="76200" prstMaterial="dkEdge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119750"/>
            <a:ext cx="2209800" cy="16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30175">
            <a:solidFill>
              <a:schemeClr val="bg1"/>
            </a:solidFill>
          </a:ln>
          <a:effectLst>
            <a:outerShdw blurRad="3810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8075713" lon="18392743" rev="3458552"/>
            </a:camera>
            <a:lightRig rig="threePt" dir="t"/>
          </a:scene3d>
          <a:sp3d extrusionH="127000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4000" y="3136075"/>
            <a:ext cx="2209800" cy="16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30175">
            <a:solidFill>
              <a:schemeClr val="bg1"/>
            </a:solidFill>
          </a:ln>
          <a:effectLst>
            <a:outerShdw blurRad="3810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8075713" lon="18392743" rev="3458552"/>
            </a:camera>
            <a:lightRig rig="threePt" dir="t"/>
          </a:scene3d>
          <a:sp3d extrusionH="127000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2991600" y="2514600"/>
            <a:ext cx="2209800" cy="2514600"/>
          </a:xfrm>
          <a:prstGeom prst="circularArrow">
            <a:avLst>
              <a:gd name="adj1" fmla="val 12999"/>
              <a:gd name="adj2" fmla="val 2268854"/>
              <a:gd name="adj3" fmla="val 20248452"/>
              <a:gd name="adj4" fmla="val 10685242"/>
              <a:gd name="adj5" fmla="val 1159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2700000" scaled="1"/>
          </a:gradFill>
          <a:ln w="63500">
            <a:noFill/>
          </a:ln>
          <a:effectLst>
            <a:outerShdw blurRad="190500" dist="38100" dir="5400000" sx="111000" sy="111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8448660" lon="19229748" rev="2765578"/>
            </a:camera>
            <a:lightRig rig="harsh" dir="t"/>
          </a:scene3d>
          <a:sp3d extrusionH="76200" prstMaterial="dkEdge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Circular Arrow 11"/>
          <p:cNvSpPr/>
          <p:nvPr/>
        </p:nvSpPr>
        <p:spPr>
          <a:xfrm>
            <a:off x="5430000" y="2209800"/>
            <a:ext cx="2209800" cy="2514600"/>
          </a:xfrm>
          <a:prstGeom prst="circularArrow">
            <a:avLst>
              <a:gd name="adj1" fmla="val 12999"/>
              <a:gd name="adj2" fmla="val 2268854"/>
              <a:gd name="adj3" fmla="val 20248452"/>
              <a:gd name="adj4" fmla="val 10685242"/>
              <a:gd name="adj5" fmla="val 1159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2700000" scaled="1"/>
          </a:gradFill>
          <a:ln w="63500">
            <a:noFill/>
          </a:ln>
          <a:effectLst>
            <a:outerShdw blurRad="190500" dist="38100" dir="5400000" sx="111000" sy="111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8448660" lon="19229748" rev="2765578"/>
            </a:camera>
            <a:lightRig rig="harsh" dir="t"/>
          </a:scene3d>
          <a:sp3d extrusionH="76200" prstMaterial="dkEdge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9" name="Gruppe 72"/>
          <p:cNvGrpSpPr>
            <a:grpSpLocks/>
          </p:cNvGrpSpPr>
          <p:nvPr/>
        </p:nvGrpSpPr>
        <p:grpSpPr bwMode="auto">
          <a:xfrm>
            <a:off x="553200" y="4114800"/>
            <a:ext cx="894600" cy="1003178"/>
            <a:chOff x="6736239" y="307975"/>
            <a:chExt cx="1336199" cy="1454438"/>
          </a:xfrm>
        </p:grpSpPr>
        <p:grpSp>
          <p:nvGrpSpPr>
            <p:cNvPr id="10" name="Gruppe 69"/>
            <p:cNvGrpSpPr>
              <a:grpSpLocks/>
            </p:cNvGrpSpPr>
            <p:nvPr/>
          </p:nvGrpSpPr>
          <p:grpSpPr bwMode="auto">
            <a:xfrm>
              <a:off x="6736239" y="307975"/>
              <a:ext cx="1336199" cy="1335088"/>
              <a:chOff x="6990733" y="4742888"/>
              <a:chExt cx="1335699" cy="1335810"/>
            </a:xfrm>
          </p:grpSpPr>
          <p:sp>
            <p:nvSpPr>
              <p:cNvPr id="20" name="Ellipse 99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21" name="Ellipse 100"/>
              <p:cNvSpPr>
                <a:spLocks noChangeArrowheads="1"/>
              </p:cNvSpPr>
              <p:nvPr/>
            </p:nvSpPr>
            <p:spPr bwMode="auto">
              <a:xfrm>
                <a:off x="7169968" y="4786328"/>
                <a:ext cx="982937" cy="72132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9" name="Ellipse 98"/>
            <p:cNvSpPr/>
            <p:nvPr/>
          </p:nvSpPr>
          <p:spPr bwMode="auto">
            <a:xfrm>
              <a:off x="6786578" y="1500174"/>
              <a:ext cx="1198946" cy="262239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  <p:grpSp>
        <p:nvGrpSpPr>
          <p:cNvPr id="13" name="Gruppe 72"/>
          <p:cNvGrpSpPr>
            <a:grpSpLocks/>
          </p:cNvGrpSpPr>
          <p:nvPr/>
        </p:nvGrpSpPr>
        <p:grpSpPr bwMode="auto">
          <a:xfrm>
            <a:off x="2915400" y="3733800"/>
            <a:ext cx="894600" cy="1003178"/>
            <a:chOff x="6736239" y="307975"/>
            <a:chExt cx="1336199" cy="1454438"/>
          </a:xfrm>
        </p:grpSpPr>
        <p:grpSp>
          <p:nvGrpSpPr>
            <p:cNvPr id="14" name="Gruppe 69"/>
            <p:cNvGrpSpPr>
              <a:grpSpLocks/>
            </p:cNvGrpSpPr>
            <p:nvPr/>
          </p:nvGrpSpPr>
          <p:grpSpPr bwMode="auto">
            <a:xfrm>
              <a:off x="6736239" y="307975"/>
              <a:ext cx="1336199" cy="1335088"/>
              <a:chOff x="6990733" y="4742888"/>
              <a:chExt cx="1335699" cy="1335810"/>
            </a:xfrm>
          </p:grpSpPr>
          <p:sp>
            <p:nvSpPr>
              <p:cNvPr id="25" name="Ellipse 99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26" name="Ellipse 100"/>
              <p:cNvSpPr>
                <a:spLocks noChangeArrowheads="1"/>
              </p:cNvSpPr>
              <p:nvPr/>
            </p:nvSpPr>
            <p:spPr bwMode="auto">
              <a:xfrm>
                <a:off x="7169968" y="4786328"/>
                <a:ext cx="982937" cy="72132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24" name="Ellipse 98"/>
            <p:cNvSpPr/>
            <p:nvPr/>
          </p:nvSpPr>
          <p:spPr bwMode="auto">
            <a:xfrm>
              <a:off x="6786578" y="1500174"/>
              <a:ext cx="1198946" cy="262239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  <p:grpSp>
        <p:nvGrpSpPr>
          <p:cNvPr id="15" name="Gruppe 72"/>
          <p:cNvGrpSpPr>
            <a:grpSpLocks/>
          </p:cNvGrpSpPr>
          <p:nvPr/>
        </p:nvGrpSpPr>
        <p:grpSpPr bwMode="auto">
          <a:xfrm>
            <a:off x="5201400" y="3416422"/>
            <a:ext cx="894600" cy="1003178"/>
            <a:chOff x="6736239" y="307975"/>
            <a:chExt cx="1336199" cy="1454438"/>
          </a:xfrm>
        </p:grpSpPr>
        <p:grpSp>
          <p:nvGrpSpPr>
            <p:cNvPr id="16" name="Gruppe 69"/>
            <p:cNvGrpSpPr>
              <a:grpSpLocks/>
            </p:cNvGrpSpPr>
            <p:nvPr/>
          </p:nvGrpSpPr>
          <p:grpSpPr bwMode="auto">
            <a:xfrm>
              <a:off x="6736239" y="307975"/>
              <a:ext cx="1336199" cy="1335088"/>
              <a:chOff x="6990733" y="4742888"/>
              <a:chExt cx="1335699" cy="1335810"/>
            </a:xfrm>
          </p:grpSpPr>
          <p:sp>
            <p:nvSpPr>
              <p:cNvPr id="30" name="Ellipse 99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31" name="Ellipse 100"/>
              <p:cNvSpPr>
                <a:spLocks noChangeArrowheads="1"/>
              </p:cNvSpPr>
              <p:nvPr/>
            </p:nvSpPr>
            <p:spPr bwMode="auto">
              <a:xfrm>
                <a:off x="7169968" y="4786328"/>
                <a:ext cx="982937" cy="72132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29" name="Ellipse 98"/>
            <p:cNvSpPr/>
            <p:nvPr/>
          </p:nvSpPr>
          <p:spPr bwMode="auto">
            <a:xfrm>
              <a:off x="6786578" y="1500174"/>
              <a:ext cx="1198946" cy="262239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  <p:grpSp>
        <p:nvGrpSpPr>
          <p:cNvPr id="17" name="Gruppe 72"/>
          <p:cNvGrpSpPr>
            <a:grpSpLocks/>
          </p:cNvGrpSpPr>
          <p:nvPr/>
        </p:nvGrpSpPr>
        <p:grpSpPr bwMode="auto">
          <a:xfrm>
            <a:off x="7639800" y="3111622"/>
            <a:ext cx="894600" cy="1003178"/>
            <a:chOff x="6736239" y="307975"/>
            <a:chExt cx="1336199" cy="1454438"/>
          </a:xfrm>
        </p:grpSpPr>
        <p:grpSp>
          <p:nvGrpSpPr>
            <p:cNvPr id="18" name="Gruppe 69"/>
            <p:cNvGrpSpPr>
              <a:grpSpLocks/>
            </p:cNvGrpSpPr>
            <p:nvPr/>
          </p:nvGrpSpPr>
          <p:grpSpPr bwMode="auto">
            <a:xfrm>
              <a:off x="6736239" y="307975"/>
              <a:ext cx="1336199" cy="1335088"/>
              <a:chOff x="6990733" y="4742888"/>
              <a:chExt cx="1335699" cy="1335810"/>
            </a:xfrm>
          </p:grpSpPr>
          <p:sp>
            <p:nvSpPr>
              <p:cNvPr id="35" name="Ellipse 99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36" name="Ellipse 100"/>
              <p:cNvSpPr>
                <a:spLocks noChangeArrowheads="1"/>
              </p:cNvSpPr>
              <p:nvPr/>
            </p:nvSpPr>
            <p:spPr bwMode="auto">
              <a:xfrm>
                <a:off x="7169968" y="4786328"/>
                <a:ext cx="982937" cy="72132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34" name="Ellipse 98"/>
            <p:cNvSpPr/>
            <p:nvPr/>
          </p:nvSpPr>
          <p:spPr bwMode="auto">
            <a:xfrm>
              <a:off x="6786578" y="1500174"/>
              <a:ext cx="1198946" cy="262239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51792" y="43032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1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72427" y="391208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2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99992" y="36054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3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24537" y="32904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4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" y="55626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67000" y="51816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76800" y="48006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04558" y="45720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>
          <a:xfrm>
            <a:off x="4572000" y="3733800"/>
            <a:ext cx="1828800" cy="2093603"/>
          </a:xfrm>
          <a:prstGeom prst="downArrow">
            <a:avLst>
              <a:gd name="adj1" fmla="val 57430"/>
              <a:gd name="adj2" fmla="val 34648"/>
            </a:avLst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isometricOffAxis2Top">
              <a:rot lat="20241520" lon="3757095" rev="1775295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302369" y="2590800"/>
            <a:ext cx="1260231" cy="1694822"/>
          </a:xfrm>
          <a:prstGeom prst="downArrow">
            <a:avLst>
              <a:gd name="adj1" fmla="val 57430"/>
              <a:gd name="adj2" fmla="val 34648"/>
            </a:avLst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isometricOffAxis2Top">
              <a:rot lat="20432882" lon="17992276" rev="3466186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139732" y="1657978"/>
            <a:ext cx="1489668" cy="1694822"/>
          </a:xfrm>
          <a:prstGeom prst="downArrow">
            <a:avLst>
              <a:gd name="adj1" fmla="val 57430"/>
              <a:gd name="adj2" fmla="val 34648"/>
            </a:avLst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isometricOffAxis2Top">
              <a:rot lat="20663210" lon="4308898" rev="17597735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086600" y="1246880"/>
            <a:ext cx="663880" cy="1191520"/>
          </a:xfrm>
          <a:prstGeom prst="downArrow">
            <a:avLst>
              <a:gd name="adj1" fmla="val 50000"/>
              <a:gd name="adj2" fmla="val 73657"/>
            </a:avLst>
          </a:prstGeom>
          <a:solidFill>
            <a:srgbClr val="662624"/>
          </a:solidFill>
          <a:ln>
            <a:noFill/>
          </a:ln>
          <a:scene3d>
            <a:camera prst="isometricOffAxis2Top">
              <a:rot lat="19570705" lon="3711775" rev="1756702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15708" y="1828800"/>
            <a:ext cx="1768510" cy="96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165" y="2721429"/>
            <a:ext cx="2026231" cy="110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7800" y="3657600"/>
            <a:ext cx="2566560" cy="140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52600" y="4711002"/>
            <a:ext cx="3377052" cy="184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10530" y="1217455"/>
            <a:ext cx="1400070" cy="76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e 72"/>
          <p:cNvGrpSpPr>
            <a:grpSpLocks/>
          </p:cNvGrpSpPr>
          <p:nvPr/>
        </p:nvGrpSpPr>
        <p:grpSpPr bwMode="auto">
          <a:xfrm>
            <a:off x="2819400" y="4114800"/>
            <a:ext cx="1115440" cy="1304132"/>
            <a:chOff x="6736239" y="307975"/>
            <a:chExt cx="1336199" cy="1454438"/>
          </a:xfrm>
        </p:grpSpPr>
        <p:sp>
          <p:nvSpPr>
            <p:cNvPr id="25" name="Ellipse 98"/>
            <p:cNvSpPr/>
            <p:nvPr/>
          </p:nvSpPr>
          <p:spPr bwMode="auto">
            <a:xfrm>
              <a:off x="6786578" y="1500174"/>
              <a:ext cx="1198946" cy="262239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3" name="Gruppe 69"/>
            <p:cNvGrpSpPr>
              <a:grpSpLocks/>
            </p:cNvGrpSpPr>
            <p:nvPr/>
          </p:nvGrpSpPr>
          <p:grpSpPr bwMode="auto">
            <a:xfrm>
              <a:off x="6736239" y="307975"/>
              <a:ext cx="1336199" cy="1335088"/>
              <a:chOff x="6990733" y="4742888"/>
              <a:chExt cx="1335699" cy="1335810"/>
            </a:xfrm>
          </p:grpSpPr>
          <p:sp>
            <p:nvSpPr>
              <p:cNvPr id="26" name="Ellipse 99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27" name="Ellipse 100"/>
              <p:cNvSpPr>
                <a:spLocks noChangeArrowheads="1"/>
              </p:cNvSpPr>
              <p:nvPr/>
            </p:nvSpPr>
            <p:spPr bwMode="auto">
              <a:xfrm>
                <a:off x="7169968" y="4786328"/>
                <a:ext cx="982937" cy="72132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0" y="3886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Phase 5: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Project marketed successfully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3600" y="5029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Phase 4:</a:t>
            </a:r>
          </a:p>
          <a:p>
            <a:r>
              <a:rPr lang="en-US" sz="2400" dirty="0" smtClean="0">
                <a:latin typeface="Calibri" pitchFamily="34" charset="0"/>
              </a:rPr>
              <a:t>Front facade finished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3000" y="2133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Phase 3: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Construction completed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800" y="2590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Phase 2:</a:t>
            </a:r>
          </a:p>
          <a:p>
            <a:r>
              <a:rPr lang="en-US" sz="2400" dirty="0" smtClean="0">
                <a:latin typeface="Calibri" pitchFamily="34" charset="0"/>
              </a:rPr>
              <a:t>Foundation laid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8200" y="609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Phase 1: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Approval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33400" y="6096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Franklin Gothic Medium Cond" pitchFamily="34" charset="0"/>
                <a:ea typeface="+mj-ea"/>
                <a:cs typeface="+mj-cs"/>
              </a:rPr>
              <a:t>Your Title Text Here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 Con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1905000"/>
            <a:ext cx="9144000" cy="1676400"/>
            <a:chOff x="0" y="2086"/>
            <a:chExt cx="5760" cy="1056"/>
          </a:xfrm>
        </p:grpSpPr>
        <p:sp>
          <p:nvSpPr>
            <p:cNvPr id="22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steps in a process</a:t>
            </a:r>
            <a:endParaRPr lang="en-US" dirty="0"/>
          </a:p>
        </p:txBody>
      </p:sp>
      <p:grpSp>
        <p:nvGrpSpPr>
          <p:cNvPr id="5" name="Group 9"/>
          <p:cNvGrpSpPr/>
          <p:nvPr/>
        </p:nvGrpSpPr>
        <p:grpSpPr>
          <a:xfrm>
            <a:off x="381001" y="1295400"/>
            <a:ext cx="6874540" cy="4638020"/>
            <a:chOff x="1049566" y="1978736"/>
            <a:chExt cx="5469028" cy="3803618"/>
          </a:xfrm>
          <a:effectLst>
            <a:outerShdw blurRad="2540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616785" y="1978736"/>
              <a:ext cx="1901809" cy="2272662"/>
            </a:xfrm>
            <a:custGeom>
              <a:avLst/>
              <a:gdLst/>
              <a:ahLst/>
              <a:cxnLst>
                <a:cxn ang="0">
                  <a:pos x="1600" y="1600"/>
                </a:cxn>
                <a:cxn ang="0">
                  <a:pos x="1592" y="1436"/>
                </a:cxn>
                <a:cxn ang="0">
                  <a:pos x="1568" y="1278"/>
                </a:cxn>
                <a:cxn ang="0">
                  <a:pos x="1528" y="1124"/>
                </a:cxn>
                <a:cxn ang="0">
                  <a:pos x="1474" y="978"/>
                </a:cxn>
                <a:cxn ang="0">
                  <a:pos x="1408" y="838"/>
                </a:cxn>
                <a:cxn ang="0">
                  <a:pos x="1328" y="706"/>
                </a:cxn>
                <a:cxn ang="0">
                  <a:pos x="1236" y="582"/>
                </a:cxn>
                <a:cxn ang="0">
                  <a:pos x="1132" y="470"/>
                </a:cxn>
                <a:cxn ang="0">
                  <a:pos x="1020" y="366"/>
                </a:cxn>
                <a:cxn ang="0">
                  <a:pos x="896" y="274"/>
                </a:cxn>
                <a:cxn ang="0">
                  <a:pos x="764" y="194"/>
                </a:cxn>
                <a:cxn ang="0">
                  <a:pos x="624" y="126"/>
                </a:cxn>
                <a:cxn ang="0">
                  <a:pos x="478" y="72"/>
                </a:cxn>
                <a:cxn ang="0">
                  <a:pos x="324" y="32"/>
                </a:cxn>
                <a:cxn ang="0">
                  <a:pos x="166" y="8"/>
                </a:cxn>
                <a:cxn ang="0">
                  <a:pos x="2" y="0"/>
                </a:cxn>
                <a:cxn ang="0">
                  <a:pos x="312" y="318"/>
                </a:cxn>
                <a:cxn ang="0">
                  <a:pos x="2" y="636"/>
                </a:cxn>
                <a:cxn ang="0">
                  <a:pos x="0" y="640"/>
                </a:cxn>
                <a:cxn ang="0">
                  <a:pos x="98" y="644"/>
                </a:cxn>
                <a:cxn ang="0">
                  <a:pos x="194" y="660"/>
                </a:cxn>
                <a:cxn ang="0">
                  <a:pos x="286" y="684"/>
                </a:cxn>
                <a:cxn ang="0">
                  <a:pos x="374" y="716"/>
                </a:cxn>
                <a:cxn ang="0">
                  <a:pos x="458" y="756"/>
                </a:cxn>
                <a:cxn ang="0">
                  <a:pos x="536" y="804"/>
                </a:cxn>
                <a:cxn ang="0">
                  <a:pos x="610" y="860"/>
                </a:cxn>
                <a:cxn ang="0">
                  <a:pos x="678" y="920"/>
                </a:cxn>
                <a:cxn ang="0">
                  <a:pos x="740" y="990"/>
                </a:cxn>
                <a:cxn ang="0">
                  <a:pos x="796" y="1064"/>
                </a:cxn>
                <a:cxn ang="0">
                  <a:pos x="844" y="1142"/>
                </a:cxn>
                <a:cxn ang="0">
                  <a:pos x="884" y="1226"/>
                </a:cxn>
                <a:cxn ang="0">
                  <a:pos x="916" y="1314"/>
                </a:cxn>
                <a:cxn ang="0">
                  <a:pos x="940" y="1406"/>
                </a:cxn>
                <a:cxn ang="0">
                  <a:pos x="956" y="1502"/>
                </a:cxn>
                <a:cxn ang="0">
                  <a:pos x="960" y="1600"/>
                </a:cxn>
                <a:cxn ang="0">
                  <a:pos x="1120" y="1756"/>
                </a:cxn>
                <a:cxn ang="0">
                  <a:pos x="1438" y="1756"/>
                </a:cxn>
                <a:cxn ang="0">
                  <a:pos x="1600" y="1600"/>
                </a:cxn>
              </a:cxnLst>
              <a:rect l="0" t="0" r="r" b="b"/>
              <a:pathLst>
                <a:path w="1600" h="1912">
                  <a:moveTo>
                    <a:pt x="1600" y="1600"/>
                  </a:moveTo>
                  <a:lnTo>
                    <a:pt x="1600" y="1600"/>
                  </a:lnTo>
                  <a:lnTo>
                    <a:pt x="1598" y="1518"/>
                  </a:lnTo>
                  <a:lnTo>
                    <a:pt x="1592" y="1436"/>
                  </a:lnTo>
                  <a:lnTo>
                    <a:pt x="1582" y="1356"/>
                  </a:lnTo>
                  <a:lnTo>
                    <a:pt x="1568" y="1278"/>
                  </a:lnTo>
                  <a:lnTo>
                    <a:pt x="1550" y="1200"/>
                  </a:lnTo>
                  <a:lnTo>
                    <a:pt x="1528" y="1124"/>
                  </a:lnTo>
                  <a:lnTo>
                    <a:pt x="1504" y="1050"/>
                  </a:lnTo>
                  <a:lnTo>
                    <a:pt x="1474" y="978"/>
                  </a:lnTo>
                  <a:lnTo>
                    <a:pt x="1442" y="906"/>
                  </a:lnTo>
                  <a:lnTo>
                    <a:pt x="1408" y="838"/>
                  </a:lnTo>
                  <a:lnTo>
                    <a:pt x="1368" y="770"/>
                  </a:lnTo>
                  <a:lnTo>
                    <a:pt x="1328" y="706"/>
                  </a:lnTo>
                  <a:lnTo>
                    <a:pt x="1282" y="644"/>
                  </a:lnTo>
                  <a:lnTo>
                    <a:pt x="1236" y="582"/>
                  </a:lnTo>
                  <a:lnTo>
                    <a:pt x="1186" y="524"/>
                  </a:lnTo>
                  <a:lnTo>
                    <a:pt x="1132" y="470"/>
                  </a:lnTo>
                  <a:lnTo>
                    <a:pt x="1078" y="416"/>
                  </a:lnTo>
                  <a:lnTo>
                    <a:pt x="1020" y="366"/>
                  </a:lnTo>
                  <a:lnTo>
                    <a:pt x="958" y="318"/>
                  </a:lnTo>
                  <a:lnTo>
                    <a:pt x="896" y="274"/>
                  </a:lnTo>
                  <a:lnTo>
                    <a:pt x="832" y="232"/>
                  </a:lnTo>
                  <a:lnTo>
                    <a:pt x="764" y="194"/>
                  </a:lnTo>
                  <a:lnTo>
                    <a:pt x="696" y="158"/>
                  </a:lnTo>
                  <a:lnTo>
                    <a:pt x="624" y="126"/>
                  </a:lnTo>
                  <a:lnTo>
                    <a:pt x="552" y="98"/>
                  </a:lnTo>
                  <a:lnTo>
                    <a:pt x="478" y="72"/>
                  </a:lnTo>
                  <a:lnTo>
                    <a:pt x="402" y="50"/>
                  </a:lnTo>
                  <a:lnTo>
                    <a:pt x="324" y="32"/>
                  </a:lnTo>
                  <a:lnTo>
                    <a:pt x="246" y="18"/>
                  </a:lnTo>
                  <a:lnTo>
                    <a:pt x="166" y="8"/>
                  </a:lnTo>
                  <a:lnTo>
                    <a:pt x="86" y="2"/>
                  </a:lnTo>
                  <a:lnTo>
                    <a:pt x="2" y="0"/>
                  </a:lnTo>
                  <a:lnTo>
                    <a:pt x="158" y="158"/>
                  </a:lnTo>
                  <a:lnTo>
                    <a:pt x="312" y="318"/>
                  </a:lnTo>
                  <a:lnTo>
                    <a:pt x="158" y="476"/>
                  </a:lnTo>
                  <a:lnTo>
                    <a:pt x="2" y="636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50" y="642"/>
                  </a:lnTo>
                  <a:lnTo>
                    <a:pt x="98" y="644"/>
                  </a:lnTo>
                  <a:lnTo>
                    <a:pt x="146" y="652"/>
                  </a:lnTo>
                  <a:lnTo>
                    <a:pt x="194" y="660"/>
                  </a:lnTo>
                  <a:lnTo>
                    <a:pt x="240" y="670"/>
                  </a:lnTo>
                  <a:lnTo>
                    <a:pt x="286" y="684"/>
                  </a:lnTo>
                  <a:lnTo>
                    <a:pt x="330" y="698"/>
                  </a:lnTo>
                  <a:lnTo>
                    <a:pt x="374" y="716"/>
                  </a:lnTo>
                  <a:lnTo>
                    <a:pt x="416" y="734"/>
                  </a:lnTo>
                  <a:lnTo>
                    <a:pt x="458" y="756"/>
                  </a:lnTo>
                  <a:lnTo>
                    <a:pt x="498" y="778"/>
                  </a:lnTo>
                  <a:lnTo>
                    <a:pt x="536" y="804"/>
                  </a:lnTo>
                  <a:lnTo>
                    <a:pt x="574" y="830"/>
                  </a:lnTo>
                  <a:lnTo>
                    <a:pt x="610" y="860"/>
                  </a:lnTo>
                  <a:lnTo>
                    <a:pt x="646" y="890"/>
                  </a:lnTo>
                  <a:lnTo>
                    <a:pt x="678" y="920"/>
                  </a:lnTo>
                  <a:lnTo>
                    <a:pt x="710" y="954"/>
                  </a:lnTo>
                  <a:lnTo>
                    <a:pt x="740" y="990"/>
                  </a:lnTo>
                  <a:lnTo>
                    <a:pt x="770" y="1026"/>
                  </a:lnTo>
                  <a:lnTo>
                    <a:pt x="796" y="1064"/>
                  </a:lnTo>
                  <a:lnTo>
                    <a:pt x="822" y="1102"/>
                  </a:lnTo>
                  <a:lnTo>
                    <a:pt x="844" y="1142"/>
                  </a:lnTo>
                  <a:lnTo>
                    <a:pt x="866" y="1184"/>
                  </a:lnTo>
                  <a:lnTo>
                    <a:pt x="884" y="1226"/>
                  </a:lnTo>
                  <a:lnTo>
                    <a:pt x="902" y="1270"/>
                  </a:lnTo>
                  <a:lnTo>
                    <a:pt x="916" y="1314"/>
                  </a:lnTo>
                  <a:lnTo>
                    <a:pt x="930" y="1360"/>
                  </a:lnTo>
                  <a:lnTo>
                    <a:pt x="940" y="1406"/>
                  </a:lnTo>
                  <a:lnTo>
                    <a:pt x="948" y="1454"/>
                  </a:lnTo>
                  <a:lnTo>
                    <a:pt x="956" y="1502"/>
                  </a:lnTo>
                  <a:lnTo>
                    <a:pt x="958" y="1550"/>
                  </a:lnTo>
                  <a:lnTo>
                    <a:pt x="960" y="1600"/>
                  </a:lnTo>
                  <a:lnTo>
                    <a:pt x="962" y="1602"/>
                  </a:lnTo>
                  <a:lnTo>
                    <a:pt x="1120" y="1756"/>
                  </a:lnTo>
                  <a:lnTo>
                    <a:pt x="1280" y="1912"/>
                  </a:lnTo>
                  <a:lnTo>
                    <a:pt x="1438" y="1756"/>
                  </a:lnTo>
                  <a:lnTo>
                    <a:pt x="1598" y="1602"/>
                  </a:lnTo>
                  <a:lnTo>
                    <a:pt x="1600" y="16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8100" cmpd="sng">
              <a:noFill/>
              <a:prstDash val="solid"/>
              <a:round/>
              <a:headEnd/>
              <a:tailEnd/>
            </a:ln>
            <a:sp3d extrusionH="254000" prstMaterial="dkEdge">
              <a:bevelT w="139700" prst="cross"/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245932" y="3880545"/>
              <a:ext cx="2272662" cy="1901809"/>
            </a:xfrm>
            <a:custGeom>
              <a:avLst/>
              <a:gdLst/>
              <a:ahLst/>
              <a:cxnLst>
                <a:cxn ang="0">
                  <a:pos x="312" y="1600"/>
                </a:cxn>
                <a:cxn ang="0">
                  <a:pos x="476" y="1592"/>
                </a:cxn>
                <a:cxn ang="0">
                  <a:pos x="634" y="1566"/>
                </a:cxn>
                <a:cxn ang="0">
                  <a:pos x="788" y="1528"/>
                </a:cxn>
                <a:cxn ang="0">
                  <a:pos x="934" y="1474"/>
                </a:cxn>
                <a:cxn ang="0">
                  <a:pos x="1074" y="1406"/>
                </a:cxn>
                <a:cxn ang="0">
                  <a:pos x="1206" y="1326"/>
                </a:cxn>
                <a:cxn ang="0">
                  <a:pos x="1330" y="1234"/>
                </a:cxn>
                <a:cxn ang="0">
                  <a:pos x="1442" y="1132"/>
                </a:cxn>
                <a:cxn ang="0">
                  <a:pos x="1546" y="1018"/>
                </a:cxn>
                <a:cxn ang="0">
                  <a:pos x="1638" y="896"/>
                </a:cxn>
                <a:cxn ang="0">
                  <a:pos x="1718" y="764"/>
                </a:cxn>
                <a:cxn ang="0">
                  <a:pos x="1786" y="624"/>
                </a:cxn>
                <a:cxn ang="0">
                  <a:pos x="1840" y="478"/>
                </a:cxn>
                <a:cxn ang="0">
                  <a:pos x="1880" y="324"/>
                </a:cxn>
                <a:cxn ang="0">
                  <a:pos x="1904" y="166"/>
                </a:cxn>
                <a:cxn ang="0">
                  <a:pos x="1912" y="2"/>
                </a:cxn>
                <a:cxn ang="0">
                  <a:pos x="1594" y="312"/>
                </a:cxn>
                <a:cxn ang="0">
                  <a:pos x="1276" y="2"/>
                </a:cxn>
                <a:cxn ang="0">
                  <a:pos x="1272" y="0"/>
                </a:cxn>
                <a:cxn ang="0">
                  <a:pos x="1268" y="98"/>
                </a:cxn>
                <a:cxn ang="0">
                  <a:pos x="1252" y="192"/>
                </a:cxn>
                <a:cxn ang="0">
                  <a:pos x="1228" y="284"/>
                </a:cxn>
                <a:cxn ang="0">
                  <a:pos x="1196" y="374"/>
                </a:cxn>
                <a:cxn ang="0">
                  <a:pos x="1156" y="458"/>
                </a:cxn>
                <a:cxn ang="0">
                  <a:pos x="1108" y="536"/>
                </a:cxn>
                <a:cxn ang="0">
                  <a:pos x="1052" y="610"/>
                </a:cxn>
                <a:cxn ang="0">
                  <a:pos x="992" y="678"/>
                </a:cxn>
                <a:cxn ang="0">
                  <a:pos x="922" y="740"/>
                </a:cxn>
                <a:cxn ang="0">
                  <a:pos x="848" y="796"/>
                </a:cxn>
                <a:cxn ang="0">
                  <a:pos x="770" y="844"/>
                </a:cxn>
                <a:cxn ang="0">
                  <a:pos x="686" y="884"/>
                </a:cxn>
                <a:cxn ang="0">
                  <a:pos x="598" y="916"/>
                </a:cxn>
                <a:cxn ang="0">
                  <a:pos x="506" y="940"/>
                </a:cxn>
                <a:cxn ang="0">
                  <a:pos x="410" y="954"/>
                </a:cxn>
                <a:cxn ang="0">
                  <a:pos x="312" y="960"/>
                </a:cxn>
                <a:cxn ang="0">
                  <a:pos x="156" y="1120"/>
                </a:cxn>
                <a:cxn ang="0">
                  <a:pos x="156" y="1438"/>
                </a:cxn>
                <a:cxn ang="0">
                  <a:pos x="312" y="1600"/>
                </a:cxn>
              </a:cxnLst>
              <a:rect l="0" t="0" r="r" b="b"/>
              <a:pathLst>
                <a:path w="1912" h="1600">
                  <a:moveTo>
                    <a:pt x="312" y="1600"/>
                  </a:moveTo>
                  <a:lnTo>
                    <a:pt x="312" y="1600"/>
                  </a:lnTo>
                  <a:lnTo>
                    <a:pt x="394" y="1598"/>
                  </a:lnTo>
                  <a:lnTo>
                    <a:pt x="476" y="1592"/>
                  </a:lnTo>
                  <a:lnTo>
                    <a:pt x="556" y="1580"/>
                  </a:lnTo>
                  <a:lnTo>
                    <a:pt x="634" y="1566"/>
                  </a:lnTo>
                  <a:lnTo>
                    <a:pt x="712" y="1550"/>
                  </a:lnTo>
                  <a:lnTo>
                    <a:pt x="788" y="1528"/>
                  </a:lnTo>
                  <a:lnTo>
                    <a:pt x="862" y="1502"/>
                  </a:lnTo>
                  <a:lnTo>
                    <a:pt x="934" y="1474"/>
                  </a:lnTo>
                  <a:lnTo>
                    <a:pt x="1006" y="1442"/>
                  </a:lnTo>
                  <a:lnTo>
                    <a:pt x="1074" y="1406"/>
                  </a:lnTo>
                  <a:lnTo>
                    <a:pt x="1142" y="1368"/>
                  </a:lnTo>
                  <a:lnTo>
                    <a:pt x="1206" y="1326"/>
                  </a:lnTo>
                  <a:lnTo>
                    <a:pt x="1268" y="1282"/>
                  </a:lnTo>
                  <a:lnTo>
                    <a:pt x="1330" y="1234"/>
                  </a:lnTo>
                  <a:lnTo>
                    <a:pt x="1388" y="1184"/>
                  </a:lnTo>
                  <a:lnTo>
                    <a:pt x="1442" y="1132"/>
                  </a:lnTo>
                  <a:lnTo>
                    <a:pt x="1496" y="1076"/>
                  </a:lnTo>
                  <a:lnTo>
                    <a:pt x="1546" y="1018"/>
                  </a:lnTo>
                  <a:lnTo>
                    <a:pt x="1594" y="958"/>
                  </a:lnTo>
                  <a:lnTo>
                    <a:pt x="1638" y="896"/>
                  </a:lnTo>
                  <a:lnTo>
                    <a:pt x="1680" y="830"/>
                  </a:lnTo>
                  <a:lnTo>
                    <a:pt x="1718" y="764"/>
                  </a:lnTo>
                  <a:lnTo>
                    <a:pt x="1754" y="694"/>
                  </a:lnTo>
                  <a:lnTo>
                    <a:pt x="1786" y="624"/>
                  </a:lnTo>
                  <a:lnTo>
                    <a:pt x="1814" y="552"/>
                  </a:lnTo>
                  <a:lnTo>
                    <a:pt x="1840" y="478"/>
                  </a:lnTo>
                  <a:lnTo>
                    <a:pt x="1862" y="402"/>
                  </a:lnTo>
                  <a:lnTo>
                    <a:pt x="1880" y="324"/>
                  </a:lnTo>
                  <a:lnTo>
                    <a:pt x="1894" y="246"/>
                  </a:lnTo>
                  <a:lnTo>
                    <a:pt x="1904" y="166"/>
                  </a:lnTo>
                  <a:lnTo>
                    <a:pt x="1910" y="84"/>
                  </a:lnTo>
                  <a:lnTo>
                    <a:pt x="1912" y="2"/>
                  </a:lnTo>
                  <a:lnTo>
                    <a:pt x="1754" y="158"/>
                  </a:lnTo>
                  <a:lnTo>
                    <a:pt x="1594" y="312"/>
                  </a:lnTo>
                  <a:lnTo>
                    <a:pt x="1436" y="158"/>
                  </a:lnTo>
                  <a:lnTo>
                    <a:pt x="1276" y="2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0" y="48"/>
                  </a:lnTo>
                  <a:lnTo>
                    <a:pt x="1268" y="98"/>
                  </a:lnTo>
                  <a:lnTo>
                    <a:pt x="1260" y="146"/>
                  </a:lnTo>
                  <a:lnTo>
                    <a:pt x="1252" y="192"/>
                  </a:lnTo>
                  <a:lnTo>
                    <a:pt x="1242" y="240"/>
                  </a:lnTo>
                  <a:lnTo>
                    <a:pt x="1228" y="284"/>
                  </a:lnTo>
                  <a:lnTo>
                    <a:pt x="1214" y="330"/>
                  </a:lnTo>
                  <a:lnTo>
                    <a:pt x="1196" y="374"/>
                  </a:lnTo>
                  <a:lnTo>
                    <a:pt x="1178" y="416"/>
                  </a:lnTo>
                  <a:lnTo>
                    <a:pt x="1156" y="458"/>
                  </a:lnTo>
                  <a:lnTo>
                    <a:pt x="1134" y="498"/>
                  </a:lnTo>
                  <a:lnTo>
                    <a:pt x="1108" y="536"/>
                  </a:lnTo>
                  <a:lnTo>
                    <a:pt x="1082" y="574"/>
                  </a:lnTo>
                  <a:lnTo>
                    <a:pt x="1052" y="610"/>
                  </a:lnTo>
                  <a:lnTo>
                    <a:pt x="1022" y="644"/>
                  </a:lnTo>
                  <a:lnTo>
                    <a:pt x="992" y="678"/>
                  </a:lnTo>
                  <a:lnTo>
                    <a:pt x="958" y="710"/>
                  </a:lnTo>
                  <a:lnTo>
                    <a:pt x="922" y="740"/>
                  </a:lnTo>
                  <a:lnTo>
                    <a:pt x="886" y="768"/>
                  </a:lnTo>
                  <a:lnTo>
                    <a:pt x="848" y="796"/>
                  </a:lnTo>
                  <a:lnTo>
                    <a:pt x="810" y="820"/>
                  </a:lnTo>
                  <a:lnTo>
                    <a:pt x="770" y="844"/>
                  </a:lnTo>
                  <a:lnTo>
                    <a:pt x="728" y="864"/>
                  </a:lnTo>
                  <a:lnTo>
                    <a:pt x="686" y="884"/>
                  </a:lnTo>
                  <a:lnTo>
                    <a:pt x="642" y="902"/>
                  </a:lnTo>
                  <a:lnTo>
                    <a:pt x="598" y="916"/>
                  </a:lnTo>
                  <a:lnTo>
                    <a:pt x="552" y="930"/>
                  </a:lnTo>
                  <a:lnTo>
                    <a:pt x="506" y="940"/>
                  </a:lnTo>
                  <a:lnTo>
                    <a:pt x="458" y="948"/>
                  </a:lnTo>
                  <a:lnTo>
                    <a:pt x="410" y="954"/>
                  </a:lnTo>
                  <a:lnTo>
                    <a:pt x="362" y="958"/>
                  </a:lnTo>
                  <a:lnTo>
                    <a:pt x="312" y="960"/>
                  </a:lnTo>
                  <a:lnTo>
                    <a:pt x="310" y="962"/>
                  </a:lnTo>
                  <a:lnTo>
                    <a:pt x="156" y="1120"/>
                  </a:lnTo>
                  <a:lnTo>
                    <a:pt x="0" y="1280"/>
                  </a:lnTo>
                  <a:lnTo>
                    <a:pt x="156" y="1438"/>
                  </a:lnTo>
                  <a:lnTo>
                    <a:pt x="310" y="1596"/>
                  </a:lnTo>
                  <a:lnTo>
                    <a:pt x="312" y="160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8100" cmpd="sng">
              <a:noFill/>
              <a:prstDash val="solid"/>
              <a:round/>
              <a:headEnd/>
              <a:tailEnd/>
            </a:ln>
            <a:sp3d extrusionH="254000" prstMaterial="dkEdge">
              <a:bevelT w="139700" prst="cross"/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733994" y="3509692"/>
              <a:ext cx="1901809" cy="2272662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8" y="474"/>
                </a:cxn>
                <a:cxn ang="0">
                  <a:pos x="32" y="634"/>
                </a:cxn>
                <a:cxn ang="0">
                  <a:pos x="72" y="786"/>
                </a:cxn>
                <a:cxn ang="0">
                  <a:pos x="126" y="934"/>
                </a:cxn>
                <a:cxn ang="0">
                  <a:pos x="192" y="1074"/>
                </a:cxn>
                <a:cxn ang="0">
                  <a:pos x="272" y="1206"/>
                </a:cxn>
                <a:cxn ang="0">
                  <a:pos x="364" y="1328"/>
                </a:cxn>
                <a:cxn ang="0">
                  <a:pos x="468" y="1442"/>
                </a:cxn>
                <a:cxn ang="0">
                  <a:pos x="580" y="1546"/>
                </a:cxn>
                <a:cxn ang="0">
                  <a:pos x="704" y="1638"/>
                </a:cxn>
                <a:cxn ang="0">
                  <a:pos x="836" y="1718"/>
                </a:cxn>
                <a:cxn ang="0">
                  <a:pos x="976" y="1784"/>
                </a:cxn>
                <a:cxn ang="0">
                  <a:pos x="1122" y="1838"/>
                </a:cxn>
                <a:cxn ang="0">
                  <a:pos x="1276" y="1878"/>
                </a:cxn>
                <a:cxn ang="0">
                  <a:pos x="1434" y="1902"/>
                </a:cxn>
                <a:cxn ang="0">
                  <a:pos x="1598" y="1912"/>
                </a:cxn>
                <a:cxn ang="0">
                  <a:pos x="1288" y="1594"/>
                </a:cxn>
                <a:cxn ang="0">
                  <a:pos x="1598" y="1276"/>
                </a:cxn>
                <a:cxn ang="0">
                  <a:pos x="1600" y="1272"/>
                </a:cxn>
                <a:cxn ang="0">
                  <a:pos x="1502" y="1266"/>
                </a:cxn>
                <a:cxn ang="0">
                  <a:pos x="1406" y="1252"/>
                </a:cxn>
                <a:cxn ang="0">
                  <a:pos x="1314" y="1228"/>
                </a:cxn>
                <a:cxn ang="0">
                  <a:pos x="1226" y="1196"/>
                </a:cxn>
                <a:cxn ang="0">
                  <a:pos x="1142" y="1156"/>
                </a:cxn>
                <a:cxn ang="0">
                  <a:pos x="1064" y="1108"/>
                </a:cxn>
                <a:cxn ang="0">
                  <a:pos x="990" y="1052"/>
                </a:cxn>
                <a:cxn ang="0">
                  <a:pos x="922" y="990"/>
                </a:cxn>
                <a:cxn ang="0">
                  <a:pos x="860" y="922"/>
                </a:cxn>
                <a:cxn ang="0">
                  <a:pos x="804" y="848"/>
                </a:cxn>
                <a:cxn ang="0">
                  <a:pos x="756" y="770"/>
                </a:cxn>
                <a:cxn ang="0">
                  <a:pos x="716" y="686"/>
                </a:cxn>
                <a:cxn ang="0">
                  <a:pos x="684" y="598"/>
                </a:cxn>
                <a:cxn ang="0">
                  <a:pos x="660" y="504"/>
                </a:cxn>
                <a:cxn ang="0">
                  <a:pos x="644" y="410"/>
                </a:cxn>
                <a:cxn ang="0">
                  <a:pos x="640" y="312"/>
                </a:cxn>
                <a:cxn ang="0">
                  <a:pos x="480" y="154"/>
                </a:cxn>
                <a:cxn ang="0">
                  <a:pos x="162" y="154"/>
                </a:cxn>
                <a:cxn ang="0">
                  <a:pos x="0" y="312"/>
                </a:cxn>
              </a:cxnLst>
              <a:rect l="0" t="0" r="r" b="b"/>
              <a:pathLst>
                <a:path w="1600" h="1912">
                  <a:moveTo>
                    <a:pt x="0" y="312"/>
                  </a:moveTo>
                  <a:lnTo>
                    <a:pt x="0" y="312"/>
                  </a:lnTo>
                  <a:lnTo>
                    <a:pt x="2" y="394"/>
                  </a:lnTo>
                  <a:lnTo>
                    <a:pt x="8" y="474"/>
                  </a:lnTo>
                  <a:lnTo>
                    <a:pt x="18" y="554"/>
                  </a:lnTo>
                  <a:lnTo>
                    <a:pt x="32" y="634"/>
                  </a:lnTo>
                  <a:lnTo>
                    <a:pt x="50" y="712"/>
                  </a:lnTo>
                  <a:lnTo>
                    <a:pt x="72" y="786"/>
                  </a:lnTo>
                  <a:lnTo>
                    <a:pt x="96" y="862"/>
                  </a:lnTo>
                  <a:lnTo>
                    <a:pt x="126" y="934"/>
                  </a:lnTo>
                  <a:lnTo>
                    <a:pt x="158" y="1004"/>
                  </a:lnTo>
                  <a:lnTo>
                    <a:pt x="192" y="1074"/>
                  </a:lnTo>
                  <a:lnTo>
                    <a:pt x="232" y="1140"/>
                  </a:lnTo>
                  <a:lnTo>
                    <a:pt x="272" y="1206"/>
                  </a:lnTo>
                  <a:lnTo>
                    <a:pt x="318" y="1268"/>
                  </a:lnTo>
                  <a:lnTo>
                    <a:pt x="364" y="1328"/>
                  </a:lnTo>
                  <a:lnTo>
                    <a:pt x="414" y="1386"/>
                  </a:lnTo>
                  <a:lnTo>
                    <a:pt x="468" y="1442"/>
                  </a:lnTo>
                  <a:lnTo>
                    <a:pt x="522" y="1496"/>
                  </a:lnTo>
                  <a:lnTo>
                    <a:pt x="580" y="1546"/>
                  </a:lnTo>
                  <a:lnTo>
                    <a:pt x="642" y="1592"/>
                  </a:lnTo>
                  <a:lnTo>
                    <a:pt x="704" y="1638"/>
                  </a:lnTo>
                  <a:lnTo>
                    <a:pt x="768" y="1678"/>
                  </a:lnTo>
                  <a:lnTo>
                    <a:pt x="836" y="1718"/>
                  </a:lnTo>
                  <a:lnTo>
                    <a:pt x="904" y="1752"/>
                  </a:lnTo>
                  <a:lnTo>
                    <a:pt x="976" y="1784"/>
                  </a:lnTo>
                  <a:lnTo>
                    <a:pt x="1048" y="1814"/>
                  </a:lnTo>
                  <a:lnTo>
                    <a:pt x="1122" y="1838"/>
                  </a:lnTo>
                  <a:lnTo>
                    <a:pt x="1198" y="1860"/>
                  </a:lnTo>
                  <a:lnTo>
                    <a:pt x="1276" y="1878"/>
                  </a:lnTo>
                  <a:lnTo>
                    <a:pt x="1354" y="1892"/>
                  </a:lnTo>
                  <a:lnTo>
                    <a:pt x="1434" y="1902"/>
                  </a:lnTo>
                  <a:lnTo>
                    <a:pt x="1514" y="1910"/>
                  </a:lnTo>
                  <a:lnTo>
                    <a:pt x="1598" y="1912"/>
                  </a:lnTo>
                  <a:lnTo>
                    <a:pt x="1442" y="1752"/>
                  </a:lnTo>
                  <a:lnTo>
                    <a:pt x="1288" y="1594"/>
                  </a:lnTo>
                  <a:lnTo>
                    <a:pt x="1442" y="1434"/>
                  </a:lnTo>
                  <a:lnTo>
                    <a:pt x="1598" y="1276"/>
                  </a:lnTo>
                  <a:lnTo>
                    <a:pt x="1600" y="1272"/>
                  </a:lnTo>
                  <a:lnTo>
                    <a:pt x="1600" y="1272"/>
                  </a:lnTo>
                  <a:lnTo>
                    <a:pt x="1550" y="1270"/>
                  </a:lnTo>
                  <a:lnTo>
                    <a:pt x="1502" y="1266"/>
                  </a:lnTo>
                  <a:lnTo>
                    <a:pt x="1454" y="1260"/>
                  </a:lnTo>
                  <a:lnTo>
                    <a:pt x="1406" y="1252"/>
                  </a:lnTo>
                  <a:lnTo>
                    <a:pt x="1360" y="1242"/>
                  </a:lnTo>
                  <a:lnTo>
                    <a:pt x="1314" y="1228"/>
                  </a:lnTo>
                  <a:lnTo>
                    <a:pt x="1270" y="1214"/>
                  </a:lnTo>
                  <a:lnTo>
                    <a:pt x="1226" y="1196"/>
                  </a:lnTo>
                  <a:lnTo>
                    <a:pt x="1184" y="1176"/>
                  </a:lnTo>
                  <a:lnTo>
                    <a:pt x="1142" y="1156"/>
                  </a:lnTo>
                  <a:lnTo>
                    <a:pt x="1102" y="1132"/>
                  </a:lnTo>
                  <a:lnTo>
                    <a:pt x="1064" y="1108"/>
                  </a:lnTo>
                  <a:lnTo>
                    <a:pt x="1026" y="1080"/>
                  </a:lnTo>
                  <a:lnTo>
                    <a:pt x="990" y="1052"/>
                  </a:lnTo>
                  <a:lnTo>
                    <a:pt x="954" y="1022"/>
                  </a:lnTo>
                  <a:lnTo>
                    <a:pt x="922" y="990"/>
                  </a:lnTo>
                  <a:lnTo>
                    <a:pt x="890" y="958"/>
                  </a:lnTo>
                  <a:lnTo>
                    <a:pt x="860" y="922"/>
                  </a:lnTo>
                  <a:lnTo>
                    <a:pt x="830" y="886"/>
                  </a:lnTo>
                  <a:lnTo>
                    <a:pt x="804" y="848"/>
                  </a:lnTo>
                  <a:lnTo>
                    <a:pt x="778" y="810"/>
                  </a:lnTo>
                  <a:lnTo>
                    <a:pt x="756" y="770"/>
                  </a:lnTo>
                  <a:lnTo>
                    <a:pt x="734" y="728"/>
                  </a:lnTo>
                  <a:lnTo>
                    <a:pt x="716" y="686"/>
                  </a:lnTo>
                  <a:lnTo>
                    <a:pt x="698" y="642"/>
                  </a:lnTo>
                  <a:lnTo>
                    <a:pt x="684" y="598"/>
                  </a:lnTo>
                  <a:lnTo>
                    <a:pt x="670" y="552"/>
                  </a:lnTo>
                  <a:lnTo>
                    <a:pt x="660" y="504"/>
                  </a:lnTo>
                  <a:lnTo>
                    <a:pt x="652" y="458"/>
                  </a:lnTo>
                  <a:lnTo>
                    <a:pt x="644" y="410"/>
                  </a:lnTo>
                  <a:lnTo>
                    <a:pt x="642" y="360"/>
                  </a:lnTo>
                  <a:lnTo>
                    <a:pt x="640" y="312"/>
                  </a:lnTo>
                  <a:lnTo>
                    <a:pt x="638" y="310"/>
                  </a:lnTo>
                  <a:lnTo>
                    <a:pt x="480" y="154"/>
                  </a:lnTo>
                  <a:lnTo>
                    <a:pt x="320" y="0"/>
                  </a:lnTo>
                  <a:lnTo>
                    <a:pt x="162" y="154"/>
                  </a:lnTo>
                  <a:lnTo>
                    <a:pt x="2" y="31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38100" cmpd="sng">
              <a:noFill/>
              <a:prstDash val="solid"/>
              <a:round/>
              <a:headEnd/>
              <a:tailEnd/>
            </a:ln>
            <a:sp3d extrusionH="254000" prstMaterial="dkEdge">
              <a:bevelT w="139700" prst="cross"/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9566" y="1978736"/>
              <a:ext cx="3957090" cy="1901809"/>
            </a:xfrm>
            <a:custGeom>
              <a:avLst/>
              <a:gdLst/>
              <a:ahLst/>
              <a:cxnLst/>
              <a:rect l="l" t="t" r="r" b="b"/>
              <a:pathLst>
                <a:path w="3957090" h="1901809">
                  <a:moveTo>
                    <a:pt x="3586237" y="0"/>
                  </a:moveTo>
                  <a:lnTo>
                    <a:pt x="3588615" y="2377"/>
                  </a:lnTo>
                  <a:lnTo>
                    <a:pt x="3771664" y="192558"/>
                  </a:lnTo>
                  <a:lnTo>
                    <a:pt x="3957090" y="380362"/>
                  </a:lnTo>
                  <a:lnTo>
                    <a:pt x="3771664" y="570543"/>
                  </a:lnTo>
                  <a:lnTo>
                    <a:pt x="3588615" y="758346"/>
                  </a:lnTo>
                  <a:lnTo>
                    <a:pt x="3586237" y="760724"/>
                  </a:lnTo>
                  <a:lnTo>
                    <a:pt x="3526806" y="763101"/>
                  </a:lnTo>
                  <a:lnTo>
                    <a:pt x="3469752" y="765478"/>
                  </a:lnTo>
                  <a:lnTo>
                    <a:pt x="3412697" y="774987"/>
                  </a:lnTo>
                  <a:lnTo>
                    <a:pt x="3355643" y="784496"/>
                  </a:lnTo>
                  <a:lnTo>
                    <a:pt x="3300966" y="796383"/>
                  </a:lnTo>
                  <a:lnTo>
                    <a:pt x="3246289" y="813023"/>
                  </a:lnTo>
                  <a:lnTo>
                    <a:pt x="3193989" y="829664"/>
                  </a:lnTo>
                  <a:lnTo>
                    <a:pt x="3141689" y="851060"/>
                  </a:lnTo>
                  <a:lnTo>
                    <a:pt x="3091767" y="872455"/>
                  </a:lnTo>
                  <a:lnTo>
                    <a:pt x="3041844" y="898605"/>
                  </a:lnTo>
                  <a:lnTo>
                    <a:pt x="2994299" y="924755"/>
                  </a:lnTo>
                  <a:lnTo>
                    <a:pt x="2949131" y="955659"/>
                  </a:lnTo>
                  <a:lnTo>
                    <a:pt x="2903963" y="986564"/>
                  </a:lnTo>
                  <a:lnTo>
                    <a:pt x="2861173" y="1022222"/>
                  </a:lnTo>
                  <a:lnTo>
                    <a:pt x="2818382" y="1057881"/>
                  </a:lnTo>
                  <a:lnTo>
                    <a:pt x="2777968" y="1095918"/>
                  </a:lnTo>
                  <a:lnTo>
                    <a:pt x="2742310" y="1133954"/>
                  </a:lnTo>
                  <a:lnTo>
                    <a:pt x="2706651" y="1176744"/>
                  </a:lnTo>
                  <a:lnTo>
                    <a:pt x="2670992" y="1219535"/>
                  </a:lnTo>
                  <a:lnTo>
                    <a:pt x="2640087" y="1264703"/>
                  </a:lnTo>
                  <a:lnTo>
                    <a:pt x="2609183" y="1309871"/>
                  </a:lnTo>
                  <a:lnTo>
                    <a:pt x="2583033" y="1357416"/>
                  </a:lnTo>
                  <a:lnTo>
                    <a:pt x="2556883" y="1407339"/>
                  </a:lnTo>
                  <a:lnTo>
                    <a:pt x="2535488" y="1457261"/>
                  </a:lnTo>
                  <a:lnTo>
                    <a:pt x="2514092" y="1509561"/>
                  </a:lnTo>
                  <a:lnTo>
                    <a:pt x="2497452" y="1561861"/>
                  </a:lnTo>
                  <a:lnTo>
                    <a:pt x="2480811" y="1616538"/>
                  </a:lnTo>
                  <a:lnTo>
                    <a:pt x="2468924" y="1671215"/>
                  </a:lnTo>
                  <a:lnTo>
                    <a:pt x="2459415" y="1728269"/>
                  </a:lnTo>
                  <a:lnTo>
                    <a:pt x="2449906" y="1785323"/>
                  </a:lnTo>
                  <a:lnTo>
                    <a:pt x="2447529" y="1842378"/>
                  </a:lnTo>
                  <a:lnTo>
                    <a:pt x="2445152" y="1901809"/>
                  </a:lnTo>
                  <a:lnTo>
                    <a:pt x="2440397" y="1899432"/>
                  </a:lnTo>
                  <a:lnTo>
                    <a:pt x="2250216" y="1714006"/>
                  </a:lnTo>
                  <a:lnTo>
                    <a:pt x="2062413" y="1530956"/>
                  </a:lnTo>
                  <a:lnTo>
                    <a:pt x="1872232" y="1714006"/>
                  </a:lnTo>
                  <a:lnTo>
                    <a:pt x="1684428" y="1899432"/>
                  </a:lnTo>
                  <a:lnTo>
                    <a:pt x="1686805" y="1799587"/>
                  </a:lnTo>
                  <a:lnTo>
                    <a:pt x="1693937" y="1704496"/>
                  </a:lnTo>
                  <a:lnTo>
                    <a:pt x="1705823" y="1609406"/>
                  </a:lnTo>
                  <a:lnTo>
                    <a:pt x="1722464" y="1516693"/>
                  </a:lnTo>
                  <a:lnTo>
                    <a:pt x="1743860" y="1423980"/>
                  </a:lnTo>
                  <a:lnTo>
                    <a:pt x="1770010" y="1333644"/>
                  </a:lnTo>
                  <a:lnTo>
                    <a:pt x="1800914" y="1245685"/>
                  </a:lnTo>
                  <a:lnTo>
                    <a:pt x="1834196" y="1160104"/>
                  </a:lnTo>
                  <a:lnTo>
                    <a:pt x="1844761" y="1136331"/>
                  </a:lnTo>
                  <a:lnTo>
                    <a:pt x="0" y="1136331"/>
                  </a:lnTo>
                  <a:lnTo>
                    <a:pt x="0" y="416491"/>
                  </a:lnTo>
                  <a:lnTo>
                    <a:pt x="2398006" y="416491"/>
                  </a:lnTo>
                  <a:lnTo>
                    <a:pt x="2449906" y="377984"/>
                  </a:lnTo>
                  <a:lnTo>
                    <a:pt x="2523601" y="323307"/>
                  </a:lnTo>
                  <a:lnTo>
                    <a:pt x="2599674" y="275762"/>
                  </a:lnTo>
                  <a:lnTo>
                    <a:pt x="2680501" y="228217"/>
                  </a:lnTo>
                  <a:lnTo>
                    <a:pt x="2761328" y="187804"/>
                  </a:lnTo>
                  <a:lnTo>
                    <a:pt x="2846909" y="149767"/>
                  </a:lnTo>
                  <a:lnTo>
                    <a:pt x="2932490" y="114108"/>
                  </a:lnTo>
                  <a:lnTo>
                    <a:pt x="3020449" y="85581"/>
                  </a:lnTo>
                  <a:lnTo>
                    <a:pt x="3110785" y="59431"/>
                  </a:lnTo>
                  <a:lnTo>
                    <a:pt x="3203498" y="38036"/>
                  </a:lnTo>
                  <a:lnTo>
                    <a:pt x="3296211" y="21395"/>
                  </a:lnTo>
                  <a:lnTo>
                    <a:pt x="3391302" y="9509"/>
                  </a:lnTo>
                  <a:lnTo>
                    <a:pt x="3488770" y="237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sp3d extrusionH="254000" prstMaterial="dkEdge">
              <a:bevelT w="139700" prst="cross"/>
              <a:extrusionClr>
                <a:schemeClr val="bg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33935" y="2143780"/>
            <a:ext cx="1113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Step 1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6070" y="2454905"/>
            <a:ext cx="1113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Step 2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4963886"/>
            <a:ext cx="1113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Step 3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453" y="4641273"/>
            <a:ext cx="1113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Step 4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0619" y="1709737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4509" y="1993240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0819" y="5487106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471" y="5164493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4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1752600"/>
            <a:ext cx="9144000" cy="1676400"/>
            <a:chOff x="0" y="2086"/>
            <a:chExt cx="5760" cy="1056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3" name="Group 2"/>
          <p:cNvGrpSpPr/>
          <p:nvPr/>
        </p:nvGrpSpPr>
        <p:grpSpPr>
          <a:xfrm>
            <a:off x="2733773" y="1743173"/>
            <a:ext cx="3667027" cy="3667027"/>
            <a:chOff x="2733773" y="1743173"/>
            <a:chExt cx="3667027" cy="3667027"/>
          </a:xfrm>
          <a:effectLst>
            <a:outerShdw blurRad="2286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grpSpPr>
        <p:sp>
          <p:nvSpPr>
            <p:cNvPr id="6" name="Block Arc 5"/>
            <p:cNvSpPr/>
            <p:nvPr/>
          </p:nvSpPr>
          <p:spPr>
            <a:xfrm>
              <a:off x="2743200" y="1743173"/>
              <a:ext cx="3657600" cy="3657600"/>
            </a:xfrm>
            <a:prstGeom prst="blockArc">
              <a:avLst>
                <a:gd name="adj1" fmla="val 16198399"/>
                <a:gd name="adj2" fmla="val 0"/>
                <a:gd name="adj3" fmla="val 25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sp3d extrusionH="254000">
              <a:bevelT prst="relaxedInset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" name="Block Arc 3"/>
            <p:cNvSpPr/>
            <p:nvPr/>
          </p:nvSpPr>
          <p:spPr>
            <a:xfrm flipH="1">
              <a:off x="2733773" y="1743173"/>
              <a:ext cx="3657600" cy="3657600"/>
            </a:xfrm>
            <a:prstGeom prst="blockArc">
              <a:avLst>
                <a:gd name="adj1" fmla="val 16198399"/>
                <a:gd name="adj2" fmla="val 0"/>
                <a:gd name="adj3" fmla="val 2500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  <a:sp3d extrusionH="254000">
              <a:bevelT prst="relaxedInset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 flipV="1">
              <a:off x="2743200" y="1752600"/>
              <a:ext cx="3657600" cy="3657600"/>
            </a:xfrm>
            <a:prstGeom prst="blockArc">
              <a:avLst>
                <a:gd name="adj1" fmla="val 16198399"/>
                <a:gd name="adj2" fmla="val 0"/>
                <a:gd name="adj3" fmla="val 25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  <a:sp3d extrusionH="254000">
              <a:bevelT prst="relaxedInset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flipH="1" flipV="1">
              <a:off x="2733773" y="1752600"/>
              <a:ext cx="3657600" cy="3657600"/>
            </a:xfrm>
            <a:prstGeom prst="blockArc">
              <a:avLst>
                <a:gd name="adj1" fmla="val 16198399"/>
                <a:gd name="adj2" fmla="val 0"/>
                <a:gd name="adj3" fmla="val 25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sp3d extrusionH="254000">
              <a:bevelT prst="relaxedInset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567268" y="2695673"/>
              <a:ext cx="1960761" cy="1803198"/>
            </a:xfrm>
            <a:custGeom>
              <a:avLst/>
              <a:gdLst/>
              <a:ahLst/>
              <a:cxnLst/>
              <a:rect l="l" t="t" r="r" b="b"/>
              <a:pathLst>
                <a:path w="1960761" h="1803198">
                  <a:moveTo>
                    <a:pt x="995305" y="0"/>
                  </a:moveTo>
                  <a:cubicBezTo>
                    <a:pt x="1218176" y="0"/>
                    <a:pt x="1421614" y="83201"/>
                    <a:pt x="1573949" y="222839"/>
                  </a:cubicBezTo>
                  <a:lnTo>
                    <a:pt x="1705941" y="113776"/>
                  </a:lnTo>
                  <a:lnTo>
                    <a:pt x="1621000" y="10979"/>
                  </a:lnTo>
                  <a:lnTo>
                    <a:pt x="1948786" y="86100"/>
                  </a:lnTo>
                  <a:lnTo>
                    <a:pt x="1960761" y="422170"/>
                  </a:lnTo>
                  <a:lnTo>
                    <a:pt x="1875821" y="319372"/>
                  </a:lnTo>
                  <a:lnTo>
                    <a:pt x="1744491" y="427887"/>
                  </a:lnTo>
                  <a:cubicBezTo>
                    <a:pt x="1826237" y="557746"/>
                    <a:pt x="1871605" y="711725"/>
                    <a:pt x="1871605" y="876300"/>
                  </a:cubicBezTo>
                  <a:cubicBezTo>
                    <a:pt x="1871605" y="1066773"/>
                    <a:pt x="1810835" y="1243051"/>
                    <a:pt x="1705968" y="1385615"/>
                  </a:cubicBezTo>
                  <a:lnTo>
                    <a:pt x="1838113" y="1494804"/>
                  </a:lnTo>
                  <a:lnTo>
                    <a:pt x="1923053" y="1392006"/>
                  </a:lnTo>
                  <a:lnTo>
                    <a:pt x="1911078" y="1728077"/>
                  </a:lnTo>
                  <a:lnTo>
                    <a:pt x="1583292" y="1803198"/>
                  </a:lnTo>
                  <a:lnTo>
                    <a:pt x="1668233" y="1700400"/>
                  </a:lnTo>
                  <a:lnTo>
                    <a:pt x="1517793" y="1576094"/>
                  </a:lnTo>
                  <a:cubicBezTo>
                    <a:pt x="1373400" y="1687852"/>
                    <a:pt x="1191914" y="1752600"/>
                    <a:pt x="995305" y="1752600"/>
                  </a:cubicBezTo>
                  <a:cubicBezTo>
                    <a:pt x="786276" y="1752600"/>
                    <a:pt x="594340" y="1679413"/>
                    <a:pt x="446240" y="1554165"/>
                  </a:cubicBezTo>
                  <a:lnTo>
                    <a:pt x="314896" y="1662692"/>
                  </a:lnTo>
                  <a:lnTo>
                    <a:pt x="399836" y="1765490"/>
                  </a:lnTo>
                  <a:lnTo>
                    <a:pt x="72050" y="1690369"/>
                  </a:lnTo>
                  <a:lnTo>
                    <a:pt x="60075" y="1354298"/>
                  </a:lnTo>
                  <a:lnTo>
                    <a:pt x="145016" y="1457096"/>
                  </a:lnTo>
                  <a:lnTo>
                    <a:pt x="264422" y="1358433"/>
                  </a:lnTo>
                  <a:cubicBezTo>
                    <a:pt x="172264" y="1220487"/>
                    <a:pt x="119005" y="1054613"/>
                    <a:pt x="119005" y="876300"/>
                  </a:cubicBezTo>
                  <a:cubicBezTo>
                    <a:pt x="119005" y="721330"/>
                    <a:pt x="159232" y="575756"/>
                    <a:pt x="233345" y="451423"/>
                  </a:cubicBezTo>
                  <a:lnTo>
                    <a:pt x="84941" y="328799"/>
                  </a:lnTo>
                  <a:lnTo>
                    <a:pt x="0" y="431597"/>
                  </a:lnTo>
                  <a:lnTo>
                    <a:pt x="11975" y="95527"/>
                  </a:lnTo>
                  <a:lnTo>
                    <a:pt x="339761" y="20406"/>
                  </a:lnTo>
                  <a:lnTo>
                    <a:pt x="254821" y="123203"/>
                  </a:lnTo>
                  <a:lnTo>
                    <a:pt x="396018" y="239872"/>
                  </a:lnTo>
                  <a:cubicBezTo>
                    <a:pt x="551428" y="90557"/>
                    <a:pt x="762792" y="0"/>
                    <a:pt x="9953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p3d extrusionH="254000" prstMaterial="powder">
              <a:bevelT prst="relaxedInset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776809" y="2795636"/>
              <a:ext cx="1571527" cy="157152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p3d extrusionH="254000">
              <a:bevelT prst="relaxedInset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Calibri" pitchFamily="34" charset="0"/>
                </a:rPr>
                <a:t>CAUSE</a:t>
              </a:r>
              <a:endParaRPr lang="en-US" sz="2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4400" y="2133600"/>
            <a:ext cx="1939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Result 4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2280101"/>
            <a:ext cx="1939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Result 1</a:t>
            </a:r>
          </a:p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4724400"/>
            <a:ext cx="1939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Result 3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4939108"/>
            <a:ext cx="1939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Result 2</a:t>
            </a:r>
          </a:p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results from one cause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63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1680" t="64688" r="18555" b="24998"/>
          <a:stretch>
            <a:fillRect/>
          </a:stretch>
        </p:blipFill>
        <p:spPr bwMode="auto">
          <a:xfrm>
            <a:off x="551793" y="4357688"/>
            <a:ext cx="780639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551793" y="2998784"/>
            <a:ext cx="7663545" cy="1643074"/>
          </a:xfrm>
          <a:prstGeom prst="rightArrow">
            <a:avLst>
              <a:gd name="adj1" fmla="val 50000"/>
              <a:gd name="adj2" fmla="val 39400"/>
            </a:avLst>
          </a:prstGeom>
          <a:gradFill flip="none" rotWithShape="1">
            <a:gsLst>
              <a:gs pos="0">
                <a:srgbClr val="D8D0AC">
                  <a:shade val="30000"/>
                  <a:satMod val="115000"/>
                </a:srgbClr>
              </a:gs>
              <a:gs pos="50000">
                <a:srgbClr val="D8D0AC">
                  <a:shade val="67500"/>
                  <a:satMod val="115000"/>
                </a:srgbClr>
              </a:gs>
              <a:gs pos="100000">
                <a:srgbClr val="D8D0A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" fov="1500000"/>
            <a:lightRig rig="twoPt" dir="t"/>
          </a:scene3d>
          <a:sp3d extrusionH="374650" prstMaterial="dkEdge">
            <a:bevelT w="139700" prst="cross"/>
            <a:extrusionClr>
              <a:schemeClr val="bg2">
                <a:lumMod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184"/>
          <p:cNvGrpSpPr>
            <a:grpSpLocks/>
          </p:cNvGrpSpPr>
          <p:nvPr/>
        </p:nvGrpSpPr>
        <p:grpSpPr bwMode="auto">
          <a:xfrm>
            <a:off x="5143500" y="3847663"/>
            <a:ext cx="1787525" cy="2073276"/>
            <a:chOff x="5143504" y="3784601"/>
            <a:chExt cx="1787538" cy="2073291"/>
          </a:xfrm>
        </p:grpSpPr>
        <p:cxnSp>
          <p:nvCxnSpPr>
            <p:cNvPr id="66" name="Straight Connector 65"/>
            <p:cNvCxnSpPr/>
            <p:nvPr/>
          </p:nvCxnSpPr>
          <p:spPr>
            <a:xfrm rot="5400000">
              <a:off x="5894397" y="4819659"/>
              <a:ext cx="2071703" cy="158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500695" y="5856305"/>
              <a:ext cx="1428760" cy="158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99" name="TextBox 70"/>
            <p:cNvSpPr txBox="1">
              <a:spLocks noChangeArrowheads="1"/>
            </p:cNvSpPr>
            <p:nvPr/>
          </p:nvSpPr>
          <p:spPr bwMode="auto">
            <a:xfrm>
              <a:off x="5143504" y="5141924"/>
              <a:ext cx="1785950" cy="70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>
                  <a:latin typeface="Calibri" pitchFamily="34" charset="0"/>
                </a:rPr>
                <a:t>You may enter your text here</a:t>
              </a:r>
            </a:p>
          </p:txBody>
        </p:sp>
      </p:grpSp>
      <p:grpSp>
        <p:nvGrpSpPr>
          <p:cNvPr id="4" name="Group 183"/>
          <p:cNvGrpSpPr>
            <a:grpSpLocks/>
          </p:cNvGrpSpPr>
          <p:nvPr/>
        </p:nvGrpSpPr>
        <p:grpSpPr bwMode="auto">
          <a:xfrm>
            <a:off x="1466521" y="3831897"/>
            <a:ext cx="1800225" cy="2073276"/>
            <a:chOff x="1785918" y="3784601"/>
            <a:chExt cx="1800464" cy="2073291"/>
          </a:xfrm>
        </p:grpSpPr>
        <p:cxnSp>
          <p:nvCxnSpPr>
            <p:cNvPr id="62" name="Straight Connector 61"/>
            <p:cNvCxnSpPr/>
            <p:nvPr/>
          </p:nvCxnSpPr>
          <p:spPr>
            <a:xfrm rot="5400000">
              <a:off x="2537036" y="4819659"/>
              <a:ext cx="2071703" cy="158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157442" y="5856305"/>
              <a:ext cx="1428940" cy="158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96" name="TextBox 72"/>
            <p:cNvSpPr txBox="1">
              <a:spLocks noChangeArrowheads="1"/>
            </p:cNvSpPr>
            <p:nvPr/>
          </p:nvSpPr>
          <p:spPr bwMode="auto">
            <a:xfrm>
              <a:off x="1785918" y="5141924"/>
              <a:ext cx="1785950" cy="70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You may enter your text here</a:t>
              </a:r>
            </a:p>
          </p:txBody>
        </p:sp>
      </p:grpSp>
      <p:grpSp>
        <p:nvGrpSpPr>
          <p:cNvPr id="5" name="Group 186"/>
          <p:cNvGrpSpPr>
            <a:grpSpLocks/>
          </p:cNvGrpSpPr>
          <p:nvPr/>
        </p:nvGrpSpPr>
        <p:grpSpPr bwMode="auto">
          <a:xfrm>
            <a:off x="4978587" y="1498600"/>
            <a:ext cx="1785938" cy="1571625"/>
            <a:chOff x="5214942" y="1498586"/>
            <a:chExt cx="1785950" cy="1571636"/>
          </a:xfrm>
        </p:grpSpPr>
        <p:cxnSp>
          <p:nvCxnSpPr>
            <p:cNvPr id="152" name="Straight Connector 151"/>
            <p:cNvCxnSpPr/>
            <p:nvPr/>
          </p:nvCxnSpPr>
          <p:spPr>
            <a:xfrm rot="5400000">
              <a:off x="4429918" y="2283610"/>
              <a:ext cx="1571636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5214942" y="1498586"/>
              <a:ext cx="142876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93" name="TextBox 153"/>
            <p:cNvSpPr txBox="1">
              <a:spLocks noChangeArrowheads="1"/>
            </p:cNvSpPr>
            <p:nvPr/>
          </p:nvSpPr>
          <p:spPr bwMode="auto">
            <a:xfrm>
              <a:off x="5214942" y="1570025"/>
              <a:ext cx="1785950" cy="70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You may enter your text here</a:t>
              </a:r>
            </a:p>
          </p:txBody>
        </p:sp>
      </p:grpSp>
      <p:grpSp>
        <p:nvGrpSpPr>
          <p:cNvPr id="6" name="Group 187"/>
          <p:cNvGrpSpPr>
            <a:grpSpLocks/>
          </p:cNvGrpSpPr>
          <p:nvPr/>
        </p:nvGrpSpPr>
        <p:grpSpPr bwMode="auto">
          <a:xfrm>
            <a:off x="1320290" y="1500187"/>
            <a:ext cx="1787524" cy="1643062"/>
            <a:chOff x="1856563" y="1500173"/>
            <a:chExt cx="1786743" cy="1643074"/>
          </a:xfrm>
        </p:grpSpPr>
        <p:cxnSp>
          <p:nvCxnSpPr>
            <p:cNvPr id="55" name="Straight Connector 54"/>
            <p:cNvCxnSpPr/>
            <p:nvPr/>
          </p:nvCxnSpPr>
          <p:spPr>
            <a:xfrm rot="5400000">
              <a:off x="1035819" y="2320917"/>
              <a:ext cx="1643074" cy="158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858148" y="1500174"/>
              <a:ext cx="1428126" cy="158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6" name="TextBox 67"/>
            <p:cNvSpPr txBox="1">
              <a:spLocks noChangeArrowheads="1"/>
            </p:cNvSpPr>
            <p:nvPr/>
          </p:nvSpPr>
          <p:spPr bwMode="auto">
            <a:xfrm>
              <a:off x="1857356" y="1571612"/>
              <a:ext cx="1785950" cy="70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You may enter your text here</a:t>
              </a:r>
            </a:p>
          </p:txBody>
        </p: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sp>
        <p:nvSpPr>
          <p:cNvPr id="41" name="Ellipse 98"/>
          <p:cNvSpPr/>
          <p:nvPr/>
        </p:nvSpPr>
        <p:spPr bwMode="auto">
          <a:xfrm>
            <a:off x="368583" y="3579920"/>
            <a:ext cx="1905000" cy="503954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700431" y="2524554"/>
            <a:ext cx="1239716" cy="1344167"/>
            <a:chOff x="0" y="4114800"/>
            <a:chExt cx="1184275" cy="1227226"/>
          </a:xfrm>
        </p:grpSpPr>
        <p:sp>
          <p:nvSpPr>
            <p:cNvPr id="52" name="Oval 68"/>
            <p:cNvSpPr>
              <a:spLocks noChangeArrowheads="1"/>
            </p:cNvSpPr>
            <p:nvPr/>
          </p:nvSpPr>
          <p:spPr bwMode="auto">
            <a:xfrm>
              <a:off x="131924" y="4290263"/>
              <a:ext cx="1051336" cy="105176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" name="Oval 69"/>
            <p:cNvSpPr>
              <a:spLocks noChangeArrowheads="1"/>
            </p:cNvSpPr>
            <p:nvPr/>
          </p:nvSpPr>
          <p:spPr bwMode="auto">
            <a:xfrm>
              <a:off x="136998" y="4275049"/>
              <a:ext cx="1047277" cy="104770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3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4" name="Oval 70"/>
            <p:cNvSpPr>
              <a:spLocks noChangeArrowheads="1"/>
            </p:cNvSpPr>
            <p:nvPr/>
          </p:nvSpPr>
          <p:spPr bwMode="auto">
            <a:xfrm>
              <a:off x="0" y="4114800"/>
              <a:ext cx="1095987" cy="1095375"/>
            </a:xfrm>
            <a:prstGeom prst="ellipse">
              <a:avLst/>
            </a:prstGeom>
            <a:gradFill rotWithShape="1">
              <a:gsLst>
                <a:gs pos="0">
                  <a:srgbClr val="FFB3B3">
                    <a:alpha val="70000"/>
                  </a:srgbClr>
                </a:gs>
                <a:gs pos="100000">
                  <a:srgbClr val="FFB3B3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6" name="Oval 71"/>
            <p:cNvSpPr>
              <a:spLocks noChangeArrowheads="1"/>
            </p:cNvSpPr>
            <p:nvPr/>
          </p:nvSpPr>
          <p:spPr bwMode="auto">
            <a:xfrm>
              <a:off x="262834" y="4333875"/>
              <a:ext cx="438395" cy="43815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2" name="Ellipse 98"/>
          <p:cNvSpPr/>
          <p:nvPr/>
        </p:nvSpPr>
        <p:spPr bwMode="auto">
          <a:xfrm>
            <a:off x="2155314" y="3579920"/>
            <a:ext cx="1905000" cy="503954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43" name="Ellipse 98"/>
          <p:cNvSpPr/>
          <p:nvPr/>
        </p:nvSpPr>
        <p:spPr bwMode="auto">
          <a:xfrm>
            <a:off x="4060314" y="3595686"/>
            <a:ext cx="1905000" cy="503954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44" name="Ellipse 98"/>
          <p:cNvSpPr/>
          <p:nvPr/>
        </p:nvSpPr>
        <p:spPr bwMode="auto">
          <a:xfrm>
            <a:off x="5812025" y="3579920"/>
            <a:ext cx="1905000" cy="503954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grpSp>
        <p:nvGrpSpPr>
          <p:cNvPr id="8" name="Group 13"/>
          <p:cNvGrpSpPr/>
          <p:nvPr/>
        </p:nvGrpSpPr>
        <p:grpSpPr>
          <a:xfrm>
            <a:off x="2546242" y="2524554"/>
            <a:ext cx="1239716" cy="1344167"/>
            <a:chOff x="0" y="4114800"/>
            <a:chExt cx="1184275" cy="1227226"/>
          </a:xfrm>
        </p:grpSpPr>
        <p:sp>
          <p:nvSpPr>
            <p:cNvPr id="59" name="Oval 68"/>
            <p:cNvSpPr>
              <a:spLocks noChangeArrowheads="1"/>
            </p:cNvSpPr>
            <p:nvPr/>
          </p:nvSpPr>
          <p:spPr bwMode="auto">
            <a:xfrm>
              <a:off x="131924" y="4290263"/>
              <a:ext cx="1051336" cy="105176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0" name="Oval 69"/>
            <p:cNvSpPr>
              <a:spLocks noChangeArrowheads="1"/>
            </p:cNvSpPr>
            <p:nvPr/>
          </p:nvSpPr>
          <p:spPr bwMode="auto">
            <a:xfrm>
              <a:off x="136998" y="4275049"/>
              <a:ext cx="1047277" cy="104770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3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1" name="Oval 70"/>
            <p:cNvSpPr>
              <a:spLocks noChangeArrowheads="1"/>
            </p:cNvSpPr>
            <p:nvPr/>
          </p:nvSpPr>
          <p:spPr bwMode="auto">
            <a:xfrm>
              <a:off x="0" y="4114800"/>
              <a:ext cx="1095987" cy="1095375"/>
            </a:xfrm>
            <a:prstGeom prst="ellipse">
              <a:avLst/>
            </a:prstGeom>
            <a:gradFill rotWithShape="1">
              <a:gsLst>
                <a:gs pos="0">
                  <a:srgbClr val="FFB3B3">
                    <a:alpha val="70000"/>
                  </a:srgbClr>
                </a:gs>
                <a:gs pos="100000">
                  <a:srgbClr val="FFB3B3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4" name="Oval 71"/>
            <p:cNvSpPr>
              <a:spLocks noChangeArrowheads="1"/>
            </p:cNvSpPr>
            <p:nvPr/>
          </p:nvSpPr>
          <p:spPr bwMode="auto">
            <a:xfrm>
              <a:off x="262834" y="4333875"/>
              <a:ext cx="438395" cy="43815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13"/>
          <p:cNvGrpSpPr/>
          <p:nvPr/>
        </p:nvGrpSpPr>
        <p:grpSpPr>
          <a:xfrm>
            <a:off x="4392053" y="2524554"/>
            <a:ext cx="1239716" cy="1344167"/>
            <a:chOff x="0" y="4114800"/>
            <a:chExt cx="1184275" cy="1227226"/>
          </a:xfrm>
        </p:grpSpPr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131924" y="4290263"/>
              <a:ext cx="1051336" cy="105176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9" name="Oval 69"/>
            <p:cNvSpPr>
              <a:spLocks noChangeArrowheads="1"/>
            </p:cNvSpPr>
            <p:nvPr/>
          </p:nvSpPr>
          <p:spPr bwMode="auto">
            <a:xfrm>
              <a:off x="136998" y="4275049"/>
              <a:ext cx="1047277" cy="104770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3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0" y="4114800"/>
              <a:ext cx="1095987" cy="1095375"/>
            </a:xfrm>
            <a:prstGeom prst="ellipse">
              <a:avLst/>
            </a:prstGeom>
            <a:gradFill rotWithShape="1">
              <a:gsLst>
                <a:gs pos="0">
                  <a:srgbClr val="FFB3B3">
                    <a:alpha val="70000"/>
                  </a:srgbClr>
                </a:gs>
                <a:gs pos="100000">
                  <a:srgbClr val="FFB3B3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262834" y="4333875"/>
              <a:ext cx="438395" cy="43815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6087735" y="2524554"/>
            <a:ext cx="1239716" cy="1344167"/>
            <a:chOff x="0" y="4114800"/>
            <a:chExt cx="1184275" cy="1227226"/>
          </a:xfrm>
        </p:grpSpPr>
        <p:sp>
          <p:nvSpPr>
            <p:cNvPr id="73" name="Oval 68"/>
            <p:cNvSpPr>
              <a:spLocks noChangeArrowheads="1"/>
            </p:cNvSpPr>
            <p:nvPr/>
          </p:nvSpPr>
          <p:spPr bwMode="auto">
            <a:xfrm>
              <a:off x="131924" y="4290263"/>
              <a:ext cx="1051336" cy="105176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4" name="Oval 69"/>
            <p:cNvSpPr>
              <a:spLocks noChangeArrowheads="1"/>
            </p:cNvSpPr>
            <p:nvPr/>
          </p:nvSpPr>
          <p:spPr bwMode="auto">
            <a:xfrm>
              <a:off x="136998" y="4275049"/>
              <a:ext cx="1047277" cy="104770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3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" name="Oval 70"/>
            <p:cNvSpPr>
              <a:spLocks noChangeArrowheads="1"/>
            </p:cNvSpPr>
            <p:nvPr/>
          </p:nvSpPr>
          <p:spPr bwMode="auto">
            <a:xfrm>
              <a:off x="0" y="4114800"/>
              <a:ext cx="1095987" cy="1095375"/>
            </a:xfrm>
            <a:prstGeom prst="ellipse">
              <a:avLst/>
            </a:prstGeom>
            <a:gradFill rotWithShape="1">
              <a:gsLst>
                <a:gs pos="0">
                  <a:srgbClr val="FFB3B3">
                    <a:alpha val="70000"/>
                  </a:srgbClr>
                </a:gs>
                <a:gs pos="100000">
                  <a:srgbClr val="FFB3B3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6" name="Oval 71"/>
            <p:cNvSpPr>
              <a:spLocks noChangeArrowheads="1"/>
            </p:cNvSpPr>
            <p:nvPr/>
          </p:nvSpPr>
          <p:spPr bwMode="auto">
            <a:xfrm>
              <a:off x="262834" y="4333875"/>
              <a:ext cx="438395" cy="43815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1143000" y="2209800"/>
            <a:ext cx="6535783" cy="6019800"/>
          </a:xfrm>
          <a:prstGeom prst="blockArc">
            <a:avLst>
              <a:gd name="adj1" fmla="val 10800000"/>
              <a:gd name="adj2" fmla="val 21546395"/>
              <a:gd name="adj3" fmla="val 26095"/>
            </a:avLst>
          </a:prstGeom>
          <a:effectLst>
            <a:outerShdw blurRad="254000" dist="127000" dir="5400000" sx="107000" sy="107000" algn="t" rotWithShape="0">
              <a:prstClr val="black">
                <a:alpha val="40000"/>
              </a:prstClr>
            </a:outerShdw>
          </a:effectLst>
          <a:scene3d>
            <a:camera prst="perspectiveRelaxed" fov="2700000">
              <a:rot lat="17973601" lon="0" rev="0"/>
            </a:camera>
            <a:lightRig rig="soft" dir="t">
              <a:rot lat="0" lon="0" rev="19200000"/>
            </a:lightRig>
          </a:scene3d>
          <a:sp3d extrusionH="508000" prstMaterial="plastic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Ellipse 98"/>
          <p:cNvSpPr/>
          <p:nvPr/>
        </p:nvSpPr>
        <p:spPr bwMode="auto">
          <a:xfrm>
            <a:off x="990600" y="3962400"/>
            <a:ext cx="1905000" cy="503954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15" name="Ellipse 98"/>
          <p:cNvSpPr/>
          <p:nvPr/>
        </p:nvSpPr>
        <p:spPr bwMode="auto">
          <a:xfrm>
            <a:off x="5867400" y="3886200"/>
            <a:ext cx="1905000" cy="503954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Franklin Gothic Medium Cond" pitchFamily="34" charset="0"/>
              </a:rPr>
              <a:t>Your title text here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4" name="Group 37"/>
          <p:cNvGrpSpPr>
            <a:grpSpLocks noChangeAspect="1"/>
          </p:cNvGrpSpPr>
          <p:nvPr/>
        </p:nvGrpSpPr>
        <p:grpSpPr>
          <a:xfrm>
            <a:off x="6096000" y="2819400"/>
            <a:ext cx="1335173" cy="1333399"/>
            <a:chOff x="2592990" y="4390547"/>
            <a:chExt cx="1112647" cy="1111169"/>
          </a:xfrm>
        </p:grpSpPr>
        <p:sp>
          <p:nvSpPr>
            <p:cNvPr id="6" name="Ellipse 257"/>
            <p:cNvSpPr/>
            <p:nvPr/>
          </p:nvSpPr>
          <p:spPr bwMode="auto">
            <a:xfrm>
              <a:off x="2592990" y="4390547"/>
              <a:ext cx="1112647" cy="111116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innerShdw blurRad="190500" dist="114300" dir="570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noProof="1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7" name="Ellipse 259"/>
            <p:cNvSpPr>
              <a:spLocks noChangeArrowheads="1"/>
            </p:cNvSpPr>
            <p:nvPr/>
          </p:nvSpPr>
          <p:spPr bwMode="auto">
            <a:xfrm>
              <a:off x="2744076" y="4431374"/>
              <a:ext cx="819290" cy="59996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noProof="1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1301261" y="2960077"/>
            <a:ext cx="1258872" cy="1257199"/>
            <a:chOff x="1600200" y="2514600"/>
            <a:chExt cx="1487776" cy="1485799"/>
          </a:xfrm>
        </p:grpSpPr>
        <p:sp>
          <p:nvSpPr>
            <p:cNvPr id="9" name="Ellipse 257"/>
            <p:cNvSpPr/>
            <p:nvPr/>
          </p:nvSpPr>
          <p:spPr bwMode="auto">
            <a:xfrm>
              <a:off x="1600200" y="2514600"/>
              <a:ext cx="1487776" cy="148579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innerShdw blurRad="190500" dist="114300" dir="570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noProof="1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0" name="Ellipse 259"/>
            <p:cNvSpPr>
              <a:spLocks noChangeArrowheads="1"/>
            </p:cNvSpPr>
            <p:nvPr/>
          </p:nvSpPr>
          <p:spPr bwMode="auto">
            <a:xfrm>
              <a:off x="1802225" y="2569192"/>
              <a:ext cx="1095514" cy="80224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noProof="1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sp>
        <p:nvSpPr>
          <p:cNvPr id="14" name="Ellipse 98"/>
          <p:cNvSpPr/>
          <p:nvPr/>
        </p:nvSpPr>
        <p:spPr bwMode="auto">
          <a:xfrm>
            <a:off x="3352800" y="3229846"/>
            <a:ext cx="1905000" cy="503954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grpSp>
        <p:nvGrpSpPr>
          <p:cNvPr id="8" name="Group 91"/>
          <p:cNvGrpSpPr/>
          <p:nvPr/>
        </p:nvGrpSpPr>
        <p:grpSpPr>
          <a:xfrm>
            <a:off x="3617928" y="2239246"/>
            <a:ext cx="1258872" cy="1257199"/>
            <a:chOff x="3124200" y="4495800"/>
            <a:chExt cx="1487776" cy="1485799"/>
          </a:xfrm>
        </p:grpSpPr>
        <p:sp>
          <p:nvSpPr>
            <p:cNvPr id="12" name="Ellipse 257"/>
            <p:cNvSpPr/>
            <p:nvPr/>
          </p:nvSpPr>
          <p:spPr bwMode="auto">
            <a:xfrm>
              <a:off x="3124200" y="4495800"/>
              <a:ext cx="1487776" cy="148579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>
              <a:innerShdw blurRad="190500" dist="114300" dir="570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noProof="1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3" name="Ellipse 259"/>
            <p:cNvSpPr>
              <a:spLocks noChangeArrowheads="1"/>
            </p:cNvSpPr>
            <p:nvPr/>
          </p:nvSpPr>
          <p:spPr bwMode="auto">
            <a:xfrm>
              <a:off x="3326225" y="4550392"/>
              <a:ext cx="1095514" cy="80224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noProof="1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79958" y="23622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17526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2958" y="22860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7" grpId="0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2057400"/>
            <a:ext cx="9144000" cy="1676400"/>
            <a:chOff x="0" y="2086"/>
            <a:chExt cx="5760" cy="1056"/>
          </a:xfrm>
        </p:grpSpPr>
        <p:sp>
          <p:nvSpPr>
            <p:cNvPr id="37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Franklin Gothic Medium Cond" pitchFamily="34" charset="0"/>
              </a:rPr>
              <a:t>Integration of four factors</a:t>
            </a:r>
            <a:endParaRPr lang="en-US" sz="3600" dirty="0">
              <a:latin typeface="Franklin Gothic Medium Cond" pitchFamily="34" charset="0"/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2133600" y="1219200"/>
            <a:ext cx="4648200" cy="4648200"/>
            <a:chOff x="2979824" y="2069432"/>
            <a:chExt cx="3104144" cy="3104144"/>
          </a:xfrm>
          <a:effectLst>
            <a:outerShdw blurRad="2286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grpSp>
          <p:nvGrpSpPr>
            <p:cNvPr id="10" name="Group 6"/>
            <p:cNvGrpSpPr/>
            <p:nvPr/>
          </p:nvGrpSpPr>
          <p:grpSpPr>
            <a:xfrm>
              <a:off x="3200400" y="2286000"/>
              <a:ext cx="2653665" cy="2667000"/>
              <a:chOff x="1978025" y="1492250"/>
              <a:chExt cx="5054600" cy="5080000"/>
            </a:xfrm>
            <a:effectLst/>
          </p:grpSpPr>
          <p:sp>
            <p:nvSpPr>
              <p:cNvPr id="4" name="Freeform 3"/>
              <p:cNvSpPr>
                <a:spLocks/>
              </p:cNvSpPr>
              <p:nvPr/>
            </p:nvSpPr>
            <p:spPr bwMode="auto">
              <a:xfrm>
                <a:off x="4492625" y="1492250"/>
                <a:ext cx="2540000" cy="3035300"/>
              </a:xfrm>
              <a:custGeom>
                <a:avLst/>
                <a:gdLst/>
                <a:ahLst/>
                <a:cxnLst>
                  <a:cxn ang="0">
                    <a:pos x="1600" y="1600"/>
                  </a:cxn>
                  <a:cxn ang="0">
                    <a:pos x="1592" y="1436"/>
                  </a:cxn>
                  <a:cxn ang="0">
                    <a:pos x="1568" y="1278"/>
                  </a:cxn>
                  <a:cxn ang="0">
                    <a:pos x="1528" y="1124"/>
                  </a:cxn>
                  <a:cxn ang="0">
                    <a:pos x="1474" y="978"/>
                  </a:cxn>
                  <a:cxn ang="0">
                    <a:pos x="1408" y="838"/>
                  </a:cxn>
                  <a:cxn ang="0">
                    <a:pos x="1328" y="706"/>
                  </a:cxn>
                  <a:cxn ang="0">
                    <a:pos x="1236" y="582"/>
                  </a:cxn>
                  <a:cxn ang="0">
                    <a:pos x="1132" y="470"/>
                  </a:cxn>
                  <a:cxn ang="0">
                    <a:pos x="1020" y="366"/>
                  </a:cxn>
                  <a:cxn ang="0">
                    <a:pos x="896" y="274"/>
                  </a:cxn>
                  <a:cxn ang="0">
                    <a:pos x="764" y="194"/>
                  </a:cxn>
                  <a:cxn ang="0">
                    <a:pos x="624" y="126"/>
                  </a:cxn>
                  <a:cxn ang="0">
                    <a:pos x="478" y="72"/>
                  </a:cxn>
                  <a:cxn ang="0">
                    <a:pos x="324" y="32"/>
                  </a:cxn>
                  <a:cxn ang="0">
                    <a:pos x="166" y="8"/>
                  </a:cxn>
                  <a:cxn ang="0">
                    <a:pos x="2" y="0"/>
                  </a:cxn>
                  <a:cxn ang="0">
                    <a:pos x="312" y="318"/>
                  </a:cxn>
                  <a:cxn ang="0">
                    <a:pos x="2" y="636"/>
                  </a:cxn>
                  <a:cxn ang="0">
                    <a:pos x="0" y="640"/>
                  </a:cxn>
                  <a:cxn ang="0">
                    <a:pos x="98" y="644"/>
                  </a:cxn>
                  <a:cxn ang="0">
                    <a:pos x="194" y="660"/>
                  </a:cxn>
                  <a:cxn ang="0">
                    <a:pos x="286" y="684"/>
                  </a:cxn>
                  <a:cxn ang="0">
                    <a:pos x="374" y="716"/>
                  </a:cxn>
                  <a:cxn ang="0">
                    <a:pos x="458" y="756"/>
                  </a:cxn>
                  <a:cxn ang="0">
                    <a:pos x="536" y="804"/>
                  </a:cxn>
                  <a:cxn ang="0">
                    <a:pos x="610" y="860"/>
                  </a:cxn>
                  <a:cxn ang="0">
                    <a:pos x="678" y="920"/>
                  </a:cxn>
                  <a:cxn ang="0">
                    <a:pos x="740" y="990"/>
                  </a:cxn>
                  <a:cxn ang="0">
                    <a:pos x="796" y="1064"/>
                  </a:cxn>
                  <a:cxn ang="0">
                    <a:pos x="844" y="1142"/>
                  </a:cxn>
                  <a:cxn ang="0">
                    <a:pos x="884" y="1226"/>
                  </a:cxn>
                  <a:cxn ang="0">
                    <a:pos x="916" y="1314"/>
                  </a:cxn>
                  <a:cxn ang="0">
                    <a:pos x="940" y="1406"/>
                  </a:cxn>
                  <a:cxn ang="0">
                    <a:pos x="956" y="1502"/>
                  </a:cxn>
                  <a:cxn ang="0">
                    <a:pos x="960" y="1600"/>
                  </a:cxn>
                  <a:cxn ang="0">
                    <a:pos x="1120" y="1756"/>
                  </a:cxn>
                  <a:cxn ang="0">
                    <a:pos x="1438" y="1756"/>
                  </a:cxn>
                  <a:cxn ang="0">
                    <a:pos x="1600" y="1600"/>
                  </a:cxn>
                </a:cxnLst>
                <a:rect l="0" t="0" r="r" b="b"/>
                <a:pathLst>
                  <a:path w="1600" h="1912">
                    <a:moveTo>
                      <a:pt x="1600" y="1600"/>
                    </a:moveTo>
                    <a:lnTo>
                      <a:pt x="1600" y="1600"/>
                    </a:lnTo>
                    <a:lnTo>
                      <a:pt x="1598" y="1518"/>
                    </a:lnTo>
                    <a:lnTo>
                      <a:pt x="1592" y="1436"/>
                    </a:lnTo>
                    <a:lnTo>
                      <a:pt x="1582" y="1356"/>
                    </a:lnTo>
                    <a:lnTo>
                      <a:pt x="1568" y="1278"/>
                    </a:lnTo>
                    <a:lnTo>
                      <a:pt x="1550" y="1200"/>
                    </a:lnTo>
                    <a:lnTo>
                      <a:pt x="1528" y="1124"/>
                    </a:lnTo>
                    <a:lnTo>
                      <a:pt x="1504" y="1050"/>
                    </a:lnTo>
                    <a:lnTo>
                      <a:pt x="1474" y="978"/>
                    </a:lnTo>
                    <a:lnTo>
                      <a:pt x="1442" y="906"/>
                    </a:lnTo>
                    <a:lnTo>
                      <a:pt x="1408" y="838"/>
                    </a:lnTo>
                    <a:lnTo>
                      <a:pt x="1368" y="770"/>
                    </a:lnTo>
                    <a:lnTo>
                      <a:pt x="1328" y="706"/>
                    </a:lnTo>
                    <a:lnTo>
                      <a:pt x="1282" y="644"/>
                    </a:lnTo>
                    <a:lnTo>
                      <a:pt x="1236" y="582"/>
                    </a:lnTo>
                    <a:lnTo>
                      <a:pt x="1186" y="524"/>
                    </a:lnTo>
                    <a:lnTo>
                      <a:pt x="1132" y="470"/>
                    </a:lnTo>
                    <a:lnTo>
                      <a:pt x="1078" y="416"/>
                    </a:lnTo>
                    <a:lnTo>
                      <a:pt x="1020" y="366"/>
                    </a:lnTo>
                    <a:lnTo>
                      <a:pt x="958" y="318"/>
                    </a:lnTo>
                    <a:lnTo>
                      <a:pt x="896" y="274"/>
                    </a:lnTo>
                    <a:lnTo>
                      <a:pt x="832" y="232"/>
                    </a:lnTo>
                    <a:lnTo>
                      <a:pt x="764" y="194"/>
                    </a:lnTo>
                    <a:lnTo>
                      <a:pt x="696" y="158"/>
                    </a:lnTo>
                    <a:lnTo>
                      <a:pt x="624" y="126"/>
                    </a:lnTo>
                    <a:lnTo>
                      <a:pt x="552" y="98"/>
                    </a:lnTo>
                    <a:lnTo>
                      <a:pt x="478" y="72"/>
                    </a:lnTo>
                    <a:lnTo>
                      <a:pt x="402" y="50"/>
                    </a:lnTo>
                    <a:lnTo>
                      <a:pt x="324" y="32"/>
                    </a:lnTo>
                    <a:lnTo>
                      <a:pt x="246" y="18"/>
                    </a:lnTo>
                    <a:lnTo>
                      <a:pt x="166" y="8"/>
                    </a:lnTo>
                    <a:lnTo>
                      <a:pt x="86" y="2"/>
                    </a:lnTo>
                    <a:lnTo>
                      <a:pt x="2" y="0"/>
                    </a:lnTo>
                    <a:lnTo>
                      <a:pt x="158" y="158"/>
                    </a:lnTo>
                    <a:lnTo>
                      <a:pt x="312" y="318"/>
                    </a:lnTo>
                    <a:lnTo>
                      <a:pt x="158" y="476"/>
                    </a:lnTo>
                    <a:lnTo>
                      <a:pt x="2" y="636"/>
                    </a:lnTo>
                    <a:lnTo>
                      <a:pt x="0" y="640"/>
                    </a:lnTo>
                    <a:lnTo>
                      <a:pt x="0" y="640"/>
                    </a:lnTo>
                    <a:lnTo>
                      <a:pt x="50" y="642"/>
                    </a:lnTo>
                    <a:lnTo>
                      <a:pt x="98" y="644"/>
                    </a:lnTo>
                    <a:lnTo>
                      <a:pt x="146" y="652"/>
                    </a:lnTo>
                    <a:lnTo>
                      <a:pt x="194" y="660"/>
                    </a:lnTo>
                    <a:lnTo>
                      <a:pt x="240" y="670"/>
                    </a:lnTo>
                    <a:lnTo>
                      <a:pt x="286" y="684"/>
                    </a:lnTo>
                    <a:lnTo>
                      <a:pt x="330" y="698"/>
                    </a:lnTo>
                    <a:lnTo>
                      <a:pt x="374" y="716"/>
                    </a:lnTo>
                    <a:lnTo>
                      <a:pt x="416" y="734"/>
                    </a:lnTo>
                    <a:lnTo>
                      <a:pt x="458" y="756"/>
                    </a:lnTo>
                    <a:lnTo>
                      <a:pt x="498" y="778"/>
                    </a:lnTo>
                    <a:lnTo>
                      <a:pt x="536" y="804"/>
                    </a:lnTo>
                    <a:lnTo>
                      <a:pt x="574" y="830"/>
                    </a:lnTo>
                    <a:lnTo>
                      <a:pt x="610" y="860"/>
                    </a:lnTo>
                    <a:lnTo>
                      <a:pt x="646" y="890"/>
                    </a:lnTo>
                    <a:lnTo>
                      <a:pt x="678" y="920"/>
                    </a:lnTo>
                    <a:lnTo>
                      <a:pt x="710" y="954"/>
                    </a:lnTo>
                    <a:lnTo>
                      <a:pt x="740" y="990"/>
                    </a:lnTo>
                    <a:lnTo>
                      <a:pt x="770" y="1026"/>
                    </a:lnTo>
                    <a:lnTo>
                      <a:pt x="796" y="1064"/>
                    </a:lnTo>
                    <a:lnTo>
                      <a:pt x="822" y="1102"/>
                    </a:lnTo>
                    <a:lnTo>
                      <a:pt x="844" y="1142"/>
                    </a:lnTo>
                    <a:lnTo>
                      <a:pt x="866" y="1184"/>
                    </a:lnTo>
                    <a:lnTo>
                      <a:pt x="884" y="1226"/>
                    </a:lnTo>
                    <a:lnTo>
                      <a:pt x="902" y="1270"/>
                    </a:lnTo>
                    <a:lnTo>
                      <a:pt x="916" y="1314"/>
                    </a:lnTo>
                    <a:lnTo>
                      <a:pt x="930" y="1360"/>
                    </a:lnTo>
                    <a:lnTo>
                      <a:pt x="940" y="1406"/>
                    </a:lnTo>
                    <a:lnTo>
                      <a:pt x="948" y="1454"/>
                    </a:lnTo>
                    <a:lnTo>
                      <a:pt x="956" y="1502"/>
                    </a:lnTo>
                    <a:lnTo>
                      <a:pt x="958" y="1550"/>
                    </a:lnTo>
                    <a:lnTo>
                      <a:pt x="960" y="1600"/>
                    </a:lnTo>
                    <a:lnTo>
                      <a:pt x="962" y="1602"/>
                    </a:lnTo>
                    <a:lnTo>
                      <a:pt x="1120" y="1756"/>
                    </a:lnTo>
                    <a:lnTo>
                      <a:pt x="1280" y="1912"/>
                    </a:lnTo>
                    <a:lnTo>
                      <a:pt x="1438" y="1756"/>
                    </a:lnTo>
                    <a:lnTo>
                      <a:pt x="1598" y="1602"/>
                    </a:lnTo>
                    <a:lnTo>
                      <a:pt x="1600" y="160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mpd="sng">
                <a:noFill/>
                <a:prstDash val="solid"/>
                <a:round/>
                <a:headEnd/>
                <a:tailEnd/>
              </a:ln>
              <a:sp3d extrusionH="3175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1978025" y="1492250"/>
                <a:ext cx="3035300" cy="2540000"/>
              </a:xfrm>
              <a:custGeom>
                <a:avLst/>
                <a:gdLst/>
                <a:ahLst/>
                <a:cxnLst>
                  <a:cxn ang="0">
                    <a:pos x="1600" y="0"/>
                  </a:cxn>
                  <a:cxn ang="0">
                    <a:pos x="1436" y="8"/>
                  </a:cxn>
                  <a:cxn ang="0">
                    <a:pos x="1278" y="32"/>
                  </a:cxn>
                  <a:cxn ang="0">
                    <a:pos x="1124" y="72"/>
                  </a:cxn>
                  <a:cxn ang="0">
                    <a:pos x="978" y="126"/>
                  </a:cxn>
                  <a:cxn ang="0">
                    <a:pos x="838" y="192"/>
                  </a:cxn>
                  <a:cxn ang="0">
                    <a:pos x="706" y="272"/>
                  </a:cxn>
                  <a:cxn ang="0">
                    <a:pos x="582" y="364"/>
                  </a:cxn>
                  <a:cxn ang="0">
                    <a:pos x="470" y="468"/>
                  </a:cxn>
                  <a:cxn ang="0">
                    <a:pos x="366" y="580"/>
                  </a:cxn>
                  <a:cxn ang="0">
                    <a:pos x="274" y="704"/>
                  </a:cxn>
                  <a:cxn ang="0">
                    <a:pos x="194" y="836"/>
                  </a:cxn>
                  <a:cxn ang="0">
                    <a:pos x="126" y="976"/>
                  </a:cxn>
                  <a:cxn ang="0">
                    <a:pos x="72" y="1122"/>
                  </a:cxn>
                  <a:cxn ang="0">
                    <a:pos x="32" y="1276"/>
                  </a:cxn>
                  <a:cxn ang="0">
                    <a:pos x="8" y="1434"/>
                  </a:cxn>
                  <a:cxn ang="0">
                    <a:pos x="0" y="1598"/>
                  </a:cxn>
                  <a:cxn ang="0">
                    <a:pos x="318" y="1288"/>
                  </a:cxn>
                  <a:cxn ang="0">
                    <a:pos x="636" y="1598"/>
                  </a:cxn>
                  <a:cxn ang="0">
                    <a:pos x="640" y="1600"/>
                  </a:cxn>
                  <a:cxn ang="0">
                    <a:pos x="644" y="1502"/>
                  </a:cxn>
                  <a:cxn ang="0">
                    <a:pos x="660" y="1406"/>
                  </a:cxn>
                  <a:cxn ang="0">
                    <a:pos x="684" y="1314"/>
                  </a:cxn>
                  <a:cxn ang="0">
                    <a:pos x="716" y="1226"/>
                  </a:cxn>
                  <a:cxn ang="0">
                    <a:pos x="756" y="1142"/>
                  </a:cxn>
                  <a:cxn ang="0">
                    <a:pos x="804" y="1064"/>
                  </a:cxn>
                  <a:cxn ang="0">
                    <a:pos x="860" y="990"/>
                  </a:cxn>
                  <a:cxn ang="0">
                    <a:pos x="920" y="922"/>
                  </a:cxn>
                  <a:cxn ang="0">
                    <a:pos x="990" y="860"/>
                  </a:cxn>
                  <a:cxn ang="0">
                    <a:pos x="1064" y="804"/>
                  </a:cxn>
                  <a:cxn ang="0">
                    <a:pos x="1142" y="756"/>
                  </a:cxn>
                  <a:cxn ang="0">
                    <a:pos x="1226" y="716"/>
                  </a:cxn>
                  <a:cxn ang="0">
                    <a:pos x="1314" y="684"/>
                  </a:cxn>
                  <a:cxn ang="0">
                    <a:pos x="1406" y="660"/>
                  </a:cxn>
                  <a:cxn ang="0">
                    <a:pos x="1502" y="644"/>
                  </a:cxn>
                  <a:cxn ang="0">
                    <a:pos x="1600" y="640"/>
                  </a:cxn>
                  <a:cxn ang="0">
                    <a:pos x="1756" y="480"/>
                  </a:cxn>
                  <a:cxn ang="0">
                    <a:pos x="1756" y="162"/>
                  </a:cxn>
                  <a:cxn ang="0">
                    <a:pos x="1600" y="0"/>
                  </a:cxn>
                </a:cxnLst>
                <a:rect l="0" t="0" r="r" b="b"/>
                <a:pathLst>
                  <a:path w="1912" h="1600">
                    <a:moveTo>
                      <a:pt x="1600" y="0"/>
                    </a:moveTo>
                    <a:lnTo>
                      <a:pt x="1600" y="0"/>
                    </a:lnTo>
                    <a:lnTo>
                      <a:pt x="1518" y="2"/>
                    </a:lnTo>
                    <a:lnTo>
                      <a:pt x="1436" y="8"/>
                    </a:lnTo>
                    <a:lnTo>
                      <a:pt x="1356" y="18"/>
                    </a:lnTo>
                    <a:lnTo>
                      <a:pt x="1278" y="32"/>
                    </a:lnTo>
                    <a:lnTo>
                      <a:pt x="1200" y="50"/>
                    </a:lnTo>
                    <a:lnTo>
                      <a:pt x="1124" y="72"/>
                    </a:lnTo>
                    <a:lnTo>
                      <a:pt x="1050" y="96"/>
                    </a:lnTo>
                    <a:lnTo>
                      <a:pt x="978" y="126"/>
                    </a:lnTo>
                    <a:lnTo>
                      <a:pt x="906" y="158"/>
                    </a:lnTo>
                    <a:lnTo>
                      <a:pt x="838" y="192"/>
                    </a:lnTo>
                    <a:lnTo>
                      <a:pt x="770" y="232"/>
                    </a:lnTo>
                    <a:lnTo>
                      <a:pt x="706" y="272"/>
                    </a:lnTo>
                    <a:lnTo>
                      <a:pt x="644" y="318"/>
                    </a:lnTo>
                    <a:lnTo>
                      <a:pt x="582" y="364"/>
                    </a:lnTo>
                    <a:lnTo>
                      <a:pt x="524" y="414"/>
                    </a:lnTo>
                    <a:lnTo>
                      <a:pt x="470" y="468"/>
                    </a:lnTo>
                    <a:lnTo>
                      <a:pt x="416" y="522"/>
                    </a:lnTo>
                    <a:lnTo>
                      <a:pt x="366" y="580"/>
                    </a:lnTo>
                    <a:lnTo>
                      <a:pt x="318" y="642"/>
                    </a:lnTo>
                    <a:lnTo>
                      <a:pt x="274" y="704"/>
                    </a:lnTo>
                    <a:lnTo>
                      <a:pt x="232" y="768"/>
                    </a:lnTo>
                    <a:lnTo>
                      <a:pt x="194" y="836"/>
                    </a:lnTo>
                    <a:lnTo>
                      <a:pt x="158" y="904"/>
                    </a:lnTo>
                    <a:lnTo>
                      <a:pt x="126" y="976"/>
                    </a:lnTo>
                    <a:lnTo>
                      <a:pt x="98" y="1048"/>
                    </a:lnTo>
                    <a:lnTo>
                      <a:pt x="72" y="1122"/>
                    </a:lnTo>
                    <a:lnTo>
                      <a:pt x="50" y="1198"/>
                    </a:lnTo>
                    <a:lnTo>
                      <a:pt x="32" y="1276"/>
                    </a:lnTo>
                    <a:lnTo>
                      <a:pt x="18" y="1354"/>
                    </a:lnTo>
                    <a:lnTo>
                      <a:pt x="8" y="1434"/>
                    </a:lnTo>
                    <a:lnTo>
                      <a:pt x="2" y="1514"/>
                    </a:lnTo>
                    <a:lnTo>
                      <a:pt x="0" y="1598"/>
                    </a:lnTo>
                    <a:lnTo>
                      <a:pt x="158" y="1442"/>
                    </a:lnTo>
                    <a:lnTo>
                      <a:pt x="318" y="1288"/>
                    </a:lnTo>
                    <a:lnTo>
                      <a:pt x="476" y="1442"/>
                    </a:lnTo>
                    <a:lnTo>
                      <a:pt x="636" y="1598"/>
                    </a:lnTo>
                    <a:lnTo>
                      <a:pt x="640" y="1600"/>
                    </a:lnTo>
                    <a:lnTo>
                      <a:pt x="640" y="1600"/>
                    </a:lnTo>
                    <a:lnTo>
                      <a:pt x="642" y="1550"/>
                    </a:lnTo>
                    <a:lnTo>
                      <a:pt x="644" y="1502"/>
                    </a:lnTo>
                    <a:lnTo>
                      <a:pt x="652" y="1454"/>
                    </a:lnTo>
                    <a:lnTo>
                      <a:pt x="660" y="1406"/>
                    </a:lnTo>
                    <a:lnTo>
                      <a:pt x="670" y="1360"/>
                    </a:lnTo>
                    <a:lnTo>
                      <a:pt x="684" y="1314"/>
                    </a:lnTo>
                    <a:lnTo>
                      <a:pt x="698" y="1270"/>
                    </a:lnTo>
                    <a:lnTo>
                      <a:pt x="716" y="1226"/>
                    </a:lnTo>
                    <a:lnTo>
                      <a:pt x="734" y="1184"/>
                    </a:lnTo>
                    <a:lnTo>
                      <a:pt x="756" y="1142"/>
                    </a:lnTo>
                    <a:lnTo>
                      <a:pt x="778" y="1102"/>
                    </a:lnTo>
                    <a:lnTo>
                      <a:pt x="804" y="1064"/>
                    </a:lnTo>
                    <a:lnTo>
                      <a:pt x="830" y="1026"/>
                    </a:lnTo>
                    <a:lnTo>
                      <a:pt x="860" y="990"/>
                    </a:lnTo>
                    <a:lnTo>
                      <a:pt x="890" y="954"/>
                    </a:lnTo>
                    <a:lnTo>
                      <a:pt x="920" y="922"/>
                    </a:lnTo>
                    <a:lnTo>
                      <a:pt x="954" y="890"/>
                    </a:lnTo>
                    <a:lnTo>
                      <a:pt x="990" y="860"/>
                    </a:lnTo>
                    <a:lnTo>
                      <a:pt x="1026" y="830"/>
                    </a:lnTo>
                    <a:lnTo>
                      <a:pt x="1064" y="804"/>
                    </a:lnTo>
                    <a:lnTo>
                      <a:pt x="1102" y="778"/>
                    </a:lnTo>
                    <a:lnTo>
                      <a:pt x="1142" y="756"/>
                    </a:lnTo>
                    <a:lnTo>
                      <a:pt x="1184" y="734"/>
                    </a:lnTo>
                    <a:lnTo>
                      <a:pt x="1226" y="716"/>
                    </a:lnTo>
                    <a:lnTo>
                      <a:pt x="1270" y="698"/>
                    </a:lnTo>
                    <a:lnTo>
                      <a:pt x="1314" y="684"/>
                    </a:lnTo>
                    <a:lnTo>
                      <a:pt x="1360" y="670"/>
                    </a:lnTo>
                    <a:lnTo>
                      <a:pt x="1406" y="660"/>
                    </a:lnTo>
                    <a:lnTo>
                      <a:pt x="1454" y="652"/>
                    </a:lnTo>
                    <a:lnTo>
                      <a:pt x="1502" y="644"/>
                    </a:lnTo>
                    <a:lnTo>
                      <a:pt x="1550" y="642"/>
                    </a:lnTo>
                    <a:lnTo>
                      <a:pt x="1600" y="640"/>
                    </a:lnTo>
                    <a:lnTo>
                      <a:pt x="1602" y="638"/>
                    </a:lnTo>
                    <a:lnTo>
                      <a:pt x="1756" y="480"/>
                    </a:lnTo>
                    <a:lnTo>
                      <a:pt x="1912" y="320"/>
                    </a:lnTo>
                    <a:lnTo>
                      <a:pt x="1756" y="162"/>
                    </a:lnTo>
                    <a:lnTo>
                      <a:pt x="1602" y="2"/>
                    </a:lnTo>
                    <a:lnTo>
                      <a:pt x="1600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38100" cmpd="sng">
                <a:noFill/>
                <a:prstDash val="solid"/>
                <a:round/>
                <a:headEnd/>
                <a:tailEnd/>
              </a:ln>
              <a:sp3d extrusionH="3175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3997325" y="4032250"/>
                <a:ext cx="3035300" cy="2540000"/>
              </a:xfrm>
              <a:custGeom>
                <a:avLst/>
                <a:gdLst/>
                <a:ahLst/>
                <a:cxnLst>
                  <a:cxn ang="0">
                    <a:pos x="312" y="1600"/>
                  </a:cxn>
                  <a:cxn ang="0">
                    <a:pos x="476" y="1592"/>
                  </a:cxn>
                  <a:cxn ang="0">
                    <a:pos x="634" y="1566"/>
                  </a:cxn>
                  <a:cxn ang="0">
                    <a:pos x="788" y="1528"/>
                  </a:cxn>
                  <a:cxn ang="0">
                    <a:pos x="934" y="1474"/>
                  </a:cxn>
                  <a:cxn ang="0">
                    <a:pos x="1074" y="1406"/>
                  </a:cxn>
                  <a:cxn ang="0">
                    <a:pos x="1206" y="1326"/>
                  </a:cxn>
                  <a:cxn ang="0">
                    <a:pos x="1330" y="1234"/>
                  </a:cxn>
                  <a:cxn ang="0">
                    <a:pos x="1442" y="1132"/>
                  </a:cxn>
                  <a:cxn ang="0">
                    <a:pos x="1546" y="1018"/>
                  </a:cxn>
                  <a:cxn ang="0">
                    <a:pos x="1638" y="896"/>
                  </a:cxn>
                  <a:cxn ang="0">
                    <a:pos x="1718" y="764"/>
                  </a:cxn>
                  <a:cxn ang="0">
                    <a:pos x="1786" y="624"/>
                  </a:cxn>
                  <a:cxn ang="0">
                    <a:pos x="1840" y="478"/>
                  </a:cxn>
                  <a:cxn ang="0">
                    <a:pos x="1880" y="324"/>
                  </a:cxn>
                  <a:cxn ang="0">
                    <a:pos x="1904" y="166"/>
                  </a:cxn>
                  <a:cxn ang="0">
                    <a:pos x="1912" y="2"/>
                  </a:cxn>
                  <a:cxn ang="0">
                    <a:pos x="1594" y="312"/>
                  </a:cxn>
                  <a:cxn ang="0">
                    <a:pos x="1276" y="2"/>
                  </a:cxn>
                  <a:cxn ang="0">
                    <a:pos x="1272" y="0"/>
                  </a:cxn>
                  <a:cxn ang="0">
                    <a:pos x="1268" y="98"/>
                  </a:cxn>
                  <a:cxn ang="0">
                    <a:pos x="1252" y="192"/>
                  </a:cxn>
                  <a:cxn ang="0">
                    <a:pos x="1228" y="284"/>
                  </a:cxn>
                  <a:cxn ang="0">
                    <a:pos x="1196" y="374"/>
                  </a:cxn>
                  <a:cxn ang="0">
                    <a:pos x="1156" y="458"/>
                  </a:cxn>
                  <a:cxn ang="0">
                    <a:pos x="1108" y="536"/>
                  </a:cxn>
                  <a:cxn ang="0">
                    <a:pos x="1052" y="610"/>
                  </a:cxn>
                  <a:cxn ang="0">
                    <a:pos x="992" y="678"/>
                  </a:cxn>
                  <a:cxn ang="0">
                    <a:pos x="922" y="740"/>
                  </a:cxn>
                  <a:cxn ang="0">
                    <a:pos x="848" y="796"/>
                  </a:cxn>
                  <a:cxn ang="0">
                    <a:pos x="770" y="844"/>
                  </a:cxn>
                  <a:cxn ang="0">
                    <a:pos x="686" y="884"/>
                  </a:cxn>
                  <a:cxn ang="0">
                    <a:pos x="598" y="916"/>
                  </a:cxn>
                  <a:cxn ang="0">
                    <a:pos x="506" y="940"/>
                  </a:cxn>
                  <a:cxn ang="0">
                    <a:pos x="410" y="954"/>
                  </a:cxn>
                  <a:cxn ang="0">
                    <a:pos x="312" y="960"/>
                  </a:cxn>
                  <a:cxn ang="0">
                    <a:pos x="156" y="1120"/>
                  </a:cxn>
                  <a:cxn ang="0">
                    <a:pos x="156" y="1438"/>
                  </a:cxn>
                  <a:cxn ang="0">
                    <a:pos x="312" y="1600"/>
                  </a:cxn>
                </a:cxnLst>
                <a:rect l="0" t="0" r="r" b="b"/>
                <a:pathLst>
                  <a:path w="1912" h="1600">
                    <a:moveTo>
                      <a:pt x="312" y="1600"/>
                    </a:moveTo>
                    <a:lnTo>
                      <a:pt x="312" y="1600"/>
                    </a:lnTo>
                    <a:lnTo>
                      <a:pt x="394" y="1598"/>
                    </a:lnTo>
                    <a:lnTo>
                      <a:pt x="476" y="1592"/>
                    </a:lnTo>
                    <a:lnTo>
                      <a:pt x="556" y="1580"/>
                    </a:lnTo>
                    <a:lnTo>
                      <a:pt x="634" y="1566"/>
                    </a:lnTo>
                    <a:lnTo>
                      <a:pt x="712" y="1550"/>
                    </a:lnTo>
                    <a:lnTo>
                      <a:pt x="788" y="1528"/>
                    </a:lnTo>
                    <a:lnTo>
                      <a:pt x="862" y="1502"/>
                    </a:lnTo>
                    <a:lnTo>
                      <a:pt x="934" y="1474"/>
                    </a:lnTo>
                    <a:lnTo>
                      <a:pt x="1006" y="1442"/>
                    </a:lnTo>
                    <a:lnTo>
                      <a:pt x="1074" y="1406"/>
                    </a:lnTo>
                    <a:lnTo>
                      <a:pt x="1142" y="1368"/>
                    </a:lnTo>
                    <a:lnTo>
                      <a:pt x="1206" y="1326"/>
                    </a:lnTo>
                    <a:lnTo>
                      <a:pt x="1268" y="1282"/>
                    </a:lnTo>
                    <a:lnTo>
                      <a:pt x="1330" y="1234"/>
                    </a:lnTo>
                    <a:lnTo>
                      <a:pt x="1388" y="1184"/>
                    </a:lnTo>
                    <a:lnTo>
                      <a:pt x="1442" y="1132"/>
                    </a:lnTo>
                    <a:lnTo>
                      <a:pt x="1496" y="1076"/>
                    </a:lnTo>
                    <a:lnTo>
                      <a:pt x="1546" y="1018"/>
                    </a:lnTo>
                    <a:lnTo>
                      <a:pt x="1594" y="958"/>
                    </a:lnTo>
                    <a:lnTo>
                      <a:pt x="1638" y="896"/>
                    </a:lnTo>
                    <a:lnTo>
                      <a:pt x="1680" y="830"/>
                    </a:lnTo>
                    <a:lnTo>
                      <a:pt x="1718" y="764"/>
                    </a:lnTo>
                    <a:lnTo>
                      <a:pt x="1754" y="694"/>
                    </a:lnTo>
                    <a:lnTo>
                      <a:pt x="1786" y="624"/>
                    </a:lnTo>
                    <a:lnTo>
                      <a:pt x="1814" y="552"/>
                    </a:lnTo>
                    <a:lnTo>
                      <a:pt x="1840" y="478"/>
                    </a:lnTo>
                    <a:lnTo>
                      <a:pt x="1862" y="402"/>
                    </a:lnTo>
                    <a:lnTo>
                      <a:pt x="1880" y="324"/>
                    </a:lnTo>
                    <a:lnTo>
                      <a:pt x="1894" y="246"/>
                    </a:lnTo>
                    <a:lnTo>
                      <a:pt x="1904" y="166"/>
                    </a:lnTo>
                    <a:lnTo>
                      <a:pt x="1910" y="84"/>
                    </a:lnTo>
                    <a:lnTo>
                      <a:pt x="1912" y="2"/>
                    </a:lnTo>
                    <a:lnTo>
                      <a:pt x="1754" y="158"/>
                    </a:lnTo>
                    <a:lnTo>
                      <a:pt x="1594" y="312"/>
                    </a:lnTo>
                    <a:lnTo>
                      <a:pt x="1436" y="158"/>
                    </a:lnTo>
                    <a:lnTo>
                      <a:pt x="1276" y="2"/>
                    </a:lnTo>
                    <a:lnTo>
                      <a:pt x="1272" y="0"/>
                    </a:lnTo>
                    <a:lnTo>
                      <a:pt x="1272" y="0"/>
                    </a:lnTo>
                    <a:lnTo>
                      <a:pt x="1270" y="48"/>
                    </a:lnTo>
                    <a:lnTo>
                      <a:pt x="1268" y="98"/>
                    </a:lnTo>
                    <a:lnTo>
                      <a:pt x="1260" y="146"/>
                    </a:lnTo>
                    <a:lnTo>
                      <a:pt x="1252" y="192"/>
                    </a:lnTo>
                    <a:lnTo>
                      <a:pt x="1242" y="240"/>
                    </a:lnTo>
                    <a:lnTo>
                      <a:pt x="1228" y="284"/>
                    </a:lnTo>
                    <a:lnTo>
                      <a:pt x="1214" y="330"/>
                    </a:lnTo>
                    <a:lnTo>
                      <a:pt x="1196" y="374"/>
                    </a:lnTo>
                    <a:lnTo>
                      <a:pt x="1178" y="416"/>
                    </a:lnTo>
                    <a:lnTo>
                      <a:pt x="1156" y="458"/>
                    </a:lnTo>
                    <a:lnTo>
                      <a:pt x="1134" y="498"/>
                    </a:lnTo>
                    <a:lnTo>
                      <a:pt x="1108" y="536"/>
                    </a:lnTo>
                    <a:lnTo>
                      <a:pt x="1082" y="574"/>
                    </a:lnTo>
                    <a:lnTo>
                      <a:pt x="1052" y="610"/>
                    </a:lnTo>
                    <a:lnTo>
                      <a:pt x="1022" y="644"/>
                    </a:lnTo>
                    <a:lnTo>
                      <a:pt x="992" y="678"/>
                    </a:lnTo>
                    <a:lnTo>
                      <a:pt x="958" y="710"/>
                    </a:lnTo>
                    <a:lnTo>
                      <a:pt x="922" y="740"/>
                    </a:lnTo>
                    <a:lnTo>
                      <a:pt x="886" y="768"/>
                    </a:lnTo>
                    <a:lnTo>
                      <a:pt x="848" y="796"/>
                    </a:lnTo>
                    <a:lnTo>
                      <a:pt x="810" y="820"/>
                    </a:lnTo>
                    <a:lnTo>
                      <a:pt x="770" y="844"/>
                    </a:lnTo>
                    <a:lnTo>
                      <a:pt x="728" y="864"/>
                    </a:lnTo>
                    <a:lnTo>
                      <a:pt x="686" y="884"/>
                    </a:lnTo>
                    <a:lnTo>
                      <a:pt x="642" y="902"/>
                    </a:lnTo>
                    <a:lnTo>
                      <a:pt x="598" y="916"/>
                    </a:lnTo>
                    <a:lnTo>
                      <a:pt x="552" y="930"/>
                    </a:lnTo>
                    <a:lnTo>
                      <a:pt x="506" y="940"/>
                    </a:lnTo>
                    <a:lnTo>
                      <a:pt x="458" y="948"/>
                    </a:lnTo>
                    <a:lnTo>
                      <a:pt x="410" y="954"/>
                    </a:lnTo>
                    <a:lnTo>
                      <a:pt x="362" y="958"/>
                    </a:lnTo>
                    <a:lnTo>
                      <a:pt x="312" y="960"/>
                    </a:lnTo>
                    <a:lnTo>
                      <a:pt x="310" y="962"/>
                    </a:lnTo>
                    <a:lnTo>
                      <a:pt x="156" y="1120"/>
                    </a:lnTo>
                    <a:lnTo>
                      <a:pt x="0" y="1280"/>
                    </a:lnTo>
                    <a:lnTo>
                      <a:pt x="156" y="1438"/>
                    </a:lnTo>
                    <a:lnTo>
                      <a:pt x="310" y="1596"/>
                    </a:lnTo>
                    <a:lnTo>
                      <a:pt x="312" y="160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8100" cmpd="sng">
                <a:noFill/>
                <a:prstDash val="solid"/>
                <a:round/>
                <a:headEnd/>
                <a:tailEnd/>
              </a:ln>
              <a:sp3d extrusionH="3175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1978025" y="3536950"/>
                <a:ext cx="2540000" cy="3035300"/>
              </a:xfrm>
              <a:custGeom>
                <a:avLst/>
                <a:gdLst/>
                <a:ahLst/>
                <a:cxnLst>
                  <a:cxn ang="0">
                    <a:pos x="0" y="312"/>
                  </a:cxn>
                  <a:cxn ang="0">
                    <a:pos x="8" y="474"/>
                  </a:cxn>
                  <a:cxn ang="0">
                    <a:pos x="32" y="634"/>
                  </a:cxn>
                  <a:cxn ang="0">
                    <a:pos x="72" y="786"/>
                  </a:cxn>
                  <a:cxn ang="0">
                    <a:pos x="126" y="934"/>
                  </a:cxn>
                  <a:cxn ang="0">
                    <a:pos x="192" y="1074"/>
                  </a:cxn>
                  <a:cxn ang="0">
                    <a:pos x="272" y="1206"/>
                  </a:cxn>
                  <a:cxn ang="0">
                    <a:pos x="364" y="1328"/>
                  </a:cxn>
                  <a:cxn ang="0">
                    <a:pos x="468" y="1442"/>
                  </a:cxn>
                  <a:cxn ang="0">
                    <a:pos x="580" y="1546"/>
                  </a:cxn>
                  <a:cxn ang="0">
                    <a:pos x="704" y="1638"/>
                  </a:cxn>
                  <a:cxn ang="0">
                    <a:pos x="836" y="1718"/>
                  </a:cxn>
                  <a:cxn ang="0">
                    <a:pos x="976" y="1784"/>
                  </a:cxn>
                  <a:cxn ang="0">
                    <a:pos x="1122" y="1838"/>
                  </a:cxn>
                  <a:cxn ang="0">
                    <a:pos x="1276" y="1878"/>
                  </a:cxn>
                  <a:cxn ang="0">
                    <a:pos x="1434" y="1902"/>
                  </a:cxn>
                  <a:cxn ang="0">
                    <a:pos x="1598" y="1912"/>
                  </a:cxn>
                  <a:cxn ang="0">
                    <a:pos x="1288" y="1594"/>
                  </a:cxn>
                  <a:cxn ang="0">
                    <a:pos x="1598" y="1276"/>
                  </a:cxn>
                  <a:cxn ang="0">
                    <a:pos x="1600" y="1272"/>
                  </a:cxn>
                  <a:cxn ang="0">
                    <a:pos x="1502" y="1266"/>
                  </a:cxn>
                  <a:cxn ang="0">
                    <a:pos x="1406" y="1252"/>
                  </a:cxn>
                  <a:cxn ang="0">
                    <a:pos x="1314" y="1228"/>
                  </a:cxn>
                  <a:cxn ang="0">
                    <a:pos x="1226" y="1196"/>
                  </a:cxn>
                  <a:cxn ang="0">
                    <a:pos x="1142" y="1156"/>
                  </a:cxn>
                  <a:cxn ang="0">
                    <a:pos x="1064" y="1108"/>
                  </a:cxn>
                  <a:cxn ang="0">
                    <a:pos x="990" y="1052"/>
                  </a:cxn>
                  <a:cxn ang="0">
                    <a:pos x="922" y="990"/>
                  </a:cxn>
                  <a:cxn ang="0">
                    <a:pos x="860" y="922"/>
                  </a:cxn>
                  <a:cxn ang="0">
                    <a:pos x="804" y="848"/>
                  </a:cxn>
                  <a:cxn ang="0">
                    <a:pos x="756" y="770"/>
                  </a:cxn>
                  <a:cxn ang="0">
                    <a:pos x="716" y="686"/>
                  </a:cxn>
                  <a:cxn ang="0">
                    <a:pos x="684" y="598"/>
                  </a:cxn>
                  <a:cxn ang="0">
                    <a:pos x="660" y="504"/>
                  </a:cxn>
                  <a:cxn ang="0">
                    <a:pos x="644" y="410"/>
                  </a:cxn>
                  <a:cxn ang="0">
                    <a:pos x="640" y="312"/>
                  </a:cxn>
                  <a:cxn ang="0">
                    <a:pos x="480" y="154"/>
                  </a:cxn>
                  <a:cxn ang="0">
                    <a:pos x="162" y="154"/>
                  </a:cxn>
                  <a:cxn ang="0">
                    <a:pos x="0" y="312"/>
                  </a:cxn>
                </a:cxnLst>
                <a:rect l="0" t="0" r="r" b="b"/>
                <a:pathLst>
                  <a:path w="1600" h="1912">
                    <a:moveTo>
                      <a:pt x="0" y="312"/>
                    </a:moveTo>
                    <a:lnTo>
                      <a:pt x="0" y="312"/>
                    </a:lnTo>
                    <a:lnTo>
                      <a:pt x="2" y="394"/>
                    </a:lnTo>
                    <a:lnTo>
                      <a:pt x="8" y="474"/>
                    </a:lnTo>
                    <a:lnTo>
                      <a:pt x="18" y="554"/>
                    </a:lnTo>
                    <a:lnTo>
                      <a:pt x="32" y="634"/>
                    </a:lnTo>
                    <a:lnTo>
                      <a:pt x="50" y="712"/>
                    </a:lnTo>
                    <a:lnTo>
                      <a:pt x="72" y="786"/>
                    </a:lnTo>
                    <a:lnTo>
                      <a:pt x="96" y="862"/>
                    </a:lnTo>
                    <a:lnTo>
                      <a:pt x="126" y="934"/>
                    </a:lnTo>
                    <a:lnTo>
                      <a:pt x="158" y="1004"/>
                    </a:lnTo>
                    <a:lnTo>
                      <a:pt x="192" y="1074"/>
                    </a:lnTo>
                    <a:lnTo>
                      <a:pt x="232" y="1140"/>
                    </a:lnTo>
                    <a:lnTo>
                      <a:pt x="272" y="1206"/>
                    </a:lnTo>
                    <a:lnTo>
                      <a:pt x="318" y="1268"/>
                    </a:lnTo>
                    <a:lnTo>
                      <a:pt x="364" y="1328"/>
                    </a:lnTo>
                    <a:lnTo>
                      <a:pt x="414" y="1386"/>
                    </a:lnTo>
                    <a:lnTo>
                      <a:pt x="468" y="1442"/>
                    </a:lnTo>
                    <a:lnTo>
                      <a:pt x="522" y="1496"/>
                    </a:lnTo>
                    <a:lnTo>
                      <a:pt x="580" y="1546"/>
                    </a:lnTo>
                    <a:lnTo>
                      <a:pt x="642" y="1592"/>
                    </a:lnTo>
                    <a:lnTo>
                      <a:pt x="704" y="1638"/>
                    </a:lnTo>
                    <a:lnTo>
                      <a:pt x="768" y="1678"/>
                    </a:lnTo>
                    <a:lnTo>
                      <a:pt x="836" y="1718"/>
                    </a:lnTo>
                    <a:lnTo>
                      <a:pt x="904" y="1752"/>
                    </a:lnTo>
                    <a:lnTo>
                      <a:pt x="976" y="1784"/>
                    </a:lnTo>
                    <a:lnTo>
                      <a:pt x="1048" y="1814"/>
                    </a:lnTo>
                    <a:lnTo>
                      <a:pt x="1122" y="1838"/>
                    </a:lnTo>
                    <a:lnTo>
                      <a:pt x="1198" y="1860"/>
                    </a:lnTo>
                    <a:lnTo>
                      <a:pt x="1276" y="1878"/>
                    </a:lnTo>
                    <a:lnTo>
                      <a:pt x="1354" y="1892"/>
                    </a:lnTo>
                    <a:lnTo>
                      <a:pt x="1434" y="1902"/>
                    </a:lnTo>
                    <a:lnTo>
                      <a:pt x="1514" y="1910"/>
                    </a:lnTo>
                    <a:lnTo>
                      <a:pt x="1598" y="1912"/>
                    </a:lnTo>
                    <a:lnTo>
                      <a:pt x="1442" y="1752"/>
                    </a:lnTo>
                    <a:lnTo>
                      <a:pt x="1288" y="1594"/>
                    </a:lnTo>
                    <a:lnTo>
                      <a:pt x="1442" y="1434"/>
                    </a:lnTo>
                    <a:lnTo>
                      <a:pt x="1598" y="1276"/>
                    </a:lnTo>
                    <a:lnTo>
                      <a:pt x="1600" y="1272"/>
                    </a:lnTo>
                    <a:lnTo>
                      <a:pt x="1600" y="1272"/>
                    </a:lnTo>
                    <a:lnTo>
                      <a:pt x="1550" y="1270"/>
                    </a:lnTo>
                    <a:lnTo>
                      <a:pt x="1502" y="1266"/>
                    </a:lnTo>
                    <a:lnTo>
                      <a:pt x="1454" y="1260"/>
                    </a:lnTo>
                    <a:lnTo>
                      <a:pt x="1406" y="1252"/>
                    </a:lnTo>
                    <a:lnTo>
                      <a:pt x="1360" y="1242"/>
                    </a:lnTo>
                    <a:lnTo>
                      <a:pt x="1314" y="1228"/>
                    </a:lnTo>
                    <a:lnTo>
                      <a:pt x="1270" y="1214"/>
                    </a:lnTo>
                    <a:lnTo>
                      <a:pt x="1226" y="1196"/>
                    </a:lnTo>
                    <a:lnTo>
                      <a:pt x="1184" y="1176"/>
                    </a:lnTo>
                    <a:lnTo>
                      <a:pt x="1142" y="1156"/>
                    </a:lnTo>
                    <a:lnTo>
                      <a:pt x="1102" y="1132"/>
                    </a:lnTo>
                    <a:lnTo>
                      <a:pt x="1064" y="1108"/>
                    </a:lnTo>
                    <a:lnTo>
                      <a:pt x="1026" y="1080"/>
                    </a:lnTo>
                    <a:lnTo>
                      <a:pt x="990" y="1052"/>
                    </a:lnTo>
                    <a:lnTo>
                      <a:pt x="954" y="1022"/>
                    </a:lnTo>
                    <a:lnTo>
                      <a:pt x="922" y="990"/>
                    </a:lnTo>
                    <a:lnTo>
                      <a:pt x="890" y="958"/>
                    </a:lnTo>
                    <a:lnTo>
                      <a:pt x="860" y="922"/>
                    </a:lnTo>
                    <a:lnTo>
                      <a:pt x="830" y="886"/>
                    </a:lnTo>
                    <a:lnTo>
                      <a:pt x="804" y="848"/>
                    </a:lnTo>
                    <a:lnTo>
                      <a:pt x="778" y="810"/>
                    </a:lnTo>
                    <a:lnTo>
                      <a:pt x="756" y="770"/>
                    </a:lnTo>
                    <a:lnTo>
                      <a:pt x="734" y="728"/>
                    </a:lnTo>
                    <a:lnTo>
                      <a:pt x="716" y="686"/>
                    </a:lnTo>
                    <a:lnTo>
                      <a:pt x="698" y="642"/>
                    </a:lnTo>
                    <a:lnTo>
                      <a:pt x="684" y="598"/>
                    </a:lnTo>
                    <a:lnTo>
                      <a:pt x="670" y="552"/>
                    </a:lnTo>
                    <a:lnTo>
                      <a:pt x="660" y="504"/>
                    </a:lnTo>
                    <a:lnTo>
                      <a:pt x="652" y="458"/>
                    </a:lnTo>
                    <a:lnTo>
                      <a:pt x="644" y="410"/>
                    </a:lnTo>
                    <a:lnTo>
                      <a:pt x="642" y="360"/>
                    </a:lnTo>
                    <a:lnTo>
                      <a:pt x="640" y="312"/>
                    </a:lnTo>
                    <a:lnTo>
                      <a:pt x="638" y="310"/>
                    </a:lnTo>
                    <a:lnTo>
                      <a:pt x="480" y="154"/>
                    </a:lnTo>
                    <a:lnTo>
                      <a:pt x="320" y="0"/>
                    </a:lnTo>
                    <a:lnTo>
                      <a:pt x="162" y="154"/>
                    </a:lnTo>
                    <a:lnTo>
                      <a:pt x="2" y="310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38100" cmpd="sng">
                <a:noFill/>
                <a:prstDash val="solid"/>
                <a:round/>
                <a:headEnd/>
                <a:tailEnd/>
              </a:ln>
              <a:sp3d extrusionH="3175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8" name="Donut 7"/>
            <p:cNvSpPr/>
            <p:nvPr/>
          </p:nvSpPr>
          <p:spPr>
            <a:xfrm>
              <a:off x="2979824" y="2069432"/>
              <a:ext cx="3104144" cy="3104144"/>
            </a:xfrm>
            <a:prstGeom prst="donut">
              <a:avLst>
                <a:gd name="adj" fmla="val 6657"/>
              </a:avLst>
            </a:prstGeom>
            <a:solidFill>
              <a:schemeClr val="tx1"/>
            </a:solidFill>
            <a:ln>
              <a:noFill/>
            </a:ln>
            <a:sp3d extrusionH="317500" prstMaterial="dkEdge">
              <a:bevelT prst="slope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10000" y="2895600"/>
              <a:ext cx="1447800" cy="1447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p3d z="101600" extrusionH="317500" prstMaterial="dk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Integrated system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21112" y="1961152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570616" y="4351416"/>
            <a:ext cx="2133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418216" y="4235112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89816" y="4920912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1860888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69240" y="4944976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cxnSp>
        <p:nvCxnSpPr>
          <p:cNvPr id="29" name="Straight Connector 28"/>
          <p:cNvCxnSpPr>
            <a:endCxn id="28" idx="2"/>
          </p:cNvCxnSpPr>
          <p:nvPr/>
        </p:nvCxnSpPr>
        <p:spPr>
          <a:xfrm flipV="1">
            <a:off x="1459840" y="4144876"/>
            <a:ext cx="152400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983840" y="4030576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6705600" y="35814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34200" y="3276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Surrounding factor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1117734" y="4525082"/>
            <a:ext cx="685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474822" y="4592048"/>
            <a:ext cx="457994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964532" y="2584788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219200" y="2851488"/>
            <a:ext cx="2133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276600" y="2755240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5682912" y="2951752"/>
            <a:ext cx="1981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7398206" y="2684258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530512" y="2799352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0" grpId="0"/>
      <p:bldP spid="25" grpId="0"/>
      <p:bldP spid="27" grpId="0"/>
      <p:bldP spid="28" grpId="0" animBg="1"/>
      <p:bldP spid="33" grpId="0"/>
      <p:bldP spid="22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Funnel diagram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7" name="Group 49"/>
          <p:cNvGrpSpPr/>
          <p:nvPr/>
        </p:nvGrpSpPr>
        <p:grpSpPr>
          <a:xfrm>
            <a:off x="152400" y="353291"/>
            <a:ext cx="3200400" cy="5818909"/>
            <a:chOff x="609600" y="1295400"/>
            <a:chExt cx="2514600" cy="4572000"/>
          </a:xfrm>
        </p:grpSpPr>
        <p:sp>
          <p:nvSpPr>
            <p:cNvPr id="4" name="Isosceles Triangle 3"/>
            <p:cNvSpPr/>
            <p:nvPr/>
          </p:nvSpPr>
          <p:spPr>
            <a:xfrm flipV="1">
              <a:off x="609600" y="2590800"/>
              <a:ext cx="2514600" cy="2233448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ood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72128" y="4303296"/>
              <a:ext cx="609600" cy="1295400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ood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560095" y="5317960"/>
              <a:ext cx="627931" cy="54944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09600" y="1295400"/>
              <a:ext cx="2514600" cy="2514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8425">
              <a:solidFill>
                <a:schemeClr val="tx1"/>
              </a:solidFill>
            </a:ln>
            <a:scene3d>
              <a:camera prst="isometricOffAxis1Top">
                <a:rot lat="17931907" lon="17866408" rev="391440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564104" y="4038600"/>
              <a:ext cx="609600" cy="533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uppe 69"/>
          <p:cNvGrpSpPr>
            <a:grpSpLocks/>
          </p:cNvGrpSpPr>
          <p:nvPr/>
        </p:nvGrpSpPr>
        <p:grpSpPr bwMode="auto">
          <a:xfrm>
            <a:off x="1676400" y="6248400"/>
            <a:ext cx="381000" cy="460429"/>
            <a:chOff x="6990733" y="4742888"/>
            <a:chExt cx="1335699" cy="1335810"/>
          </a:xfrm>
        </p:grpSpPr>
        <p:sp>
          <p:nvSpPr>
            <p:cNvPr id="15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6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10" name="Gruppe 69"/>
          <p:cNvGrpSpPr>
            <a:grpSpLocks/>
          </p:cNvGrpSpPr>
          <p:nvPr/>
        </p:nvGrpSpPr>
        <p:grpSpPr bwMode="auto">
          <a:xfrm>
            <a:off x="685800" y="1295400"/>
            <a:ext cx="381000" cy="460429"/>
            <a:chOff x="6990733" y="4742888"/>
            <a:chExt cx="1335699" cy="1335810"/>
          </a:xfrm>
        </p:grpSpPr>
        <p:sp>
          <p:nvSpPr>
            <p:cNvPr id="18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9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11" name="Gruppe 69"/>
          <p:cNvGrpSpPr>
            <a:grpSpLocks/>
          </p:cNvGrpSpPr>
          <p:nvPr/>
        </p:nvGrpSpPr>
        <p:grpSpPr bwMode="auto">
          <a:xfrm>
            <a:off x="1219200" y="990600"/>
            <a:ext cx="381000" cy="460429"/>
            <a:chOff x="6990733" y="4742888"/>
            <a:chExt cx="1335699" cy="1335810"/>
          </a:xfrm>
        </p:grpSpPr>
        <p:sp>
          <p:nvSpPr>
            <p:cNvPr id="21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22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12" name="Gruppe 69"/>
          <p:cNvGrpSpPr>
            <a:grpSpLocks/>
          </p:cNvGrpSpPr>
          <p:nvPr/>
        </p:nvGrpSpPr>
        <p:grpSpPr bwMode="auto">
          <a:xfrm>
            <a:off x="1143000" y="1600200"/>
            <a:ext cx="381000" cy="460429"/>
            <a:chOff x="6990733" y="4742888"/>
            <a:chExt cx="1335699" cy="1335810"/>
          </a:xfrm>
        </p:grpSpPr>
        <p:sp>
          <p:nvSpPr>
            <p:cNvPr id="24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25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13" name="Gruppe 69"/>
          <p:cNvGrpSpPr>
            <a:grpSpLocks/>
          </p:cNvGrpSpPr>
          <p:nvPr/>
        </p:nvGrpSpPr>
        <p:grpSpPr bwMode="auto">
          <a:xfrm>
            <a:off x="1676400" y="1143000"/>
            <a:ext cx="381000" cy="460429"/>
            <a:chOff x="6990733" y="4742888"/>
            <a:chExt cx="1335699" cy="1335810"/>
          </a:xfrm>
        </p:grpSpPr>
        <p:sp>
          <p:nvSpPr>
            <p:cNvPr id="27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28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14" name="Gruppe 69"/>
          <p:cNvGrpSpPr>
            <a:grpSpLocks/>
          </p:cNvGrpSpPr>
          <p:nvPr/>
        </p:nvGrpSpPr>
        <p:grpSpPr bwMode="auto">
          <a:xfrm>
            <a:off x="1524000" y="457200"/>
            <a:ext cx="381000" cy="460429"/>
            <a:chOff x="6990733" y="4742888"/>
            <a:chExt cx="1335699" cy="1335810"/>
          </a:xfrm>
        </p:grpSpPr>
        <p:sp>
          <p:nvSpPr>
            <p:cNvPr id="30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31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17" name="Gruppe 69"/>
          <p:cNvGrpSpPr>
            <a:grpSpLocks/>
          </p:cNvGrpSpPr>
          <p:nvPr/>
        </p:nvGrpSpPr>
        <p:grpSpPr bwMode="auto">
          <a:xfrm>
            <a:off x="1600200" y="1752600"/>
            <a:ext cx="381000" cy="460429"/>
            <a:chOff x="6990733" y="4742888"/>
            <a:chExt cx="1335699" cy="1335810"/>
          </a:xfrm>
        </p:grpSpPr>
        <p:sp>
          <p:nvSpPr>
            <p:cNvPr id="33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34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20" name="Gruppe 69"/>
          <p:cNvGrpSpPr>
            <a:grpSpLocks/>
          </p:cNvGrpSpPr>
          <p:nvPr/>
        </p:nvGrpSpPr>
        <p:grpSpPr bwMode="auto">
          <a:xfrm>
            <a:off x="1524000" y="5791200"/>
            <a:ext cx="381000" cy="460429"/>
            <a:chOff x="6990733" y="4742888"/>
            <a:chExt cx="1335699" cy="1335810"/>
          </a:xfrm>
        </p:grpSpPr>
        <p:sp>
          <p:nvSpPr>
            <p:cNvPr id="36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37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23" name="Gruppe 69"/>
          <p:cNvGrpSpPr>
            <a:grpSpLocks/>
          </p:cNvGrpSpPr>
          <p:nvPr/>
        </p:nvGrpSpPr>
        <p:grpSpPr bwMode="auto">
          <a:xfrm>
            <a:off x="2133600" y="1524000"/>
            <a:ext cx="381000" cy="460429"/>
            <a:chOff x="6990733" y="4742888"/>
            <a:chExt cx="1335699" cy="1335810"/>
          </a:xfrm>
        </p:grpSpPr>
        <p:sp>
          <p:nvSpPr>
            <p:cNvPr id="39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40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26" name="Gruppe 69"/>
          <p:cNvGrpSpPr>
            <a:grpSpLocks/>
          </p:cNvGrpSpPr>
          <p:nvPr/>
        </p:nvGrpSpPr>
        <p:grpSpPr bwMode="auto">
          <a:xfrm>
            <a:off x="2057400" y="838200"/>
            <a:ext cx="381000" cy="460429"/>
            <a:chOff x="6990733" y="4742888"/>
            <a:chExt cx="1335699" cy="1335810"/>
          </a:xfrm>
        </p:grpSpPr>
        <p:sp>
          <p:nvSpPr>
            <p:cNvPr id="48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49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468091" y="1934753"/>
            <a:ext cx="34408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 may enter your text here. You may enter your text here.</a:t>
            </a:r>
          </a:p>
          <a:p>
            <a:r>
              <a:rPr lang="en-US" sz="2000" dirty="0" smtClean="0">
                <a:latin typeface="Calibri" pitchFamily="34" charset="0"/>
              </a:rPr>
              <a:t> </a:t>
            </a:r>
          </a:p>
          <a:p>
            <a:r>
              <a:rPr lang="en-US" sz="2000" dirty="0" smtClean="0">
                <a:latin typeface="Calibri" pitchFamily="34" charset="0"/>
              </a:rPr>
              <a:t>You may enter your text here. You may enter your text here.</a:t>
            </a:r>
          </a:p>
        </p:txBody>
      </p:sp>
      <p:grpSp>
        <p:nvGrpSpPr>
          <p:cNvPr id="29" name="Group 41"/>
          <p:cNvGrpSpPr/>
          <p:nvPr/>
        </p:nvGrpSpPr>
        <p:grpSpPr>
          <a:xfrm>
            <a:off x="4391097" y="1771272"/>
            <a:ext cx="2972594" cy="3200400"/>
            <a:chOff x="5638006" y="2349144"/>
            <a:chExt cx="2972594" cy="32004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638800" y="2361475"/>
              <a:ext cx="29718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038600" y="3948550"/>
              <a:ext cx="32004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495800" y="3581400"/>
            <a:ext cx="34408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 may enter your text here. You may enter your text here.</a:t>
            </a:r>
          </a:p>
          <a:p>
            <a:r>
              <a:rPr lang="en-US" sz="2000" dirty="0" smtClean="0">
                <a:latin typeface="Calibri" pitchFamily="34" charset="0"/>
              </a:rPr>
              <a:t> </a:t>
            </a:r>
          </a:p>
          <a:p>
            <a:r>
              <a:rPr lang="en-US" sz="2000" dirty="0" smtClean="0">
                <a:latin typeface="Calibri" pitchFamily="34" charset="0"/>
              </a:rPr>
              <a:t>You may enter your text here. You may enter your text here.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3267075"/>
            <a:ext cx="4038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810125"/>
            <a:ext cx="40386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781175"/>
            <a:ext cx="40386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Three labels and their explanations</a:t>
            </a:r>
            <a:endParaRPr lang="en-US" sz="3600" dirty="0"/>
          </a:p>
        </p:txBody>
      </p:sp>
      <p:sp>
        <p:nvSpPr>
          <p:cNvPr id="3" name="Can 2"/>
          <p:cNvSpPr/>
          <p:nvPr/>
        </p:nvSpPr>
        <p:spPr>
          <a:xfrm>
            <a:off x="3733800" y="1676400"/>
            <a:ext cx="1676400" cy="1143000"/>
          </a:xfrm>
          <a:prstGeom prst="can">
            <a:avLst/>
          </a:prstGeom>
          <a:gradFill flip="none" rotWithShape="1">
            <a:gsLst>
              <a:gs pos="0">
                <a:schemeClr val="bg2">
                  <a:lumMod val="25000"/>
                </a:schemeClr>
              </a:gs>
              <a:gs pos="5000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3733800" y="3171825"/>
            <a:ext cx="1676400" cy="1143000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3733800" y="4724400"/>
            <a:ext cx="1676400" cy="1143000"/>
          </a:xfrm>
          <a:prstGeom prst="can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1800225"/>
            <a:ext cx="2184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Your text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3302000"/>
            <a:ext cx="2184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 Your text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860925"/>
            <a:ext cx="21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Your text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88595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3343275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4876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20574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1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9600" y="35401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2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50800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3</a:t>
            </a:r>
            <a:endParaRPr lang="en-US" sz="3200" b="1" dirty="0"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to an issue</a:t>
            </a:r>
            <a:endParaRPr lang="en-US" dirty="0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2466015" y="1676400"/>
            <a:ext cx="4419600" cy="4343400"/>
          </a:xfrm>
          <a:custGeom>
            <a:avLst/>
            <a:gdLst/>
            <a:ahLst/>
            <a:cxnLst>
              <a:cxn ang="0">
                <a:pos x="1806" y="2962"/>
              </a:cxn>
              <a:cxn ang="0">
                <a:pos x="1806" y="3491"/>
              </a:cxn>
              <a:cxn ang="0">
                <a:pos x="2152" y="3491"/>
              </a:cxn>
              <a:cxn ang="0">
                <a:pos x="2152" y="4019"/>
              </a:cxn>
              <a:cxn ang="0">
                <a:pos x="1839" y="4019"/>
              </a:cxn>
              <a:cxn ang="0">
                <a:pos x="2385" y="4770"/>
              </a:cxn>
              <a:cxn ang="0">
                <a:pos x="2931" y="4019"/>
              </a:cxn>
              <a:cxn ang="0">
                <a:pos x="2618" y="4019"/>
              </a:cxn>
              <a:cxn ang="0">
                <a:pos x="2618" y="3491"/>
              </a:cxn>
              <a:cxn ang="0">
                <a:pos x="2962" y="3491"/>
              </a:cxn>
              <a:cxn ang="0">
                <a:pos x="2962" y="2962"/>
              </a:cxn>
              <a:cxn ang="0">
                <a:pos x="3491" y="2962"/>
              </a:cxn>
              <a:cxn ang="0">
                <a:pos x="3491" y="2618"/>
              </a:cxn>
              <a:cxn ang="0">
                <a:pos x="4019" y="2618"/>
              </a:cxn>
              <a:cxn ang="0">
                <a:pos x="4019" y="2931"/>
              </a:cxn>
              <a:cxn ang="0">
                <a:pos x="4770" y="2385"/>
              </a:cxn>
              <a:cxn ang="0">
                <a:pos x="4019" y="1839"/>
              </a:cxn>
              <a:cxn ang="0">
                <a:pos x="4019" y="2152"/>
              </a:cxn>
              <a:cxn ang="0">
                <a:pos x="3491" y="2152"/>
              </a:cxn>
              <a:cxn ang="0">
                <a:pos x="3491" y="1806"/>
              </a:cxn>
              <a:cxn ang="0">
                <a:pos x="2962" y="1806"/>
              </a:cxn>
              <a:cxn ang="0">
                <a:pos x="2962" y="1279"/>
              </a:cxn>
              <a:cxn ang="0">
                <a:pos x="2618" y="1279"/>
              </a:cxn>
              <a:cxn ang="0">
                <a:pos x="2618" y="751"/>
              </a:cxn>
              <a:cxn ang="0">
                <a:pos x="2931" y="751"/>
              </a:cxn>
              <a:cxn ang="0">
                <a:pos x="2385" y="0"/>
              </a:cxn>
              <a:cxn ang="0">
                <a:pos x="1839" y="751"/>
              </a:cxn>
              <a:cxn ang="0">
                <a:pos x="2152" y="751"/>
              </a:cxn>
              <a:cxn ang="0">
                <a:pos x="2152" y="1279"/>
              </a:cxn>
              <a:cxn ang="0">
                <a:pos x="1806" y="1279"/>
              </a:cxn>
              <a:cxn ang="0">
                <a:pos x="1806" y="1806"/>
              </a:cxn>
              <a:cxn ang="0">
                <a:pos x="1279" y="1806"/>
              </a:cxn>
              <a:cxn ang="0">
                <a:pos x="1279" y="2152"/>
              </a:cxn>
              <a:cxn ang="0">
                <a:pos x="751" y="2152"/>
              </a:cxn>
              <a:cxn ang="0">
                <a:pos x="751" y="1839"/>
              </a:cxn>
              <a:cxn ang="0">
                <a:pos x="0" y="2385"/>
              </a:cxn>
              <a:cxn ang="0">
                <a:pos x="751" y="2931"/>
              </a:cxn>
              <a:cxn ang="0">
                <a:pos x="751" y="2618"/>
              </a:cxn>
              <a:cxn ang="0">
                <a:pos x="1279" y="2618"/>
              </a:cxn>
              <a:cxn ang="0">
                <a:pos x="1279" y="2962"/>
              </a:cxn>
              <a:cxn ang="0">
                <a:pos x="1806" y="2962"/>
              </a:cxn>
            </a:cxnLst>
            <a:rect l="0" t="0" r="r" b="b"/>
            <a:pathLst>
              <a:path w="4770" h="4770">
                <a:moveTo>
                  <a:pt x="1806" y="2962"/>
                </a:moveTo>
                <a:lnTo>
                  <a:pt x="1806" y="3491"/>
                </a:lnTo>
                <a:lnTo>
                  <a:pt x="2152" y="3491"/>
                </a:lnTo>
                <a:lnTo>
                  <a:pt x="2152" y="4019"/>
                </a:lnTo>
                <a:lnTo>
                  <a:pt x="1839" y="4019"/>
                </a:lnTo>
                <a:lnTo>
                  <a:pt x="2385" y="4770"/>
                </a:lnTo>
                <a:lnTo>
                  <a:pt x="2931" y="4019"/>
                </a:lnTo>
                <a:lnTo>
                  <a:pt x="2618" y="4019"/>
                </a:lnTo>
                <a:lnTo>
                  <a:pt x="2618" y="3491"/>
                </a:lnTo>
                <a:lnTo>
                  <a:pt x="2962" y="3491"/>
                </a:lnTo>
                <a:lnTo>
                  <a:pt x="2962" y="2962"/>
                </a:lnTo>
                <a:lnTo>
                  <a:pt x="3491" y="2962"/>
                </a:lnTo>
                <a:lnTo>
                  <a:pt x="3491" y="2618"/>
                </a:lnTo>
                <a:lnTo>
                  <a:pt x="4019" y="2618"/>
                </a:lnTo>
                <a:lnTo>
                  <a:pt x="4019" y="2931"/>
                </a:lnTo>
                <a:lnTo>
                  <a:pt x="4770" y="2385"/>
                </a:lnTo>
                <a:lnTo>
                  <a:pt x="4019" y="1839"/>
                </a:lnTo>
                <a:lnTo>
                  <a:pt x="4019" y="2152"/>
                </a:lnTo>
                <a:lnTo>
                  <a:pt x="3491" y="2152"/>
                </a:lnTo>
                <a:lnTo>
                  <a:pt x="3491" y="1806"/>
                </a:lnTo>
                <a:lnTo>
                  <a:pt x="2962" y="1806"/>
                </a:lnTo>
                <a:lnTo>
                  <a:pt x="2962" y="1279"/>
                </a:lnTo>
                <a:lnTo>
                  <a:pt x="2618" y="1279"/>
                </a:lnTo>
                <a:lnTo>
                  <a:pt x="2618" y="751"/>
                </a:lnTo>
                <a:lnTo>
                  <a:pt x="2931" y="751"/>
                </a:lnTo>
                <a:lnTo>
                  <a:pt x="2385" y="0"/>
                </a:lnTo>
                <a:lnTo>
                  <a:pt x="1839" y="751"/>
                </a:lnTo>
                <a:lnTo>
                  <a:pt x="2152" y="751"/>
                </a:lnTo>
                <a:lnTo>
                  <a:pt x="2152" y="1279"/>
                </a:lnTo>
                <a:lnTo>
                  <a:pt x="1806" y="1279"/>
                </a:lnTo>
                <a:lnTo>
                  <a:pt x="1806" y="1806"/>
                </a:lnTo>
                <a:lnTo>
                  <a:pt x="1279" y="1806"/>
                </a:lnTo>
                <a:lnTo>
                  <a:pt x="1279" y="2152"/>
                </a:lnTo>
                <a:lnTo>
                  <a:pt x="751" y="2152"/>
                </a:lnTo>
                <a:lnTo>
                  <a:pt x="751" y="1839"/>
                </a:lnTo>
                <a:lnTo>
                  <a:pt x="0" y="2385"/>
                </a:lnTo>
                <a:lnTo>
                  <a:pt x="751" y="2931"/>
                </a:lnTo>
                <a:lnTo>
                  <a:pt x="751" y="2618"/>
                </a:lnTo>
                <a:lnTo>
                  <a:pt x="1279" y="2618"/>
                </a:lnTo>
                <a:lnTo>
                  <a:pt x="1279" y="2962"/>
                </a:lnTo>
                <a:lnTo>
                  <a:pt x="1806" y="296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143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2540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13815" y="3505200"/>
            <a:ext cx="162717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4000" b="1" dirty="0" smtClean="0"/>
              <a:t>ISSUES</a:t>
            </a:r>
            <a:endParaRPr lang="en-US" sz="4000" b="1" dirty="0"/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1475415" y="2514600"/>
            <a:ext cx="914400" cy="1727200"/>
          </a:xfrm>
          <a:custGeom>
            <a:avLst/>
            <a:gdLst/>
            <a:ahLst/>
            <a:cxnLst>
              <a:cxn ang="0">
                <a:pos x="360" y="698"/>
              </a:cxn>
              <a:cxn ang="0">
                <a:pos x="330" y="548"/>
              </a:cxn>
              <a:cxn ang="0">
                <a:pos x="326" y="490"/>
              </a:cxn>
              <a:cxn ang="0">
                <a:pos x="318" y="418"/>
              </a:cxn>
              <a:cxn ang="0">
                <a:pos x="294" y="332"/>
              </a:cxn>
              <a:cxn ang="0">
                <a:pos x="294" y="326"/>
              </a:cxn>
              <a:cxn ang="0">
                <a:pos x="276" y="234"/>
              </a:cxn>
              <a:cxn ang="0">
                <a:pos x="362" y="198"/>
              </a:cxn>
              <a:cxn ang="0">
                <a:pos x="336" y="148"/>
              </a:cxn>
              <a:cxn ang="0">
                <a:pos x="320" y="126"/>
              </a:cxn>
              <a:cxn ang="0">
                <a:pos x="288" y="104"/>
              </a:cxn>
              <a:cxn ang="0">
                <a:pos x="266" y="70"/>
              </a:cxn>
              <a:cxn ang="0">
                <a:pos x="254" y="44"/>
              </a:cxn>
              <a:cxn ang="0">
                <a:pos x="236" y="8"/>
              </a:cxn>
              <a:cxn ang="0">
                <a:pos x="208" y="0"/>
              </a:cxn>
              <a:cxn ang="0">
                <a:pos x="162" y="50"/>
              </a:cxn>
              <a:cxn ang="0">
                <a:pos x="160" y="66"/>
              </a:cxn>
              <a:cxn ang="0">
                <a:pos x="140" y="98"/>
              </a:cxn>
              <a:cxn ang="0">
                <a:pos x="152" y="118"/>
              </a:cxn>
              <a:cxn ang="0">
                <a:pos x="108" y="166"/>
              </a:cxn>
              <a:cxn ang="0">
                <a:pos x="100" y="230"/>
              </a:cxn>
              <a:cxn ang="0">
                <a:pos x="86" y="300"/>
              </a:cxn>
              <a:cxn ang="0">
                <a:pos x="60" y="376"/>
              </a:cxn>
              <a:cxn ang="0">
                <a:pos x="0" y="422"/>
              </a:cxn>
              <a:cxn ang="0">
                <a:pos x="18" y="444"/>
              </a:cxn>
              <a:cxn ang="0">
                <a:pos x="16" y="460"/>
              </a:cxn>
              <a:cxn ang="0">
                <a:pos x="20" y="470"/>
              </a:cxn>
              <a:cxn ang="0">
                <a:pos x="16" y="474"/>
              </a:cxn>
              <a:cxn ang="0">
                <a:pos x="52" y="440"/>
              </a:cxn>
              <a:cxn ang="0">
                <a:pos x="80" y="404"/>
              </a:cxn>
              <a:cxn ang="0">
                <a:pos x="120" y="352"/>
              </a:cxn>
              <a:cxn ang="0">
                <a:pos x="152" y="262"/>
              </a:cxn>
              <a:cxn ang="0">
                <a:pos x="170" y="304"/>
              </a:cxn>
              <a:cxn ang="0">
                <a:pos x="152" y="398"/>
              </a:cxn>
              <a:cxn ang="0">
                <a:pos x="160" y="452"/>
              </a:cxn>
              <a:cxn ang="0">
                <a:pos x="162" y="516"/>
              </a:cxn>
              <a:cxn ang="0">
                <a:pos x="144" y="598"/>
              </a:cxn>
              <a:cxn ang="0">
                <a:pos x="158" y="724"/>
              </a:cxn>
              <a:cxn ang="0">
                <a:pos x="148" y="790"/>
              </a:cxn>
              <a:cxn ang="0">
                <a:pos x="178" y="788"/>
              </a:cxn>
              <a:cxn ang="0">
                <a:pos x="240" y="798"/>
              </a:cxn>
              <a:cxn ang="0">
                <a:pos x="198" y="744"/>
              </a:cxn>
              <a:cxn ang="0">
                <a:pos x="190" y="654"/>
              </a:cxn>
              <a:cxn ang="0">
                <a:pos x="206" y="572"/>
              </a:cxn>
              <a:cxn ang="0">
                <a:pos x="220" y="514"/>
              </a:cxn>
              <a:cxn ang="0">
                <a:pos x="268" y="530"/>
              </a:cxn>
              <a:cxn ang="0">
                <a:pos x="284" y="622"/>
              </a:cxn>
              <a:cxn ang="0">
                <a:pos x="330" y="720"/>
              </a:cxn>
              <a:cxn ang="0">
                <a:pos x="324" y="786"/>
              </a:cxn>
              <a:cxn ang="0">
                <a:pos x="378" y="784"/>
              </a:cxn>
              <a:cxn ang="0">
                <a:pos x="440" y="786"/>
              </a:cxn>
              <a:cxn ang="0">
                <a:pos x="24" y="460"/>
              </a:cxn>
              <a:cxn ang="0">
                <a:pos x="28" y="444"/>
              </a:cxn>
              <a:cxn ang="0">
                <a:pos x="170" y="102"/>
              </a:cxn>
              <a:cxn ang="0">
                <a:pos x="160" y="84"/>
              </a:cxn>
              <a:cxn ang="0">
                <a:pos x="168" y="80"/>
              </a:cxn>
              <a:cxn ang="0">
                <a:pos x="170" y="102"/>
              </a:cxn>
              <a:cxn ang="0">
                <a:pos x="212" y="118"/>
              </a:cxn>
              <a:cxn ang="0">
                <a:pos x="240" y="104"/>
              </a:cxn>
              <a:cxn ang="0">
                <a:pos x="294" y="154"/>
              </a:cxn>
              <a:cxn ang="0">
                <a:pos x="276" y="156"/>
              </a:cxn>
            </a:cxnLst>
            <a:rect l="0" t="0" r="r" b="b"/>
            <a:pathLst>
              <a:path w="440" h="800">
                <a:moveTo>
                  <a:pt x="410" y="770"/>
                </a:moveTo>
                <a:lnTo>
                  <a:pt x="410" y="770"/>
                </a:lnTo>
                <a:lnTo>
                  <a:pt x="400" y="760"/>
                </a:lnTo>
                <a:lnTo>
                  <a:pt x="392" y="750"/>
                </a:lnTo>
                <a:lnTo>
                  <a:pt x="392" y="750"/>
                </a:lnTo>
                <a:lnTo>
                  <a:pt x="372" y="722"/>
                </a:lnTo>
                <a:lnTo>
                  <a:pt x="372" y="722"/>
                </a:lnTo>
                <a:lnTo>
                  <a:pt x="366" y="710"/>
                </a:lnTo>
                <a:lnTo>
                  <a:pt x="360" y="698"/>
                </a:lnTo>
                <a:lnTo>
                  <a:pt x="352" y="672"/>
                </a:lnTo>
                <a:lnTo>
                  <a:pt x="346" y="644"/>
                </a:lnTo>
                <a:lnTo>
                  <a:pt x="342" y="616"/>
                </a:lnTo>
                <a:lnTo>
                  <a:pt x="342" y="616"/>
                </a:lnTo>
                <a:lnTo>
                  <a:pt x="330" y="578"/>
                </a:lnTo>
                <a:lnTo>
                  <a:pt x="330" y="578"/>
                </a:lnTo>
                <a:lnTo>
                  <a:pt x="330" y="568"/>
                </a:lnTo>
                <a:lnTo>
                  <a:pt x="330" y="568"/>
                </a:lnTo>
                <a:lnTo>
                  <a:pt x="330" y="548"/>
                </a:lnTo>
                <a:lnTo>
                  <a:pt x="330" y="538"/>
                </a:lnTo>
                <a:lnTo>
                  <a:pt x="328" y="530"/>
                </a:lnTo>
                <a:lnTo>
                  <a:pt x="328" y="530"/>
                </a:lnTo>
                <a:lnTo>
                  <a:pt x="324" y="512"/>
                </a:lnTo>
                <a:lnTo>
                  <a:pt x="322" y="502"/>
                </a:lnTo>
                <a:lnTo>
                  <a:pt x="322" y="490"/>
                </a:lnTo>
                <a:lnTo>
                  <a:pt x="322" y="490"/>
                </a:lnTo>
                <a:lnTo>
                  <a:pt x="326" y="490"/>
                </a:lnTo>
                <a:lnTo>
                  <a:pt x="326" y="490"/>
                </a:lnTo>
                <a:lnTo>
                  <a:pt x="326" y="486"/>
                </a:lnTo>
                <a:lnTo>
                  <a:pt x="324" y="480"/>
                </a:lnTo>
                <a:lnTo>
                  <a:pt x="322" y="472"/>
                </a:lnTo>
                <a:lnTo>
                  <a:pt x="322" y="472"/>
                </a:lnTo>
                <a:lnTo>
                  <a:pt x="318" y="444"/>
                </a:lnTo>
                <a:lnTo>
                  <a:pt x="318" y="444"/>
                </a:lnTo>
                <a:lnTo>
                  <a:pt x="312" y="424"/>
                </a:lnTo>
                <a:lnTo>
                  <a:pt x="312" y="424"/>
                </a:lnTo>
                <a:lnTo>
                  <a:pt x="318" y="418"/>
                </a:lnTo>
                <a:lnTo>
                  <a:pt x="318" y="418"/>
                </a:lnTo>
                <a:lnTo>
                  <a:pt x="316" y="408"/>
                </a:lnTo>
                <a:lnTo>
                  <a:pt x="312" y="400"/>
                </a:lnTo>
                <a:lnTo>
                  <a:pt x="306" y="382"/>
                </a:lnTo>
                <a:lnTo>
                  <a:pt x="306" y="382"/>
                </a:lnTo>
                <a:lnTo>
                  <a:pt x="304" y="370"/>
                </a:lnTo>
                <a:lnTo>
                  <a:pt x="300" y="356"/>
                </a:lnTo>
                <a:lnTo>
                  <a:pt x="298" y="344"/>
                </a:lnTo>
                <a:lnTo>
                  <a:pt x="294" y="332"/>
                </a:lnTo>
                <a:lnTo>
                  <a:pt x="294" y="332"/>
                </a:lnTo>
                <a:lnTo>
                  <a:pt x="294" y="330"/>
                </a:lnTo>
                <a:lnTo>
                  <a:pt x="294" y="330"/>
                </a:lnTo>
                <a:lnTo>
                  <a:pt x="298" y="334"/>
                </a:lnTo>
                <a:lnTo>
                  <a:pt x="298" y="334"/>
                </a:lnTo>
                <a:lnTo>
                  <a:pt x="300" y="334"/>
                </a:lnTo>
                <a:lnTo>
                  <a:pt x="300" y="334"/>
                </a:lnTo>
                <a:lnTo>
                  <a:pt x="294" y="326"/>
                </a:lnTo>
                <a:lnTo>
                  <a:pt x="294" y="326"/>
                </a:lnTo>
                <a:lnTo>
                  <a:pt x="282" y="296"/>
                </a:lnTo>
                <a:lnTo>
                  <a:pt x="282" y="296"/>
                </a:lnTo>
                <a:lnTo>
                  <a:pt x="274" y="284"/>
                </a:lnTo>
                <a:lnTo>
                  <a:pt x="274" y="284"/>
                </a:lnTo>
                <a:lnTo>
                  <a:pt x="272" y="258"/>
                </a:lnTo>
                <a:lnTo>
                  <a:pt x="272" y="258"/>
                </a:lnTo>
                <a:lnTo>
                  <a:pt x="270" y="254"/>
                </a:lnTo>
                <a:lnTo>
                  <a:pt x="270" y="254"/>
                </a:lnTo>
                <a:lnTo>
                  <a:pt x="276" y="234"/>
                </a:lnTo>
                <a:lnTo>
                  <a:pt x="278" y="224"/>
                </a:lnTo>
                <a:lnTo>
                  <a:pt x="280" y="212"/>
                </a:lnTo>
                <a:lnTo>
                  <a:pt x="280" y="212"/>
                </a:lnTo>
                <a:lnTo>
                  <a:pt x="302" y="212"/>
                </a:lnTo>
                <a:lnTo>
                  <a:pt x="326" y="212"/>
                </a:lnTo>
                <a:lnTo>
                  <a:pt x="338" y="210"/>
                </a:lnTo>
                <a:lnTo>
                  <a:pt x="348" y="208"/>
                </a:lnTo>
                <a:lnTo>
                  <a:pt x="356" y="204"/>
                </a:lnTo>
                <a:lnTo>
                  <a:pt x="362" y="198"/>
                </a:lnTo>
                <a:lnTo>
                  <a:pt x="362" y="198"/>
                </a:lnTo>
                <a:lnTo>
                  <a:pt x="364" y="194"/>
                </a:lnTo>
                <a:lnTo>
                  <a:pt x="362" y="190"/>
                </a:lnTo>
                <a:lnTo>
                  <a:pt x="360" y="184"/>
                </a:lnTo>
                <a:lnTo>
                  <a:pt x="360" y="184"/>
                </a:lnTo>
                <a:lnTo>
                  <a:pt x="350" y="168"/>
                </a:lnTo>
                <a:lnTo>
                  <a:pt x="340" y="154"/>
                </a:lnTo>
                <a:lnTo>
                  <a:pt x="340" y="154"/>
                </a:lnTo>
                <a:lnTo>
                  <a:pt x="336" y="148"/>
                </a:lnTo>
                <a:lnTo>
                  <a:pt x="334" y="146"/>
                </a:lnTo>
                <a:lnTo>
                  <a:pt x="332" y="146"/>
                </a:lnTo>
                <a:lnTo>
                  <a:pt x="332" y="146"/>
                </a:lnTo>
                <a:lnTo>
                  <a:pt x="330" y="140"/>
                </a:lnTo>
                <a:lnTo>
                  <a:pt x="328" y="138"/>
                </a:lnTo>
                <a:lnTo>
                  <a:pt x="328" y="138"/>
                </a:lnTo>
                <a:lnTo>
                  <a:pt x="326" y="134"/>
                </a:lnTo>
                <a:lnTo>
                  <a:pt x="324" y="130"/>
                </a:lnTo>
                <a:lnTo>
                  <a:pt x="320" y="126"/>
                </a:lnTo>
                <a:lnTo>
                  <a:pt x="318" y="120"/>
                </a:lnTo>
                <a:lnTo>
                  <a:pt x="318" y="120"/>
                </a:lnTo>
                <a:lnTo>
                  <a:pt x="310" y="120"/>
                </a:lnTo>
                <a:lnTo>
                  <a:pt x="302" y="122"/>
                </a:lnTo>
                <a:lnTo>
                  <a:pt x="302" y="122"/>
                </a:lnTo>
                <a:lnTo>
                  <a:pt x="292" y="110"/>
                </a:lnTo>
                <a:lnTo>
                  <a:pt x="292" y="110"/>
                </a:lnTo>
                <a:lnTo>
                  <a:pt x="288" y="104"/>
                </a:lnTo>
                <a:lnTo>
                  <a:pt x="288" y="104"/>
                </a:lnTo>
                <a:lnTo>
                  <a:pt x="282" y="102"/>
                </a:lnTo>
                <a:lnTo>
                  <a:pt x="282" y="102"/>
                </a:lnTo>
                <a:lnTo>
                  <a:pt x="278" y="98"/>
                </a:lnTo>
                <a:lnTo>
                  <a:pt x="276" y="92"/>
                </a:lnTo>
                <a:lnTo>
                  <a:pt x="270" y="82"/>
                </a:lnTo>
                <a:lnTo>
                  <a:pt x="270" y="82"/>
                </a:lnTo>
                <a:lnTo>
                  <a:pt x="266" y="76"/>
                </a:lnTo>
                <a:lnTo>
                  <a:pt x="266" y="76"/>
                </a:lnTo>
                <a:lnTo>
                  <a:pt x="266" y="70"/>
                </a:lnTo>
                <a:lnTo>
                  <a:pt x="268" y="66"/>
                </a:lnTo>
                <a:lnTo>
                  <a:pt x="268" y="66"/>
                </a:lnTo>
                <a:lnTo>
                  <a:pt x="256" y="60"/>
                </a:lnTo>
                <a:lnTo>
                  <a:pt x="252" y="56"/>
                </a:lnTo>
                <a:lnTo>
                  <a:pt x="250" y="52"/>
                </a:lnTo>
                <a:lnTo>
                  <a:pt x="250" y="52"/>
                </a:lnTo>
                <a:lnTo>
                  <a:pt x="250" y="48"/>
                </a:lnTo>
                <a:lnTo>
                  <a:pt x="254" y="44"/>
                </a:lnTo>
                <a:lnTo>
                  <a:pt x="254" y="44"/>
                </a:lnTo>
                <a:lnTo>
                  <a:pt x="256" y="38"/>
                </a:lnTo>
                <a:lnTo>
                  <a:pt x="256" y="32"/>
                </a:lnTo>
                <a:lnTo>
                  <a:pt x="256" y="24"/>
                </a:lnTo>
                <a:lnTo>
                  <a:pt x="252" y="20"/>
                </a:lnTo>
                <a:lnTo>
                  <a:pt x="252" y="20"/>
                </a:lnTo>
                <a:lnTo>
                  <a:pt x="238" y="8"/>
                </a:lnTo>
                <a:lnTo>
                  <a:pt x="238" y="8"/>
                </a:lnTo>
                <a:lnTo>
                  <a:pt x="236" y="8"/>
                </a:lnTo>
                <a:lnTo>
                  <a:pt x="236" y="8"/>
                </a:lnTo>
                <a:lnTo>
                  <a:pt x="236" y="6"/>
                </a:lnTo>
                <a:lnTo>
                  <a:pt x="236" y="6"/>
                </a:lnTo>
                <a:lnTo>
                  <a:pt x="230" y="6"/>
                </a:lnTo>
                <a:lnTo>
                  <a:pt x="226" y="4"/>
                </a:lnTo>
                <a:lnTo>
                  <a:pt x="226" y="4"/>
                </a:lnTo>
                <a:lnTo>
                  <a:pt x="218" y="0"/>
                </a:lnTo>
                <a:lnTo>
                  <a:pt x="218" y="0"/>
                </a:lnTo>
                <a:lnTo>
                  <a:pt x="208" y="0"/>
                </a:lnTo>
                <a:lnTo>
                  <a:pt x="208" y="0"/>
                </a:lnTo>
                <a:lnTo>
                  <a:pt x="202" y="0"/>
                </a:lnTo>
                <a:lnTo>
                  <a:pt x="196" y="0"/>
                </a:lnTo>
                <a:lnTo>
                  <a:pt x="186" y="6"/>
                </a:lnTo>
                <a:lnTo>
                  <a:pt x="176" y="14"/>
                </a:lnTo>
                <a:lnTo>
                  <a:pt x="170" y="22"/>
                </a:lnTo>
                <a:lnTo>
                  <a:pt x="170" y="22"/>
                </a:lnTo>
                <a:lnTo>
                  <a:pt x="164" y="34"/>
                </a:lnTo>
                <a:lnTo>
                  <a:pt x="162" y="42"/>
                </a:lnTo>
                <a:lnTo>
                  <a:pt x="162" y="50"/>
                </a:lnTo>
                <a:lnTo>
                  <a:pt x="162" y="50"/>
                </a:lnTo>
                <a:lnTo>
                  <a:pt x="164" y="62"/>
                </a:lnTo>
                <a:lnTo>
                  <a:pt x="164" y="62"/>
                </a:lnTo>
                <a:lnTo>
                  <a:pt x="164" y="62"/>
                </a:lnTo>
                <a:lnTo>
                  <a:pt x="164" y="62"/>
                </a:lnTo>
                <a:lnTo>
                  <a:pt x="160" y="62"/>
                </a:lnTo>
                <a:lnTo>
                  <a:pt x="158" y="64"/>
                </a:lnTo>
                <a:lnTo>
                  <a:pt x="158" y="64"/>
                </a:lnTo>
                <a:lnTo>
                  <a:pt x="160" y="66"/>
                </a:lnTo>
                <a:lnTo>
                  <a:pt x="160" y="66"/>
                </a:lnTo>
                <a:lnTo>
                  <a:pt x="158" y="68"/>
                </a:lnTo>
                <a:lnTo>
                  <a:pt x="154" y="72"/>
                </a:lnTo>
                <a:lnTo>
                  <a:pt x="144" y="74"/>
                </a:lnTo>
                <a:lnTo>
                  <a:pt x="144" y="74"/>
                </a:lnTo>
                <a:lnTo>
                  <a:pt x="140" y="86"/>
                </a:lnTo>
                <a:lnTo>
                  <a:pt x="138" y="92"/>
                </a:lnTo>
                <a:lnTo>
                  <a:pt x="140" y="98"/>
                </a:lnTo>
                <a:lnTo>
                  <a:pt x="140" y="98"/>
                </a:lnTo>
                <a:lnTo>
                  <a:pt x="140" y="100"/>
                </a:lnTo>
                <a:lnTo>
                  <a:pt x="140" y="100"/>
                </a:lnTo>
                <a:lnTo>
                  <a:pt x="142" y="106"/>
                </a:lnTo>
                <a:lnTo>
                  <a:pt x="144" y="110"/>
                </a:lnTo>
                <a:lnTo>
                  <a:pt x="146" y="114"/>
                </a:lnTo>
                <a:lnTo>
                  <a:pt x="152" y="116"/>
                </a:lnTo>
                <a:lnTo>
                  <a:pt x="152" y="116"/>
                </a:lnTo>
                <a:lnTo>
                  <a:pt x="152" y="118"/>
                </a:lnTo>
                <a:lnTo>
                  <a:pt x="152" y="118"/>
                </a:lnTo>
                <a:lnTo>
                  <a:pt x="152" y="122"/>
                </a:lnTo>
                <a:lnTo>
                  <a:pt x="152" y="122"/>
                </a:lnTo>
                <a:lnTo>
                  <a:pt x="142" y="130"/>
                </a:lnTo>
                <a:lnTo>
                  <a:pt x="130" y="138"/>
                </a:lnTo>
                <a:lnTo>
                  <a:pt x="118" y="148"/>
                </a:lnTo>
                <a:lnTo>
                  <a:pt x="114" y="152"/>
                </a:lnTo>
                <a:lnTo>
                  <a:pt x="110" y="158"/>
                </a:lnTo>
                <a:lnTo>
                  <a:pt x="110" y="158"/>
                </a:lnTo>
                <a:lnTo>
                  <a:pt x="108" y="166"/>
                </a:lnTo>
                <a:lnTo>
                  <a:pt x="108" y="174"/>
                </a:lnTo>
                <a:lnTo>
                  <a:pt x="108" y="184"/>
                </a:lnTo>
                <a:lnTo>
                  <a:pt x="106" y="192"/>
                </a:lnTo>
                <a:lnTo>
                  <a:pt x="106" y="192"/>
                </a:lnTo>
                <a:lnTo>
                  <a:pt x="104" y="204"/>
                </a:lnTo>
                <a:lnTo>
                  <a:pt x="100" y="216"/>
                </a:lnTo>
                <a:lnTo>
                  <a:pt x="100" y="216"/>
                </a:lnTo>
                <a:lnTo>
                  <a:pt x="100" y="224"/>
                </a:lnTo>
                <a:lnTo>
                  <a:pt x="100" y="230"/>
                </a:lnTo>
                <a:lnTo>
                  <a:pt x="102" y="242"/>
                </a:lnTo>
                <a:lnTo>
                  <a:pt x="102" y="242"/>
                </a:lnTo>
                <a:lnTo>
                  <a:pt x="98" y="258"/>
                </a:lnTo>
                <a:lnTo>
                  <a:pt x="98" y="258"/>
                </a:lnTo>
                <a:lnTo>
                  <a:pt x="98" y="272"/>
                </a:lnTo>
                <a:lnTo>
                  <a:pt x="98" y="272"/>
                </a:lnTo>
                <a:lnTo>
                  <a:pt x="92" y="286"/>
                </a:lnTo>
                <a:lnTo>
                  <a:pt x="86" y="300"/>
                </a:lnTo>
                <a:lnTo>
                  <a:pt x="86" y="300"/>
                </a:lnTo>
                <a:lnTo>
                  <a:pt x="82" y="318"/>
                </a:lnTo>
                <a:lnTo>
                  <a:pt x="82" y="318"/>
                </a:lnTo>
                <a:lnTo>
                  <a:pt x="82" y="328"/>
                </a:lnTo>
                <a:lnTo>
                  <a:pt x="82" y="328"/>
                </a:lnTo>
                <a:lnTo>
                  <a:pt x="74" y="342"/>
                </a:lnTo>
                <a:lnTo>
                  <a:pt x="74" y="342"/>
                </a:lnTo>
                <a:lnTo>
                  <a:pt x="66" y="362"/>
                </a:lnTo>
                <a:lnTo>
                  <a:pt x="66" y="362"/>
                </a:lnTo>
                <a:lnTo>
                  <a:pt x="60" y="376"/>
                </a:lnTo>
                <a:lnTo>
                  <a:pt x="54" y="388"/>
                </a:lnTo>
                <a:lnTo>
                  <a:pt x="54" y="388"/>
                </a:lnTo>
                <a:lnTo>
                  <a:pt x="48" y="394"/>
                </a:lnTo>
                <a:lnTo>
                  <a:pt x="40" y="400"/>
                </a:lnTo>
                <a:lnTo>
                  <a:pt x="24" y="408"/>
                </a:lnTo>
                <a:lnTo>
                  <a:pt x="24" y="408"/>
                </a:lnTo>
                <a:lnTo>
                  <a:pt x="16" y="414"/>
                </a:lnTo>
                <a:lnTo>
                  <a:pt x="16" y="414"/>
                </a:lnTo>
                <a:lnTo>
                  <a:pt x="0" y="422"/>
                </a:lnTo>
                <a:lnTo>
                  <a:pt x="0" y="422"/>
                </a:lnTo>
                <a:lnTo>
                  <a:pt x="4" y="424"/>
                </a:lnTo>
                <a:lnTo>
                  <a:pt x="6" y="426"/>
                </a:lnTo>
                <a:lnTo>
                  <a:pt x="12" y="426"/>
                </a:lnTo>
                <a:lnTo>
                  <a:pt x="24" y="420"/>
                </a:lnTo>
                <a:lnTo>
                  <a:pt x="24" y="420"/>
                </a:lnTo>
                <a:lnTo>
                  <a:pt x="24" y="422"/>
                </a:lnTo>
                <a:lnTo>
                  <a:pt x="24" y="422"/>
                </a:lnTo>
                <a:lnTo>
                  <a:pt x="18" y="444"/>
                </a:lnTo>
                <a:lnTo>
                  <a:pt x="18" y="444"/>
                </a:lnTo>
                <a:lnTo>
                  <a:pt x="12" y="454"/>
                </a:lnTo>
                <a:lnTo>
                  <a:pt x="10" y="460"/>
                </a:lnTo>
                <a:lnTo>
                  <a:pt x="10" y="464"/>
                </a:lnTo>
                <a:lnTo>
                  <a:pt x="10" y="464"/>
                </a:lnTo>
                <a:lnTo>
                  <a:pt x="12" y="466"/>
                </a:lnTo>
                <a:lnTo>
                  <a:pt x="12" y="466"/>
                </a:lnTo>
                <a:lnTo>
                  <a:pt x="14" y="464"/>
                </a:lnTo>
                <a:lnTo>
                  <a:pt x="16" y="460"/>
                </a:lnTo>
                <a:lnTo>
                  <a:pt x="22" y="452"/>
                </a:lnTo>
                <a:lnTo>
                  <a:pt x="22" y="452"/>
                </a:lnTo>
                <a:lnTo>
                  <a:pt x="22" y="452"/>
                </a:lnTo>
                <a:lnTo>
                  <a:pt x="22" y="452"/>
                </a:lnTo>
                <a:lnTo>
                  <a:pt x="22" y="452"/>
                </a:lnTo>
                <a:lnTo>
                  <a:pt x="22" y="452"/>
                </a:lnTo>
                <a:lnTo>
                  <a:pt x="16" y="466"/>
                </a:lnTo>
                <a:lnTo>
                  <a:pt x="16" y="466"/>
                </a:lnTo>
                <a:lnTo>
                  <a:pt x="20" y="470"/>
                </a:lnTo>
                <a:lnTo>
                  <a:pt x="20" y="470"/>
                </a:lnTo>
                <a:lnTo>
                  <a:pt x="20" y="470"/>
                </a:lnTo>
                <a:lnTo>
                  <a:pt x="20" y="470"/>
                </a:lnTo>
                <a:lnTo>
                  <a:pt x="18" y="470"/>
                </a:lnTo>
                <a:lnTo>
                  <a:pt x="18" y="470"/>
                </a:lnTo>
                <a:lnTo>
                  <a:pt x="16" y="468"/>
                </a:lnTo>
                <a:lnTo>
                  <a:pt x="16" y="468"/>
                </a:lnTo>
                <a:lnTo>
                  <a:pt x="16" y="474"/>
                </a:lnTo>
                <a:lnTo>
                  <a:pt x="16" y="474"/>
                </a:lnTo>
                <a:lnTo>
                  <a:pt x="18" y="476"/>
                </a:lnTo>
                <a:lnTo>
                  <a:pt x="18" y="476"/>
                </a:lnTo>
                <a:lnTo>
                  <a:pt x="22" y="470"/>
                </a:lnTo>
                <a:lnTo>
                  <a:pt x="24" y="464"/>
                </a:lnTo>
                <a:lnTo>
                  <a:pt x="24" y="464"/>
                </a:lnTo>
                <a:lnTo>
                  <a:pt x="36" y="452"/>
                </a:lnTo>
                <a:lnTo>
                  <a:pt x="36" y="452"/>
                </a:lnTo>
                <a:lnTo>
                  <a:pt x="44" y="446"/>
                </a:lnTo>
                <a:lnTo>
                  <a:pt x="52" y="440"/>
                </a:lnTo>
                <a:lnTo>
                  <a:pt x="52" y="440"/>
                </a:lnTo>
                <a:lnTo>
                  <a:pt x="62" y="426"/>
                </a:lnTo>
                <a:lnTo>
                  <a:pt x="62" y="426"/>
                </a:lnTo>
                <a:lnTo>
                  <a:pt x="66" y="418"/>
                </a:lnTo>
                <a:lnTo>
                  <a:pt x="66" y="418"/>
                </a:lnTo>
                <a:lnTo>
                  <a:pt x="72" y="410"/>
                </a:lnTo>
                <a:lnTo>
                  <a:pt x="76" y="402"/>
                </a:lnTo>
                <a:lnTo>
                  <a:pt x="76" y="402"/>
                </a:lnTo>
                <a:lnTo>
                  <a:pt x="80" y="404"/>
                </a:lnTo>
                <a:lnTo>
                  <a:pt x="84" y="406"/>
                </a:lnTo>
                <a:lnTo>
                  <a:pt x="84" y="406"/>
                </a:lnTo>
                <a:lnTo>
                  <a:pt x="92" y="406"/>
                </a:lnTo>
                <a:lnTo>
                  <a:pt x="92" y="406"/>
                </a:lnTo>
                <a:lnTo>
                  <a:pt x="98" y="398"/>
                </a:lnTo>
                <a:lnTo>
                  <a:pt x="102" y="388"/>
                </a:lnTo>
                <a:lnTo>
                  <a:pt x="112" y="368"/>
                </a:lnTo>
                <a:lnTo>
                  <a:pt x="112" y="368"/>
                </a:lnTo>
                <a:lnTo>
                  <a:pt x="120" y="352"/>
                </a:lnTo>
                <a:lnTo>
                  <a:pt x="120" y="352"/>
                </a:lnTo>
                <a:lnTo>
                  <a:pt x="132" y="328"/>
                </a:lnTo>
                <a:lnTo>
                  <a:pt x="142" y="304"/>
                </a:lnTo>
                <a:lnTo>
                  <a:pt x="142" y="304"/>
                </a:lnTo>
                <a:lnTo>
                  <a:pt x="148" y="258"/>
                </a:lnTo>
                <a:lnTo>
                  <a:pt x="148" y="258"/>
                </a:lnTo>
                <a:lnTo>
                  <a:pt x="148" y="258"/>
                </a:lnTo>
                <a:lnTo>
                  <a:pt x="148" y="258"/>
                </a:lnTo>
                <a:lnTo>
                  <a:pt x="152" y="262"/>
                </a:lnTo>
                <a:lnTo>
                  <a:pt x="156" y="268"/>
                </a:lnTo>
                <a:lnTo>
                  <a:pt x="156" y="268"/>
                </a:lnTo>
                <a:lnTo>
                  <a:pt x="158" y="274"/>
                </a:lnTo>
                <a:lnTo>
                  <a:pt x="158" y="274"/>
                </a:lnTo>
                <a:lnTo>
                  <a:pt x="164" y="284"/>
                </a:lnTo>
                <a:lnTo>
                  <a:pt x="164" y="284"/>
                </a:lnTo>
                <a:lnTo>
                  <a:pt x="164" y="290"/>
                </a:lnTo>
                <a:lnTo>
                  <a:pt x="164" y="290"/>
                </a:lnTo>
                <a:lnTo>
                  <a:pt x="170" y="304"/>
                </a:lnTo>
                <a:lnTo>
                  <a:pt x="170" y="304"/>
                </a:lnTo>
                <a:lnTo>
                  <a:pt x="166" y="318"/>
                </a:lnTo>
                <a:lnTo>
                  <a:pt x="162" y="330"/>
                </a:lnTo>
                <a:lnTo>
                  <a:pt x="162" y="330"/>
                </a:lnTo>
                <a:lnTo>
                  <a:pt x="160" y="342"/>
                </a:lnTo>
                <a:lnTo>
                  <a:pt x="158" y="354"/>
                </a:lnTo>
                <a:lnTo>
                  <a:pt x="154" y="380"/>
                </a:lnTo>
                <a:lnTo>
                  <a:pt x="154" y="380"/>
                </a:lnTo>
                <a:lnTo>
                  <a:pt x="152" y="398"/>
                </a:lnTo>
                <a:lnTo>
                  <a:pt x="154" y="414"/>
                </a:lnTo>
                <a:lnTo>
                  <a:pt x="154" y="414"/>
                </a:lnTo>
                <a:lnTo>
                  <a:pt x="154" y="424"/>
                </a:lnTo>
                <a:lnTo>
                  <a:pt x="154" y="424"/>
                </a:lnTo>
                <a:lnTo>
                  <a:pt x="156" y="440"/>
                </a:lnTo>
                <a:lnTo>
                  <a:pt x="156" y="440"/>
                </a:lnTo>
                <a:lnTo>
                  <a:pt x="158" y="446"/>
                </a:lnTo>
                <a:lnTo>
                  <a:pt x="160" y="452"/>
                </a:lnTo>
                <a:lnTo>
                  <a:pt x="160" y="452"/>
                </a:lnTo>
                <a:lnTo>
                  <a:pt x="158" y="466"/>
                </a:lnTo>
                <a:lnTo>
                  <a:pt x="158" y="466"/>
                </a:lnTo>
                <a:lnTo>
                  <a:pt x="160" y="476"/>
                </a:lnTo>
                <a:lnTo>
                  <a:pt x="160" y="476"/>
                </a:lnTo>
                <a:lnTo>
                  <a:pt x="160" y="486"/>
                </a:lnTo>
                <a:lnTo>
                  <a:pt x="160" y="486"/>
                </a:lnTo>
                <a:lnTo>
                  <a:pt x="160" y="518"/>
                </a:lnTo>
                <a:lnTo>
                  <a:pt x="160" y="518"/>
                </a:lnTo>
                <a:lnTo>
                  <a:pt x="162" y="516"/>
                </a:lnTo>
                <a:lnTo>
                  <a:pt x="162" y="516"/>
                </a:lnTo>
                <a:lnTo>
                  <a:pt x="164" y="524"/>
                </a:lnTo>
                <a:lnTo>
                  <a:pt x="164" y="530"/>
                </a:lnTo>
                <a:lnTo>
                  <a:pt x="160" y="544"/>
                </a:lnTo>
                <a:lnTo>
                  <a:pt x="160" y="544"/>
                </a:lnTo>
                <a:lnTo>
                  <a:pt x="156" y="562"/>
                </a:lnTo>
                <a:lnTo>
                  <a:pt x="156" y="562"/>
                </a:lnTo>
                <a:lnTo>
                  <a:pt x="150" y="580"/>
                </a:lnTo>
                <a:lnTo>
                  <a:pt x="144" y="598"/>
                </a:lnTo>
                <a:lnTo>
                  <a:pt x="144" y="598"/>
                </a:lnTo>
                <a:lnTo>
                  <a:pt x="142" y="614"/>
                </a:lnTo>
                <a:lnTo>
                  <a:pt x="142" y="628"/>
                </a:lnTo>
                <a:lnTo>
                  <a:pt x="146" y="658"/>
                </a:lnTo>
                <a:lnTo>
                  <a:pt x="146" y="658"/>
                </a:lnTo>
                <a:lnTo>
                  <a:pt x="152" y="686"/>
                </a:lnTo>
                <a:lnTo>
                  <a:pt x="158" y="716"/>
                </a:lnTo>
                <a:lnTo>
                  <a:pt x="158" y="716"/>
                </a:lnTo>
                <a:lnTo>
                  <a:pt x="158" y="724"/>
                </a:lnTo>
                <a:lnTo>
                  <a:pt x="154" y="734"/>
                </a:lnTo>
                <a:lnTo>
                  <a:pt x="148" y="748"/>
                </a:lnTo>
                <a:lnTo>
                  <a:pt x="148" y="748"/>
                </a:lnTo>
                <a:lnTo>
                  <a:pt x="148" y="754"/>
                </a:lnTo>
                <a:lnTo>
                  <a:pt x="148" y="760"/>
                </a:lnTo>
                <a:lnTo>
                  <a:pt x="150" y="766"/>
                </a:lnTo>
                <a:lnTo>
                  <a:pt x="148" y="772"/>
                </a:lnTo>
                <a:lnTo>
                  <a:pt x="148" y="772"/>
                </a:lnTo>
                <a:lnTo>
                  <a:pt x="148" y="790"/>
                </a:lnTo>
                <a:lnTo>
                  <a:pt x="148" y="790"/>
                </a:lnTo>
                <a:lnTo>
                  <a:pt x="152" y="792"/>
                </a:lnTo>
                <a:lnTo>
                  <a:pt x="160" y="792"/>
                </a:lnTo>
                <a:lnTo>
                  <a:pt x="172" y="788"/>
                </a:lnTo>
                <a:lnTo>
                  <a:pt x="172" y="788"/>
                </a:lnTo>
                <a:lnTo>
                  <a:pt x="172" y="778"/>
                </a:lnTo>
                <a:lnTo>
                  <a:pt x="172" y="778"/>
                </a:lnTo>
                <a:lnTo>
                  <a:pt x="174" y="782"/>
                </a:lnTo>
                <a:lnTo>
                  <a:pt x="178" y="788"/>
                </a:lnTo>
                <a:lnTo>
                  <a:pt x="180" y="792"/>
                </a:lnTo>
                <a:lnTo>
                  <a:pt x="184" y="796"/>
                </a:lnTo>
                <a:lnTo>
                  <a:pt x="184" y="796"/>
                </a:lnTo>
                <a:lnTo>
                  <a:pt x="202" y="798"/>
                </a:lnTo>
                <a:lnTo>
                  <a:pt x="220" y="800"/>
                </a:lnTo>
                <a:lnTo>
                  <a:pt x="220" y="800"/>
                </a:lnTo>
                <a:lnTo>
                  <a:pt x="230" y="798"/>
                </a:lnTo>
                <a:lnTo>
                  <a:pt x="240" y="798"/>
                </a:lnTo>
                <a:lnTo>
                  <a:pt x="240" y="798"/>
                </a:lnTo>
                <a:lnTo>
                  <a:pt x="240" y="790"/>
                </a:lnTo>
                <a:lnTo>
                  <a:pt x="240" y="790"/>
                </a:lnTo>
                <a:lnTo>
                  <a:pt x="222" y="778"/>
                </a:lnTo>
                <a:lnTo>
                  <a:pt x="222" y="778"/>
                </a:lnTo>
                <a:lnTo>
                  <a:pt x="216" y="774"/>
                </a:lnTo>
                <a:lnTo>
                  <a:pt x="212" y="768"/>
                </a:lnTo>
                <a:lnTo>
                  <a:pt x="206" y="756"/>
                </a:lnTo>
                <a:lnTo>
                  <a:pt x="206" y="756"/>
                </a:lnTo>
                <a:lnTo>
                  <a:pt x="198" y="744"/>
                </a:lnTo>
                <a:lnTo>
                  <a:pt x="198" y="744"/>
                </a:lnTo>
                <a:lnTo>
                  <a:pt x="192" y="732"/>
                </a:lnTo>
                <a:lnTo>
                  <a:pt x="190" y="718"/>
                </a:lnTo>
                <a:lnTo>
                  <a:pt x="188" y="690"/>
                </a:lnTo>
                <a:lnTo>
                  <a:pt x="188" y="690"/>
                </a:lnTo>
                <a:lnTo>
                  <a:pt x="186" y="678"/>
                </a:lnTo>
                <a:lnTo>
                  <a:pt x="186" y="678"/>
                </a:lnTo>
                <a:lnTo>
                  <a:pt x="190" y="654"/>
                </a:lnTo>
                <a:lnTo>
                  <a:pt x="190" y="654"/>
                </a:lnTo>
                <a:lnTo>
                  <a:pt x="192" y="644"/>
                </a:lnTo>
                <a:lnTo>
                  <a:pt x="192" y="644"/>
                </a:lnTo>
                <a:lnTo>
                  <a:pt x="192" y="632"/>
                </a:lnTo>
                <a:lnTo>
                  <a:pt x="192" y="632"/>
                </a:lnTo>
                <a:lnTo>
                  <a:pt x="200" y="586"/>
                </a:lnTo>
                <a:lnTo>
                  <a:pt x="200" y="586"/>
                </a:lnTo>
                <a:lnTo>
                  <a:pt x="202" y="578"/>
                </a:lnTo>
                <a:lnTo>
                  <a:pt x="206" y="572"/>
                </a:lnTo>
                <a:lnTo>
                  <a:pt x="206" y="572"/>
                </a:lnTo>
                <a:lnTo>
                  <a:pt x="210" y="560"/>
                </a:lnTo>
                <a:lnTo>
                  <a:pt x="210" y="560"/>
                </a:lnTo>
                <a:lnTo>
                  <a:pt x="214" y="550"/>
                </a:lnTo>
                <a:lnTo>
                  <a:pt x="214" y="550"/>
                </a:lnTo>
                <a:lnTo>
                  <a:pt x="216" y="538"/>
                </a:lnTo>
                <a:lnTo>
                  <a:pt x="218" y="524"/>
                </a:lnTo>
                <a:lnTo>
                  <a:pt x="218" y="524"/>
                </a:lnTo>
                <a:lnTo>
                  <a:pt x="220" y="514"/>
                </a:lnTo>
                <a:lnTo>
                  <a:pt x="220" y="514"/>
                </a:lnTo>
                <a:lnTo>
                  <a:pt x="226" y="512"/>
                </a:lnTo>
                <a:lnTo>
                  <a:pt x="230" y="512"/>
                </a:lnTo>
                <a:lnTo>
                  <a:pt x="230" y="512"/>
                </a:lnTo>
                <a:lnTo>
                  <a:pt x="244" y="508"/>
                </a:lnTo>
                <a:lnTo>
                  <a:pt x="256" y="506"/>
                </a:lnTo>
                <a:lnTo>
                  <a:pt x="256" y="506"/>
                </a:lnTo>
                <a:lnTo>
                  <a:pt x="262" y="518"/>
                </a:lnTo>
                <a:lnTo>
                  <a:pt x="262" y="518"/>
                </a:lnTo>
                <a:lnTo>
                  <a:pt x="268" y="530"/>
                </a:lnTo>
                <a:lnTo>
                  <a:pt x="274" y="542"/>
                </a:lnTo>
                <a:lnTo>
                  <a:pt x="280" y="572"/>
                </a:lnTo>
                <a:lnTo>
                  <a:pt x="280" y="572"/>
                </a:lnTo>
                <a:lnTo>
                  <a:pt x="280" y="586"/>
                </a:lnTo>
                <a:lnTo>
                  <a:pt x="280" y="586"/>
                </a:lnTo>
                <a:lnTo>
                  <a:pt x="282" y="604"/>
                </a:lnTo>
                <a:lnTo>
                  <a:pt x="282" y="614"/>
                </a:lnTo>
                <a:lnTo>
                  <a:pt x="284" y="622"/>
                </a:lnTo>
                <a:lnTo>
                  <a:pt x="284" y="622"/>
                </a:lnTo>
                <a:lnTo>
                  <a:pt x="296" y="650"/>
                </a:lnTo>
                <a:lnTo>
                  <a:pt x="310" y="674"/>
                </a:lnTo>
                <a:lnTo>
                  <a:pt x="310" y="674"/>
                </a:lnTo>
                <a:lnTo>
                  <a:pt x="314" y="684"/>
                </a:lnTo>
                <a:lnTo>
                  <a:pt x="314" y="684"/>
                </a:lnTo>
                <a:lnTo>
                  <a:pt x="324" y="702"/>
                </a:lnTo>
                <a:lnTo>
                  <a:pt x="328" y="712"/>
                </a:lnTo>
                <a:lnTo>
                  <a:pt x="330" y="720"/>
                </a:lnTo>
                <a:lnTo>
                  <a:pt x="330" y="720"/>
                </a:lnTo>
                <a:lnTo>
                  <a:pt x="330" y="728"/>
                </a:lnTo>
                <a:lnTo>
                  <a:pt x="328" y="736"/>
                </a:lnTo>
                <a:lnTo>
                  <a:pt x="324" y="744"/>
                </a:lnTo>
                <a:lnTo>
                  <a:pt x="324" y="752"/>
                </a:lnTo>
                <a:lnTo>
                  <a:pt x="324" y="752"/>
                </a:lnTo>
                <a:lnTo>
                  <a:pt x="326" y="770"/>
                </a:lnTo>
                <a:lnTo>
                  <a:pt x="326" y="778"/>
                </a:lnTo>
                <a:lnTo>
                  <a:pt x="324" y="786"/>
                </a:lnTo>
                <a:lnTo>
                  <a:pt x="324" y="786"/>
                </a:lnTo>
                <a:lnTo>
                  <a:pt x="334" y="788"/>
                </a:lnTo>
                <a:lnTo>
                  <a:pt x="346" y="788"/>
                </a:lnTo>
                <a:lnTo>
                  <a:pt x="346" y="788"/>
                </a:lnTo>
                <a:lnTo>
                  <a:pt x="344" y="764"/>
                </a:lnTo>
                <a:lnTo>
                  <a:pt x="344" y="764"/>
                </a:lnTo>
                <a:lnTo>
                  <a:pt x="354" y="766"/>
                </a:lnTo>
                <a:lnTo>
                  <a:pt x="362" y="772"/>
                </a:lnTo>
                <a:lnTo>
                  <a:pt x="378" y="784"/>
                </a:lnTo>
                <a:lnTo>
                  <a:pt x="378" y="784"/>
                </a:lnTo>
                <a:lnTo>
                  <a:pt x="386" y="786"/>
                </a:lnTo>
                <a:lnTo>
                  <a:pt x="398" y="788"/>
                </a:lnTo>
                <a:lnTo>
                  <a:pt x="412" y="790"/>
                </a:lnTo>
                <a:lnTo>
                  <a:pt x="422" y="788"/>
                </a:lnTo>
                <a:lnTo>
                  <a:pt x="422" y="788"/>
                </a:lnTo>
                <a:lnTo>
                  <a:pt x="432" y="788"/>
                </a:lnTo>
                <a:lnTo>
                  <a:pt x="436" y="788"/>
                </a:lnTo>
                <a:lnTo>
                  <a:pt x="440" y="786"/>
                </a:lnTo>
                <a:lnTo>
                  <a:pt x="440" y="786"/>
                </a:lnTo>
                <a:lnTo>
                  <a:pt x="440" y="786"/>
                </a:lnTo>
                <a:lnTo>
                  <a:pt x="440" y="786"/>
                </a:lnTo>
                <a:lnTo>
                  <a:pt x="440" y="782"/>
                </a:lnTo>
                <a:lnTo>
                  <a:pt x="438" y="778"/>
                </a:lnTo>
                <a:lnTo>
                  <a:pt x="428" y="776"/>
                </a:lnTo>
                <a:lnTo>
                  <a:pt x="418" y="774"/>
                </a:lnTo>
                <a:lnTo>
                  <a:pt x="410" y="770"/>
                </a:lnTo>
                <a:lnTo>
                  <a:pt x="410" y="770"/>
                </a:lnTo>
                <a:close/>
                <a:moveTo>
                  <a:pt x="24" y="460"/>
                </a:moveTo>
                <a:lnTo>
                  <a:pt x="24" y="460"/>
                </a:lnTo>
                <a:lnTo>
                  <a:pt x="24" y="460"/>
                </a:lnTo>
                <a:lnTo>
                  <a:pt x="24" y="460"/>
                </a:lnTo>
                <a:lnTo>
                  <a:pt x="26" y="460"/>
                </a:lnTo>
                <a:lnTo>
                  <a:pt x="26" y="460"/>
                </a:lnTo>
                <a:lnTo>
                  <a:pt x="24" y="460"/>
                </a:lnTo>
                <a:lnTo>
                  <a:pt x="24" y="460"/>
                </a:lnTo>
                <a:close/>
                <a:moveTo>
                  <a:pt x="28" y="444"/>
                </a:moveTo>
                <a:lnTo>
                  <a:pt x="28" y="444"/>
                </a:lnTo>
                <a:lnTo>
                  <a:pt x="26" y="444"/>
                </a:lnTo>
                <a:lnTo>
                  <a:pt x="26" y="444"/>
                </a:lnTo>
                <a:lnTo>
                  <a:pt x="28" y="440"/>
                </a:lnTo>
                <a:lnTo>
                  <a:pt x="28" y="440"/>
                </a:lnTo>
                <a:lnTo>
                  <a:pt x="28" y="440"/>
                </a:lnTo>
                <a:lnTo>
                  <a:pt x="28" y="440"/>
                </a:lnTo>
                <a:lnTo>
                  <a:pt x="28" y="444"/>
                </a:lnTo>
                <a:lnTo>
                  <a:pt x="28" y="444"/>
                </a:lnTo>
                <a:close/>
                <a:moveTo>
                  <a:pt x="170" y="102"/>
                </a:moveTo>
                <a:lnTo>
                  <a:pt x="170" y="102"/>
                </a:lnTo>
                <a:lnTo>
                  <a:pt x="164" y="102"/>
                </a:lnTo>
                <a:lnTo>
                  <a:pt x="164" y="102"/>
                </a:lnTo>
                <a:lnTo>
                  <a:pt x="164" y="102"/>
                </a:lnTo>
                <a:lnTo>
                  <a:pt x="164" y="102"/>
                </a:lnTo>
                <a:lnTo>
                  <a:pt x="164" y="94"/>
                </a:lnTo>
                <a:lnTo>
                  <a:pt x="164" y="94"/>
                </a:lnTo>
                <a:lnTo>
                  <a:pt x="160" y="84"/>
                </a:lnTo>
                <a:lnTo>
                  <a:pt x="160" y="84"/>
                </a:lnTo>
                <a:lnTo>
                  <a:pt x="164" y="78"/>
                </a:lnTo>
                <a:lnTo>
                  <a:pt x="164" y="78"/>
                </a:lnTo>
                <a:lnTo>
                  <a:pt x="166" y="78"/>
                </a:lnTo>
                <a:lnTo>
                  <a:pt x="166" y="78"/>
                </a:lnTo>
                <a:lnTo>
                  <a:pt x="166" y="82"/>
                </a:lnTo>
                <a:lnTo>
                  <a:pt x="166" y="82"/>
                </a:lnTo>
                <a:lnTo>
                  <a:pt x="168" y="82"/>
                </a:lnTo>
                <a:lnTo>
                  <a:pt x="168" y="80"/>
                </a:lnTo>
                <a:lnTo>
                  <a:pt x="168" y="80"/>
                </a:lnTo>
                <a:lnTo>
                  <a:pt x="168" y="82"/>
                </a:lnTo>
                <a:lnTo>
                  <a:pt x="168" y="82"/>
                </a:lnTo>
                <a:lnTo>
                  <a:pt x="168" y="84"/>
                </a:lnTo>
                <a:lnTo>
                  <a:pt x="168" y="84"/>
                </a:lnTo>
                <a:lnTo>
                  <a:pt x="170" y="84"/>
                </a:lnTo>
                <a:lnTo>
                  <a:pt x="170" y="84"/>
                </a:lnTo>
                <a:lnTo>
                  <a:pt x="172" y="94"/>
                </a:lnTo>
                <a:lnTo>
                  <a:pt x="170" y="102"/>
                </a:lnTo>
                <a:lnTo>
                  <a:pt x="170" y="102"/>
                </a:lnTo>
                <a:close/>
                <a:moveTo>
                  <a:pt x="262" y="136"/>
                </a:moveTo>
                <a:lnTo>
                  <a:pt x="262" y="136"/>
                </a:lnTo>
                <a:lnTo>
                  <a:pt x="254" y="132"/>
                </a:lnTo>
                <a:lnTo>
                  <a:pt x="244" y="130"/>
                </a:lnTo>
                <a:lnTo>
                  <a:pt x="220" y="128"/>
                </a:lnTo>
                <a:lnTo>
                  <a:pt x="220" y="128"/>
                </a:lnTo>
                <a:lnTo>
                  <a:pt x="216" y="124"/>
                </a:lnTo>
                <a:lnTo>
                  <a:pt x="212" y="118"/>
                </a:lnTo>
                <a:lnTo>
                  <a:pt x="212" y="118"/>
                </a:lnTo>
                <a:lnTo>
                  <a:pt x="214" y="112"/>
                </a:lnTo>
                <a:lnTo>
                  <a:pt x="216" y="106"/>
                </a:lnTo>
                <a:lnTo>
                  <a:pt x="220" y="102"/>
                </a:lnTo>
                <a:lnTo>
                  <a:pt x="226" y="100"/>
                </a:lnTo>
                <a:lnTo>
                  <a:pt x="226" y="100"/>
                </a:lnTo>
                <a:lnTo>
                  <a:pt x="236" y="98"/>
                </a:lnTo>
                <a:lnTo>
                  <a:pt x="236" y="98"/>
                </a:lnTo>
                <a:lnTo>
                  <a:pt x="238" y="100"/>
                </a:lnTo>
                <a:lnTo>
                  <a:pt x="240" y="104"/>
                </a:lnTo>
                <a:lnTo>
                  <a:pt x="240" y="104"/>
                </a:lnTo>
                <a:lnTo>
                  <a:pt x="252" y="112"/>
                </a:lnTo>
                <a:lnTo>
                  <a:pt x="252" y="112"/>
                </a:lnTo>
                <a:lnTo>
                  <a:pt x="264" y="118"/>
                </a:lnTo>
                <a:lnTo>
                  <a:pt x="264" y="118"/>
                </a:lnTo>
                <a:lnTo>
                  <a:pt x="282" y="134"/>
                </a:lnTo>
                <a:lnTo>
                  <a:pt x="282" y="134"/>
                </a:lnTo>
                <a:lnTo>
                  <a:pt x="290" y="146"/>
                </a:lnTo>
                <a:lnTo>
                  <a:pt x="294" y="154"/>
                </a:lnTo>
                <a:lnTo>
                  <a:pt x="298" y="160"/>
                </a:lnTo>
                <a:lnTo>
                  <a:pt x="298" y="160"/>
                </a:lnTo>
                <a:lnTo>
                  <a:pt x="294" y="158"/>
                </a:lnTo>
                <a:lnTo>
                  <a:pt x="288" y="158"/>
                </a:lnTo>
                <a:lnTo>
                  <a:pt x="284" y="156"/>
                </a:lnTo>
                <a:lnTo>
                  <a:pt x="280" y="154"/>
                </a:lnTo>
                <a:lnTo>
                  <a:pt x="280" y="154"/>
                </a:lnTo>
                <a:lnTo>
                  <a:pt x="276" y="156"/>
                </a:lnTo>
                <a:lnTo>
                  <a:pt x="276" y="156"/>
                </a:lnTo>
                <a:lnTo>
                  <a:pt x="270" y="148"/>
                </a:lnTo>
                <a:lnTo>
                  <a:pt x="270" y="148"/>
                </a:lnTo>
                <a:lnTo>
                  <a:pt x="266" y="142"/>
                </a:lnTo>
                <a:lnTo>
                  <a:pt x="264" y="138"/>
                </a:lnTo>
                <a:lnTo>
                  <a:pt x="262" y="136"/>
                </a:lnTo>
                <a:lnTo>
                  <a:pt x="262" y="1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7"/>
          <p:cNvSpPr>
            <a:spLocks/>
          </p:cNvSpPr>
          <p:nvPr/>
        </p:nvSpPr>
        <p:spPr bwMode="auto">
          <a:xfrm>
            <a:off x="3837615" y="1371600"/>
            <a:ext cx="990600" cy="1371600"/>
          </a:xfrm>
          <a:custGeom>
            <a:avLst/>
            <a:gdLst/>
            <a:ahLst/>
            <a:cxnLst>
              <a:cxn ang="0">
                <a:pos x="188" y="76"/>
              </a:cxn>
              <a:cxn ang="0">
                <a:pos x="190" y="108"/>
              </a:cxn>
              <a:cxn ang="0">
                <a:pos x="140" y="144"/>
              </a:cxn>
              <a:cxn ang="0">
                <a:pos x="122" y="190"/>
              </a:cxn>
              <a:cxn ang="0">
                <a:pos x="114" y="208"/>
              </a:cxn>
              <a:cxn ang="0">
                <a:pos x="64" y="212"/>
              </a:cxn>
              <a:cxn ang="0">
                <a:pos x="30" y="216"/>
              </a:cxn>
              <a:cxn ang="0">
                <a:pos x="24" y="228"/>
              </a:cxn>
              <a:cxn ang="0">
                <a:pos x="6" y="240"/>
              </a:cxn>
              <a:cxn ang="0">
                <a:pos x="12" y="244"/>
              </a:cxn>
              <a:cxn ang="0">
                <a:pos x="2" y="256"/>
              </a:cxn>
              <a:cxn ang="0">
                <a:pos x="12" y="252"/>
              </a:cxn>
              <a:cxn ang="0">
                <a:pos x="30" y="240"/>
              </a:cxn>
              <a:cxn ang="0">
                <a:pos x="48" y="228"/>
              </a:cxn>
              <a:cxn ang="0">
                <a:pos x="72" y="230"/>
              </a:cxn>
              <a:cxn ang="0">
                <a:pos x="118" y="238"/>
              </a:cxn>
              <a:cxn ang="0">
                <a:pos x="142" y="234"/>
              </a:cxn>
              <a:cxn ang="0">
                <a:pos x="162" y="250"/>
              </a:cxn>
              <a:cxn ang="0">
                <a:pos x="156" y="346"/>
              </a:cxn>
              <a:cxn ang="0">
                <a:pos x="168" y="418"/>
              </a:cxn>
              <a:cxn ang="0">
                <a:pos x="174" y="512"/>
              </a:cxn>
              <a:cxn ang="0">
                <a:pos x="216" y="538"/>
              </a:cxn>
              <a:cxn ang="0">
                <a:pos x="212" y="590"/>
              </a:cxn>
              <a:cxn ang="0">
                <a:pos x="184" y="616"/>
              </a:cxn>
              <a:cxn ang="0">
                <a:pos x="212" y="622"/>
              </a:cxn>
              <a:cxn ang="0">
                <a:pos x="232" y="606"/>
              </a:cxn>
              <a:cxn ang="0">
                <a:pos x="222" y="634"/>
              </a:cxn>
              <a:cxn ang="0">
                <a:pos x="244" y="648"/>
              </a:cxn>
              <a:cxn ang="0">
                <a:pos x="260" y="632"/>
              </a:cxn>
              <a:cxn ang="0">
                <a:pos x="262" y="622"/>
              </a:cxn>
              <a:cxn ang="0">
                <a:pos x="262" y="582"/>
              </a:cxn>
              <a:cxn ang="0">
                <a:pos x="270" y="540"/>
              </a:cxn>
              <a:cxn ang="0">
                <a:pos x="290" y="510"/>
              </a:cxn>
              <a:cxn ang="0">
                <a:pos x="300" y="440"/>
              </a:cxn>
              <a:cxn ang="0">
                <a:pos x="302" y="352"/>
              </a:cxn>
              <a:cxn ang="0">
                <a:pos x="294" y="272"/>
              </a:cxn>
              <a:cxn ang="0">
                <a:pos x="292" y="226"/>
              </a:cxn>
              <a:cxn ang="0">
                <a:pos x="314" y="238"/>
              </a:cxn>
              <a:cxn ang="0">
                <a:pos x="354" y="234"/>
              </a:cxn>
              <a:cxn ang="0">
                <a:pos x="382" y="228"/>
              </a:cxn>
              <a:cxn ang="0">
                <a:pos x="406" y="244"/>
              </a:cxn>
              <a:cxn ang="0">
                <a:pos x="430" y="248"/>
              </a:cxn>
              <a:cxn ang="0">
                <a:pos x="442" y="248"/>
              </a:cxn>
              <a:cxn ang="0">
                <a:pos x="434" y="232"/>
              </a:cxn>
              <a:cxn ang="0">
                <a:pos x="414" y="212"/>
              </a:cxn>
              <a:cxn ang="0">
                <a:pos x="434" y="206"/>
              </a:cxn>
              <a:cxn ang="0">
                <a:pos x="416" y="204"/>
              </a:cxn>
              <a:cxn ang="0">
                <a:pos x="378" y="208"/>
              </a:cxn>
              <a:cxn ang="0">
                <a:pos x="340" y="204"/>
              </a:cxn>
              <a:cxn ang="0">
                <a:pos x="326" y="186"/>
              </a:cxn>
              <a:cxn ang="0">
                <a:pos x="308" y="132"/>
              </a:cxn>
              <a:cxn ang="0">
                <a:pos x="260" y="106"/>
              </a:cxn>
              <a:cxn ang="0">
                <a:pos x="244" y="86"/>
              </a:cxn>
              <a:cxn ang="0">
                <a:pos x="246" y="70"/>
              </a:cxn>
              <a:cxn ang="0">
                <a:pos x="254" y="54"/>
              </a:cxn>
              <a:cxn ang="0">
                <a:pos x="256" y="28"/>
              </a:cxn>
              <a:cxn ang="0">
                <a:pos x="248" y="12"/>
              </a:cxn>
              <a:cxn ang="0">
                <a:pos x="228" y="4"/>
              </a:cxn>
              <a:cxn ang="0">
                <a:pos x="210" y="0"/>
              </a:cxn>
              <a:cxn ang="0">
                <a:pos x="198" y="4"/>
              </a:cxn>
              <a:cxn ang="0">
                <a:pos x="186" y="16"/>
              </a:cxn>
              <a:cxn ang="0">
                <a:pos x="182" y="34"/>
              </a:cxn>
              <a:cxn ang="0">
                <a:pos x="182" y="54"/>
              </a:cxn>
            </a:cxnLst>
            <a:rect l="0" t="0" r="r" b="b"/>
            <a:pathLst>
              <a:path w="442" h="652">
                <a:moveTo>
                  <a:pt x="184" y="60"/>
                </a:moveTo>
                <a:lnTo>
                  <a:pt x="184" y="60"/>
                </a:lnTo>
                <a:lnTo>
                  <a:pt x="184" y="66"/>
                </a:lnTo>
                <a:lnTo>
                  <a:pt x="184" y="66"/>
                </a:lnTo>
                <a:lnTo>
                  <a:pt x="186" y="72"/>
                </a:lnTo>
                <a:lnTo>
                  <a:pt x="186" y="72"/>
                </a:lnTo>
                <a:lnTo>
                  <a:pt x="186" y="74"/>
                </a:lnTo>
                <a:lnTo>
                  <a:pt x="186" y="74"/>
                </a:lnTo>
                <a:lnTo>
                  <a:pt x="188" y="76"/>
                </a:lnTo>
                <a:lnTo>
                  <a:pt x="188" y="76"/>
                </a:lnTo>
                <a:lnTo>
                  <a:pt x="190" y="76"/>
                </a:lnTo>
                <a:lnTo>
                  <a:pt x="190" y="76"/>
                </a:lnTo>
                <a:lnTo>
                  <a:pt x="192" y="76"/>
                </a:lnTo>
                <a:lnTo>
                  <a:pt x="192" y="76"/>
                </a:lnTo>
                <a:lnTo>
                  <a:pt x="196" y="90"/>
                </a:lnTo>
                <a:lnTo>
                  <a:pt x="196" y="90"/>
                </a:lnTo>
                <a:lnTo>
                  <a:pt x="196" y="96"/>
                </a:lnTo>
                <a:lnTo>
                  <a:pt x="196" y="96"/>
                </a:lnTo>
                <a:lnTo>
                  <a:pt x="190" y="108"/>
                </a:lnTo>
                <a:lnTo>
                  <a:pt x="190" y="108"/>
                </a:lnTo>
                <a:lnTo>
                  <a:pt x="170" y="112"/>
                </a:lnTo>
                <a:lnTo>
                  <a:pt x="170" y="112"/>
                </a:lnTo>
                <a:lnTo>
                  <a:pt x="154" y="118"/>
                </a:lnTo>
                <a:lnTo>
                  <a:pt x="154" y="118"/>
                </a:lnTo>
                <a:lnTo>
                  <a:pt x="150" y="118"/>
                </a:lnTo>
                <a:lnTo>
                  <a:pt x="148" y="120"/>
                </a:lnTo>
                <a:lnTo>
                  <a:pt x="148" y="120"/>
                </a:lnTo>
                <a:lnTo>
                  <a:pt x="142" y="132"/>
                </a:lnTo>
                <a:lnTo>
                  <a:pt x="140" y="144"/>
                </a:lnTo>
                <a:lnTo>
                  <a:pt x="140" y="144"/>
                </a:lnTo>
                <a:lnTo>
                  <a:pt x="140" y="150"/>
                </a:lnTo>
                <a:lnTo>
                  <a:pt x="140" y="150"/>
                </a:lnTo>
                <a:lnTo>
                  <a:pt x="136" y="160"/>
                </a:lnTo>
                <a:lnTo>
                  <a:pt x="136" y="160"/>
                </a:lnTo>
                <a:lnTo>
                  <a:pt x="130" y="174"/>
                </a:lnTo>
                <a:lnTo>
                  <a:pt x="130" y="174"/>
                </a:lnTo>
                <a:lnTo>
                  <a:pt x="128" y="184"/>
                </a:lnTo>
                <a:lnTo>
                  <a:pt x="128" y="184"/>
                </a:lnTo>
                <a:lnTo>
                  <a:pt x="124" y="188"/>
                </a:lnTo>
                <a:lnTo>
                  <a:pt x="122" y="190"/>
                </a:lnTo>
                <a:lnTo>
                  <a:pt x="122" y="192"/>
                </a:lnTo>
                <a:lnTo>
                  <a:pt x="122" y="192"/>
                </a:lnTo>
                <a:lnTo>
                  <a:pt x="124" y="192"/>
                </a:lnTo>
                <a:lnTo>
                  <a:pt x="126" y="194"/>
                </a:lnTo>
                <a:lnTo>
                  <a:pt x="126" y="194"/>
                </a:lnTo>
                <a:lnTo>
                  <a:pt x="126" y="196"/>
                </a:lnTo>
                <a:lnTo>
                  <a:pt x="126" y="196"/>
                </a:lnTo>
                <a:lnTo>
                  <a:pt x="122" y="200"/>
                </a:lnTo>
                <a:lnTo>
                  <a:pt x="122" y="200"/>
                </a:lnTo>
                <a:lnTo>
                  <a:pt x="114" y="208"/>
                </a:lnTo>
                <a:lnTo>
                  <a:pt x="114" y="208"/>
                </a:lnTo>
                <a:lnTo>
                  <a:pt x="114" y="210"/>
                </a:lnTo>
                <a:lnTo>
                  <a:pt x="114" y="210"/>
                </a:lnTo>
                <a:lnTo>
                  <a:pt x="98" y="212"/>
                </a:lnTo>
                <a:lnTo>
                  <a:pt x="98" y="212"/>
                </a:lnTo>
                <a:lnTo>
                  <a:pt x="78" y="212"/>
                </a:lnTo>
                <a:lnTo>
                  <a:pt x="78" y="212"/>
                </a:lnTo>
                <a:lnTo>
                  <a:pt x="66" y="212"/>
                </a:lnTo>
                <a:lnTo>
                  <a:pt x="66" y="212"/>
                </a:lnTo>
                <a:lnTo>
                  <a:pt x="64" y="212"/>
                </a:lnTo>
                <a:lnTo>
                  <a:pt x="64" y="212"/>
                </a:lnTo>
                <a:lnTo>
                  <a:pt x="60" y="212"/>
                </a:lnTo>
                <a:lnTo>
                  <a:pt x="60" y="212"/>
                </a:lnTo>
                <a:lnTo>
                  <a:pt x="46" y="210"/>
                </a:lnTo>
                <a:lnTo>
                  <a:pt x="46" y="210"/>
                </a:lnTo>
                <a:lnTo>
                  <a:pt x="38" y="210"/>
                </a:lnTo>
                <a:lnTo>
                  <a:pt x="38" y="210"/>
                </a:lnTo>
                <a:lnTo>
                  <a:pt x="34" y="212"/>
                </a:lnTo>
                <a:lnTo>
                  <a:pt x="30" y="216"/>
                </a:lnTo>
                <a:lnTo>
                  <a:pt x="30" y="216"/>
                </a:lnTo>
                <a:lnTo>
                  <a:pt x="24" y="220"/>
                </a:lnTo>
                <a:lnTo>
                  <a:pt x="24" y="220"/>
                </a:lnTo>
                <a:lnTo>
                  <a:pt x="22" y="222"/>
                </a:lnTo>
                <a:lnTo>
                  <a:pt x="22" y="224"/>
                </a:lnTo>
                <a:lnTo>
                  <a:pt x="22" y="224"/>
                </a:lnTo>
                <a:lnTo>
                  <a:pt x="22" y="226"/>
                </a:lnTo>
                <a:lnTo>
                  <a:pt x="24" y="226"/>
                </a:lnTo>
                <a:lnTo>
                  <a:pt x="24" y="226"/>
                </a:lnTo>
                <a:lnTo>
                  <a:pt x="24" y="228"/>
                </a:lnTo>
                <a:lnTo>
                  <a:pt x="24" y="228"/>
                </a:lnTo>
                <a:lnTo>
                  <a:pt x="22" y="230"/>
                </a:lnTo>
                <a:lnTo>
                  <a:pt x="20" y="234"/>
                </a:lnTo>
                <a:lnTo>
                  <a:pt x="20" y="234"/>
                </a:lnTo>
                <a:lnTo>
                  <a:pt x="18" y="236"/>
                </a:lnTo>
                <a:lnTo>
                  <a:pt x="18" y="236"/>
                </a:lnTo>
                <a:lnTo>
                  <a:pt x="14" y="238"/>
                </a:lnTo>
                <a:lnTo>
                  <a:pt x="14" y="238"/>
                </a:lnTo>
                <a:lnTo>
                  <a:pt x="8" y="240"/>
                </a:lnTo>
                <a:lnTo>
                  <a:pt x="8" y="240"/>
                </a:lnTo>
                <a:lnTo>
                  <a:pt x="6" y="240"/>
                </a:lnTo>
                <a:lnTo>
                  <a:pt x="2" y="242"/>
                </a:lnTo>
                <a:lnTo>
                  <a:pt x="2" y="242"/>
                </a:lnTo>
                <a:lnTo>
                  <a:pt x="2" y="244"/>
                </a:lnTo>
                <a:lnTo>
                  <a:pt x="2" y="246"/>
                </a:lnTo>
                <a:lnTo>
                  <a:pt x="2" y="246"/>
                </a:lnTo>
                <a:lnTo>
                  <a:pt x="4" y="246"/>
                </a:lnTo>
                <a:lnTo>
                  <a:pt x="6" y="244"/>
                </a:lnTo>
                <a:lnTo>
                  <a:pt x="6" y="244"/>
                </a:lnTo>
                <a:lnTo>
                  <a:pt x="12" y="244"/>
                </a:lnTo>
                <a:lnTo>
                  <a:pt x="12" y="244"/>
                </a:lnTo>
                <a:lnTo>
                  <a:pt x="14" y="244"/>
                </a:lnTo>
                <a:lnTo>
                  <a:pt x="14" y="244"/>
                </a:lnTo>
                <a:lnTo>
                  <a:pt x="4" y="248"/>
                </a:lnTo>
                <a:lnTo>
                  <a:pt x="4" y="248"/>
                </a:lnTo>
                <a:lnTo>
                  <a:pt x="0" y="250"/>
                </a:lnTo>
                <a:lnTo>
                  <a:pt x="0" y="254"/>
                </a:lnTo>
                <a:lnTo>
                  <a:pt x="0" y="254"/>
                </a:lnTo>
                <a:lnTo>
                  <a:pt x="0" y="254"/>
                </a:lnTo>
                <a:lnTo>
                  <a:pt x="2" y="256"/>
                </a:lnTo>
                <a:lnTo>
                  <a:pt x="2" y="256"/>
                </a:lnTo>
                <a:lnTo>
                  <a:pt x="0" y="256"/>
                </a:lnTo>
                <a:lnTo>
                  <a:pt x="2" y="258"/>
                </a:lnTo>
                <a:lnTo>
                  <a:pt x="2" y="258"/>
                </a:lnTo>
                <a:lnTo>
                  <a:pt x="4" y="258"/>
                </a:lnTo>
                <a:lnTo>
                  <a:pt x="6" y="256"/>
                </a:lnTo>
                <a:lnTo>
                  <a:pt x="6" y="256"/>
                </a:lnTo>
                <a:lnTo>
                  <a:pt x="10" y="254"/>
                </a:lnTo>
                <a:lnTo>
                  <a:pt x="10" y="254"/>
                </a:lnTo>
                <a:lnTo>
                  <a:pt x="12" y="252"/>
                </a:lnTo>
                <a:lnTo>
                  <a:pt x="12" y="252"/>
                </a:lnTo>
                <a:lnTo>
                  <a:pt x="16" y="250"/>
                </a:lnTo>
                <a:lnTo>
                  <a:pt x="16" y="250"/>
                </a:lnTo>
                <a:lnTo>
                  <a:pt x="20" y="248"/>
                </a:lnTo>
                <a:lnTo>
                  <a:pt x="20" y="248"/>
                </a:lnTo>
                <a:lnTo>
                  <a:pt x="24" y="246"/>
                </a:lnTo>
                <a:lnTo>
                  <a:pt x="24" y="246"/>
                </a:lnTo>
                <a:lnTo>
                  <a:pt x="26" y="242"/>
                </a:lnTo>
                <a:lnTo>
                  <a:pt x="26" y="242"/>
                </a:lnTo>
                <a:lnTo>
                  <a:pt x="30" y="240"/>
                </a:lnTo>
                <a:lnTo>
                  <a:pt x="30" y="240"/>
                </a:lnTo>
                <a:lnTo>
                  <a:pt x="34" y="238"/>
                </a:lnTo>
                <a:lnTo>
                  <a:pt x="34" y="238"/>
                </a:lnTo>
                <a:lnTo>
                  <a:pt x="38" y="234"/>
                </a:lnTo>
                <a:lnTo>
                  <a:pt x="38" y="234"/>
                </a:lnTo>
                <a:lnTo>
                  <a:pt x="42" y="230"/>
                </a:lnTo>
                <a:lnTo>
                  <a:pt x="42" y="230"/>
                </a:lnTo>
                <a:lnTo>
                  <a:pt x="44" y="228"/>
                </a:lnTo>
                <a:lnTo>
                  <a:pt x="44" y="228"/>
                </a:lnTo>
                <a:lnTo>
                  <a:pt x="48" y="228"/>
                </a:lnTo>
                <a:lnTo>
                  <a:pt x="48" y="228"/>
                </a:lnTo>
                <a:lnTo>
                  <a:pt x="50" y="228"/>
                </a:lnTo>
                <a:lnTo>
                  <a:pt x="50" y="228"/>
                </a:lnTo>
                <a:lnTo>
                  <a:pt x="58" y="230"/>
                </a:lnTo>
                <a:lnTo>
                  <a:pt x="58" y="230"/>
                </a:lnTo>
                <a:lnTo>
                  <a:pt x="62" y="230"/>
                </a:lnTo>
                <a:lnTo>
                  <a:pt x="62" y="230"/>
                </a:lnTo>
                <a:lnTo>
                  <a:pt x="66" y="230"/>
                </a:lnTo>
                <a:lnTo>
                  <a:pt x="66" y="230"/>
                </a:lnTo>
                <a:lnTo>
                  <a:pt x="72" y="230"/>
                </a:lnTo>
                <a:lnTo>
                  <a:pt x="72" y="230"/>
                </a:lnTo>
                <a:lnTo>
                  <a:pt x="78" y="232"/>
                </a:lnTo>
                <a:lnTo>
                  <a:pt x="82" y="232"/>
                </a:lnTo>
                <a:lnTo>
                  <a:pt x="82" y="232"/>
                </a:lnTo>
                <a:lnTo>
                  <a:pt x="88" y="234"/>
                </a:lnTo>
                <a:lnTo>
                  <a:pt x="88" y="234"/>
                </a:lnTo>
                <a:lnTo>
                  <a:pt x="98" y="236"/>
                </a:lnTo>
                <a:lnTo>
                  <a:pt x="98" y="236"/>
                </a:lnTo>
                <a:lnTo>
                  <a:pt x="108" y="238"/>
                </a:lnTo>
                <a:lnTo>
                  <a:pt x="108" y="238"/>
                </a:lnTo>
                <a:lnTo>
                  <a:pt x="118" y="238"/>
                </a:lnTo>
                <a:lnTo>
                  <a:pt x="118" y="238"/>
                </a:lnTo>
                <a:lnTo>
                  <a:pt x="126" y="238"/>
                </a:lnTo>
                <a:lnTo>
                  <a:pt x="126" y="238"/>
                </a:lnTo>
                <a:lnTo>
                  <a:pt x="130" y="238"/>
                </a:lnTo>
                <a:lnTo>
                  <a:pt x="134" y="236"/>
                </a:lnTo>
                <a:lnTo>
                  <a:pt x="134" y="236"/>
                </a:lnTo>
                <a:lnTo>
                  <a:pt x="136" y="236"/>
                </a:lnTo>
                <a:lnTo>
                  <a:pt x="138" y="236"/>
                </a:lnTo>
                <a:lnTo>
                  <a:pt x="138" y="236"/>
                </a:lnTo>
                <a:lnTo>
                  <a:pt x="142" y="234"/>
                </a:lnTo>
                <a:lnTo>
                  <a:pt x="142" y="234"/>
                </a:lnTo>
                <a:lnTo>
                  <a:pt x="144" y="232"/>
                </a:lnTo>
                <a:lnTo>
                  <a:pt x="144" y="232"/>
                </a:lnTo>
                <a:lnTo>
                  <a:pt x="148" y="234"/>
                </a:lnTo>
                <a:lnTo>
                  <a:pt x="148" y="234"/>
                </a:lnTo>
                <a:lnTo>
                  <a:pt x="152" y="232"/>
                </a:lnTo>
                <a:lnTo>
                  <a:pt x="152" y="232"/>
                </a:lnTo>
                <a:lnTo>
                  <a:pt x="156" y="226"/>
                </a:lnTo>
                <a:lnTo>
                  <a:pt x="156" y="226"/>
                </a:lnTo>
                <a:lnTo>
                  <a:pt x="162" y="250"/>
                </a:lnTo>
                <a:lnTo>
                  <a:pt x="162" y="250"/>
                </a:lnTo>
                <a:lnTo>
                  <a:pt x="162" y="258"/>
                </a:lnTo>
                <a:lnTo>
                  <a:pt x="162" y="264"/>
                </a:lnTo>
                <a:lnTo>
                  <a:pt x="162" y="264"/>
                </a:lnTo>
                <a:lnTo>
                  <a:pt x="158" y="296"/>
                </a:lnTo>
                <a:lnTo>
                  <a:pt x="158" y="296"/>
                </a:lnTo>
                <a:lnTo>
                  <a:pt x="156" y="320"/>
                </a:lnTo>
                <a:lnTo>
                  <a:pt x="156" y="320"/>
                </a:lnTo>
                <a:lnTo>
                  <a:pt x="156" y="346"/>
                </a:lnTo>
                <a:lnTo>
                  <a:pt x="156" y="346"/>
                </a:lnTo>
                <a:lnTo>
                  <a:pt x="154" y="356"/>
                </a:lnTo>
                <a:lnTo>
                  <a:pt x="154" y="356"/>
                </a:lnTo>
                <a:lnTo>
                  <a:pt x="158" y="362"/>
                </a:lnTo>
                <a:lnTo>
                  <a:pt x="164" y="368"/>
                </a:lnTo>
                <a:lnTo>
                  <a:pt x="164" y="368"/>
                </a:lnTo>
                <a:lnTo>
                  <a:pt x="164" y="374"/>
                </a:lnTo>
                <a:lnTo>
                  <a:pt x="164" y="374"/>
                </a:lnTo>
                <a:lnTo>
                  <a:pt x="166" y="394"/>
                </a:lnTo>
                <a:lnTo>
                  <a:pt x="166" y="394"/>
                </a:lnTo>
                <a:lnTo>
                  <a:pt x="168" y="418"/>
                </a:lnTo>
                <a:lnTo>
                  <a:pt x="168" y="418"/>
                </a:lnTo>
                <a:lnTo>
                  <a:pt x="170" y="434"/>
                </a:lnTo>
                <a:lnTo>
                  <a:pt x="170" y="434"/>
                </a:lnTo>
                <a:lnTo>
                  <a:pt x="170" y="454"/>
                </a:lnTo>
                <a:lnTo>
                  <a:pt x="170" y="454"/>
                </a:lnTo>
                <a:lnTo>
                  <a:pt x="170" y="474"/>
                </a:lnTo>
                <a:lnTo>
                  <a:pt x="170" y="474"/>
                </a:lnTo>
                <a:lnTo>
                  <a:pt x="170" y="510"/>
                </a:lnTo>
                <a:lnTo>
                  <a:pt x="170" y="510"/>
                </a:lnTo>
                <a:lnTo>
                  <a:pt x="174" y="512"/>
                </a:lnTo>
                <a:lnTo>
                  <a:pt x="178" y="512"/>
                </a:lnTo>
                <a:lnTo>
                  <a:pt x="178" y="512"/>
                </a:lnTo>
                <a:lnTo>
                  <a:pt x="200" y="514"/>
                </a:lnTo>
                <a:lnTo>
                  <a:pt x="200" y="514"/>
                </a:lnTo>
                <a:lnTo>
                  <a:pt x="210" y="516"/>
                </a:lnTo>
                <a:lnTo>
                  <a:pt x="210" y="516"/>
                </a:lnTo>
                <a:lnTo>
                  <a:pt x="212" y="524"/>
                </a:lnTo>
                <a:lnTo>
                  <a:pt x="212" y="524"/>
                </a:lnTo>
                <a:lnTo>
                  <a:pt x="216" y="538"/>
                </a:lnTo>
                <a:lnTo>
                  <a:pt x="216" y="538"/>
                </a:lnTo>
                <a:lnTo>
                  <a:pt x="220" y="554"/>
                </a:lnTo>
                <a:lnTo>
                  <a:pt x="220" y="554"/>
                </a:lnTo>
                <a:lnTo>
                  <a:pt x="220" y="562"/>
                </a:lnTo>
                <a:lnTo>
                  <a:pt x="220" y="562"/>
                </a:lnTo>
                <a:lnTo>
                  <a:pt x="218" y="572"/>
                </a:lnTo>
                <a:lnTo>
                  <a:pt x="218" y="572"/>
                </a:lnTo>
                <a:lnTo>
                  <a:pt x="218" y="578"/>
                </a:lnTo>
                <a:lnTo>
                  <a:pt x="218" y="578"/>
                </a:lnTo>
                <a:lnTo>
                  <a:pt x="212" y="590"/>
                </a:lnTo>
                <a:lnTo>
                  <a:pt x="212" y="590"/>
                </a:lnTo>
                <a:lnTo>
                  <a:pt x="210" y="594"/>
                </a:lnTo>
                <a:lnTo>
                  <a:pt x="206" y="596"/>
                </a:lnTo>
                <a:lnTo>
                  <a:pt x="206" y="596"/>
                </a:lnTo>
                <a:lnTo>
                  <a:pt x="200" y="602"/>
                </a:lnTo>
                <a:lnTo>
                  <a:pt x="200" y="602"/>
                </a:lnTo>
                <a:lnTo>
                  <a:pt x="192" y="608"/>
                </a:lnTo>
                <a:lnTo>
                  <a:pt x="192" y="608"/>
                </a:lnTo>
                <a:lnTo>
                  <a:pt x="190" y="610"/>
                </a:lnTo>
                <a:lnTo>
                  <a:pt x="190" y="610"/>
                </a:lnTo>
                <a:lnTo>
                  <a:pt x="184" y="616"/>
                </a:lnTo>
                <a:lnTo>
                  <a:pt x="184" y="616"/>
                </a:lnTo>
                <a:lnTo>
                  <a:pt x="180" y="620"/>
                </a:lnTo>
                <a:lnTo>
                  <a:pt x="180" y="620"/>
                </a:lnTo>
                <a:lnTo>
                  <a:pt x="182" y="624"/>
                </a:lnTo>
                <a:lnTo>
                  <a:pt x="182" y="624"/>
                </a:lnTo>
                <a:lnTo>
                  <a:pt x="186" y="626"/>
                </a:lnTo>
                <a:lnTo>
                  <a:pt x="186" y="626"/>
                </a:lnTo>
                <a:lnTo>
                  <a:pt x="198" y="626"/>
                </a:lnTo>
                <a:lnTo>
                  <a:pt x="198" y="626"/>
                </a:lnTo>
                <a:lnTo>
                  <a:pt x="212" y="622"/>
                </a:lnTo>
                <a:lnTo>
                  <a:pt x="212" y="622"/>
                </a:lnTo>
                <a:lnTo>
                  <a:pt x="216" y="622"/>
                </a:lnTo>
                <a:lnTo>
                  <a:pt x="216" y="622"/>
                </a:lnTo>
                <a:lnTo>
                  <a:pt x="220" y="616"/>
                </a:lnTo>
                <a:lnTo>
                  <a:pt x="220" y="616"/>
                </a:lnTo>
                <a:lnTo>
                  <a:pt x="226" y="608"/>
                </a:lnTo>
                <a:lnTo>
                  <a:pt x="230" y="604"/>
                </a:lnTo>
                <a:lnTo>
                  <a:pt x="230" y="604"/>
                </a:lnTo>
                <a:lnTo>
                  <a:pt x="232" y="604"/>
                </a:lnTo>
                <a:lnTo>
                  <a:pt x="232" y="606"/>
                </a:lnTo>
                <a:lnTo>
                  <a:pt x="232" y="606"/>
                </a:lnTo>
                <a:lnTo>
                  <a:pt x="230" y="614"/>
                </a:lnTo>
                <a:lnTo>
                  <a:pt x="230" y="614"/>
                </a:lnTo>
                <a:lnTo>
                  <a:pt x="228" y="620"/>
                </a:lnTo>
                <a:lnTo>
                  <a:pt x="228" y="620"/>
                </a:lnTo>
                <a:lnTo>
                  <a:pt x="224" y="626"/>
                </a:lnTo>
                <a:lnTo>
                  <a:pt x="224" y="626"/>
                </a:lnTo>
                <a:lnTo>
                  <a:pt x="222" y="632"/>
                </a:lnTo>
                <a:lnTo>
                  <a:pt x="222" y="632"/>
                </a:lnTo>
                <a:lnTo>
                  <a:pt x="222" y="634"/>
                </a:lnTo>
                <a:lnTo>
                  <a:pt x="222" y="634"/>
                </a:lnTo>
                <a:lnTo>
                  <a:pt x="222" y="646"/>
                </a:lnTo>
                <a:lnTo>
                  <a:pt x="222" y="646"/>
                </a:lnTo>
                <a:lnTo>
                  <a:pt x="224" y="650"/>
                </a:lnTo>
                <a:lnTo>
                  <a:pt x="224" y="650"/>
                </a:lnTo>
                <a:lnTo>
                  <a:pt x="226" y="652"/>
                </a:lnTo>
                <a:lnTo>
                  <a:pt x="226" y="652"/>
                </a:lnTo>
                <a:lnTo>
                  <a:pt x="232" y="652"/>
                </a:lnTo>
                <a:lnTo>
                  <a:pt x="232" y="652"/>
                </a:lnTo>
                <a:lnTo>
                  <a:pt x="244" y="648"/>
                </a:lnTo>
                <a:lnTo>
                  <a:pt x="244" y="648"/>
                </a:lnTo>
                <a:lnTo>
                  <a:pt x="250" y="646"/>
                </a:lnTo>
                <a:lnTo>
                  <a:pt x="250" y="646"/>
                </a:lnTo>
                <a:lnTo>
                  <a:pt x="254" y="642"/>
                </a:lnTo>
                <a:lnTo>
                  <a:pt x="254" y="642"/>
                </a:lnTo>
                <a:lnTo>
                  <a:pt x="256" y="640"/>
                </a:lnTo>
                <a:lnTo>
                  <a:pt x="260" y="632"/>
                </a:lnTo>
                <a:lnTo>
                  <a:pt x="260" y="632"/>
                </a:lnTo>
                <a:lnTo>
                  <a:pt x="260" y="632"/>
                </a:lnTo>
                <a:lnTo>
                  <a:pt x="260" y="632"/>
                </a:lnTo>
                <a:lnTo>
                  <a:pt x="260" y="630"/>
                </a:lnTo>
                <a:lnTo>
                  <a:pt x="260" y="630"/>
                </a:lnTo>
                <a:lnTo>
                  <a:pt x="260" y="628"/>
                </a:lnTo>
                <a:lnTo>
                  <a:pt x="260" y="628"/>
                </a:lnTo>
                <a:lnTo>
                  <a:pt x="262" y="626"/>
                </a:lnTo>
                <a:lnTo>
                  <a:pt x="262" y="626"/>
                </a:lnTo>
                <a:lnTo>
                  <a:pt x="262" y="624"/>
                </a:lnTo>
                <a:lnTo>
                  <a:pt x="262" y="624"/>
                </a:lnTo>
                <a:lnTo>
                  <a:pt x="262" y="622"/>
                </a:lnTo>
                <a:lnTo>
                  <a:pt x="262" y="622"/>
                </a:lnTo>
                <a:lnTo>
                  <a:pt x="262" y="614"/>
                </a:lnTo>
                <a:lnTo>
                  <a:pt x="262" y="614"/>
                </a:lnTo>
                <a:lnTo>
                  <a:pt x="264" y="608"/>
                </a:lnTo>
                <a:lnTo>
                  <a:pt x="266" y="600"/>
                </a:lnTo>
                <a:lnTo>
                  <a:pt x="266" y="600"/>
                </a:lnTo>
                <a:lnTo>
                  <a:pt x="266" y="594"/>
                </a:lnTo>
                <a:lnTo>
                  <a:pt x="264" y="588"/>
                </a:lnTo>
                <a:lnTo>
                  <a:pt x="264" y="588"/>
                </a:lnTo>
                <a:lnTo>
                  <a:pt x="262" y="582"/>
                </a:lnTo>
                <a:lnTo>
                  <a:pt x="262" y="582"/>
                </a:lnTo>
                <a:lnTo>
                  <a:pt x="262" y="572"/>
                </a:lnTo>
                <a:lnTo>
                  <a:pt x="262" y="572"/>
                </a:lnTo>
                <a:lnTo>
                  <a:pt x="262" y="560"/>
                </a:lnTo>
                <a:lnTo>
                  <a:pt x="262" y="560"/>
                </a:lnTo>
                <a:lnTo>
                  <a:pt x="264" y="554"/>
                </a:lnTo>
                <a:lnTo>
                  <a:pt x="264" y="554"/>
                </a:lnTo>
                <a:lnTo>
                  <a:pt x="268" y="546"/>
                </a:lnTo>
                <a:lnTo>
                  <a:pt x="268" y="546"/>
                </a:lnTo>
                <a:lnTo>
                  <a:pt x="270" y="540"/>
                </a:lnTo>
                <a:lnTo>
                  <a:pt x="270" y="540"/>
                </a:lnTo>
                <a:lnTo>
                  <a:pt x="272" y="528"/>
                </a:lnTo>
                <a:lnTo>
                  <a:pt x="272" y="528"/>
                </a:lnTo>
                <a:lnTo>
                  <a:pt x="274" y="518"/>
                </a:lnTo>
                <a:lnTo>
                  <a:pt x="274" y="518"/>
                </a:lnTo>
                <a:lnTo>
                  <a:pt x="278" y="518"/>
                </a:lnTo>
                <a:lnTo>
                  <a:pt x="282" y="516"/>
                </a:lnTo>
                <a:lnTo>
                  <a:pt x="282" y="516"/>
                </a:lnTo>
                <a:lnTo>
                  <a:pt x="286" y="514"/>
                </a:lnTo>
                <a:lnTo>
                  <a:pt x="290" y="510"/>
                </a:lnTo>
                <a:lnTo>
                  <a:pt x="290" y="510"/>
                </a:lnTo>
                <a:lnTo>
                  <a:pt x="300" y="506"/>
                </a:lnTo>
                <a:lnTo>
                  <a:pt x="300" y="506"/>
                </a:lnTo>
                <a:lnTo>
                  <a:pt x="304" y="504"/>
                </a:lnTo>
                <a:lnTo>
                  <a:pt x="304" y="504"/>
                </a:lnTo>
                <a:lnTo>
                  <a:pt x="302" y="490"/>
                </a:lnTo>
                <a:lnTo>
                  <a:pt x="302" y="490"/>
                </a:lnTo>
                <a:lnTo>
                  <a:pt x="302" y="470"/>
                </a:lnTo>
                <a:lnTo>
                  <a:pt x="302" y="470"/>
                </a:lnTo>
                <a:lnTo>
                  <a:pt x="300" y="440"/>
                </a:lnTo>
                <a:lnTo>
                  <a:pt x="300" y="440"/>
                </a:lnTo>
                <a:lnTo>
                  <a:pt x="300" y="414"/>
                </a:lnTo>
                <a:lnTo>
                  <a:pt x="300" y="414"/>
                </a:lnTo>
                <a:lnTo>
                  <a:pt x="298" y="388"/>
                </a:lnTo>
                <a:lnTo>
                  <a:pt x="298" y="388"/>
                </a:lnTo>
                <a:lnTo>
                  <a:pt x="298" y="364"/>
                </a:lnTo>
                <a:lnTo>
                  <a:pt x="298" y="364"/>
                </a:lnTo>
                <a:lnTo>
                  <a:pt x="302" y="360"/>
                </a:lnTo>
                <a:lnTo>
                  <a:pt x="302" y="360"/>
                </a:lnTo>
                <a:lnTo>
                  <a:pt x="302" y="352"/>
                </a:lnTo>
                <a:lnTo>
                  <a:pt x="302" y="352"/>
                </a:lnTo>
                <a:lnTo>
                  <a:pt x="302" y="342"/>
                </a:lnTo>
                <a:lnTo>
                  <a:pt x="302" y="342"/>
                </a:lnTo>
                <a:lnTo>
                  <a:pt x="302" y="322"/>
                </a:lnTo>
                <a:lnTo>
                  <a:pt x="302" y="322"/>
                </a:lnTo>
                <a:lnTo>
                  <a:pt x="300" y="306"/>
                </a:lnTo>
                <a:lnTo>
                  <a:pt x="300" y="306"/>
                </a:lnTo>
                <a:lnTo>
                  <a:pt x="298" y="286"/>
                </a:lnTo>
                <a:lnTo>
                  <a:pt x="298" y="286"/>
                </a:lnTo>
                <a:lnTo>
                  <a:pt x="294" y="272"/>
                </a:lnTo>
                <a:lnTo>
                  <a:pt x="294" y="272"/>
                </a:lnTo>
                <a:lnTo>
                  <a:pt x="292" y="260"/>
                </a:lnTo>
                <a:lnTo>
                  <a:pt x="292" y="260"/>
                </a:lnTo>
                <a:lnTo>
                  <a:pt x="290" y="246"/>
                </a:lnTo>
                <a:lnTo>
                  <a:pt x="290" y="246"/>
                </a:lnTo>
                <a:lnTo>
                  <a:pt x="288" y="240"/>
                </a:lnTo>
                <a:lnTo>
                  <a:pt x="288" y="240"/>
                </a:lnTo>
                <a:lnTo>
                  <a:pt x="290" y="234"/>
                </a:lnTo>
                <a:lnTo>
                  <a:pt x="290" y="234"/>
                </a:lnTo>
                <a:lnTo>
                  <a:pt x="292" y="226"/>
                </a:lnTo>
                <a:lnTo>
                  <a:pt x="292" y="226"/>
                </a:lnTo>
                <a:lnTo>
                  <a:pt x="294" y="228"/>
                </a:lnTo>
                <a:lnTo>
                  <a:pt x="294" y="228"/>
                </a:lnTo>
                <a:lnTo>
                  <a:pt x="304" y="238"/>
                </a:lnTo>
                <a:lnTo>
                  <a:pt x="304" y="238"/>
                </a:lnTo>
                <a:lnTo>
                  <a:pt x="304" y="238"/>
                </a:lnTo>
                <a:lnTo>
                  <a:pt x="304" y="238"/>
                </a:lnTo>
                <a:lnTo>
                  <a:pt x="310" y="236"/>
                </a:lnTo>
                <a:lnTo>
                  <a:pt x="310" y="236"/>
                </a:lnTo>
                <a:lnTo>
                  <a:pt x="312" y="236"/>
                </a:lnTo>
                <a:lnTo>
                  <a:pt x="314" y="238"/>
                </a:lnTo>
                <a:lnTo>
                  <a:pt x="314" y="238"/>
                </a:lnTo>
                <a:lnTo>
                  <a:pt x="320" y="240"/>
                </a:lnTo>
                <a:lnTo>
                  <a:pt x="320" y="240"/>
                </a:lnTo>
                <a:lnTo>
                  <a:pt x="332" y="240"/>
                </a:lnTo>
                <a:lnTo>
                  <a:pt x="332" y="240"/>
                </a:lnTo>
                <a:lnTo>
                  <a:pt x="342" y="240"/>
                </a:lnTo>
                <a:lnTo>
                  <a:pt x="342" y="240"/>
                </a:lnTo>
                <a:lnTo>
                  <a:pt x="348" y="238"/>
                </a:lnTo>
                <a:lnTo>
                  <a:pt x="354" y="234"/>
                </a:lnTo>
                <a:lnTo>
                  <a:pt x="354" y="234"/>
                </a:lnTo>
                <a:lnTo>
                  <a:pt x="360" y="232"/>
                </a:lnTo>
                <a:lnTo>
                  <a:pt x="360" y="232"/>
                </a:lnTo>
                <a:lnTo>
                  <a:pt x="366" y="232"/>
                </a:lnTo>
                <a:lnTo>
                  <a:pt x="366" y="232"/>
                </a:lnTo>
                <a:lnTo>
                  <a:pt x="370" y="230"/>
                </a:lnTo>
                <a:lnTo>
                  <a:pt x="370" y="230"/>
                </a:lnTo>
                <a:lnTo>
                  <a:pt x="374" y="228"/>
                </a:lnTo>
                <a:lnTo>
                  <a:pt x="374" y="228"/>
                </a:lnTo>
                <a:lnTo>
                  <a:pt x="382" y="228"/>
                </a:lnTo>
                <a:lnTo>
                  <a:pt x="382" y="228"/>
                </a:lnTo>
                <a:lnTo>
                  <a:pt x="388" y="230"/>
                </a:lnTo>
                <a:lnTo>
                  <a:pt x="388" y="230"/>
                </a:lnTo>
                <a:lnTo>
                  <a:pt x="394" y="234"/>
                </a:lnTo>
                <a:lnTo>
                  <a:pt x="394" y="234"/>
                </a:lnTo>
                <a:lnTo>
                  <a:pt x="396" y="236"/>
                </a:lnTo>
                <a:lnTo>
                  <a:pt x="396" y="236"/>
                </a:lnTo>
                <a:lnTo>
                  <a:pt x="402" y="240"/>
                </a:lnTo>
                <a:lnTo>
                  <a:pt x="402" y="240"/>
                </a:lnTo>
                <a:lnTo>
                  <a:pt x="406" y="244"/>
                </a:lnTo>
                <a:lnTo>
                  <a:pt x="406" y="244"/>
                </a:lnTo>
                <a:lnTo>
                  <a:pt x="412" y="244"/>
                </a:lnTo>
                <a:lnTo>
                  <a:pt x="412" y="244"/>
                </a:lnTo>
                <a:lnTo>
                  <a:pt x="418" y="244"/>
                </a:lnTo>
                <a:lnTo>
                  <a:pt x="418" y="244"/>
                </a:lnTo>
                <a:lnTo>
                  <a:pt x="422" y="246"/>
                </a:lnTo>
                <a:lnTo>
                  <a:pt x="422" y="246"/>
                </a:lnTo>
                <a:lnTo>
                  <a:pt x="426" y="248"/>
                </a:lnTo>
                <a:lnTo>
                  <a:pt x="426" y="248"/>
                </a:lnTo>
                <a:lnTo>
                  <a:pt x="430" y="248"/>
                </a:lnTo>
                <a:lnTo>
                  <a:pt x="430" y="248"/>
                </a:lnTo>
                <a:lnTo>
                  <a:pt x="434" y="250"/>
                </a:lnTo>
                <a:lnTo>
                  <a:pt x="434" y="250"/>
                </a:lnTo>
                <a:lnTo>
                  <a:pt x="436" y="250"/>
                </a:lnTo>
                <a:lnTo>
                  <a:pt x="436" y="250"/>
                </a:lnTo>
                <a:lnTo>
                  <a:pt x="436" y="250"/>
                </a:lnTo>
                <a:lnTo>
                  <a:pt x="438" y="250"/>
                </a:lnTo>
                <a:lnTo>
                  <a:pt x="438" y="250"/>
                </a:lnTo>
                <a:lnTo>
                  <a:pt x="440" y="250"/>
                </a:lnTo>
                <a:lnTo>
                  <a:pt x="442" y="248"/>
                </a:lnTo>
                <a:lnTo>
                  <a:pt x="442" y="248"/>
                </a:lnTo>
                <a:lnTo>
                  <a:pt x="440" y="244"/>
                </a:lnTo>
                <a:lnTo>
                  <a:pt x="440" y="244"/>
                </a:lnTo>
                <a:lnTo>
                  <a:pt x="442" y="244"/>
                </a:lnTo>
                <a:lnTo>
                  <a:pt x="442" y="242"/>
                </a:lnTo>
                <a:lnTo>
                  <a:pt x="442" y="242"/>
                </a:lnTo>
                <a:lnTo>
                  <a:pt x="442" y="240"/>
                </a:lnTo>
                <a:lnTo>
                  <a:pt x="440" y="236"/>
                </a:lnTo>
                <a:lnTo>
                  <a:pt x="440" y="236"/>
                </a:lnTo>
                <a:lnTo>
                  <a:pt x="434" y="232"/>
                </a:lnTo>
                <a:lnTo>
                  <a:pt x="434" y="232"/>
                </a:lnTo>
                <a:lnTo>
                  <a:pt x="430" y="230"/>
                </a:lnTo>
                <a:lnTo>
                  <a:pt x="430" y="230"/>
                </a:lnTo>
                <a:lnTo>
                  <a:pt x="424" y="226"/>
                </a:lnTo>
                <a:lnTo>
                  <a:pt x="424" y="226"/>
                </a:lnTo>
                <a:lnTo>
                  <a:pt x="416" y="218"/>
                </a:lnTo>
                <a:lnTo>
                  <a:pt x="416" y="218"/>
                </a:lnTo>
                <a:lnTo>
                  <a:pt x="412" y="214"/>
                </a:lnTo>
                <a:lnTo>
                  <a:pt x="412" y="212"/>
                </a:lnTo>
                <a:lnTo>
                  <a:pt x="412" y="212"/>
                </a:lnTo>
                <a:lnTo>
                  <a:pt x="414" y="212"/>
                </a:lnTo>
                <a:lnTo>
                  <a:pt x="416" y="210"/>
                </a:lnTo>
                <a:lnTo>
                  <a:pt x="416" y="210"/>
                </a:lnTo>
                <a:lnTo>
                  <a:pt x="424" y="212"/>
                </a:lnTo>
                <a:lnTo>
                  <a:pt x="424" y="212"/>
                </a:lnTo>
                <a:lnTo>
                  <a:pt x="430" y="210"/>
                </a:lnTo>
                <a:lnTo>
                  <a:pt x="432" y="210"/>
                </a:lnTo>
                <a:lnTo>
                  <a:pt x="432" y="210"/>
                </a:lnTo>
                <a:lnTo>
                  <a:pt x="434" y="208"/>
                </a:lnTo>
                <a:lnTo>
                  <a:pt x="434" y="206"/>
                </a:lnTo>
                <a:lnTo>
                  <a:pt x="434" y="206"/>
                </a:lnTo>
                <a:lnTo>
                  <a:pt x="434" y="204"/>
                </a:lnTo>
                <a:lnTo>
                  <a:pt x="434" y="204"/>
                </a:lnTo>
                <a:lnTo>
                  <a:pt x="434" y="204"/>
                </a:lnTo>
                <a:lnTo>
                  <a:pt x="426" y="204"/>
                </a:lnTo>
                <a:lnTo>
                  <a:pt x="426" y="204"/>
                </a:lnTo>
                <a:lnTo>
                  <a:pt x="424" y="204"/>
                </a:lnTo>
                <a:lnTo>
                  <a:pt x="422" y="204"/>
                </a:lnTo>
                <a:lnTo>
                  <a:pt x="422" y="204"/>
                </a:lnTo>
                <a:lnTo>
                  <a:pt x="416" y="204"/>
                </a:lnTo>
                <a:lnTo>
                  <a:pt x="416" y="204"/>
                </a:lnTo>
                <a:lnTo>
                  <a:pt x="414" y="202"/>
                </a:lnTo>
                <a:lnTo>
                  <a:pt x="408" y="202"/>
                </a:lnTo>
                <a:lnTo>
                  <a:pt x="408" y="202"/>
                </a:lnTo>
                <a:lnTo>
                  <a:pt x="394" y="204"/>
                </a:lnTo>
                <a:lnTo>
                  <a:pt x="394" y="204"/>
                </a:lnTo>
                <a:lnTo>
                  <a:pt x="390" y="206"/>
                </a:lnTo>
                <a:lnTo>
                  <a:pt x="390" y="206"/>
                </a:lnTo>
                <a:lnTo>
                  <a:pt x="382" y="206"/>
                </a:lnTo>
                <a:lnTo>
                  <a:pt x="382" y="206"/>
                </a:lnTo>
                <a:lnTo>
                  <a:pt x="378" y="208"/>
                </a:lnTo>
                <a:lnTo>
                  <a:pt x="378" y="208"/>
                </a:lnTo>
                <a:lnTo>
                  <a:pt x="370" y="208"/>
                </a:lnTo>
                <a:lnTo>
                  <a:pt x="370" y="208"/>
                </a:lnTo>
                <a:lnTo>
                  <a:pt x="364" y="208"/>
                </a:lnTo>
                <a:lnTo>
                  <a:pt x="364" y="208"/>
                </a:lnTo>
                <a:lnTo>
                  <a:pt x="354" y="208"/>
                </a:lnTo>
                <a:lnTo>
                  <a:pt x="354" y="208"/>
                </a:lnTo>
                <a:lnTo>
                  <a:pt x="340" y="206"/>
                </a:lnTo>
                <a:lnTo>
                  <a:pt x="340" y="206"/>
                </a:lnTo>
                <a:lnTo>
                  <a:pt x="340" y="204"/>
                </a:lnTo>
                <a:lnTo>
                  <a:pt x="340" y="204"/>
                </a:lnTo>
                <a:lnTo>
                  <a:pt x="336" y="200"/>
                </a:lnTo>
                <a:lnTo>
                  <a:pt x="336" y="200"/>
                </a:lnTo>
                <a:lnTo>
                  <a:pt x="324" y="190"/>
                </a:lnTo>
                <a:lnTo>
                  <a:pt x="324" y="190"/>
                </a:lnTo>
                <a:lnTo>
                  <a:pt x="322" y="188"/>
                </a:lnTo>
                <a:lnTo>
                  <a:pt x="322" y="188"/>
                </a:lnTo>
                <a:lnTo>
                  <a:pt x="324" y="186"/>
                </a:lnTo>
                <a:lnTo>
                  <a:pt x="324" y="186"/>
                </a:lnTo>
                <a:lnTo>
                  <a:pt x="326" y="186"/>
                </a:lnTo>
                <a:lnTo>
                  <a:pt x="326" y="186"/>
                </a:lnTo>
                <a:lnTo>
                  <a:pt x="326" y="186"/>
                </a:lnTo>
                <a:lnTo>
                  <a:pt x="326" y="182"/>
                </a:lnTo>
                <a:lnTo>
                  <a:pt x="324" y="176"/>
                </a:lnTo>
                <a:lnTo>
                  <a:pt x="324" y="176"/>
                </a:lnTo>
                <a:lnTo>
                  <a:pt x="312" y="166"/>
                </a:lnTo>
                <a:lnTo>
                  <a:pt x="312" y="166"/>
                </a:lnTo>
                <a:lnTo>
                  <a:pt x="310" y="156"/>
                </a:lnTo>
                <a:lnTo>
                  <a:pt x="310" y="156"/>
                </a:lnTo>
                <a:lnTo>
                  <a:pt x="308" y="132"/>
                </a:lnTo>
                <a:lnTo>
                  <a:pt x="308" y="132"/>
                </a:lnTo>
                <a:lnTo>
                  <a:pt x="304" y="124"/>
                </a:lnTo>
                <a:lnTo>
                  <a:pt x="302" y="120"/>
                </a:lnTo>
                <a:lnTo>
                  <a:pt x="298" y="118"/>
                </a:lnTo>
                <a:lnTo>
                  <a:pt x="298" y="118"/>
                </a:lnTo>
                <a:lnTo>
                  <a:pt x="296" y="118"/>
                </a:lnTo>
                <a:lnTo>
                  <a:pt x="296" y="118"/>
                </a:lnTo>
                <a:lnTo>
                  <a:pt x="280" y="112"/>
                </a:lnTo>
                <a:lnTo>
                  <a:pt x="280" y="112"/>
                </a:lnTo>
                <a:lnTo>
                  <a:pt x="260" y="106"/>
                </a:lnTo>
                <a:lnTo>
                  <a:pt x="260" y="106"/>
                </a:lnTo>
                <a:lnTo>
                  <a:pt x="258" y="104"/>
                </a:lnTo>
                <a:lnTo>
                  <a:pt x="258" y="104"/>
                </a:lnTo>
                <a:lnTo>
                  <a:pt x="254" y="100"/>
                </a:lnTo>
                <a:lnTo>
                  <a:pt x="254" y="100"/>
                </a:lnTo>
                <a:lnTo>
                  <a:pt x="248" y="92"/>
                </a:lnTo>
                <a:lnTo>
                  <a:pt x="244" y="88"/>
                </a:lnTo>
                <a:lnTo>
                  <a:pt x="244" y="88"/>
                </a:lnTo>
                <a:lnTo>
                  <a:pt x="244" y="86"/>
                </a:lnTo>
                <a:lnTo>
                  <a:pt x="244" y="86"/>
                </a:lnTo>
                <a:lnTo>
                  <a:pt x="244" y="78"/>
                </a:lnTo>
                <a:lnTo>
                  <a:pt x="244" y="78"/>
                </a:lnTo>
                <a:lnTo>
                  <a:pt x="246" y="78"/>
                </a:lnTo>
                <a:lnTo>
                  <a:pt x="246" y="78"/>
                </a:lnTo>
                <a:lnTo>
                  <a:pt x="246" y="76"/>
                </a:lnTo>
                <a:lnTo>
                  <a:pt x="246" y="76"/>
                </a:lnTo>
                <a:lnTo>
                  <a:pt x="246" y="72"/>
                </a:lnTo>
                <a:lnTo>
                  <a:pt x="246" y="72"/>
                </a:lnTo>
                <a:lnTo>
                  <a:pt x="246" y="70"/>
                </a:lnTo>
                <a:lnTo>
                  <a:pt x="246" y="70"/>
                </a:lnTo>
                <a:lnTo>
                  <a:pt x="248" y="66"/>
                </a:lnTo>
                <a:lnTo>
                  <a:pt x="248" y="66"/>
                </a:lnTo>
                <a:lnTo>
                  <a:pt x="248" y="64"/>
                </a:lnTo>
                <a:lnTo>
                  <a:pt x="248" y="64"/>
                </a:lnTo>
                <a:lnTo>
                  <a:pt x="250" y="60"/>
                </a:lnTo>
                <a:lnTo>
                  <a:pt x="250" y="60"/>
                </a:lnTo>
                <a:lnTo>
                  <a:pt x="252" y="58"/>
                </a:lnTo>
                <a:lnTo>
                  <a:pt x="252" y="58"/>
                </a:lnTo>
                <a:lnTo>
                  <a:pt x="254" y="54"/>
                </a:lnTo>
                <a:lnTo>
                  <a:pt x="254" y="54"/>
                </a:lnTo>
                <a:lnTo>
                  <a:pt x="254" y="48"/>
                </a:lnTo>
                <a:lnTo>
                  <a:pt x="254" y="48"/>
                </a:lnTo>
                <a:lnTo>
                  <a:pt x="254" y="42"/>
                </a:lnTo>
                <a:lnTo>
                  <a:pt x="254" y="42"/>
                </a:lnTo>
                <a:lnTo>
                  <a:pt x="254" y="40"/>
                </a:lnTo>
                <a:lnTo>
                  <a:pt x="256" y="36"/>
                </a:lnTo>
                <a:lnTo>
                  <a:pt x="256" y="36"/>
                </a:lnTo>
                <a:lnTo>
                  <a:pt x="256" y="34"/>
                </a:lnTo>
                <a:lnTo>
                  <a:pt x="256" y="34"/>
                </a:lnTo>
                <a:lnTo>
                  <a:pt x="256" y="28"/>
                </a:lnTo>
                <a:lnTo>
                  <a:pt x="256" y="28"/>
                </a:lnTo>
                <a:lnTo>
                  <a:pt x="254" y="26"/>
                </a:lnTo>
                <a:lnTo>
                  <a:pt x="254" y="24"/>
                </a:lnTo>
                <a:lnTo>
                  <a:pt x="254" y="24"/>
                </a:lnTo>
                <a:lnTo>
                  <a:pt x="254" y="22"/>
                </a:lnTo>
                <a:lnTo>
                  <a:pt x="254" y="20"/>
                </a:lnTo>
                <a:lnTo>
                  <a:pt x="254" y="20"/>
                </a:lnTo>
                <a:lnTo>
                  <a:pt x="250" y="14"/>
                </a:lnTo>
                <a:lnTo>
                  <a:pt x="250" y="14"/>
                </a:lnTo>
                <a:lnTo>
                  <a:pt x="248" y="12"/>
                </a:lnTo>
                <a:lnTo>
                  <a:pt x="244" y="10"/>
                </a:lnTo>
                <a:lnTo>
                  <a:pt x="244" y="10"/>
                </a:lnTo>
                <a:lnTo>
                  <a:pt x="240" y="6"/>
                </a:lnTo>
                <a:lnTo>
                  <a:pt x="240" y="6"/>
                </a:lnTo>
                <a:lnTo>
                  <a:pt x="238" y="4"/>
                </a:lnTo>
                <a:lnTo>
                  <a:pt x="234" y="2"/>
                </a:lnTo>
                <a:lnTo>
                  <a:pt x="234" y="2"/>
                </a:lnTo>
                <a:lnTo>
                  <a:pt x="230" y="4"/>
                </a:lnTo>
                <a:lnTo>
                  <a:pt x="230" y="4"/>
                </a:lnTo>
                <a:lnTo>
                  <a:pt x="228" y="4"/>
                </a:lnTo>
                <a:lnTo>
                  <a:pt x="228" y="2"/>
                </a:lnTo>
                <a:lnTo>
                  <a:pt x="228" y="2"/>
                </a:lnTo>
                <a:lnTo>
                  <a:pt x="226" y="2"/>
                </a:lnTo>
                <a:lnTo>
                  <a:pt x="220" y="2"/>
                </a:lnTo>
                <a:lnTo>
                  <a:pt x="220" y="2"/>
                </a:lnTo>
                <a:lnTo>
                  <a:pt x="214" y="0"/>
                </a:lnTo>
                <a:lnTo>
                  <a:pt x="214" y="0"/>
                </a:lnTo>
                <a:lnTo>
                  <a:pt x="212" y="0"/>
                </a:lnTo>
                <a:lnTo>
                  <a:pt x="210" y="0"/>
                </a:lnTo>
                <a:lnTo>
                  <a:pt x="210" y="0"/>
                </a:lnTo>
                <a:lnTo>
                  <a:pt x="210" y="0"/>
                </a:lnTo>
                <a:lnTo>
                  <a:pt x="208" y="2"/>
                </a:lnTo>
                <a:lnTo>
                  <a:pt x="208" y="2"/>
                </a:lnTo>
                <a:lnTo>
                  <a:pt x="204" y="0"/>
                </a:lnTo>
                <a:lnTo>
                  <a:pt x="204" y="0"/>
                </a:lnTo>
                <a:lnTo>
                  <a:pt x="202" y="0"/>
                </a:lnTo>
                <a:lnTo>
                  <a:pt x="202" y="2"/>
                </a:lnTo>
                <a:lnTo>
                  <a:pt x="202" y="2"/>
                </a:lnTo>
                <a:lnTo>
                  <a:pt x="200" y="4"/>
                </a:lnTo>
                <a:lnTo>
                  <a:pt x="198" y="4"/>
                </a:lnTo>
                <a:lnTo>
                  <a:pt x="198" y="4"/>
                </a:lnTo>
                <a:lnTo>
                  <a:pt x="198" y="6"/>
                </a:lnTo>
                <a:lnTo>
                  <a:pt x="196" y="6"/>
                </a:lnTo>
                <a:lnTo>
                  <a:pt x="196" y="6"/>
                </a:lnTo>
                <a:lnTo>
                  <a:pt x="192" y="8"/>
                </a:lnTo>
                <a:lnTo>
                  <a:pt x="188" y="10"/>
                </a:lnTo>
                <a:lnTo>
                  <a:pt x="188" y="10"/>
                </a:lnTo>
                <a:lnTo>
                  <a:pt x="188" y="12"/>
                </a:lnTo>
                <a:lnTo>
                  <a:pt x="186" y="14"/>
                </a:lnTo>
                <a:lnTo>
                  <a:pt x="186" y="16"/>
                </a:lnTo>
                <a:lnTo>
                  <a:pt x="186" y="18"/>
                </a:lnTo>
                <a:lnTo>
                  <a:pt x="186" y="18"/>
                </a:lnTo>
                <a:lnTo>
                  <a:pt x="186" y="24"/>
                </a:lnTo>
                <a:lnTo>
                  <a:pt x="186" y="24"/>
                </a:lnTo>
                <a:lnTo>
                  <a:pt x="184" y="28"/>
                </a:lnTo>
                <a:lnTo>
                  <a:pt x="184" y="30"/>
                </a:lnTo>
                <a:lnTo>
                  <a:pt x="184" y="30"/>
                </a:lnTo>
                <a:lnTo>
                  <a:pt x="182" y="32"/>
                </a:lnTo>
                <a:lnTo>
                  <a:pt x="182" y="34"/>
                </a:lnTo>
                <a:lnTo>
                  <a:pt x="182" y="34"/>
                </a:lnTo>
                <a:lnTo>
                  <a:pt x="182" y="38"/>
                </a:lnTo>
                <a:lnTo>
                  <a:pt x="182" y="38"/>
                </a:lnTo>
                <a:lnTo>
                  <a:pt x="180" y="40"/>
                </a:lnTo>
                <a:lnTo>
                  <a:pt x="180" y="44"/>
                </a:lnTo>
                <a:lnTo>
                  <a:pt x="180" y="44"/>
                </a:lnTo>
                <a:lnTo>
                  <a:pt x="182" y="48"/>
                </a:lnTo>
                <a:lnTo>
                  <a:pt x="182" y="48"/>
                </a:lnTo>
                <a:lnTo>
                  <a:pt x="182" y="50"/>
                </a:lnTo>
                <a:lnTo>
                  <a:pt x="182" y="54"/>
                </a:lnTo>
                <a:lnTo>
                  <a:pt x="182" y="54"/>
                </a:lnTo>
                <a:lnTo>
                  <a:pt x="184" y="60"/>
                </a:lnTo>
                <a:lnTo>
                  <a:pt x="184" y="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39"/>
          <p:cNvSpPr>
            <a:spLocks noEditPoints="1"/>
          </p:cNvSpPr>
          <p:nvPr/>
        </p:nvSpPr>
        <p:spPr bwMode="auto">
          <a:xfrm flipH="1">
            <a:off x="3048000" y="4102100"/>
            <a:ext cx="1242235" cy="1765300"/>
          </a:xfrm>
          <a:custGeom>
            <a:avLst/>
            <a:gdLst/>
            <a:ahLst/>
            <a:cxnLst>
              <a:cxn ang="0">
                <a:pos x="386" y="122"/>
              </a:cxn>
              <a:cxn ang="0">
                <a:pos x="370" y="124"/>
              </a:cxn>
              <a:cxn ang="0">
                <a:pos x="362" y="106"/>
              </a:cxn>
              <a:cxn ang="0">
                <a:pos x="330" y="140"/>
              </a:cxn>
              <a:cxn ang="0">
                <a:pos x="306" y="156"/>
              </a:cxn>
              <a:cxn ang="0">
                <a:pos x="288" y="90"/>
              </a:cxn>
              <a:cxn ang="0">
                <a:pos x="240" y="70"/>
              </a:cxn>
              <a:cxn ang="0">
                <a:pos x="220" y="56"/>
              </a:cxn>
              <a:cxn ang="0">
                <a:pos x="224" y="24"/>
              </a:cxn>
              <a:cxn ang="0">
                <a:pos x="212" y="6"/>
              </a:cxn>
              <a:cxn ang="0">
                <a:pos x="194" y="2"/>
              </a:cxn>
              <a:cxn ang="0">
                <a:pos x="190" y="2"/>
              </a:cxn>
              <a:cxn ang="0">
                <a:pos x="184" y="4"/>
              </a:cxn>
              <a:cxn ang="0">
                <a:pos x="178" y="4"/>
              </a:cxn>
              <a:cxn ang="0">
                <a:pos x="174" y="10"/>
              </a:cxn>
              <a:cxn ang="0">
                <a:pos x="170" y="14"/>
              </a:cxn>
              <a:cxn ang="0">
                <a:pos x="160" y="26"/>
              </a:cxn>
              <a:cxn ang="0">
                <a:pos x="160" y="40"/>
              </a:cxn>
              <a:cxn ang="0">
                <a:pos x="156" y="38"/>
              </a:cxn>
              <a:cxn ang="0">
                <a:pos x="166" y="56"/>
              </a:cxn>
              <a:cxn ang="0">
                <a:pos x="148" y="84"/>
              </a:cxn>
              <a:cxn ang="0">
                <a:pos x="126" y="130"/>
              </a:cxn>
              <a:cxn ang="0">
                <a:pos x="118" y="168"/>
              </a:cxn>
              <a:cxn ang="0">
                <a:pos x="94" y="164"/>
              </a:cxn>
              <a:cxn ang="0">
                <a:pos x="58" y="148"/>
              </a:cxn>
              <a:cxn ang="0">
                <a:pos x="40" y="128"/>
              </a:cxn>
              <a:cxn ang="0">
                <a:pos x="16" y="138"/>
              </a:cxn>
              <a:cxn ang="0">
                <a:pos x="20" y="146"/>
              </a:cxn>
              <a:cxn ang="0">
                <a:pos x="2" y="146"/>
              </a:cxn>
              <a:cxn ang="0">
                <a:pos x="10" y="154"/>
              </a:cxn>
              <a:cxn ang="0">
                <a:pos x="24" y="164"/>
              </a:cxn>
              <a:cxn ang="0">
                <a:pos x="74" y="196"/>
              </a:cxn>
              <a:cxn ang="0">
                <a:pos x="132" y="206"/>
              </a:cxn>
              <a:cxn ang="0">
                <a:pos x="146" y="228"/>
              </a:cxn>
              <a:cxn ang="0">
                <a:pos x="146" y="276"/>
              </a:cxn>
              <a:cxn ang="0">
                <a:pos x="154" y="508"/>
              </a:cxn>
              <a:cxn ang="0">
                <a:pos x="144" y="544"/>
              </a:cxn>
              <a:cxn ang="0">
                <a:pos x="142" y="550"/>
              </a:cxn>
              <a:cxn ang="0">
                <a:pos x="120" y="562"/>
              </a:cxn>
              <a:cxn ang="0">
                <a:pos x="146" y="576"/>
              </a:cxn>
              <a:cxn ang="0">
                <a:pos x="184" y="562"/>
              </a:cxn>
              <a:cxn ang="0">
                <a:pos x="196" y="468"/>
              </a:cxn>
              <a:cxn ang="0">
                <a:pos x="204" y="356"/>
              </a:cxn>
              <a:cxn ang="0">
                <a:pos x="230" y="496"/>
              </a:cxn>
              <a:cxn ang="0">
                <a:pos x="242" y="564"/>
              </a:cxn>
              <a:cxn ang="0">
                <a:pos x="254" y="584"/>
              </a:cxn>
              <a:cxn ang="0">
                <a:pos x="274" y="562"/>
              </a:cxn>
              <a:cxn ang="0">
                <a:pos x="276" y="544"/>
              </a:cxn>
              <a:cxn ang="0">
                <a:pos x="268" y="442"/>
              </a:cxn>
              <a:cxn ang="0">
                <a:pos x="264" y="308"/>
              </a:cxn>
              <a:cxn ang="0">
                <a:pos x="262" y="230"/>
              </a:cxn>
              <a:cxn ang="0">
                <a:pos x="276" y="190"/>
              </a:cxn>
              <a:cxn ang="0">
                <a:pos x="336" y="182"/>
              </a:cxn>
              <a:cxn ang="0">
                <a:pos x="362" y="152"/>
              </a:cxn>
              <a:cxn ang="0">
                <a:pos x="394" y="130"/>
              </a:cxn>
              <a:cxn ang="0">
                <a:pos x="158" y="32"/>
              </a:cxn>
              <a:cxn ang="0">
                <a:pos x="162" y="28"/>
              </a:cxn>
              <a:cxn ang="0">
                <a:pos x="166" y="22"/>
              </a:cxn>
              <a:cxn ang="0">
                <a:pos x="174" y="12"/>
              </a:cxn>
              <a:cxn ang="0">
                <a:pos x="174" y="10"/>
              </a:cxn>
              <a:cxn ang="0">
                <a:pos x="178" y="6"/>
              </a:cxn>
              <a:cxn ang="0">
                <a:pos x="180" y="4"/>
              </a:cxn>
              <a:cxn ang="0">
                <a:pos x="190" y="2"/>
              </a:cxn>
            </a:cxnLst>
            <a:rect l="0" t="0" r="r" b="b"/>
            <a:pathLst>
              <a:path w="400" h="584">
                <a:moveTo>
                  <a:pt x="400" y="120"/>
                </a:moveTo>
                <a:lnTo>
                  <a:pt x="400" y="120"/>
                </a:lnTo>
                <a:lnTo>
                  <a:pt x="396" y="120"/>
                </a:lnTo>
                <a:lnTo>
                  <a:pt x="396" y="120"/>
                </a:lnTo>
                <a:lnTo>
                  <a:pt x="386" y="126"/>
                </a:lnTo>
                <a:lnTo>
                  <a:pt x="386" y="126"/>
                </a:lnTo>
                <a:lnTo>
                  <a:pt x="382" y="126"/>
                </a:lnTo>
                <a:lnTo>
                  <a:pt x="382" y="126"/>
                </a:lnTo>
                <a:lnTo>
                  <a:pt x="378" y="128"/>
                </a:lnTo>
                <a:lnTo>
                  <a:pt x="378" y="128"/>
                </a:lnTo>
                <a:lnTo>
                  <a:pt x="378" y="128"/>
                </a:lnTo>
                <a:lnTo>
                  <a:pt x="378" y="128"/>
                </a:lnTo>
                <a:lnTo>
                  <a:pt x="384" y="124"/>
                </a:lnTo>
                <a:lnTo>
                  <a:pt x="384" y="124"/>
                </a:lnTo>
                <a:lnTo>
                  <a:pt x="386" y="122"/>
                </a:lnTo>
                <a:lnTo>
                  <a:pt x="386" y="122"/>
                </a:lnTo>
                <a:lnTo>
                  <a:pt x="396" y="114"/>
                </a:lnTo>
                <a:lnTo>
                  <a:pt x="396" y="114"/>
                </a:lnTo>
                <a:lnTo>
                  <a:pt x="396" y="112"/>
                </a:lnTo>
                <a:lnTo>
                  <a:pt x="394" y="112"/>
                </a:lnTo>
                <a:lnTo>
                  <a:pt x="394" y="112"/>
                </a:lnTo>
                <a:lnTo>
                  <a:pt x="390" y="114"/>
                </a:lnTo>
                <a:lnTo>
                  <a:pt x="390" y="114"/>
                </a:lnTo>
                <a:lnTo>
                  <a:pt x="384" y="116"/>
                </a:lnTo>
                <a:lnTo>
                  <a:pt x="384" y="116"/>
                </a:lnTo>
                <a:lnTo>
                  <a:pt x="380" y="120"/>
                </a:lnTo>
                <a:lnTo>
                  <a:pt x="380" y="120"/>
                </a:lnTo>
                <a:lnTo>
                  <a:pt x="374" y="124"/>
                </a:lnTo>
                <a:lnTo>
                  <a:pt x="374" y="124"/>
                </a:lnTo>
                <a:lnTo>
                  <a:pt x="370" y="124"/>
                </a:lnTo>
                <a:lnTo>
                  <a:pt x="370" y="124"/>
                </a:lnTo>
                <a:lnTo>
                  <a:pt x="368" y="126"/>
                </a:lnTo>
                <a:lnTo>
                  <a:pt x="368" y="126"/>
                </a:lnTo>
                <a:lnTo>
                  <a:pt x="362" y="124"/>
                </a:lnTo>
                <a:lnTo>
                  <a:pt x="362" y="124"/>
                </a:lnTo>
                <a:lnTo>
                  <a:pt x="360" y="124"/>
                </a:lnTo>
                <a:lnTo>
                  <a:pt x="360" y="122"/>
                </a:lnTo>
                <a:lnTo>
                  <a:pt x="360" y="122"/>
                </a:lnTo>
                <a:lnTo>
                  <a:pt x="364" y="112"/>
                </a:lnTo>
                <a:lnTo>
                  <a:pt x="364" y="112"/>
                </a:lnTo>
                <a:lnTo>
                  <a:pt x="364" y="110"/>
                </a:lnTo>
                <a:lnTo>
                  <a:pt x="364" y="106"/>
                </a:lnTo>
                <a:lnTo>
                  <a:pt x="364" y="106"/>
                </a:lnTo>
                <a:lnTo>
                  <a:pt x="362" y="106"/>
                </a:lnTo>
                <a:lnTo>
                  <a:pt x="362" y="106"/>
                </a:lnTo>
                <a:lnTo>
                  <a:pt x="362" y="106"/>
                </a:lnTo>
                <a:lnTo>
                  <a:pt x="360" y="106"/>
                </a:lnTo>
                <a:lnTo>
                  <a:pt x="358" y="108"/>
                </a:lnTo>
                <a:lnTo>
                  <a:pt x="358" y="108"/>
                </a:lnTo>
                <a:lnTo>
                  <a:pt x="354" y="120"/>
                </a:lnTo>
                <a:lnTo>
                  <a:pt x="354" y="120"/>
                </a:lnTo>
                <a:lnTo>
                  <a:pt x="350" y="126"/>
                </a:lnTo>
                <a:lnTo>
                  <a:pt x="350" y="126"/>
                </a:lnTo>
                <a:lnTo>
                  <a:pt x="346" y="128"/>
                </a:lnTo>
                <a:lnTo>
                  <a:pt x="346" y="128"/>
                </a:lnTo>
                <a:lnTo>
                  <a:pt x="344" y="130"/>
                </a:lnTo>
                <a:lnTo>
                  <a:pt x="344" y="130"/>
                </a:lnTo>
                <a:lnTo>
                  <a:pt x="338" y="134"/>
                </a:lnTo>
                <a:lnTo>
                  <a:pt x="338" y="134"/>
                </a:lnTo>
                <a:lnTo>
                  <a:pt x="330" y="140"/>
                </a:lnTo>
                <a:lnTo>
                  <a:pt x="330" y="140"/>
                </a:lnTo>
                <a:lnTo>
                  <a:pt x="328" y="142"/>
                </a:lnTo>
                <a:lnTo>
                  <a:pt x="328" y="142"/>
                </a:lnTo>
                <a:lnTo>
                  <a:pt x="320" y="148"/>
                </a:lnTo>
                <a:lnTo>
                  <a:pt x="320" y="148"/>
                </a:lnTo>
                <a:lnTo>
                  <a:pt x="316" y="152"/>
                </a:lnTo>
                <a:lnTo>
                  <a:pt x="316" y="152"/>
                </a:lnTo>
                <a:lnTo>
                  <a:pt x="312" y="154"/>
                </a:lnTo>
                <a:lnTo>
                  <a:pt x="312" y="154"/>
                </a:lnTo>
                <a:lnTo>
                  <a:pt x="310" y="156"/>
                </a:lnTo>
                <a:lnTo>
                  <a:pt x="310" y="156"/>
                </a:lnTo>
                <a:lnTo>
                  <a:pt x="308" y="156"/>
                </a:lnTo>
                <a:lnTo>
                  <a:pt x="308" y="156"/>
                </a:lnTo>
                <a:lnTo>
                  <a:pt x="306" y="156"/>
                </a:lnTo>
                <a:lnTo>
                  <a:pt x="306" y="156"/>
                </a:lnTo>
                <a:lnTo>
                  <a:pt x="304" y="156"/>
                </a:lnTo>
                <a:lnTo>
                  <a:pt x="304" y="156"/>
                </a:lnTo>
                <a:lnTo>
                  <a:pt x="300" y="144"/>
                </a:lnTo>
                <a:lnTo>
                  <a:pt x="300" y="144"/>
                </a:lnTo>
                <a:lnTo>
                  <a:pt x="296" y="128"/>
                </a:lnTo>
                <a:lnTo>
                  <a:pt x="296" y="128"/>
                </a:lnTo>
                <a:lnTo>
                  <a:pt x="296" y="122"/>
                </a:lnTo>
                <a:lnTo>
                  <a:pt x="296" y="116"/>
                </a:lnTo>
                <a:lnTo>
                  <a:pt x="296" y="116"/>
                </a:lnTo>
                <a:lnTo>
                  <a:pt x="294" y="106"/>
                </a:lnTo>
                <a:lnTo>
                  <a:pt x="292" y="98"/>
                </a:lnTo>
                <a:lnTo>
                  <a:pt x="292" y="98"/>
                </a:lnTo>
                <a:lnTo>
                  <a:pt x="290" y="90"/>
                </a:lnTo>
                <a:lnTo>
                  <a:pt x="290" y="90"/>
                </a:lnTo>
                <a:lnTo>
                  <a:pt x="288" y="90"/>
                </a:lnTo>
                <a:lnTo>
                  <a:pt x="288" y="90"/>
                </a:lnTo>
                <a:lnTo>
                  <a:pt x="288" y="88"/>
                </a:lnTo>
                <a:lnTo>
                  <a:pt x="288" y="88"/>
                </a:lnTo>
                <a:lnTo>
                  <a:pt x="278" y="82"/>
                </a:lnTo>
                <a:lnTo>
                  <a:pt x="278" y="82"/>
                </a:lnTo>
                <a:lnTo>
                  <a:pt x="272" y="80"/>
                </a:lnTo>
                <a:lnTo>
                  <a:pt x="266" y="78"/>
                </a:lnTo>
                <a:lnTo>
                  <a:pt x="266" y="78"/>
                </a:lnTo>
                <a:lnTo>
                  <a:pt x="254" y="74"/>
                </a:lnTo>
                <a:lnTo>
                  <a:pt x="254" y="74"/>
                </a:lnTo>
                <a:lnTo>
                  <a:pt x="246" y="72"/>
                </a:lnTo>
                <a:lnTo>
                  <a:pt x="246" y="72"/>
                </a:lnTo>
                <a:lnTo>
                  <a:pt x="242" y="70"/>
                </a:lnTo>
                <a:lnTo>
                  <a:pt x="242" y="70"/>
                </a:lnTo>
                <a:lnTo>
                  <a:pt x="240" y="70"/>
                </a:lnTo>
                <a:lnTo>
                  <a:pt x="240" y="70"/>
                </a:lnTo>
                <a:lnTo>
                  <a:pt x="238" y="68"/>
                </a:lnTo>
                <a:lnTo>
                  <a:pt x="238" y="68"/>
                </a:lnTo>
                <a:lnTo>
                  <a:pt x="234" y="66"/>
                </a:lnTo>
                <a:lnTo>
                  <a:pt x="234" y="66"/>
                </a:lnTo>
                <a:lnTo>
                  <a:pt x="232" y="62"/>
                </a:lnTo>
                <a:lnTo>
                  <a:pt x="232" y="62"/>
                </a:lnTo>
                <a:lnTo>
                  <a:pt x="226" y="62"/>
                </a:lnTo>
                <a:lnTo>
                  <a:pt x="226" y="62"/>
                </a:lnTo>
                <a:lnTo>
                  <a:pt x="224" y="62"/>
                </a:lnTo>
                <a:lnTo>
                  <a:pt x="224" y="62"/>
                </a:lnTo>
                <a:lnTo>
                  <a:pt x="222" y="58"/>
                </a:lnTo>
                <a:lnTo>
                  <a:pt x="222" y="58"/>
                </a:lnTo>
                <a:lnTo>
                  <a:pt x="220" y="56"/>
                </a:lnTo>
                <a:lnTo>
                  <a:pt x="220" y="56"/>
                </a:lnTo>
                <a:lnTo>
                  <a:pt x="220" y="54"/>
                </a:lnTo>
                <a:lnTo>
                  <a:pt x="220" y="54"/>
                </a:lnTo>
                <a:lnTo>
                  <a:pt x="222" y="52"/>
                </a:lnTo>
                <a:lnTo>
                  <a:pt x="222" y="52"/>
                </a:lnTo>
                <a:lnTo>
                  <a:pt x="222" y="48"/>
                </a:lnTo>
                <a:lnTo>
                  <a:pt x="222" y="48"/>
                </a:lnTo>
                <a:lnTo>
                  <a:pt x="224" y="42"/>
                </a:lnTo>
                <a:lnTo>
                  <a:pt x="224" y="42"/>
                </a:lnTo>
                <a:lnTo>
                  <a:pt x="226" y="38"/>
                </a:lnTo>
                <a:lnTo>
                  <a:pt x="226" y="38"/>
                </a:lnTo>
                <a:lnTo>
                  <a:pt x="226" y="30"/>
                </a:lnTo>
                <a:lnTo>
                  <a:pt x="226" y="30"/>
                </a:lnTo>
                <a:lnTo>
                  <a:pt x="226" y="26"/>
                </a:lnTo>
                <a:lnTo>
                  <a:pt x="226" y="26"/>
                </a:lnTo>
                <a:lnTo>
                  <a:pt x="224" y="24"/>
                </a:lnTo>
                <a:lnTo>
                  <a:pt x="224" y="24"/>
                </a:lnTo>
                <a:lnTo>
                  <a:pt x="224" y="22"/>
                </a:lnTo>
                <a:lnTo>
                  <a:pt x="224" y="22"/>
                </a:lnTo>
                <a:lnTo>
                  <a:pt x="222" y="18"/>
                </a:lnTo>
                <a:lnTo>
                  <a:pt x="222" y="18"/>
                </a:lnTo>
                <a:lnTo>
                  <a:pt x="220" y="18"/>
                </a:lnTo>
                <a:lnTo>
                  <a:pt x="220" y="18"/>
                </a:lnTo>
                <a:lnTo>
                  <a:pt x="220" y="16"/>
                </a:lnTo>
                <a:lnTo>
                  <a:pt x="220" y="16"/>
                </a:lnTo>
                <a:lnTo>
                  <a:pt x="220" y="14"/>
                </a:lnTo>
                <a:lnTo>
                  <a:pt x="220" y="14"/>
                </a:lnTo>
                <a:lnTo>
                  <a:pt x="218" y="12"/>
                </a:lnTo>
                <a:lnTo>
                  <a:pt x="218" y="12"/>
                </a:lnTo>
                <a:lnTo>
                  <a:pt x="212" y="6"/>
                </a:lnTo>
                <a:lnTo>
                  <a:pt x="212" y="6"/>
                </a:lnTo>
                <a:lnTo>
                  <a:pt x="208" y="4"/>
                </a:lnTo>
                <a:lnTo>
                  <a:pt x="206" y="4"/>
                </a:lnTo>
                <a:lnTo>
                  <a:pt x="206" y="4"/>
                </a:lnTo>
                <a:lnTo>
                  <a:pt x="204" y="2"/>
                </a:lnTo>
                <a:lnTo>
                  <a:pt x="204" y="2"/>
                </a:lnTo>
                <a:lnTo>
                  <a:pt x="200" y="2"/>
                </a:lnTo>
                <a:lnTo>
                  <a:pt x="200" y="2"/>
                </a:lnTo>
                <a:lnTo>
                  <a:pt x="196" y="2"/>
                </a:lnTo>
                <a:lnTo>
                  <a:pt x="196" y="2"/>
                </a:lnTo>
                <a:lnTo>
                  <a:pt x="196" y="2"/>
                </a:lnTo>
                <a:lnTo>
                  <a:pt x="194" y="2"/>
                </a:lnTo>
                <a:lnTo>
                  <a:pt x="194" y="2"/>
                </a:lnTo>
                <a:lnTo>
                  <a:pt x="194" y="0"/>
                </a:lnTo>
                <a:lnTo>
                  <a:pt x="194" y="2"/>
                </a:lnTo>
                <a:lnTo>
                  <a:pt x="194" y="2"/>
                </a:lnTo>
                <a:lnTo>
                  <a:pt x="194" y="2"/>
                </a:lnTo>
                <a:lnTo>
                  <a:pt x="194" y="2"/>
                </a:lnTo>
                <a:lnTo>
                  <a:pt x="192" y="4"/>
                </a:lnTo>
                <a:lnTo>
                  <a:pt x="192" y="4"/>
                </a:lnTo>
                <a:lnTo>
                  <a:pt x="192" y="4"/>
                </a:lnTo>
                <a:lnTo>
                  <a:pt x="192" y="4"/>
                </a:lnTo>
                <a:lnTo>
                  <a:pt x="192" y="2"/>
                </a:lnTo>
                <a:lnTo>
                  <a:pt x="192" y="2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90" y="2"/>
                </a:lnTo>
                <a:lnTo>
                  <a:pt x="190" y="2"/>
                </a:lnTo>
                <a:lnTo>
                  <a:pt x="190" y="2"/>
                </a:lnTo>
                <a:lnTo>
                  <a:pt x="190" y="2"/>
                </a:lnTo>
                <a:lnTo>
                  <a:pt x="190" y="2"/>
                </a:lnTo>
                <a:lnTo>
                  <a:pt x="188" y="0"/>
                </a:lnTo>
                <a:lnTo>
                  <a:pt x="188" y="0"/>
                </a:lnTo>
                <a:lnTo>
                  <a:pt x="188" y="2"/>
                </a:lnTo>
                <a:lnTo>
                  <a:pt x="188" y="2"/>
                </a:lnTo>
                <a:lnTo>
                  <a:pt x="186" y="2"/>
                </a:lnTo>
                <a:lnTo>
                  <a:pt x="186" y="2"/>
                </a:lnTo>
                <a:lnTo>
                  <a:pt x="186" y="4"/>
                </a:lnTo>
                <a:lnTo>
                  <a:pt x="186" y="4"/>
                </a:lnTo>
                <a:lnTo>
                  <a:pt x="186" y="4"/>
                </a:lnTo>
                <a:lnTo>
                  <a:pt x="186" y="4"/>
                </a:lnTo>
                <a:lnTo>
                  <a:pt x="184" y="4"/>
                </a:lnTo>
                <a:lnTo>
                  <a:pt x="184" y="4"/>
                </a:lnTo>
                <a:lnTo>
                  <a:pt x="184" y="2"/>
                </a:lnTo>
                <a:lnTo>
                  <a:pt x="184" y="2"/>
                </a:lnTo>
                <a:lnTo>
                  <a:pt x="184" y="2"/>
                </a:lnTo>
                <a:lnTo>
                  <a:pt x="184" y="2"/>
                </a:lnTo>
                <a:lnTo>
                  <a:pt x="182" y="4"/>
                </a:lnTo>
                <a:lnTo>
                  <a:pt x="182" y="4"/>
                </a:lnTo>
                <a:lnTo>
                  <a:pt x="182" y="4"/>
                </a:lnTo>
                <a:lnTo>
                  <a:pt x="182" y="4"/>
                </a:lnTo>
                <a:lnTo>
                  <a:pt x="180" y="4"/>
                </a:lnTo>
                <a:lnTo>
                  <a:pt x="180" y="4"/>
                </a:lnTo>
                <a:lnTo>
                  <a:pt x="180" y="4"/>
                </a:lnTo>
                <a:lnTo>
                  <a:pt x="180" y="4"/>
                </a:lnTo>
                <a:lnTo>
                  <a:pt x="178" y="4"/>
                </a:lnTo>
                <a:lnTo>
                  <a:pt x="178" y="4"/>
                </a:lnTo>
                <a:lnTo>
                  <a:pt x="178" y="6"/>
                </a:lnTo>
                <a:lnTo>
                  <a:pt x="178" y="6"/>
                </a:lnTo>
                <a:lnTo>
                  <a:pt x="178" y="6"/>
                </a:lnTo>
                <a:lnTo>
                  <a:pt x="178" y="6"/>
                </a:lnTo>
                <a:lnTo>
                  <a:pt x="176" y="6"/>
                </a:lnTo>
                <a:lnTo>
                  <a:pt x="176" y="6"/>
                </a:lnTo>
                <a:lnTo>
                  <a:pt x="174" y="8"/>
                </a:lnTo>
                <a:lnTo>
                  <a:pt x="174" y="8"/>
                </a:lnTo>
                <a:lnTo>
                  <a:pt x="170" y="8"/>
                </a:lnTo>
                <a:lnTo>
                  <a:pt x="170" y="8"/>
                </a:lnTo>
                <a:lnTo>
                  <a:pt x="170" y="10"/>
                </a:lnTo>
                <a:lnTo>
                  <a:pt x="170" y="10"/>
                </a:lnTo>
                <a:lnTo>
                  <a:pt x="172" y="8"/>
                </a:lnTo>
                <a:lnTo>
                  <a:pt x="172" y="8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2" y="10"/>
                </a:lnTo>
                <a:lnTo>
                  <a:pt x="172" y="10"/>
                </a:lnTo>
                <a:lnTo>
                  <a:pt x="172" y="12"/>
                </a:lnTo>
                <a:lnTo>
                  <a:pt x="172" y="10"/>
                </a:lnTo>
                <a:lnTo>
                  <a:pt x="172" y="10"/>
                </a:lnTo>
                <a:lnTo>
                  <a:pt x="170" y="12"/>
                </a:lnTo>
                <a:lnTo>
                  <a:pt x="170" y="12"/>
                </a:lnTo>
                <a:lnTo>
                  <a:pt x="170" y="14"/>
                </a:lnTo>
                <a:lnTo>
                  <a:pt x="170" y="14"/>
                </a:lnTo>
                <a:lnTo>
                  <a:pt x="170" y="14"/>
                </a:lnTo>
                <a:lnTo>
                  <a:pt x="170" y="14"/>
                </a:lnTo>
                <a:lnTo>
                  <a:pt x="168" y="16"/>
                </a:lnTo>
                <a:lnTo>
                  <a:pt x="168" y="16"/>
                </a:lnTo>
                <a:lnTo>
                  <a:pt x="170" y="14"/>
                </a:lnTo>
                <a:lnTo>
                  <a:pt x="170" y="14"/>
                </a:lnTo>
                <a:lnTo>
                  <a:pt x="168" y="18"/>
                </a:lnTo>
                <a:lnTo>
                  <a:pt x="168" y="18"/>
                </a:lnTo>
                <a:lnTo>
                  <a:pt x="166" y="22"/>
                </a:lnTo>
                <a:lnTo>
                  <a:pt x="166" y="22"/>
                </a:lnTo>
                <a:lnTo>
                  <a:pt x="164" y="24"/>
                </a:lnTo>
                <a:lnTo>
                  <a:pt x="164" y="24"/>
                </a:lnTo>
                <a:lnTo>
                  <a:pt x="162" y="26"/>
                </a:lnTo>
                <a:lnTo>
                  <a:pt x="162" y="26"/>
                </a:lnTo>
                <a:lnTo>
                  <a:pt x="160" y="26"/>
                </a:lnTo>
                <a:lnTo>
                  <a:pt x="160" y="26"/>
                </a:lnTo>
                <a:lnTo>
                  <a:pt x="160" y="28"/>
                </a:lnTo>
                <a:lnTo>
                  <a:pt x="160" y="28"/>
                </a:lnTo>
                <a:lnTo>
                  <a:pt x="160" y="30"/>
                </a:lnTo>
                <a:lnTo>
                  <a:pt x="160" y="30"/>
                </a:lnTo>
                <a:lnTo>
                  <a:pt x="158" y="32"/>
                </a:lnTo>
                <a:lnTo>
                  <a:pt x="158" y="32"/>
                </a:lnTo>
                <a:lnTo>
                  <a:pt x="158" y="34"/>
                </a:lnTo>
                <a:lnTo>
                  <a:pt x="158" y="34"/>
                </a:lnTo>
                <a:lnTo>
                  <a:pt x="156" y="36"/>
                </a:lnTo>
                <a:lnTo>
                  <a:pt x="156" y="36"/>
                </a:lnTo>
                <a:lnTo>
                  <a:pt x="156" y="38"/>
                </a:lnTo>
                <a:lnTo>
                  <a:pt x="156" y="38"/>
                </a:lnTo>
                <a:lnTo>
                  <a:pt x="158" y="40"/>
                </a:lnTo>
                <a:lnTo>
                  <a:pt x="158" y="40"/>
                </a:lnTo>
                <a:lnTo>
                  <a:pt x="160" y="40"/>
                </a:lnTo>
                <a:lnTo>
                  <a:pt x="160" y="40"/>
                </a:lnTo>
                <a:lnTo>
                  <a:pt x="162" y="42"/>
                </a:lnTo>
                <a:lnTo>
                  <a:pt x="162" y="42"/>
                </a:lnTo>
                <a:lnTo>
                  <a:pt x="164" y="42"/>
                </a:lnTo>
                <a:lnTo>
                  <a:pt x="164" y="42"/>
                </a:lnTo>
                <a:lnTo>
                  <a:pt x="164" y="44"/>
                </a:lnTo>
                <a:lnTo>
                  <a:pt x="164" y="44"/>
                </a:lnTo>
                <a:lnTo>
                  <a:pt x="162" y="44"/>
                </a:lnTo>
                <a:lnTo>
                  <a:pt x="162" y="44"/>
                </a:lnTo>
                <a:lnTo>
                  <a:pt x="160" y="42"/>
                </a:lnTo>
                <a:lnTo>
                  <a:pt x="160" y="42"/>
                </a:lnTo>
                <a:lnTo>
                  <a:pt x="158" y="40"/>
                </a:lnTo>
                <a:lnTo>
                  <a:pt x="158" y="40"/>
                </a:lnTo>
                <a:lnTo>
                  <a:pt x="156" y="38"/>
                </a:lnTo>
                <a:lnTo>
                  <a:pt x="156" y="38"/>
                </a:lnTo>
                <a:lnTo>
                  <a:pt x="158" y="40"/>
                </a:lnTo>
                <a:lnTo>
                  <a:pt x="158" y="40"/>
                </a:lnTo>
                <a:lnTo>
                  <a:pt x="162" y="44"/>
                </a:lnTo>
                <a:lnTo>
                  <a:pt x="162" y="44"/>
                </a:lnTo>
                <a:lnTo>
                  <a:pt x="164" y="44"/>
                </a:lnTo>
                <a:lnTo>
                  <a:pt x="164" y="44"/>
                </a:lnTo>
                <a:lnTo>
                  <a:pt x="164" y="46"/>
                </a:lnTo>
                <a:lnTo>
                  <a:pt x="164" y="46"/>
                </a:lnTo>
                <a:lnTo>
                  <a:pt x="164" y="50"/>
                </a:lnTo>
                <a:lnTo>
                  <a:pt x="164" y="50"/>
                </a:lnTo>
                <a:lnTo>
                  <a:pt x="164" y="52"/>
                </a:lnTo>
                <a:lnTo>
                  <a:pt x="164" y="52"/>
                </a:lnTo>
                <a:lnTo>
                  <a:pt x="164" y="54"/>
                </a:lnTo>
                <a:lnTo>
                  <a:pt x="164" y="54"/>
                </a:lnTo>
                <a:lnTo>
                  <a:pt x="166" y="56"/>
                </a:lnTo>
                <a:lnTo>
                  <a:pt x="166" y="56"/>
                </a:lnTo>
                <a:lnTo>
                  <a:pt x="166" y="58"/>
                </a:lnTo>
                <a:lnTo>
                  <a:pt x="166" y="58"/>
                </a:lnTo>
                <a:lnTo>
                  <a:pt x="166" y="64"/>
                </a:lnTo>
                <a:lnTo>
                  <a:pt x="166" y="64"/>
                </a:lnTo>
                <a:lnTo>
                  <a:pt x="168" y="66"/>
                </a:lnTo>
                <a:lnTo>
                  <a:pt x="168" y="68"/>
                </a:lnTo>
                <a:lnTo>
                  <a:pt x="168" y="68"/>
                </a:lnTo>
                <a:lnTo>
                  <a:pt x="170" y="72"/>
                </a:lnTo>
                <a:lnTo>
                  <a:pt x="170" y="72"/>
                </a:lnTo>
                <a:lnTo>
                  <a:pt x="170" y="76"/>
                </a:lnTo>
                <a:lnTo>
                  <a:pt x="170" y="76"/>
                </a:lnTo>
                <a:lnTo>
                  <a:pt x="164" y="78"/>
                </a:lnTo>
                <a:lnTo>
                  <a:pt x="164" y="78"/>
                </a:lnTo>
                <a:lnTo>
                  <a:pt x="148" y="84"/>
                </a:lnTo>
                <a:lnTo>
                  <a:pt x="148" y="84"/>
                </a:lnTo>
                <a:lnTo>
                  <a:pt x="138" y="90"/>
                </a:lnTo>
                <a:lnTo>
                  <a:pt x="138" y="90"/>
                </a:lnTo>
                <a:lnTo>
                  <a:pt x="136" y="92"/>
                </a:lnTo>
                <a:lnTo>
                  <a:pt x="136" y="92"/>
                </a:lnTo>
                <a:lnTo>
                  <a:pt x="134" y="92"/>
                </a:lnTo>
                <a:lnTo>
                  <a:pt x="134" y="92"/>
                </a:lnTo>
                <a:lnTo>
                  <a:pt x="134" y="94"/>
                </a:lnTo>
                <a:lnTo>
                  <a:pt x="134" y="94"/>
                </a:lnTo>
                <a:lnTo>
                  <a:pt x="132" y="100"/>
                </a:lnTo>
                <a:lnTo>
                  <a:pt x="130" y="106"/>
                </a:lnTo>
                <a:lnTo>
                  <a:pt x="130" y="106"/>
                </a:lnTo>
                <a:lnTo>
                  <a:pt x="128" y="120"/>
                </a:lnTo>
                <a:lnTo>
                  <a:pt x="128" y="120"/>
                </a:lnTo>
                <a:lnTo>
                  <a:pt x="126" y="130"/>
                </a:lnTo>
                <a:lnTo>
                  <a:pt x="126" y="140"/>
                </a:lnTo>
                <a:lnTo>
                  <a:pt x="126" y="140"/>
                </a:lnTo>
                <a:lnTo>
                  <a:pt x="126" y="146"/>
                </a:lnTo>
                <a:lnTo>
                  <a:pt x="126" y="146"/>
                </a:lnTo>
                <a:lnTo>
                  <a:pt x="122" y="156"/>
                </a:lnTo>
                <a:lnTo>
                  <a:pt x="122" y="156"/>
                </a:lnTo>
                <a:lnTo>
                  <a:pt x="122" y="160"/>
                </a:lnTo>
                <a:lnTo>
                  <a:pt x="122" y="162"/>
                </a:lnTo>
                <a:lnTo>
                  <a:pt x="122" y="162"/>
                </a:lnTo>
                <a:lnTo>
                  <a:pt x="120" y="164"/>
                </a:lnTo>
                <a:lnTo>
                  <a:pt x="120" y="164"/>
                </a:lnTo>
                <a:lnTo>
                  <a:pt x="120" y="168"/>
                </a:lnTo>
                <a:lnTo>
                  <a:pt x="120" y="168"/>
                </a:lnTo>
                <a:lnTo>
                  <a:pt x="118" y="168"/>
                </a:lnTo>
                <a:lnTo>
                  <a:pt x="118" y="168"/>
                </a:lnTo>
                <a:lnTo>
                  <a:pt x="116" y="170"/>
                </a:lnTo>
                <a:lnTo>
                  <a:pt x="116" y="170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2" y="170"/>
                </a:lnTo>
                <a:lnTo>
                  <a:pt x="112" y="170"/>
                </a:lnTo>
                <a:lnTo>
                  <a:pt x="110" y="170"/>
                </a:lnTo>
                <a:lnTo>
                  <a:pt x="110" y="170"/>
                </a:lnTo>
                <a:lnTo>
                  <a:pt x="104" y="168"/>
                </a:lnTo>
                <a:lnTo>
                  <a:pt x="104" y="168"/>
                </a:lnTo>
                <a:lnTo>
                  <a:pt x="100" y="166"/>
                </a:lnTo>
                <a:lnTo>
                  <a:pt x="100" y="166"/>
                </a:lnTo>
                <a:lnTo>
                  <a:pt x="94" y="164"/>
                </a:lnTo>
                <a:lnTo>
                  <a:pt x="94" y="164"/>
                </a:lnTo>
                <a:lnTo>
                  <a:pt x="90" y="164"/>
                </a:lnTo>
                <a:lnTo>
                  <a:pt x="90" y="164"/>
                </a:lnTo>
                <a:lnTo>
                  <a:pt x="84" y="160"/>
                </a:lnTo>
                <a:lnTo>
                  <a:pt x="84" y="160"/>
                </a:lnTo>
                <a:lnTo>
                  <a:pt x="76" y="158"/>
                </a:lnTo>
                <a:lnTo>
                  <a:pt x="76" y="158"/>
                </a:lnTo>
                <a:lnTo>
                  <a:pt x="70" y="156"/>
                </a:lnTo>
                <a:lnTo>
                  <a:pt x="70" y="156"/>
                </a:lnTo>
                <a:lnTo>
                  <a:pt x="64" y="154"/>
                </a:lnTo>
                <a:lnTo>
                  <a:pt x="64" y="154"/>
                </a:lnTo>
                <a:lnTo>
                  <a:pt x="60" y="152"/>
                </a:lnTo>
                <a:lnTo>
                  <a:pt x="60" y="152"/>
                </a:lnTo>
                <a:lnTo>
                  <a:pt x="58" y="152"/>
                </a:lnTo>
                <a:lnTo>
                  <a:pt x="58" y="152"/>
                </a:lnTo>
                <a:lnTo>
                  <a:pt x="58" y="148"/>
                </a:lnTo>
                <a:lnTo>
                  <a:pt x="58" y="148"/>
                </a:lnTo>
                <a:lnTo>
                  <a:pt x="54" y="142"/>
                </a:lnTo>
                <a:lnTo>
                  <a:pt x="54" y="142"/>
                </a:lnTo>
                <a:lnTo>
                  <a:pt x="50" y="138"/>
                </a:lnTo>
                <a:lnTo>
                  <a:pt x="50" y="138"/>
                </a:lnTo>
                <a:lnTo>
                  <a:pt x="48" y="132"/>
                </a:lnTo>
                <a:lnTo>
                  <a:pt x="48" y="132"/>
                </a:lnTo>
                <a:lnTo>
                  <a:pt x="46" y="128"/>
                </a:lnTo>
                <a:lnTo>
                  <a:pt x="46" y="128"/>
                </a:lnTo>
                <a:lnTo>
                  <a:pt x="44" y="122"/>
                </a:lnTo>
                <a:lnTo>
                  <a:pt x="44" y="122"/>
                </a:lnTo>
                <a:lnTo>
                  <a:pt x="42" y="122"/>
                </a:lnTo>
                <a:lnTo>
                  <a:pt x="42" y="124"/>
                </a:lnTo>
                <a:lnTo>
                  <a:pt x="42" y="124"/>
                </a:lnTo>
                <a:lnTo>
                  <a:pt x="40" y="128"/>
                </a:lnTo>
                <a:lnTo>
                  <a:pt x="40" y="128"/>
                </a:lnTo>
                <a:lnTo>
                  <a:pt x="42" y="132"/>
                </a:lnTo>
                <a:lnTo>
                  <a:pt x="44" y="138"/>
                </a:lnTo>
                <a:lnTo>
                  <a:pt x="44" y="138"/>
                </a:lnTo>
                <a:lnTo>
                  <a:pt x="42" y="140"/>
                </a:lnTo>
                <a:lnTo>
                  <a:pt x="40" y="144"/>
                </a:lnTo>
                <a:lnTo>
                  <a:pt x="40" y="144"/>
                </a:lnTo>
                <a:lnTo>
                  <a:pt x="36" y="146"/>
                </a:lnTo>
                <a:lnTo>
                  <a:pt x="34" y="144"/>
                </a:lnTo>
                <a:lnTo>
                  <a:pt x="34" y="144"/>
                </a:lnTo>
                <a:lnTo>
                  <a:pt x="26" y="142"/>
                </a:lnTo>
                <a:lnTo>
                  <a:pt x="26" y="142"/>
                </a:lnTo>
                <a:lnTo>
                  <a:pt x="20" y="140"/>
                </a:lnTo>
                <a:lnTo>
                  <a:pt x="20" y="140"/>
                </a:lnTo>
                <a:lnTo>
                  <a:pt x="16" y="138"/>
                </a:lnTo>
                <a:lnTo>
                  <a:pt x="16" y="138"/>
                </a:lnTo>
                <a:lnTo>
                  <a:pt x="10" y="138"/>
                </a:lnTo>
                <a:lnTo>
                  <a:pt x="10" y="138"/>
                </a:lnTo>
                <a:lnTo>
                  <a:pt x="6" y="138"/>
                </a:lnTo>
                <a:lnTo>
                  <a:pt x="6" y="138"/>
                </a:lnTo>
                <a:lnTo>
                  <a:pt x="4" y="138"/>
                </a:lnTo>
                <a:lnTo>
                  <a:pt x="4" y="140"/>
                </a:lnTo>
                <a:lnTo>
                  <a:pt x="4" y="140"/>
                </a:lnTo>
                <a:lnTo>
                  <a:pt x="6" y="140"/>
                </a:lnTo>
                <a:lnTo>
                  <a:pt x="8" y="142"/>
                </a:lnTo>
                <a:lnTo>
                  <a:pt x="8" y="142"/>
                </a:lnTo>
                <a:lnTo>
                  <a:pt x="16" y="144"/>
                </a:lnTo>
                <a:lnTo>
                  <a:pt x="16" y="144"/>
                </a:lnTo>
                <a:lnTo>
                  <a:pt x="20" y="146"/>
                </a:lnTo>
                <a:lnTo>
                  <a:pt x="20" y="146"/>
                </a:lnTo>
                <a:lnTo>
                  <a:pt x="22" y="148"/>
                </a:lnTo>
                <a:lnTo>
                  <a:pt x="22" y="148"/>
                </a:lnTo>
                <a:lnTo>
                  <a:pt x="26" y="150"/>
                </a:lnTo>
                <a:lnTo>
                  <a:pt x="26" y="150"/>
                </a:lnTo>
                <a:lnTo>
                  <a:pt x="26" y="150"/>
                </a:lnTo>
                <a:lnTo>
                  <a:pt x="24" y="150"/>
                </a:lnTo>
                <a:lnTo>
                  <a:pt x="24" y="150"/>
                </a:lnTo>
                <a:lnTo>
                  <a:pt x="18" y="150"/>
                </a:lnTo>
                <a:lnTo>
                  <a:pt x="18" y="150"/>
                </a:lnTo>
                <a:lnTo>
                  <a:pt x="14" y="148"/>
                </a:lnTo>
                <a:lnTo>
                  <a:pt x="14" y="148"/>
                </a:lnTo>
                <a:lnTo>
                  <a:pt x="8" y="146"/>
                </a:lnTo>
                <a:lnTo>
                  <a:pt x="8" y="146"/>
                </a:lnTo>
                <a:lnTo>
                  <a:pt x="2" y="146"/>
                </a:lnTo>
                <a:lnTo>
                  <a:pt x="2" y="146"/>
                </a:lnTo>
                <a:lnTo>
                  <a:pt x="0" y="148"/>
                </a:lnTo>
                <a:lnTo>
                  <a:pt x="0" y="148"/>
                </a:lnTo>
                <a:lnTo>
                  <a:pt x="0" y="148"/>
                </a:lnTo>
                <a:lnTo>
                  <a:pt x="0" y="150"/>
                </a:lnTo>
                <a:lnTo>
                  <a:pt x="0" y="150"/>
                </a:lnTo>
                <a:lnTo>
                  <a:pt x="2" y="150"/>
                </a:lnTo>
                <a:lnTo>
                  <a:pt x="2" y="150"/>
                </a:lnTo>
                <a:lnTo>
                  <a:pt x="6" y="152"/>
                </a:lnTo>
                <a:lnTo>
                  <a:pt x="6" y="152"/>
                </a:lnTo>
                <a:lnTo>
                  <a:pt x="10" y="152"/>
                </a:lnTo>
                <a:lnTo>
                  <a:pt x="10" y="152"/>
                </a:lnTo>
                <a:lnTo>
                  <a:pt x="14" y="154"/>
                </a:lnTo>
                <a:lnTo>
                  <a:pt x="14" y="154"/>
                </a:lnTo>
                <a:lnTo>
                  <a:pt x="10" y="154"/>
                </a:lnTo>
                <a:lnTo>
                  <a:pt x="10" y="154"/>
                </a:lnTo>
                <a:lnTo>
                  <a:pt x="4" y="154"/>
                </a:lnTo>
                <a:lnTo>
                  <a:pt x="4" y="154"/>
                </a:lnTo>
                <a:lnTo>
                  <a:pt x="2" y="154"/>
                </a:lnTo>
                <a:lnTo>
                  <a:pt x="2" y="156"/>
                </a:lnTo>
                <a:lnTo>
                  <a:pt x="2" y="156"/>
                </a:lnTo>
                <a:lnTo>
                  <a:pt x="6" y="156"/>
                </a:lnTo>
                <a:lnTo>
                  <a:pt x="6" y="156"/>
                </a:lnTo>
                <a:lnTo>
                  <a:pt x="10" y="158"/>
                </a:lnTo>
                <a:lnTo>
                  <a:pt x="10" y="158"/>
                </a:lnTo>
                <a:lnTo>
                  <a:pt x="14" y="160"/>
                </a:lnTo>
                <a:lnTo>
                  <a:pt x="14" y="160"/>
                </a:lnTo>
                <a:lnTo>
                  <a:pt x="18" y="162"/>
                </a:lnTo>
                <a:lnTo>
                  <a:pt x="18" y="162"/>
                </a:lnTo>
                <a:lnTo>
                  <a:pt x="24" y="164"/>
                </a:lnTo>
                <a:lnTo>
                  <a:pt x="24" y="164"/>
                </a:lnTo>
                <a:lnTo>
                  <a:pt x="30" y="164"/>
                </a:lnTo>
                <a:lnTo>
                  <a:pt x="30" y="164"/>
                </a:lnTo>
                <a:lnTo>
                  <a:pt x="36" y="164"/>
                </a:lnTo>
                <a:lnTo>
                  <a:pt x="36" y="164"/>
                </a:lnTo>
                <a:lnTo>
                  <a:pt x="48" y="168"/>
                </a:lnTo>
                <a:lnTo>
                  <a:pt x="48" y="168"/>
                </a:lnTo>
                <a:lnTo>
                  <a:pt x="52" y="168"/>
                </a:lnTo>
                <a:lnTo>
                  <a:pt x="52" y="168"/>
                </a:lnTo>
                <a:lnTo>
                  <a:pt x="50" y="180"/>
                </a:lnTo>
                <a:lnTo>
                  <a:pt x="50" y="180"/>
                </a:lnTo>
                <a:lnTo>
                  <a:pt x="48" y="188"/>
                </a:lnTo>
                <a:lnTo>
                  <a:pt x="48" y="188"/>
                </a:lnTo>
                <a:lnTo>
                  <a:pt x="62" y="192"/>
                </a:lnTo>
                <a:lnTo>
                  <a:pt x="62" y="192"/>
                </a:lnTo>
                <a:lnTo>
                  <a:pt x="74" y="196"/>
                </a:lnTo>
                <a:lnTo>
                  <a:pt x="74" y="196"/>
                </a:lnTo>
                <a:lnTo>
                  <a:pt x="86" y="200"/>
                </a:lnTo>
                <a:lnTo>
                  <a:pt x="86" y="200"/>
                </a:lnTo>
                <a:lnTo>
                  <a:pt x="92" y="200"/>
                </a:lnTo>
                <a:lnTo>
                  <a:pt x="96" y="200"/>
                </a:lnTo>
                <a:lnTo>
                  <a:pt x="96" y="200"/>
                </a:lnTo>
                <a:lnTo>
                  <a:pt x="104" y="202"/>
                </a:lnTo>
                <a:lnTo>
                  <a:pt x="104" y="202"/>
                </a:lnTo>
                <a:lnTo>
                  <a:pt x="112" y="206"/>
                </a:lnTo>
                <a:lnTo>
                  <a:pt x="112" y="206"/>
                </a:lnTo>
                <a:lnTo>
                  <a:pt x="122" y="206"/>
                </a:lnTo>
                <a:lnTo>
                  <a:pt x="122" y="206"/>
                </a:lnTo>
                <a:lnTo>
                  <a:pt x="128" y="206"/>
                </a:lnTo>
                <a:lnTo>
                  <a:pt x="132" y="206"/>
                </a:lnTo>
                <a:lnTo>
                  <a:pt x="132" y="206"/>
                </a:lnTo>
                <a:lnTo>
                  <a:pt x="138" y="200"/>
                </a:lnTo>
                <a:lnTo>
                  <a:pt x="142" y="196"/>
                </a:lnTo>
                <a:lnTo>
                  <a:pt x="142" y="196"/>
                </a:lnTo>
                <a:lnTo>
                  <a:pt x="146" y="190"/>
                </a:lnTo>
                <a:lnTo>
                  <a:pt x="148" y="186"/>
                </a:lnTo>
                <a:lnTo>
                  <a:pt x="148" y="186"/>
                </a:lnTo>
                <a:lnTo>
                  <a:pt x="150" y="190"/>
                </a:lnTo>
                <a:lnTo>
                  <a:pt x="150" y="200"/>
                </a:lnTo>
                <a:lnTo>
                  <a:pt x="150" y="200"/>
                </a:lnTo>
                <a:lnTo>
                  <a:pt x="148" y="212"/>
                </a:lnTo>
                <a:lnTo>
                  <a:pt x="148" y="212"/>
                </a:lnTo>
                <a:lnTo>
                  <a:pt x="148" y="222"/>
                </a:lnTo>
                <a:lnTo>
                  <a:pt x="148" y="222"/>
                </a:lnTo>
                <a:lnTo>
                  <a:pt x="146" y="228"/>
                </a:lnTo>
                <a:lnTo>
                  <a:pt x="146" y="228"/>
                </a:lnTo>
                <a:lnTo>
                  <a:pt x="146" y="234"/>
                </a:lnTo>
                <a:lnTo>
                  <a:pt x="146" y="234"/>
                </a:lnTo>
                <a:lnTo>
                  <a:pt x="144" y="242"/>
                </a:lnTo>
                <a:lnTo>
                  <a:pt x="144" y="242"/>
                </a:lnTo>
                <a:lnTo>
                  <a:pt x="144" y="246"/>
                </a:lnTo>
                <a:lnTo>
                  <a:pt x="144" y="246"/>
                </a:lnTo>
                <a:lnTo>
                  <a:pt x="144" y="246"/>
                </a:lnTo>
                <a:lnTo>
                  <a:pt x="146" y="246"/>
                </a:lnTo>
                <a:lnTo>
                  <a:pt x="146" y="246"/>
                </a:lnTo>
                <a:lnTo>
                  <a:pt x="146" y="246"/>
                </a:lnTo>
                <a:lnTo>
                  <a:pt x="146" y="246"/>
                </a:lnTo>
                <a:lnTo>
                  <a:pt x="146" y="246"/>
                </a:lnTo>
                <a:lnTo>
                  <a:pt x="146" y="250"/>
                </a:lnTo>
                <a:lnTo>
                  <a:pt x="146" y="250"/>
                </a:lnTo>
                <a:lnTo>
                  <a:pt x="146" y="276"/>
                </a:lnTo>
                <a:lnTo>
                  <a:pt x="146" y="276"/>
                </a:lnTo>
                <a:lnTo>
                  <a:pt x="148" y="296"/>
                </a:lnTo>
                <a:lnTo>
                  <a:pt x="148" y="296"/>
                </a:lnTo>
                <a:lnTo>
                  <a:pt x="148" y="306"/>
                </a:lnTo>
                <a:lnTo>
                  <a:pt x="148" y="306"/>
                </a:lnTo>
                <a:lnTo>
                  <a:pt x="150" y="316"/>
                </a:lnTo>
                <a:lnTo>
                  <a:pt x="150" y="342"/>
                </a:lnTo>
                <a:lnTo>
                  <a:pt x="152" y="378"/>
                </a:lnTo>
                <a:lnTo>
                  <a:pt x="152" y="406"/>
                </a:lnTo>
                <a:lnTo>
                  <a:pt x="154" y="436"/>
                </a:lnTo>
                <a:lnTo>
                  <a:pt x="154" y="466"/>
                </a:lnTo>
                <a:lnTo>
                  <a:pt x="154" y="466"/>
                </a:lnTo>
                <a:lnTo>
                  <a:pt x="154" y="500"/>
                </a:lnTo>
                <a:lnTo>
                  <a:pt x="154" y="500"/>
                </a:lnTo>
                <a:lnTo>
                  <a:pt x="154" y="508"/>
                </a:lnTo>
                <a:lnTo>
                  <a:pt x="154" y="508"/>
                </a:lnTo>
                <a:lnTo>
                  <a:pt x="154" y="514"/>
                </a:lnTo>
                <a:lnTo>
                  <a:pt x="154" y="514"/>
                </a:lnTo>
                <a:lnTo>
                  <a:pt x="154" y="520"/>
                </a:lnTo>
                <a:lnTo>
                  <a:pt x="154" y="520"/>
                </a:lnTo>
                <a:lnTo>
                  <a:pt x="152" y="522"/>
                </a:lnTo>
                <a:lnTo>
                  <a:pt x="152" y="522"/>
                </a:lnTo>
                <a:lnTo>
                  <a:pt x="152" y="524"/>
                </a:lnTo>
                <a:lnTo>
                  <a:pt x="152" y="524"/>
                </a:lnTo>
                <a:lnTo>
                  <a:pt x="150" y="530"/>
                </a:lnTo>
                <a:lnTo>
                  <a:pt x="150" y="530"/>
                </a:lnTo>
                <a:lnTo>
                  <a:pt x="146" y="536"/>
                </a:lnTo>
                <a:lnTo>
                  <a:pt x="146" y="536"/>
                </a:lnTo>
                <a:lnTo>
                  <a:pt x="144" y="544"/>
                </a:lnTo>
                <a:lnTo>
                  <a:pt x="144" y="544"/>
                </a:lnTo>
                <a:lnTo>
                  <a:pt x="144" y="546"/>
                </a:lnTo>
                <a:lnTo>
                  <a:pt x="144" y="546"/>
                </a:lnTo>
                <a:lnTo>
                  <a:pt x="142" y="546"/>
                </a:lnTo>
                <a:lnTo>
                  <a:pt x="142" y="546"/>
                </a:lnTo>
                <a:lnTo>
                  <a:pt x="142" y="546"/>
                </a:lnTo>
                <a:lnTo>
                  <a:pt x="142" y="548"/>
                </a:lnTo>
                <a:lnTo>
                  <a:pt x="142" y="548"/>
                </a:lnTo>
                <a:lnTo>
                  <a:pt x="138" y="552"/>
                </a:lnTo>
                <a:lnTo>
                  <a:pt x="138" y="552"/>
                </a:lnTo>
                <a:lnTo>
                  <a:pt x="142" y="548"/>
                </a:lnTo>
                <a:lnTo>
                  <a:pt x="142" y="548"/>
                </a:lnTo>
                <a:lnTo>
                  <a:pt x="144" y="548"/>
                </a:lnTo>
                <a:lnTo>
                  <a:pt x="144" y="548"/>
                </a:lnTo>
                <a:lnTo>
                  <a:pt x="142" y="550"/>
                </a:lnTo>
                <a:lnTo>
                  <a:pt x="142" y="550"/>
                </a:lnTo>
                <a:lnTo>
                  <a:pt x="140" y="550"/>
                </a:lnTo>
                <a:lnTo>
                  <a:pt x="140" y="550"/>
                </a:lnTo>
                <a:lnTo>
                  <a:pt x="140" y="552"/>
                </a:lnTo>
                <a:lnTo>
                  <a:pt x="140" y="552"/>
                </a:lnTo>
                <a:lnTo>
                  <a:pt x="140" y="552"/>
                </a:lnTo>
                <a:lnTo>
                  <a:pt x="140" y="552"/>
                </a:lnTo>
                <a:lnTo>
                  <a:pt x="140" y="552"/>
                </a:lnTo>
                <a:lnTo>
                  <a:pt x="140" y="552"/>
                </a:lnTo>
                <a:lnTo>
                  <a:pt x="136" y="556"/>
                </a:lnTo>
                <a:lnTo>
                  <a:pt x="136" y="556"/>
                </a:lnTo>
                <a:lnTo>
                  <a:pt x="134" y="558"/>
                </a:lnTo>
                <a:lnTo>
                  <a:pt x="134" y="558"/>
                </a:lnTo>
                <a:lnTo>
                  <a:pt x="130" y="558"/>
                </a:lnTo>
                <a:lnTo>
                  <a:pt x="130" y="558"/>
                </a:lnTo>
                <a:lnTo>
                  <a:pt x="120" y="562"/>
                </a:lnTo>
                <a:lnTo>
                  <a:pt x="120" y="562"/>
                </a:lnTo>
                <a:lnTo>
                  <a:pt x="118" y="564"/>
                </a:lnTo>
                <a:lnTo>
                  <a:pt x="118" y="564"/>
                </a:lnTo>
                <a:lnTo>
                  <a:pt x="118" y="564"/>
                </a:lnTo>
                <a:lnTo>
                  <a:pt x="118" y="566"/>
                </a:lnTo>
                <a:lnTo>
                  <a:pt x="118" y="566"/>
                </a:lnTo>
                <a:lnTo>
                  <a:pt x="116" y="568"/>
                </a:lnTo>
                <a:lnTo>
                  <a:pt x="116" y="568"/>
                </a:lnTo>
                <a:lnTo>
                  <a:pt x="116" y="570"/>
                </a:lnTo>
                <a:lnTo>
                  <a:pt x="116" y="570"/>
                </a:lnTo>
                <a:lnTo>
                  <a:pt x="118" y="572"/>
                </a:lnTo>
                <a:lnTo>
                  <a:pt x="124" y="574"/>
                </a:lnTo>
                <a:lnTo>
                  <a:pt x="124" y="574"/>
                </a:lnTo>
                <a:lnTo>
                  <a:pt x="146" y="576"/>
                </a:lnTo>
                <a:lnTo>
                  <a:pt x="146" y="576"/>
                </a:lnTo>
                <a:lnTo>
                  <a:pt x="154" y="574"/>
                </a:lnTo>
                <a:lnTo>
                  <a:pt x="156" y="572"/>
                </a:lnTo>
                <a:lnTo>
                  <a:pt x="156" y="572"/>
                </a:lnTo>
                <a:lnTo>
                  <a:pt x="160" y="570"/>
                </a:lnTo>
                <a:lnTo>
                  <a:pt x="160" y="570"/>
                </a:lnTo>
                <a:lnTo>
                  <a:pt x="164" y="572"/>
                </a:lnTo>
                <a:lnTo>
                  <a:pt x="164" y="572"/>
                </a:lnTo>
                <a:lnTo>
                  <a:pt x="170" y="572"/>
                </a:lnTo>
                <a:lnTo>
                  <a:pt x="182" y="570"/>
                </a:lnTo>
                <a:lnTo>
                  <a:pt x="182" y="570"/>
                </a:lnTo>
                <a:lnTo>
                  <a:pt x="186" y="568"/>
                </a:lnTo>
                <a:lnTo>
                  <a:pt x="186" y="566"/>
                </a:lnTo>
                <a:lnTo>
                  <a:pt x="186" y="566"/>
                </a:lnTo>
                <a:lnTo>
                  <a:pt x="184" y="562"/>
                </a:lnTo>
                <a:lnTo>
                  <a:pt x="184" y="562"/>
                </a:lnTo>
                <a:lnTo>
                  <a:pt x="184" y="560"/>
                </a:lnTo>
                <a:lnTo>
                  <a:pt x="184" y="560"/>
                </a:lnTo>
                <a:lnTo>
                  <a:pt x="184" y="552"/>
                </a:lnTo>
                <a:lnTo>
                  <a:pt x="184" y="552"/>
                </a:lnTo>
                <a:lnTo>
                  <a:pt x="184" y="540"/>
                </a:lnTo>
                <a:lnTo>
                  <a:pt x="184" y="540"/>
                </a:lnTo>
                <a:lnTo>
                  <a:pt x="184" y="538"/>
                </a:lnTo>
                <a:lnTo>
                  <a:pt x="188" y="532"/>
                </a:lnTo>
                <a:lnTo>
                  <a:pt x="188" y="532"/>
                </a:lnTo>
                <a:lnTo>
                  <a:pt x="192" y="522"/>
                </a:lnTo>
                <a:lnTo>
                  <a:pt x="192" y="518"/>
                </a:lnTo>
                <a:lnTo>
                  <a:pt x="192" y="518"/>
                </a:lnTo>
                <a:lnTo>
                  <a:pt x="192" y="502"/>
                </a:lnTo>
                <a:lnTo>
                  <a:pt x="192" y="502"/>
                </a:lnTo>
                <a:lnTo>
                  <a:pt x="196" y="468"/>
                </a:lnTo>
                <a:lnTo>
                  <a:pt x="196" y="468"/>
                </a:lnTo>
                <a:lnTo>
                  <a:pt x="198" y="442"/>
                </a:lnTo>
                <a:lnTo>
                  <a:pt x="198" y="442"/>
                </a:lnTo>
                <a:lnTo>
                  <a:pt x="198" y="430"/>
                </a:lnTo>
                <a:lnTo>
                  <a:pt x="198" y="430"/>
                </a:lnTo>
                <a:lnTo>
                  <a:pt x="198" y="424"/>
                </a:lnTo>
                <a:lnTo>
                  <a:pt x="198" y="424"/>
                </a:lnTo>
                <a:lnTo>
                  <a:pt x="200" y="406"/>
                </a:lnTo>
                <a:lnTo>
                  <a:pt x="200" y="406"/>
                </a:lnTo>
                <a:lnTo>
                  <a:pt x="202" y="380"/>
                </a:lnTo>
                <a:lnTo>
                  <a:pt x="202" y="380"/>
                </a:lnTo>
                <a:lnTo>
                  <a:pt x="204" y="366"/>
                </a:lnTo>
                <a:lnTo>
                  <a:pt x="204" y="366"/>
                </a:lnTo>
                <a:lnTo>
                  <a:pt x="204" y="356"/>
                </a:lnTo>
                <a:lnTo>
                  <a:pt x="204" y="356"/>
                </a:lnTo>
                <a:lnTo>
                  <a:pt x="206" y="344"/>
                </a:lnTo>
                <a:lnTo>
                  <a:pt x="206" y="344"/>
                </a:lnTo>
                <a:lnTo>
                  <a:pt x="206" y="338"/>
                </a:lnTo>
                <a:lnTo>
                  <a:pt x="206" y="338"/>
                </a:lnTo>
                <a:lnTo>
                  <a:pt x="210" y="342"/>
                </a:lnTo>
                <a:lnTo>
                  <a:pt x="210" y="342"/>
                </a:lnTo>
                <a:lnTo>
                  <a:pt x="212" y="356"/>
                </a:lnTo>
                <a:lnTo>
                  <a:pt x="212" y="356"/>
                </a:lnTo>
                <a:lnTo>
                  <a:pt x="218" y="406"/>
                </a:lnTo>
                <a:lnTo>
                  <a:pt x="218" y="406"/>
                </a:lnTo>
                <a:lnTo>
                  <a:pt x="222" y="430"/>
                </a:lnTo>
                <a:lnTo>
                  <a:pt x="222" y="430"/>
                </a:lnTo>
                <a:lnTo>
                  <a:pt x="226" y="466"/>
                </a:lnTo>
                <a:lnTo>
                  <a:pt x="226" y="466"/>
                </a:lnTo>
                <a:lnTo>
                  <a:pt x="230" y="496"/>
                </a:lnTo>
                <a:lnTo>
                  <a:pt x="230" y="496"/>
                </a:lnTo>
                <a:lnTo>
                  <a:pt x="234" y="518"/>
                </a:lnTo>
                <a:lnTo>
                  <a:pt x="234" y="518"/>
                </a:lnTo>
                <a:lnTo>
                  <a:pt x="238" y="532"/>
                </a:lnTo>
                <a:lnTo>
                  <a:pt x="238" y="532"/>
                </a:lnTo>
                <a:lnTo>
                  <a:pt x="238" y="548"/>
                </a:lnTo>
                <a:lnTo>
                  <a:pt x="238" y="548"/>
                </a:lnTo>
                <a:lnTo>
                  <a:pt x="240" y="552"/>
                </a:lnTo>
                <a:lnTo>
                  <a:pt x="240" y="552"/>
                </a:lnTo>
                <a:lnTo>
                  <a:pt x="244" y="556"/>
                </a:lnTo>
                <a:lnTo>
                  <a:pt x="244" y="556"/>
                </a:lnTo>
                <a:lnTo>
                  <a:pt x="244" y="560"/>
                </a:lnTo>
                <a:lnTo>
                  <a:pt x="244" y="560"/>
                </a:lnTo>
                <a:lnTo>
                  <a:pt x="242" y="564"/>
                </a:lnTo>
                <a:lnTo>
                  <a:pt x="242" y="564"/>
                </a:lnTo>
                <a:lnTo>
                  <a:pt x="240" y="566"/>
                </a:lnTo>
                <a:lnTo>
                  <a:pt x="242" y="568"/>
                </a:lnTo>
                <a:lnTo>
                  <a:pt x="242" y="568"/>
                </a:lnTo>
                <a:lnTo>
                  <a:pt x="240" y="570"/>
                </a:lnTo>
                <a:lnTo>
                  <a:pt x="240" y="570"/>
                </a:lnTo>
                <a:lnTo>
                  <a:pt x="238" y="574"/>
                </a:lnTo>
                <a:lnTo>
                  <a:pt x="238" y="574"/>
                </a:lnTo>
                <a:lnTo>
                  <a:pt x="240" y="578"/>
                </a:lnTo>
                <a:lnTo>
                  <a:pt x="240" y="578"/>
                </a:lnTo>
                <a:lnTo>
                  <a:pt x="238" y="578"/>
                </a:lnTo>
                <a:lnTo>
                  <a:pt x="238" y="578"/>
                </a:lnTo>
                <a:lnTo>
                  <a:pt x="238" y="582"/>
                </a:lnTo>
                <a:lnTo>
                  <a:pt x="238" y="582"/>
                </a:lnTo>
                <a:lnTo>
                  <a:pt x="242" y="584"/>
                </a:lnTo>
                <a:lnTo>
                  <a:pt x="254" y="584"/>
                </a:lnTo>
                <a:lnTo>
                  <a:pt x="254" y="584"/>
                </a:lnTo>
                <a:lnTo>
                  <a:pt x="266" y="584"/>
                </a:lnTo>
                <a:lnTo>
                  <a:pt x="272" y="582"/>
                </a:lnTo>
                <a:lnTo>
                  <a:pt x="272" y="582"/>
                </a:lnTo>
                <a:lnTo>
                  <a:pt x="274" y="580"/>
                </a:lnTo>
                <a:lnTo>
                  <a:pt x="272" y="580"/>
                </a:lnTo>
                <a:lnTo>
                  <a:pt x="272" y="580"/>
                </a:lnTo>
                <a:lnTo>
                  <a:pt x="274" y="578"/>
                </a:lnTo>
                <a:lnTo>
                  <a:pt x="274" y="578"/>
                </a:lnTo>
                <a:lnTo>
                  <a:pt x="274" y="574"/>
                </a:lnTo>
                <a:lnTo>
                  <a:pt x="274" y="570"/>
                </a:lnTo>
                <a:lnTo>
                  <a:pt x="274" y="570"/>
                </a:lnTo>
                <a:lnTo>
                  <a:pt x="276" y="568"/>
                </a:lnTo>
                <a:lnTo>
                  <a:pt x="276" y="568"/>
                </a:lnTo>
                <a:lnTo>
                  <a:pt x="274" y="562"/>
                </a:lnTo>
                <a:lnTo>
                  <a:pt x="274" y="562"/>
                </a:lnTo>
                <a:lnTo>
                  <a:pt x="274" y="558"/>
                </a:lnTo>
                <a:lnTo>
                  <a:pt x="274" y="558"/>
                </a:lnTo>
                <a:lnTo>
                  <a:pt x="272" y="554"/>
                </a:lnTo>
                <a:lnTo>
                  <a:pt x="272" y="554"/>
                </a:lnTo>
                <a:lnTo>
                  <a:pt x="270" y="552"/>
                </a:lnTo>
                <a:lnTo>
                  <a:pt x="270" y="552"/>
                </a:lnTo>
                <a:lnTo>
                  <a:pt x="272" y="552"/>
                </a:lnTo>
                <a:lnTo>
                  <a:pt x="272" y="552"/>
                </a:lnTo>
                <a:lnTo>
                  <a:pt x="272" y="552"/>
                </a:lnTo>
                <a:lnTo>
                  <a:pt x="274" y="554"/>
                </a:lnTo>
                <a:lnTo>
                  <a:pt x="274" y="554"/>
                </a:lnTo>
                <a:lnTo>
                  <a:pt x="274" y="554"/>
                </a:lnTo>
                <a:lnTo>
                  <a:pt x="276" y="544"/>
                </a:lnTo>
                <a:lnTo>
                  <a:pt x="276" y="544"/>
                </a:lnTo>
                <a:lnTo>
                  <a:pt x="276" y="536"/>
                </a:lnTo>
                <a:lnTo>
                  <a:pt x="276" y="536"/>
                </a:lnTo>
                <a:lnTo>
                  <a:pt x="272" y="524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6" y="516"/>
                </a:lnTo>
                <a:lnTo>
                  <a:pt x="276" y="508"/>
                </a:lnTo>
                <a:lnTo>
                  <a:pt x="274" y="496"/>
                </a:lnTo>
                <a:lnTo>
                  <a:pt x="274" y="496"/>
                </a:lnTo>
                <a:lnTo>
                  <a:pt x="270" y="470"/>
                </a:lnTo>
                <a:lnTo>
                  <a:pt x="270" y="470"/>
                </a:lnTo>
                <a:lnTo>
                  <a:pt x="270" y="462"/>
                </a:lnTo>
                <a:lnTo>
                  <a:pt x="270" y="462"/>
                </a:lnTo>
                <a:lnTo>
                  <a:pt x="268" y="442"/>
                </a:lnTo>
                <a:lnTo>
                  <a:pt x="268" y="442"/>
                </a:lnTo>
                <a:lnTo>
                  <a:pt x="266" y="430"/>
                </a:lnTo>
                <a:lnTo>
                  <a:pt x="266" y="430"/>
                </a:lnTo>
                <a:lnTo>
                  <a:pt x="266" y="418"/>
                </a:lnTo>
                <a:lnTo>
                  <a:pt x="266" y="418"/>
                </a:lnTo>
                <a:lnTo>
                  <a:pt x="264" y="392"/>
                </a:lnTo>
                <a:lnTo>
                  <a:pt x="264" y="392"/>
                </a:lnTo>
                <a:lnTo>
                  <a:pt x="264" y="384"/>
                </a:lnTo>
                <a:lnTo>
                  <a:pt x="266" y="378"/>
                </a:lnTo>
                <a:lnTo>
                  <a:pt x="266" y="378"/>
                </a:lnTo>
                <a:lnTo>
                  <a:pt x="266" y="358"/>
                </a:lnTo>
                <a:lnTo>
                  <a:pt x="266" y="358"/>
                </a:lnTo>
                <a:lnTo>
                  <a:pt x="264" y="324"/>
                </a:lnTo>
                <a:lnTo>
                  <a:pt x="264" y="324"/>
                </a:lnTo>
                <a:lnTo>
                  <a:pt x="264" y="308"/>
                </a:lnTo>
                <a:lnTo>
                  <a:pt x="264" y="308"/>
                </a:lnTo>
                <a:lnTo>
                  <a:pt x="264" y="308"/>
                </a:lnTo>
                <a:lnTo>
                  <a:pt x="264" y="306"/>
                </a:lnTo>
                <a:lnTo>
                  <a:pt x="264" y="306"/>
                </a:lnTo>
                <a:lnTo>
                  <a:pt x="264" y="298"/>
                </a:lnTo>
                <a:lnTo>
                  <a:pt x="264" y="298"/>
                </a:lnTo>
                <a:lnTo>
                  <a:pt x="264" y="292"/>
                </a:lnTo>
                <a:lnTo>
                  <a:pt x="264" y="292"/>
                </a:lnTo>
                <a:lnTo>
                  <a:pt x="264" y="284"/>
                </a:lnTo>
                <a:lnTo>
                  <a:pt x="264" y="284"/>
                </a:lnTo>
                <a:lnTo>
                  <a:pt x="266" y="264"/>
                </a:lnTo>
                <a:lnTo>
                  <a:pt x="266" y="264"/>
                </a:lnTo>
                <a:lnTo>
                  <a:pt x="264" y="246"/>
                </a:lnTo>
                <a:lnTo>
                  <a:pt x="264" y="246"/>
                </a:lnTo>
                <a:lnTo>
                  <a:pt x="262" y="230"/>
                </a:lnTo>
                <a:lnTo>
                  <a:pt x="262" y="230"/>
                </a:lnTo>
                <a:lnTo>
                  <a:pt x="262" y="220"/>
                </a:lnTo>
                <a:lnTo>
                  <a:pt x="262" y="220"/>
                </a:lnTo>
                <a:lnTo>
                  <a:pt x="264" y="210"/>
                </a:lnTo>
                <a:lnTo>
                  <a:pt x="264" y="210"/>
                </a:lnTo>
                <a:lnTo>
                  <a:pt x="266" y="192"/>
                </a:lnTo>
                <a:lnTo>
                  <a:pt x="266" y="192"/>
                </a:lnTo>
                <a:lnTo>
                  <a:pt x="268" y="176"/>
                </a:lnTo>
                <a:lnTo>
                  <a:pt x="268" y="176"/>
                </a:lnTo>
                <a:lnTo>
                  <a:pt x="268" y="176"/>
                </a:lnTo>
                <a:lnTo>
                  <a:pt x="268" y="176"/>
                </a:lnTo>
                <a:lnTo>
                  <a:pt x="272" y="182"/>
                </a:lnTo>
                <a:lnTo>
                  <a:pt x="272" y="182"/>
                </a:lnTo>
                <a:lnTo>
                  <a:pt x="276" y="190"/>
                </a:lnTo>
                <a:lnTo>
                  <a:pt x="276" y="190"/>
                </a:lnTo>
                <a:lnTo>
                  <a:pt x="288" y="198"/>
                </a:lnTo>
                <a:lnTo>
                  <a:pt x="288" y="198"/>
                </a:lnTo>
                <a:lnTo>
                  <a:pt x="292" y="200"/>
                </a:lnTo>
                <a:lnTo>
                  <a:pt x="294" y="200"/>
                </a:lnTo>
                <a:lnTo>
                  <a:pt x="294" y="200"/>
                </a:lnTo>
                <a:lnTo>
                  <a:pt x="300" y="198"/>
                </a:lnTo>
                <a:lnTo>
                  <a:pt x="300" y="198"/>
                </a:lnTo>
                <a:lnTo>
                  <a:pt x="310" y="194"/>
                </a:lnTo>
                <a:lnTo>
                  <a:pt x="310" y="194"/>
                </a:lnTo>
                <a:lnTo>
                  <a:pt x="330" y="184"/>
                </a:lnTo>
                <a:lnTo>
                  <a:pt x="330" y="184"/>
                </a:lnTo>
                <a:lnTo>
                  <a:pt x="334" y="182"/>
                </a:lnTo>
                <a:lnTo>
                  <a:pt x="334" y="182"/>
                </a:lnTo>
                <a:lnTo>
                  <a:pt x="336" y="182"/>
                </a:lnTo>
                <a:lnTo>
                  <a:pt x="336" y="182"/>
                </a:lnTo>
                <a:lnTo>
                  <a:pt x="338" y="180"/>
                </a:lnTo>
                <a:lnTo>
                  <a:pt x="338" y="180"/>
                </a:lnTo>
                <a:lnTo>
                  <a:pt x="342" y="178"/>
                </a:lnTo>
                <a:lnTo>
                  <a:pt x="342" y="178"/>
                </a:lnTo>
                <a:lnTo>
                  <a:pt x="346" y="174"/>
                </a:lnTo>
                <a:lnTo>
                  <a:pt x="346" y="174"/>
                </a:lnTo>
                <a:lnTo>
                  <a:pt x="348" y="170"/>
                </a:lnTo>
                <a:lnTo>
                  <a:pt x="348" y="170"/>
                </a:lnTo>
                <a:lnTo>
                  <a:pt x="358" y="164"/>
                </a:lnTo>
                <a:lnTo>
                  <a:pt x="358" y="164"/>
                </a:lnTo>
                <a:lnTo>
                  <a:pt x="360" y="162"/>
                </a:lnTo>
                <a:lnTo>
                  <a:pt x="362" y="158"/>
                </a:lnTo>
                <a:lnTo>
                  <a:pt x="362" y="158"/>
                </a:lnTo>
                <a:lnTo>
                  <a:pt x="362" y="154"/>
                </a:lnTo>
                <a:lnTo>
                  <a:pt x="362" y="152"/>
                </a:lnTo>
                <a:lnTo>
                  <a:pt x="362" y="152"/>
                </a:lnTo>
                <a:lnTo>
                  <a:pt x="360" y="146"/>
                </a:lnTo>
                <a:lnTo>
                  <a:pt x="360" y="146"/>
                </a:lnTo>
                <a:lnTo>
                  <a:pt x="362" y="146"/>
                </a:lnTo>
                <a:lnTo>
                  <a:pt x="362" y="146"/>
                </a:lnTo>
                <a:lnTo>
                  <a:pt x="366" y="142"/>
                </a:lnTo>
                <a:lnTo>
                  <a:pt x="366" y="142"/>
                </a:lnTo>
                <a:lnTo>
                  <a:pt x="374" y="140"/>
                </a:lnTo>
                <a:lnTo>
                  <a:pt x="374" y="140"/>
                </a:lnTo>
                <a:lnTo>
                  <a:pt x="382" y="138"/>
                </a:lnTo>
                <a:lnTo>
                  <a:pt x="382" y="138"/>
                </a:lnTo>
                <a:lnTo>
                  <a:pt x="388" y="134"/>
                </a:lnTo>
                <a:lnTo>
                  <a:pt x="388" y="134"/>
                </a:lnTo>
                <a:lnTo>
                  <a:pt x="394" y="130"/>
                </a:lnTo>
                <a:lnTo>
                  <a:pt x="394" y="130"/>
                </a:lnTo>
                <a:lnTo>
                  <a:pt x="396" y="130"/>
                </a:lnTo>
                <a:lnTo>
                  <a:pt x="396" y="130"/>
                </a:lnTo>
                <a:lnTo>
                  <a:pt x="394" y="128"/>
                </a:lnTo>
                <a:lnTo>
                  <a:pt x="394" y="128"/>
                </a:lnTo>
                <a:lnTo>
                  <a:pt x="394" y="128"/>
                </a:lnTo>
                <a:lnTo>
                  <a:pt x="394" y="128"/>
                </a:lnTo>
                <a:lnTo>
                  <a:pt x="394" y="128"/>
                </a:lnTo>
                <a:lnTo>
                  <a:pt x="396" y="126"/>
                </a:lnTo>
                <a:lnTo>
                  <a:pt x="396" y="126"/>
                </a:lnTo>
                <a:lnTo>
                  <a:pt x="400" y="122"/>
                </a:lnTo>
                <a:lnTo>
                  <a:pt x="400" y="122"/>
                </a:lnTo>
                <a:lnTo>
                  <a:pt x="400" y="122"/>
                </a:lnTo>
                <a:lnTo>
                  <a:pt x="400" y="120"/>
                </a:lnTo>
                <a:lnTo>
                  <a:pt x="400" y="120"/>
                </a:lnTo>
                <a:close/>
                <a:moveTo>
                  <a:pt x="158" y="32"/>
                </a:moveTo>
                <a:lnTo>
                  <a:pt x="158" y="32"/>
                </a:lnTo>
                <a:lnTo>
                  <a:pt x="158" y="32"/>
                </a:lnTo>
                <a:lnTo>
                  <a:pt x="160" y="32"/>
                </a:lnTo>
                <a:lnTo>
                  <a:pt x="158" y="32"/>
                </a:lnTo>
                <a:close/>
                <a:moveTo>
                  <a:pt x="162" y="28"/>
                </a:moveTo>
                <a:lnTo>
                  <a:pt x="162" y="28"/>
                </a:lnTo>
                <a:lnTo>
                  <a:pt x="160" y="28"/>
                </a:lnTo>
                <a:lnTo>
                  <a:pt x="160" y="28"/>
                </a:lnTo>
                <a:lnTo>
                  <a:pt x="160" y="28"/>
                </a:lnTo>
                <a:lnTo>
                  <a:pt x="160" y="28"/>
                </a:lnTo>
                <a:lnTo>
                  <a:pt x="160" y="26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close/>
                <a:moveTo>
                  <a:pt x="166" y="22"/>
                </a:moveTo>
                <a:lnTo>
                  <a:pt x="166" y="22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4" y="24"/>
                </a:lnTo>
                <a:lnTo>
                  <a:pt x="166" y="22"/>
                </a:lnTo>
                <a:lnTo>
                  <a:pt x="166" y="22"/>
                </a:lnTo>
                <a:lnTo>
                  <a:pt x="166" y="20"/>
                </a:lnTo>
                <a:lnTo>
                  <a:pt x="166" y="20"/>
                </a:lnTo>
                <a:lnTo>
                  <a:pt x="168" y="20"/>
                </a:lnTo>
                <a:lnTo>
                  <a:pt x="168" y="20"/>
                </a:lnTo>
                <a:lnTo>
                  <a:pt x="166" y="22"/>
                </a:lnTo>
                <a:lnTo>
                  <a:pt x="166" y="22"/>
                </a:lnTo>
                <a:close/>
                <a:moveTo>
                  <a:pt x="172" y="12"/>
                </a:moveTo>
                <a:lnTo>
                  <a:pt x="172" y="12"/>
                </a:lnTo>
                <a:lnTo>
                  <a:pt x="172" y="12"/>
                </a:lnTo>
                <a:lnTo>
                  <a:pt x="172" y="12"/>
                </a:lnTo>
                <a:lnTo>
                  <a:pt x="172" y="12"/>
                </a:lnTo>
                <a:lnTo>
                  <a:pt x="172" y="12"/>
                </a:lnTo>
                <a:lnTo>
                  <a:pt x="174" y="12"/>
                </a:lnTo>
                <a:lnTo>
                  <a:pt x="174" y="12"/>
                </a:lnTo>
                <a:lnTo>
                  <a:pt x="174" y="12"/>
                </a:lnTo>
                <a:lnTo>
                  <a:pt x="174" y="12"/>
                </a:lnTo>
                <a:lnTo>
                  <a:pt x="172" y="12"/>
                </a:lnTo>
                <a:lnTo>
                  <a:pt x="172" y="12"/>
                </a:lnTo>
                <a:close/>
                <a:moveTo>
                  <a:pt x="176" y="12"/>
                </a:moveTo>
                <a:lnTo>
                  <a:pt x="174" y="12"/>
                </a:lnTo>
                <a:lnTo>
                  <a:pt x="172" y="12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10"/>
                </a:lnTo>
                <a:lnTo>
                  <a:pt x="176" y="10"/>
                </a:lnTo>
                <a:lnTo>
                  <a:pt x="176" y="12"/>
                </a:lnTo>
                <a:close/>
                <a:moveTo>
                  <a:pt x="178" y="8"/>
                </a:moveTo>
                <a:lnTo>
                  <a:pt x="178" y="8"/>
                </a:lnTo>
                <a:lnTo>
                  <a:pt x="178" y="8"/>
                </a:lnTo>
                <a:lnTo>
                  <a:pt x="178" y="8"/>
                </a:lnTo>
                <a:lnTo>
                  <a:pt x="176" y="10"/>
                </a:lnTo>
                <a:lnTo>
                  <a:pt x="176" y="10"/>
                </a:lnTo>
                <a:lnTo>
                  <a:pt x="174" y="10"/>
                </a:lnTo>
                <a:lnTo>
                  <a:pt x="174" y="10"/>
                </a:lnTo>
                <a:lnTo>
                  <a:pt x="174" y="8"/>
                </a:lnTo>
                <a:lnTo>
                  <a:pt x="172" y="8"/>
                </a:lnTo>
                <a:lnTo>
                  <a:pt x="174" y="8"/>
                </a:lnTo>
                <a:lnTo>
                  <a:pt x="174" y="8"/>
                </a:lnTo>
                <a:lnTo>
                  <a:pt x="174" y="6"/>
                </a:lnTo>
                <a:lnTo>
                  <a:pt x="174" y="6"/>
                </a:lnTo>
                <a:lnTo>
                  <a:pt x="176" y="6"/>
                </a:lnTo>
                <a:lnTo>
                  <a:pt x="176" y="6"/>
                </a:lnTo>
                <a:lnTo>
                  <a:pt x="178" y="6"/>
                </a:lnTo>
                <a:lnTo>
                  <a:pt x="178" y="6"/>
                </a:lnTo>
                <a:lnTo>
                  <a:pt x="178" y="8"/>
                </a:lnTo>
                <a:lnTo>
                  <a:pt x="178" y="8"/>
                </a:lnTo>
                <a:close/>
                <a:moveTo>
                  <a:pt x="180" y="6"/>
                </a:moveTo>
                <a:lnTo>
                  <a:pt x="180" y="6"/>
                </a:lnTo>
                <a:lnTo>
                  <a:pt x="178" y="6"/>
                </a:lnTo>
                <a:lnTo>
                  <a:pt x="178" y="6"/>
                </a:lnTo>
                <a:lnTo>
                  <a:pt x="180" y="4"/>
                </a:lnTo>
                <a:lnTo>
                  <a:pt x="180" y="4"/>
                </a:lnTo>
                <a:lnTo>
                  <a:pt x="180" y="6"/>
                </a:lnTo>
                <a:lnTo>
                  <a:pt x="180" y="6"/>
                </a:lnTo>
                <a:lnTo>
                  <a:pt x="180" y="6"/>
                </a:lnTo>
                <a:lnTo>
                  <a:pt x="180" y="6"/>
                </a:lnTo>
                <a:lnTo>
                  <a:pt x="180" y="6"/>
                </a:lnTo>
                <a:lnTo>
                  <a:pt x="180" y="6"/>
                </a:lnTo>
                <a:close/>
                <a:moveTo>
                  <a:pt x="182" y="4"/>
                </a:moveTo>
                <a:lnTo>
                  <a:pt x="182" y="6"/>
                </a:lnTo>
                <a:lnTo>
                  <a:pt x="180" y="6"/>
                </a:lnTo>
                <a:lnTo>
                  <a:pt x="180" y="4"/>
                </a:lnTo>
                <a:lnTo>
                  <a:pt x="180" y="4"/>
                </a:lnTo>
                <a:lnTo>
                  <a:pt x="180" y="4"/>
                </a:lnTo>
                <a:lnTo>
                  <a:pt x="180" y="4"/>
                </a:lnTo>
                <a:lnTo>
                  <a:pt x="182" y="4"/>
                </a:lnTo>
                <a:lnTo>
                  <a:pt x="182" y="4"/>
                </a:lnTo>
                <a:close/>
                <a:moveTo>
                  <a:pt x="190" y="4"/>
                </a:moveTo>
                <a:lnTo>
                  <a:pt x="190" y="4"/>
                </a:lnTo>
                <a:lnTo>
                  <a:pt x="188" y="4"/>
                </a:lnTo>
                <a:lnTo>
                  <a:pt x="188" y="4"/>
                </a:lnTo>
                <a:lnTo>
                  <a:pt x="186" y="4"/>
                </a:lnTo>
                <a:lnTo>
                  <a:pt x="186" y="4"/>
                </a:lnTo>
                <a:lnTo>
                  <a:pt x="186" y="4"/>
                </a:lnTo>
                <a:lnTo>
                  <a:pt x="186" y="4"/>
                </a:lnTo>
                <a:lnTo>
                  <a:pt x="188" y="2"/>
                </a:lnTo>
                <a:lnTo>
                  <a:pt x="188" y="2"/>
                </a:lnTo>
                <a:lnTo>
                  <a:pt x="188" y="2"/>
                </a:lnTo>
                <a:lnTo>
                  <a:pt x="190" y="2"/>
                </a:lnTo>
                <a:lnTo>
                  <a:pt x="190" y="2"/>
                </a:lnTo>
                <a:lnTo>
                  <a:pt x="190" y="4"/>
                </a:lnTo>
                <a:lnTo>
                  <a:pt x="190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6"/>
          <p:cNvSpPr>
            <a:spLocks/>
          </p:cNvSpPr>
          <p:nvPr/>
        </p:nvSpPr>
        <p:spPr bwMode="auto">
          <a:xfrm>
            <a:off x="6961815" y="2590800"/>
            <a:ext cx="533400" cy="1562100"/>
          </a:xfrm>
          <a:custGeom>
            <a:avLst/>
            <a:gdLst/>
            <a:ahLst/>
            <a:cxnLst>
              <a:cxn ang="0">
                <a:pos x="180" y="496"/>
              </a:cxn>
              <a:cxn ang="0">
                <a:pos x="176" y="456"/>
              </a:cxn>
              <a:cxn ang="0">
                <a:pos x="168" y="410"/>
              </a:cxn>
              <a:cxn ang="0">
                <a:pos x="162" y="342"/>
              </a:cxn>
              <a:cxn ang="0">
                <a:pos x="160" y="304"/>
              </a:cxn>
              <a:cxn ang="0">
                <a:pos x="156" y="272"/>
              </a:cxn>
              <a:cxn ang="0">
                <a:pos x="150" y="252"/>
              </a:cxn>
              <a:cxn ang="0">
                <a:pos x="148" y="236"/>
              </a:cxn>
              <a:cxn ang="0">
                <a:pos x="154" y="238"/>
              </a:cxn>
              <a:cxn ang="0">
                <a:pos x="154" y="224"/>
              </a:cxn>
              <a:cxn ang="0">
                <a:pos x="156" y="176"/>
              </a:cxn>
              <a:cxn ang="0">
                <a:pos x="166" y="148"/>
              </a:cxn>
              <a:cxn ang="0">
                <a:pos x="162" y="120"/>
              </a:cxn>
              <a:cxn ang="0">
                <a:pos x="154" y="92"/>
              </a:cxn>
              <a:cxn ang="0">
                <a:pos x="132" y="84"/>
              </a:cxn>
              <a:cxn ang="0">
                <a:pos x="118" y="76"/>
              </a:cxn>
              <a:cxn ang="0">
                <a:pos x="118" y="52"/>
              </a:cxn>
              <a:cxn ang="0">
                <a:pos x="124" y="34"/>
              </a:cxn>
              <a:cxn ang="0">
                <a:pos x="88" y="2"/>
              </a:cxn>
              <a:cxn ang="0">
                <a:pos x="68" y="40"/>
              </a:cxn>
              <a:cxn ang="0">
                <a:pos x="76" y="76"/>
              </a:cxn>
              <a:cxn ang="0">
                <a:pos x="64" y="92"/>
              </a:cxn>
              <a:cxn ang="0">
                <a:pos x="42" y="96"/>
              </a:cxn>
              <a:cxn ang="0">
                <a:pos x="28" y="106"/>
              </a:cxn>
              <a:cxn ang="0">
                <a:pos x="14" y="136"/>
              </a:cxn>
              <a:cxn ang="0">
                <a:pos x="0" y="182"/>
              </a:cxn>
              <a:cxn ang="0">
                <a:pos x="18" y="198"/>
              </a:cxn>
              <a:cxn ang="0">
                <a:pos x="40" y="202"/>
              </a:cxn>
              <a:cxn ang="0">
                <a:pos x="44" y="246"/>
              </a:cxn>
              <a:cxn ang="0">
                <a:pos x="46" y="256"/>
              </a:cxn>
              <a:cxn ang="0">
                <a:pos x="40" y="278"/>
              </a:cxn>
              <a:cxn ang="0">
                <a:pos x="36" y="302"/>
              </a:cxn>
              <a:cxn ang="0">
                <a:pos x="38" y="316"/>
              </a:cxn>
              <a:cxn ang="0">
                <a:pos x="44" y="366"/>
              </a:cxn>
              <a:cxn ang="0">
                <a:pos x="54" y="450"/>
              </a:cxn>
              <a:cxn ang="0">
                <a:pos x="70" y="502"/>
              </a:cxn>
              <a:cxn ang="0">
                <a:pos x="58" y="532"/>
              </a:cxn>
              <a:cxn ang="0">
                <a:pos x="60" y="546"/>
              </a:cxn>
              <a:cxn ang="0">
                <a:pos x="52" y="560"/>
              </a:cxn>
              <a:cxn ang="0">
                <a:pos x="26" y="574"/>
              </a:cxn>
              <a:cxn ang="0">
                <a:pos x="36" y="584"/>
              </a:cxn>
              <a:cxn ang="0">
                <a:pos x="52" y="584"/>
              </a:cxn>
              <a:cxn ang="0">
                <a:pos x="62" y="582"/>
              </a:cxn>
              <a:cxn ang="0">
                <a:pos x="72" y="580"/>
              </a:cxn>
              <a:cxn ang="0">
                <a:pos x="98" y="578"/>
              </a:cxn>
              <a:cxn ang="0">
                <a:pos x="108" y="576"/>
              </a:cxn>
              <a:cxn ang="0">
                <a:pos x="112" y="564"/>
              </a:cxn>
              <a:cxn ang="0">
                <a:pos x="112" y="550"/>
              </a:cxn>
              <a:cxn ang="0">
                <a:pos x="120" y="532"/>
              </a:cxn>
              <a:cxn ang="0">
                <a:pos x="110" y="500"/>
              </a:cxn>
              <a:cxn ang="0">
                <a:pos x="110" y="456"/>
              </a:cxn>
              <a:cxn ang="0">
                <a:pos x="110" y="410"/>
              </a:cxn>
              <a:cxn ang="0">
                <a:pos x="108" y="384"/>
              </a:cxn>
              <a:cxn ang="0">
                <a:pos x="116" y="416"/>
              </a:cxn>
              <a:cxn ang="0">
                <a:pos x="120" y="448"/>
              </a:cxn>
              <a:cxn ang="0">
                <a:pos x="124" y="478"/>
              </a:cxn>
              <a:cxn ang="0">
                <a:pos x="136" y="536"/>
              </a:cxn>
              <a:cxn ang="0">
                <a:pos x="130" y="554"/>
              </a:cxn>
              <a:cxn ang="0">
                <a:pos x="140" y="572"/>
              </a:cxn>
              <a:cxn ang="0">
                <a:pos x="142" y="590"/>
              </a:cxn>
              <a:cxn ang="0">
                <a:pos x="164" y="600"/>
              </a:cxn>
              <a:cxn ang="0">
                <a:pos x="178" y="578"/>
              </a:cxn>
              <a:cxn ang="0">
                <a:pos x="182" y="564"/>
              </a:cxn>
            </a:cxnLst>
            <a:rect l="0" t="0" r="r" b="b"/>
            <a:pathLst>
              <a:path w="186" h="600">
                <a:moveTo>
                  <a:pt x="186" y="552"/>
                </a:moveTo>
                <a:lnTo>
                  <a:pt x="186" y="552"/>
                </a:lnTo>
                <a:lnTo>
                  <a:pt x="184" y="550"/>
                </a:lnTo>
                <a:lnTo>
                  <a:pt x="184" y="550"/>
                </a:lnTo>
                <a:lnTo>
                  <a:pt x="184" y="544"/>
                </a:lnTo>
                <a:lnTo>
                  <a:pt x="184" y="544"/>
                </a:lnTo>
                <a:lnTo>
                  <a:pt x="184" y="532"/>
                </a:lnTo>
                <a:lnTo>
                  <a:pt x="184" y="532"/>
                </a:lnTo>
                <a:lnTo>
                  <a:pt x="182" y="524"/>
                </a:lnTo>
                <a:lnTo>
                  <a:pt x="182" y="524"/>
                </a:lnTo>
                <a:lnTo>
                  <a:pt x="182" y="510"/>
                </a:lnTo>
                <a:lnTo>
                  <a:pt x="182" y="510"/>
                </a:lnTo>
                <a:lnTo>
                  <a:pt x="180" y="496"/>
                </a:lnTo>
                <a:lnTo>
                  <a:pt x="180" y="496"/>
                </a:lnTo>
                <a:lnTo>
                  <a:pt x="180" y="492"/>
                </a:lnTo>
                <a:lnTo>
                  <a:pt x="180" y="492"/>
                </a:lnTo>
                <a:lnTo>
                  <a:pt x="178" y="486"/>
                </a:lnTo>
                <a:lnTo>
                  <a:pt x="178" y="486"/>
                </a:lnTo>
                <a:lnTo>
                  <a:pt x="178" y="482"/>
                </a:lnTo>
                <a:lnTo>
                  <a:pt x="178" y="482"/>
                </a:lnTo>
                <a:lnTo>
                  <a:pt x="178" y="478"/>
                </a:lnTo>
                <a:lnTo>
                  <a:pt x="178" y="478"/>
                </a:lnTo>
                <a:lnTo>
                  <a:pt x="176" y="474"/>
                </a:lnTo>
                <a:lnTo>
                  <a:pt x="176" y="474"/>
                </a:lnTo>
                <a:lnTo>
                  <a:pt x="176" y="464"/>
                </a:lnTo>
                <a:lnTo>
                  <a:pt x="176" y="464"/>
                </a:lnTo>
                <a:lnTo>
                  <a:pt x="176" y="456"/>
                </a:lnTo>
                <a:lnTo>
                  <a:pt x="176" y="456"/>
                </a:lnTo>
                <a:lnTo>
                  <a:pt x="174" y="448"/>
                </a:lnTo>
                <a:lnTo>
                  <a:pt x="174" y="448"/>
                </a:lnTo>
                <a:lnTo>
                  <a:pt x="174" y="440"/>
                </a:lnTo>
                <a:lnTo>
                  <a:pt x="174" y="440"/>
                </a:lnTo>
                <a:lnTo>
                  <a:pt x="174" y="432"/>
                </a:lnTo>
                <a:lnTo>
                  <a:pt x="174" y="432"/>
                </a:lnTo>
                <a:lnTo>
                  <a:pt x="172" y="426"/>
                </a:lnTo>
                <a:lnTo>
                  <a:pt x="172" y="426"/>
                </a:lnTo>
                <a:lnTo>
                  <a:pt x="170" y="420"/>
                </a:lnTo>
                <a:lnTo>
                  <a:pt x="170" y="420"/>
                </a:lnTo>
                <a:lnTo>
                  <a:pt x="168" y="418"/>
                </a:lnTo>
                <a:lnTo>
                  <a:pt x="168" y="418"/>
                </a:lnTo>
                <a:lnTo>
                  <a:pt x="168" y="410"/>
                </a:lnTo>
                <a:lnTo>
                  <a:pt x="168" y="410"/>
                </a:lnTo>
                <a:lnTo>
                  <a:pt x="168" y="398"/>
                </a:lnTo>
                <a:lnTo>
                  <a:pt x="168" y="398"/>
                </a:lnTo>
                <a:lnTo>
                  <a:pt x="170" y="388"/>
                </a:lnTo>
                <a:lnTo>
                  <a:pt x="170" y="388"/>
                </a:lnTo>
                <a:lnTo>
                  <a:pt x="168" y="382"/>
                </a:lnTo>
                <a:lnTo>
                  <a:pt x="168" y="382"/>
                </a:lnTo>
                <a:lnTo>
                  <a:pt x="166" y="370"/>
                </a:lnTo>
                <a:lnTo>
                  <a:pt x="166" y="370"/>
                </a:lnTo>
                <a:lnTo>
                  <a:pt x="164" y="356"/>
                </a:lnTo>
                <a:lnTo>
                  <a:pt x="164" y="356"/>
                </a:lnTo>
                <a:lnTo>
                  <a:pt x="164" y="346"/>
                </a:lnTo>
                <a:lnTo>
                  <a:pt x="164" y="346"/>
                </a:lnTo>
                <a:lnTo>
                  <a:pt x="162" y="342"/>
                </a:lnTo>
                <a:lnTo>
                  <a:pt x="162" y="342"/>
                </a:lnTo>
                <a:lnTo>
                  <a:pt x="162" y="338"/>
                </a:lnTo>
                <a:lnTo>
                  <a:pt x="162" y="338"/>
                </a:lnTo>
                <a:lnTo>
                  <a:pt x="162" y="334"/>
                </a:lnTo>
                <a:lnTo>
                  <a:pt x="162" y="334"/>
                </a:lnTo>
                <a:lnTo>
                  <a:pt x="162" y="324"/>
                </a:lnTo>
                <a:lnTo>
                  <a:pt x="162" y="324"/>
                </a:lnTo>
                <a:lnTo>
                  <a:pt x="162" y="320"/>
                </a:lnTo>
                <a:lnTo>
                  <a:pt x="162" y="320"/>
                </a:lnTo>
                <a:lnTo>
                  <a:pt x="160" y="314"/>
                </a:lnTo>
                <a:lnTo>
                  <a:pt x="160" y="314"/>
                </a:lnTo>
                <a:lnTo>
                  <a:pt x="160" y="306"/>
                </a:lnTo>
                <a:lnTo>
                  <a:pt x="160" y="306"/>
                </a:lnTo>
                <a:lnTo>
                  <a:pt x="160" y="304"/>
                </a:lnTo>
                <a:lnTo>
                  <a:pt x="160" y="304"/>
                </a:lnTo>
                <a:lnTo>
                  <a:pt x="160" y="300"/>
                </a:lnTo>
                <a:lnTo>
                  <a:pt x="160" y="300"/>
                </a:lnTo>
                <a:lnTo>
                  <a:pt x="162" y="292"/>
                </a:lnTo>
                <a:lnTo>
                  <a:pt x="162" y="292"/>
                </a:lnTo>
                <a:lnTo>
                  <a:pt x="160" y="286"/>
                </a:lnTo>
                <a:lnTo>
                  <a:pt x="160" y="286"/>
                </a:lnTo>
                <a:lnTo>
                  <a:pt x="158" y="278"/>
                </a:lnTo>
                <a:lnTo>
                  <a:pt x="158" y="278"/>
                </a:lnTo>
                <a:lnTo>
                  <a:pt x="156" y="274"/>
                </a:lnTo>
                <a:lnTo>
                  <a:pt x="156" y="274"/>
                </a:lnTo>
                <a:lnTo>
                  <a:pt x="156" y="272"/>
                </a:lnTo>
                <a:lnTo>
                  <a:pt x="156" y="272"/>
                </a:lnTo>
                <a:lnTo>
                  <a:pt x="156" y="272"/>
                </a:lnTo>
                <a:lnTo>
                  <a:pt x="156" y="272"/>
                </a:lnTo>
                <a:lnTo>
                  <a:pt x="156" y="270"/>
                </a:lnTo>
                <a:lnTo>
                  <a:pt x="156" y="270"/>
                </a:lnTo>
                <a:lnTo>
                  <a:pt x="154" y="268"/>
                </a:lnTo>
                <a:lnTo>
                  <a:pt x="154" y="268"/>
                </a:lnTo>
                <a:lnTo>
                  <a:pt x="154" y="266"/>
                </a:lnTo>
                <a:lnTo>
                  <a:pt x="154" y="266"/>
                </a:lnTo>
                <a:lnTo>
                  <a:pt x="152" y="260"/>
                </a:lnTo>
                <a:lnTo>
                  <a:pt x="152" y="260"/>
                </a:lnTo>
                <a:lnTo>
                  <a:pt x="152" y="258"/>
                </a:lnTo>
                <a:lnTo>
                  <a:pt x="152" y="258"/>
                </a:lnTo>
                <a:lnTo>
                  <a:pt x="150" y="256"/>
                </a:lnTo>
                <a:lnTo>
                  <a:pt x="150" y="256"/>
                </a:lnTo>
                <a:lnTo>
                  <a:pt x="150" y="252"/>
                </a:lnTo>
                <a:lnTo>
                  <a:pt x="150" y="252"/>
                </a:lnTo>
                <a:lnTo>
                  <a:pt x="150" y="250"/>
                </a:lnTo>
                <a:lnTo>
                  <a:pt x="150" y="250"/>
                </a:lnTo>
                <a:lnTo>
                  <a:pt x="148" y="248"/>
                </a:lnTo>
                <a:lnTo>
                  <a:pt x="148" y="248"/>
                </a:lnTo>
                <a:lnTo>
                  <a:pt x="148" y="246"/>
                </a:lnTo>
                <a:lnTo>
                  <a:pt x="148" y="246"/>
                </a:lnTo>
                <a:lnTo>
                  <a:pt x="148" y="246"/>
                </a:lnTo>
                <a:lnTo>
                  <a:pt x="148" y="246"/>
                </a:lnTo>
                <a:lnTo>
                  <a:pt x="146" y="238"/>
                </a:lnTo>
                <a:lnTo>
                  <a:pt x="146" y="238"/>
                </a:lnTo>
                <a:lnTo>
                  <a:pt x="146" y="238"/>
                </a:lnTo>
                <a:lnTo>
                  <a:pt x="146" y="238"/>
                </a:lnTo>
                <a:lnTo>
                  <a:pt x="148" y="236"/>
                </a:lnTo>
                <a:lnTo>
                  <a:pt x="148" y="236"/>
                </a:lnTo>
                <a:lnTo>
                  <a:pt x="148" y="238"/>
                </a:lnTo>
                <a:lnTo>
                  <a:pt x="148" y="238"/>
                </a:lnTo>
                <a:lnTo>
                  <a:pt x="148" y="242"/>
                </a:lnTo>
                <a:lnTo>
                  <a:pt x="148" y="242"/>
                </a:lnTo>
                <a:lnTo>
                  <a:pt x="148" y="242"/>
                </a:lnTo>
                <a:lnTo>
                  <a:pt x="148" y="242"/>
                </a:lnTo>
                <a:lnTo>
                  <a:pt x="150" y="242"/>
                </a:lnTo>
                <a:lnTo>
                  <a:pt x="150" y="242"/>
                </a:lnTo>
                <a:lnTo>
                  <a:pt x="152" y="240"/>
                </a:lnTo>
                <a:lnTo>
                  <a:pt x="152" y="240"/>
                </a:lnTo>
                <a:lnTo>
                  <a:pt x="152" y="240"/>
                </a:lnTo>
                <a:lnTo>
                  <a:pt x="152" y="240"/>
                </a:lnTo>
                <a:lnTo>
                  <a:pt x="154" y="238"/>
                </a:lnTo>
                <a:lnTo>
                  <a:pt x="154" y="238"/>
                </a:lnTo>
                <a:lnTo>
                  <a:pt x="156" y="236"/>
                </a:lnTo>
                <a:lnTo>
                  <a:pt x="156" y="236"/>
                </a:lnTo>
                <a:lnTo>
                  <a:pt x="158" y="234"/>
                </a:lnTo>
                <a:lnTo>
                  <a:pt x="158" y="234"/>
                </a:lnTo>
                <a:lnTo>
                  <a:pt x="160" y="230"/>
                </a:lnTo>
                <a:lnTo>
                  <a:pt x="160" y="230"/>
                </a:lnTo>
                <a:lnTo>
                  <a:pt x="160" y="230"/>
                </a:lnTo>
                <a:lnTo>
                  <a:pt x="160" y="230"/>
                </a:lnTo>
                <a:lnTo>
                  <a:pt x="158" y="230"/>
                </a:lnTo>
                <a:lnTo>
                  <a:pt x="158" y="230"/>
                </a:lnTo>
                <a:lnTo>
                  <a:pt x="156" y="228"/>
                </a:lnTo>
                <a:lnTo>
                  <a:pt x="156" y="228"/>
                </a:lnTo>
                <a:lnTo>
                  <a:pt x="154" y="224"/>
                </a:lnTo>
                <a:lnTo>
                  <a:pt x="154" y="224"/>
                </a:lnTo>
                <a:lnTo>
                  <a:pt x="152" y="216"/>
                </a:lnTo>
                <a:lnTo>
                  <a:pt x="152" y="216"/>
                </a:lnTo>
                <a:lnTo>
                  <a:pt x="152" y="212"/>
                </a:lnTo>
                <a:lnTo>
                  <a:pt x="152" y="212"/>
                </a:lnTo>
                <a:lnTo>
                  <a:pt x="150" y="206"/>
                </a:lnTo>
                <a:lnTo>
                  <a:pt x="150" y="206"/>
                </a:lnTo>
                <a:lnTo>
                  <a:pt x="150" y="194"/>
                </a:lnTo>
                <a:lnTo>
                  <a:pt x="150" y="194"/>
                </a:lnTo>
                <a:lnTo>
                  <a:pt x="150" y="192"/>
                </a:lnTo>
                <a:lnTo>
                  <a:pt x="150" y="192"/>
                </a:lnTo>
                <a:lnTo>
                  <a:pt x="154" y="184"/>
                </a:lnTo>
                <a:lnTo>
                  <a:pt x="154" y="184"/>
                </a:lnTo>
                <a:lnTo>
                  <a:pt x="156" y="176"/>
                </a:lnTo>
                <a:lnTo>
                  <a:pt x="156" y="176"/>
                </a:lnTo>
                <a:lnTo>
                  <a:pt x="158" y="172"/>
                </a:lnTo>
                <a:lnTo>
                  <a:pt x="158" y="172"/>
                </a:lnTo>
                <a:lnTo>
                  <a:pt x="158" y="168"/>
                </a:lnTo>
                <a:lnTo>
                  <a:pt x="158" y="168"/>
                </a:lnTo>
                <a:lnTo>
                  <a:pt x="162" y="160"/>
                </a:lnTo>
                <a:lnTo>
                  <a:pt x="162" y="160"/>
                </a:lnTo>
                <a:lnTo>
                  <a:pt x="162" y="158"/>
                </a:lnTo>
                <a:lnTo>
                  <a:pt x="162" y="158"/>
                </a:lnTo>
                <a:lnTo>
                  <a:pt x="164" y="154"/>
                </a:lnTo>
                <a:lnTo>
                  <a:pt x="164" y="154"/>
                </a:lnTo>
                <a:lnTo>
                  <a:pt x="164" y="150"/>
                </a:lnTo>
                <a:lnTo>
                  <a:pt x="164" y="150"/>
                </a:lnTo>
                <a:lnTo>
                  <a:pt x="166" y="148"/>
                </a:lnTo>
                <a:lnTo>
                  <a:pt x="166" y="148"/>
                </a:lnTo>
                <a:lnTo>
                  <a:pt x="166" y="146"/>
                </a:lnTo>
                <a:lnTo>
                  <a:pt x="166" y="146"/>
                </a:lnTo>
                <a:lnTo>
                  <a:pt x="166" y="142"/>
                </a:lnTo>
                <a:lnTo>
                  <a:pt x="166" y="142"/>
                </a:lnTo>
                <a:lnTo>
                  <a:pt x="166" y="140"/>
                </a:lnTo>
                <a:lnTo>
                  <a:pt x="166" y="140"/>
                </a:lnTo>
                <a:lnTo>
                  <a:pt x="166" y="138"/>
                </a:lnTo>
                <a:lnTo>
                  <a:pt x="166" y="138"/>
                </a:lnTo>
                <a:lnTo>
                  <a:pt x="164" y="132"/>
                </a:lnTo>
                <a:lnTo>
                  <a:pt x="164" y="132"/>
                </a:lnTo>
                <a:lnTo>
                  <a:pt x="162" y="122"/>
                </a:lnTo>
                <a:lnTo>
                  <a:pt x="162" y="122"/>
                </a:lnTo>
                <a:lnTo>
                  <a:pt x="162" y="120"/>
                </a:lnTo>
                <a:lnTo>
                  <a:pt x="162" y="120"/>
                </a:lnTo>
                <a:lnTo>
                  <a:pt x="162" y="116"/>
                </a:lnTo>
                <a:lnTo>
                  <a:pt x="162" y="116"/>
                </a:lnTo>
                <a:lnTo>
                  <a:pt x="162" y="108"/>
                </a:lnTo>
                <a:lnTo>
                  <a:pt x="162" y="108"/>
                </a:lnTo>
                <a:lnTo>
                  <a:pt x="162" y="104"/>
                </a:lnTo>
                <a:lnTo>
                  <a:pt x="162" y="104"/>
                </a:lnTo>
                <a:lnTo>
                  <a:pt x="160" y="100"/>
                </a:lnTo>
                <a:lnTo>
                  <a:pt x="160" y="100"/>
                </a:lnTo>
                <a:lnTo>
                  <a:pt x="158" y="98"/>
                </a:lnTo>
                <a:lnTo>
                  <a:pt x="158" y="98"/>
                </a:lnTo>
                <a:lnTo>
                  <a:pt x="156" y="96"/>
                </a:lnTo>
                <a:lnTo>
                  <a:pt x="156" y="96"/>
                </a:lnTo>
                <a:lnTo>
                  <a:pt x="154" y="92"/>
                </a:lnTo>
                <a:lnTo>
                  <a:pt x="154" y="92"/>
                </a:lnTo>
                <a:lnTo>
                  <a:pt x="150" y="88"/>
                </a:lnTo>
                <a:lnTo>
                  <a:pt x="150" y="88"/>
                </a:lnTo>
                <a:lnTo>
                  <a:pt x="146" y="88"/>
                </a:lnTo>
                <a:lnTo>
                  <a:pt x="146" y="88"/>
                </a:lnTo>
                <a:lnTo>
                  <a:pt x="144" y="88"/>
                </a:lnTo>
                <a:lnTo>
                  <a:pt x="144" y="88"/>
                </a:lnTo>
                <a:lnTo>
                  <a:pt x="142" y="88"/>
                </a:lnTo>
                <a:lnTo>
                  <a:pt x="142" y="88"/>
                </a:lnTo>
                <a:lnTo>
                  <a:pt x="140" y="86"/>
                </a:lnTo>
                <a:lnTo>
                  <a:pt x="140" y="86"/>
                </a:lnTo>
                <a:lnTo>
                  <a:pt x="136" y="84"/>
                </a:lnTo>
                <a:lnTo>
                  <a:pt x="136" y="84"/>
                </a:lnTo>
                <a:lnTo>
                  <a:pt x="132" y="84"/>
                </a:lnTo>
                <a:lnTo>
                  <a:pt x="132" y="84"/>
                </a:lnTo>
                <a:lnTo>
                  <a:pt x="128" y="84"/>
                </a:lnTo>
                <a:lnTo>
                  <a:pt x="128" y="84"/>
                </a:lnTo>
                <a:lnTo>
                  <a:pt x="124" y="82"/>
                </a:lnTo>
                <a:lnTo>
                  <a:pt x="124" y="82"/>
                </a:lnTo>
                <a:lnTo>
                  <a:pt x="122" y="80"/>
                </a:lnTo>
                <a:lnTo>
                  <a:pt x="122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lnTo>
                  <a:pt x="118" y="78"/>
                </a:lnTo>
                <a:lnTo>
                  <a:pt x="118" y="78"/>
                </a:lnTo>
                <a:lnTo>
                  <a:pt x="118" y="76"/>
                </a:lnTo>
                <a:lnTo>
                  <a:pt x="118" y="76"/>
                </a:lnTo>
                <a:lnTo>
                  <a:pt x="116" y="74"/>
                </a:lnTo>
                <a:lnTo>
                  <a:pt x="116" y="74"/>
                </a:lnTo>
                <a:lnTo>
                  <a:pt x="116" y="70"/>
                </a:lnTo>
                <a:lnTo>
                  <a:pt x="116" y="70"/>
                </a:lnTo>
                <a:lnTo>
                  <a:pt x="114" y="70"/>
                </a:lnTo>
                <a:lnTo>
                  <a:pt x="114" y="70"/>
                </a:lnTo>
                <a:lnTo>
                  <a:pt x="114" y="68"/>
                </a:lnTo>
                <a:lnTo>
                  <a:pt x="114" y="68"/>
                </a:lnTo>
                <a:lnTo>
                  <a:pt x="116" y="60"/>
                </a:lnTo>
                <a:lnTo>
                  <a:pt x="116" y="60"/>
                </a:lnTo>
                <a:lnTo>
                  <a:pt x="116" y="54"/>
                </a:lnTo>
                <a:lnTo>
                  <a:pt x="116" y="54"/>
                </a:lnTo>
                <a:lnTo>
                  <a:pt x="118" y="52"/>
                </a:lnTo>
                <a:lnTo>
                  <a:pt x="118" y="52"/>
                </a:lnTo>
                <a:lnTo>
                  <a:pt x="120" y="52"/>
                </a:lnTo>
                <a:lnTo>
                  <a:pt x="120" y="52"/>
                </a:lnTo>
                <a:lnTo>
                  <a:pt x="122" y="50"/>
                </a:lnTo>
                <a:lnTo>
                  <a:pt x="122" y="50"/>
                </a:lnTo>
                <a:lnTo>
                  <a:pt x="122" y="48"/>
                </a:lnTo>
                <a:lnTo>
                  <a:pt x="122" y="48"/>
                </a:lnTo>
                <a:lnTo>
                  <a:pt x="124" y="46"/>
                </a:lnTo>
                <a:lnTo>
                  <a:pt x="124" y="46"/>
                </a:lnTo>
                <a:lnTo>
                  <a:pt x="124" y="42"/>
                </a:lnTo>
                <a:lnTo>
                  <a:pt x="124" y="42"/>
                </a:lnTo>
                <a:lnTo>
                  <a:pt x="124" y="38"/>
                </a:lnTo>
                <a:lnTo>
                  <a:pt x="124" y="38"/>
                </a:lnTo>
                <a:lnTo>
                  <a:pt x="124" y="34"/>
                </a:lnTo>
                <a:lnTo>
                  <a:pt x="124" y="34"/>
                </a:lnTo>
                <a:lnTo>
                  <a:pt x="122" y="32"/>
                </a:lnTo>
                <a:lnTo>
                  <a:pt x="122" y="32"/>
                </a:lnTo>
                <a:lnTo>
                  <a:pt x="122" y="30"/>
                </a:lnTo>
                <a:lnTo>
                  <a:pt x="122" y="30"/>
                </a:lnTo>
                <a:lnTo>
                  <a:pt x="122" y="20"/>
                </a:lnTo>
                <a:lnTo>
                  <a:pt x="122" y="20"/>
                </a:lnTo>
                <a:lnTo>
                  <a:pt x="118" y="14"/>
                </a:lnTo>
                <a:lnTo>
                  <a:pt x="114" y="8"/>
                </a:lnTo>
                <a:lnTo>
                  <a:pt x="108" y="4"/>
                </a:lnTo>
                <a:lnTo>
                  <a:pt x="104" y="2"/>
                </a:lnTo>
                <a:lnTo>
                  <a:pt x="104" y="2"/>
                </a:lnTo>
                <a:lnTo>
                  <a:pt x="96" y="0"/>
                </a:lnTo>
                <a:lnTo>
                  <a:pt x="88" y="2"/>
                </a:lnTo>
                <a:lnTo>
                  <a:pt x="88" y="2"/>
                </a:lnTo>
                <a:lnTo>
                  <a:pt x="82" y="4"/>
                </a:lnTo>
                <a:lnTo>
                  <a:pt x="78" y="6"/>
                </a:lnTo>
                <a:lnTo>
                  <a:pt x="78" y="6"/>
                </a:lnTo>
                <a:lnTo>
                  <a:pt x="76" y="8"/>
                </a:lnTo>
                <a:lnTo>
                  <a:pt x="76" y="8"/>
                </a:lnTo>
                <a:lnTo>
                  <a:pt x="72" y="14"/>
                </a:lnTo>
                <a:lnTo>
                  <a:pt x="72" y="14"/>
                </a:lnTo>
                <a:lnTo>
                  <a:pt x="68" y="22"/>
                </a:lnTo>
                <a:lnTo>
                  <a:pt x="68" y="22"/>
                </a:lnTo>
                <a:lnTo>
                  <a:pt x="68" y="30"/>
                </a:lnTo>
                <a:lnTo>
                  <a:pt x="68" y="30"/>
                </a:lnTo>
                <a:lnTo>
                  <a:pt x="68" y="34"/>
                </a:lnTo>
                <a:lnTo>
                  <a:pt x="68" y="34"/>
                </a:lnTo>
                <a:lnTo>
                  <a:pt x="68" y="40"/>
                </a:lnTo>
                <a:lnTo>
                  <a:pt x="68" y="40"/>
                </a:lnTo>
                <a:lnTo>
                  <a:pt x="68" y="46"/>
                </a:lnTo>
                <a:lnTo>
                  <a:pt x="68" y="46"/>
                </a:lnTo>
                <a:lnTo>
                  <a:pt x="68" y="56"/>
                </a:lnTo>
                <a:lnTo>
                  <a:pt x="68" y="56"/>
                </a:lnTo>
                <a:lnTo>
                  <a:pt x="70" y="64"/>
                </a:lnTo>
                <a:lnTo>
                  <a:pt x="70" y="64"/>
                </a:lnTo>
                <a:lnTo>
                  <a:pt x="74" y="72"/>
                </a:lnTo>
                <a:lnTo>
                  <a:pt x="74" y="72"/>
                </a:lnTo>
                <a:lnTo>
                  <a:pt x="76" y="74"/>
                </a:lnTo>
                <a:lnTo>
                  <a:pt x="76" y="74"/>
                </a:lnTo>
                <a:lnTo>
                  <a:pt x="78" y="74"/>
                </a:lnTo>
                <a:lnTo>
                  <a:pt x="78" y="74"/>
                </a:lnTo>
                <a:lnTo>
                  <a:pt x="76" y="76"/>
                </a:lnTo>
                <a:lnTo>
                  <a:pt x="76" y="76"/>
                </a:lnTo>
                <a:lnTo>
                  <a:pt x="76" y="80"/>
                </a:lnTo>
                <a:lnTo>
                  <a:pt x="76" y="80"/>
                </a:lnTo>
                <a:lnTo>
                  <a:pt x="76" y="84"/>
                </a:lnTo>
                <a:lnTo>
                  <a:pt x="76" y="84"/>
                </a:lnTo>
                <a:lnTo>
                  <a:pt x="76" y="84"/>
                </a:lnTo>
                <a:lnTo>
                  <a:pt x="76" y="84"/>
                </a:lnTo>
                <a:lnTo>
                  <a:pt x="76" y="86"/>
                </a:lnTo>
                <a:lnTo>
                  <a:pt x="76" y="86"/>
                </a:lnTo>
                <a:lnTo>
                  <a:pt x="74" y="86"/>
                </a:lnTo>
                <a:lnTo>
                  <a:pt x="74" y="86"/>
                </a:lnTo>
                <a:lnTo>
                  <a:pt x="68" y="90"/>
                </a:lnTo>
                <a:lnTo>
                  <a:pt x="68" y="90"/>
                </a:lnTo>
                <a:lnTo>
                  <a:pt x="64" y="92"/>
                </a:lnTo>
                <a:lnTo>
                  <a:pt x="64" y="92"/>
                </a:lnTo>
                <a:lnTo>
                  <a:pt x="60" y="94"/>
                </a:lnTo>
                <a:lnTo>
                  <a:pt x="60" y="94"/>
                </a:lnTo>
                <a:lnTo>
                  <a:pt x="56" y="94"/>
                </a:lnTo>
                <a:lnTo>
                  <a:pt x="56" y="94"/>
                </a:lnTo>
                <a:lnTo>
                  <a:pt x="50" y="94"/>
                </a:lnTo>
                <a:lnTo>
                  <a:pt x="50" y="94"/>
                </a:lnTo>
                <a:lnTo>
                  <a:pt x="48" y="96"/>
                </a:lnTo>
                <a:lnTo>
                  <a:pt x="48" y="96"/>
                </a:lnTo>
                <a:lnTo>
                  <a:pt x="46" y="96"/>
                </a:lnTo>
                <a:lnTo>
                  <a:pt x="46" y="96"/>
                </a:lnTo>
                <a:lnTo>
                  <a:pt x="44" y="96"/>
                </a:lnTo>
                <a:lnTo>
                  <a:pt x="44" y="96"/>
                </a:lnTo>
                <a:lnTo>
                  <a:pt x="42" y="96"/>
                </a:lnTo>
                <a:lnTo>
                  <a:pt x="42" y="96"/>
                </a:lnTo>
                <a:lnTo>
                  <a:pt x="38" y="96"/>
                </a:lnTo>
                <a:lnTo>
                  <a:pt x="38" y="96"/>
                </a:lnTo>
                <a:lnTo>
                  <a:pt x="38" y="98"/>
                </a:lnTo>
                <a:lnTo>
                  <a:pt x="38" y="98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2" y="100"/>
                </a:lnTo>
                <a:lnTo>
                  <a:pt x="30" y="102"/>
                </a:lnTo>
                <a:lnTo>
                  <a:pt x="30" y="102"/>
                </a:lnTo>
                <a:lnTo>
                  <a:pt x="30" y="104"/>
                </a:lnTo>
                <a:lnTo>
                  <a:pt x="30" y="104"/>
                </a:lnTo>
                <a:lnTo>
                  <a:pt x="28" y="106"/>
                </a:lnTo>
                <a:lnTo>
                  <a:pt x="28" y="106"/>
                </a:lnTo>
                <a:lnTo>
                  <a:pt x="26" y="108"/>
                </a:lnTo>
                <a:lnTo>
                  <a:pt x="26" y="108"/>
                </a:lnTo>
                <a:lnTo>
                  <a:pt x="24" y="114"/>
                </a:lnTo>
                <a:lnTo>
                  <a:pt x="24" y="114"/>
                </a:lnTo>
                <a:lnTo>
                  <a:pt x="22" y="120"/>
                </a:lnTo>
                <a:lnTo>
                  <a:pt x="22" y="120"/>
                </a:lnTo>
                <a:lnTo>
                  <a:pt x="20" y="122"/>
                </a:lnTo>
                <a:lnTo>
                  <a:pt x="20" y="122"/>
                </a:lnTo>
                <a:lnTo>
                  <a:pt x="18" y="124"/>
                </a:lnTo>
                <a:lnTo>
                  <a:pt x="18" y="124"/>
                </a:lnTo>
                <a:lnTo>
                  <a:pt x="16" y="132"/>
                </a:lnTo>
                <a:lnTo>
                  <a:pt x="16" y="132"/>
                </a:lnTo>
                <a:lnTo>
                  <a:pt x="14" y="136"/>
                </a:lnTo>
                <a:lnTo>
                  <a:pt x="14" y="136"/>
                </a:lnTo>
                <a:lnTo>
                  <a:pt x="12" y="140"/>
                </a:lnTo>
                <a:lnTo>
                  <a:pt x="12" y="140"/>
                </a:lnTo>
                <a:lnTo>
                  <a:pt x="10" y="146"/>
                </a:lnTo>
                <a:lnTo>
                  <a:pt x="10" y="146"/>
                </a:lnTo>
                <a:lnTo>
                  <a:pt x="8" y="152"/>
                </a:lnTo>
                <a:lnTo>
                  <a:pt x="8" y="152"/>
                </a:lnTo>
                <a:lnTo>
                  <a:pt x="6" y="156"/>
                </a:lnTo>
                <a:lnTo>
                  <a:pt x="6" y="156"/>
                </a:lnTo>
                <a:lnTo>
                  <a:pt x="4" y="160"/>
                </a:lnTo>
                <a:lnTo>
                  <a:pt x="4" y="160"/>
                </a:lnTo>
                <a:lnTo>
                  <a:pt x="2" y="170"/>
                </a:lnTo>
                <a:lnTo>
                  <a:pt x="2" y="170"/>
                </a:lnTo>
                <a:lnTo>
                  <a:pt x="0" y="182"/>
                </a:lnTo>
                <a:lnTo>
                  <a:pt x="0" y="182"/>
                </a:lnTo>
                <a:lnTo>
                  <a:pt x="2" y="192"/>
                </a:lnTo>
                <a:lnTo>
                  <a:pt x="2" y="192"/>
                </a:lnTo>
                <a:lnTo>
                  <a:pt x="2" y="194"/>
                </a:lnTo>
                <a:lnTo>
                  <a:pt x="4" y="196"/>
                </a:lnTo>
                <a:lnTo>
                  <a:pt x="4" y="196"/>
                </a:lnTo>
                <a:lnTo>
                  <a:pt x="8" y="196"/>
                </a:lnTo>
                <a:lnTo>
                  <a:pt x="8" y="196"/>
                </a:lnTo>
                <a:lnTo>
                  <a:pt x="14" y="198"/>
                </a:lnTo>
                <a:lnTo>
                  <a:pt x="14" y="198"/>
                </a:lnTo>
                <a:lnTo>
                  <a:pt x="14" y="198"/>
                </a:lnTo>
                <a:lnTo>
                  <a:pt x="14" y="198"/>
                </a:lnTo>
                <a:lnTo>
                  <a:pt x="18" y="198"/>
                </a:lnTo>
                <a:lnTo>
                  <a:pt x="18" y="198"/>
                </a:lnTo>
                <a:lnTo>
                  <a:pt x="22" y="198"/>
                </a:lnTo>
                <a:lnTo>
                  <a:pt x="22" y="198"/>
                </a:lnTo>
                <a:lnTo>
                  <a:pt x="26" y="200"/>
                </a:lnTo>
                <a:lnTo>
                  <a:pt x="26" y="200"/>
                </a:lnTo>
                <a:lnTo>
                  <a:pt x="32" y="202"/>
                </a:lnTo>
                <a:lnTo>
                  <a:pt x="32" y="202"/>
                </a:lnTo>
                <a:lnTo>
                  <a:pt x="34" y="202"/>
                </a:lnTo>
                <a:lnTo>
                  <a:pt x="34" y="202"/>
                </a:lnTo>
                <a:lnTo>
                  <a:pt x="36" y="202"/>
                </a:lnTo>
                <a:lnTo>
                  <a:pt x="36" y="202"/>
                </a:lnTo>
                <a:lnTo>
                  <a:pt x="40" y="202"/>
                </a:lnTo>
                <a:lnTo>
                  <a:pt x="40" y="202"/>
                </a:lnTo>
                <a:lnTo>
                  <a:pt x="40" y="202"/>
                </a:lnTo>
                <a:lnTo>
                  <a:pt x="40" y="202"/>
                </a:lnTo>
                <a:lnTo>
                  <a:pt x="40" y="206"/>
                </a:lnTo>
                <a:lnTo>
                  <a:pt x="40" y="206"/>
                </a:lnTo>
                <a:lnTo>
                  <a:pt x="38" y="218"/>
                </a:lnTo>
                <a:lnTo>
                  <a:pt x="38" y="218"/>
                </a:lnTo>
                <a:lnTo>
                  <a:pt x="38" y="232"/>
                </a:lnTo>
                <a:lnTo>
                  <a:pt x="38" y="232"/>
                </a:lnTo>
                <a:lnTo>
                  <a:pt x="38" y="240"/>
                </a:lnTo>
                <a:lnTo>
                  <a:pt x="38" y="240"/>
                </a:lnTo>
                <a:lnTo>
                  <a:pt x="40" y="242"/>
                </a:lnTo>
                <a:lnTo>
                  <a:pt x="40" y="242"/>
                </a:lnTo>
                <a:lnTo>
                  <a:pt x="42" y="244"/>
                </a:lnTo>
                <a:lnTo>
                  <a:pt x="42" y="244"/>
                </a:lnTo>
                <a:lnTo>
                  <a:pt x="44" y="246"/>
                </a:lnTo>
                <a:lnTo>
                  <a:pt x="44" y="246"/>
                </a:lnTo>
                <a:lnTo>
                  <a:pt x="44" y="246"/>
                </a:lnTo>
                <a:lnTo>
                  <a:pt x="44" y="246"/>
                </a:lnTo>
                <a:lnTo>
                  <a:pt x="46" y="248"/>
                </a:lnTo>
                <a:lnTo>
                  <a:pt x="46" y="248"/>
                </a:lnTo>
                <a:lnTo>
                  <a:pt x="46" y="248"/>
                </a:lnTo>
                <a:lnTo>
                  <a:pt x="46" y="248"/>
                </a:lnTo>
                <a:lnTo>
                  <a:pt x="46" y="250"/>
                </a:lnTo>
                <a:lnTo>
                  <a:pt x="46" y="250"/>
                </a:lnTo>
                <a:lnTo>
                  <a:pt x="46" y="250"/>
                </a:lnTo>
                <a:lnTo>
                  <a:pt x="46" y="250"/>
                </a:lnTo>
                <a:lnTo>
                  <a:pt x="46" y="252"/>
                </a:lnTo>
                <a:lnTo>
                  <a:pt x="46" y="252"/>
                </a:lnTo>
                <a:lnTo>
                  <a:pt x="46" y="256"/>
                </a:lnTo>
                <a:lnTo>
                  <a:pt x="46" y="256"/>
                </a:lnTo>
                <a:lnTo>
                  <a:pt x="42" y="256"/>
                </a:lnTo>
                <a:lnTo>
                  <a:pt x="42" y="256"/>
                </a:lnTo>
                <a:lnTo>
                  <a:pt x="42" y="262"/>
                </a:lnTo>
                <a:lnTo>
                  <a:pt x="42" y="262"/>
                </a:lnTo>
                <a:lnTo>
                  <a:pt x="44" y="264"/>
                </a:lnTo>
                <a:lnTo>
                  <a:pt x="44" y="264"/>
                </a:lnTo>
                <a:lnTo>
                  <a:pt x="42" y="266"/>
                </a:lnTo>
                <a:lnTo>
                  <a:pt x="42" y="266"/>
                </a:lnTo>
                <a:lnTo>
                  <a:pt x="42" y="270"/>
                </a:lnTo>
                <a:lnTo>
                  <a:pt x="42" y="270"/>
                </a:lnTo>
                <a:lnTo>
                  <a:pt x="42" y="274"/>
                </a:lnTo>
                <a:lnTo>
                  <a:pt x="42" y="274"/>
                </a:lnTo>
                <a:lnTo>
                  <a:pt x="40" y="278"/>
                </a:lnTo>
                <a:lnTo>
                  <a:pt x="40" y="278"/>
                </a:lnTo>
                <a:lnTo>
                  <a:pt x="40" y="280"/>
                </a:lnTo>
                <a:lnTo>
                  <a:pt x="40" y="280"/>
                </a:lnTo>
                <a:lnTo>
                  <a:pt x="38" y="284"/>
                </a:lnTo>
                <a:lnTo>
                  <a:pt x="38" y="284"/>
                </a:lnTo>
                <a:lnTo>
                  <a:pt x="38" y="286"/>
                </a:lnTo>
                <a:lnTo>
                  <a:pt x="38" y="286"/>
                </a:lnTo>
                <a:lnTo>
                  <a:pt x="36" y="292"/>
                </a:lnTo>
                <a:lnTo>
                  <a:pt x="36" y="292"/>
                </a:lnTo>
                <a:lnTo>
                  <a:pt x="36" y="296"/>
                </a:lnTo>
                <a:lnTo>
                  <a:pt x="36" y="296"/>
                </a:lnTo>
                <a:lnTo>
                  <a:pt x="36" y="298"/>
                </a:lnTo>
                <a:lnTo>
                  <a:pt x="36" y="298"/>
                </a:lnTo>
                <a:lnTo>
                  <a:pt x="36" y="302"/>
                </a:lnTo>
                <a:lnTo>
                  <a:pt x="36" y="302"/>
                </a:lnTo>
                <a:lnTo>
                  <a:pt x="36" y="304"/>
                </a:lnTo>
                <a:lnTo>
                  <a:pt x="36" y="304"/>
                </a:lnTo>
                <a:lnTo>
                  <a:pt x="36" y="306"/>
                </a:lnTo>
                <a:lnTo>
                  <a:pt x="36" y="306"/>
                </a:lnTo>
                <a:lnTo>
                  <a:pt x="36" y="308"/>
                </a:lnTo>
                <a:lnTo>
                  <a:pt x="36" y="308"/>
                </a:lnTo>
                <a:lnTo>
                  <a:pt x="36" y="310"/>
                </a:lnTo>
                <a:lnTo>
                  <a:pt x="36" y="310"/>
                </a:lnTo>
                <a:lnTo>
                  <a:pt x="38" y="312"/>
                </a:lnTo>
                <a:lnTo>
                  <a:pt x="38" y="312"/>
                </a:lnTo>
                <a:lnTo>
                  <a:pt x="38" y="314"/>
                </a:lnTo>
                <a:lnTo>
                  <a:pt x="38" y="314"/>
                </a:lnTo>
                <a:lnTo>
                  <a:pt x="38" y="316"/>
                </a:lnTo>
                <a:lnTo>
                  <a:pt x="38" y="316"/>
                </a:lnTo>
                <a:lnTo>
                  <a:pt x="38" y="320"/>
                </a:lnTo>
                <a:lnTo>
                  <a:pt x="38" y="320"/>
                </a:lnTo>
                <a:lnTo>
                  <a:pt x="38" y="324"/>
                </a:lnTo>
                <a:lnTo>
                  <a:pt x="38" y="324"/>
                </a:lnTo>
                <a:lnTo>
                  <a:pt x="38" y="328"/>
                </a:lnTo>
                <a:lnTo>
                  <a:pt x="38" y="328"/>
                </a:lnTo>
                <a:lnTo>
                  <a:pt x="38" y="334"/>
                </a:lnTo>
                <a:lnTo>
                  <a:pt x="38" y="334"/>
                </a:lnTo>
                <a:lnTo>
                  <a:pt x="40" y="346"/>
                </a:lnTo>
                <a:lnTo>
                  <a:pt x="40" y="346"/>
                </a:lnTo>
                <a:lnTo>
                  <a:pt x="42" y="354"/>
                </a:lnTo>
                <a:lnTo>
                  <a:pt x="42" y="354"/>
                </a:lnTo>
                <a:lnTo>
                  <a:pt x="44" y="366"/>
                </a:lnTo>
                <a:lnTo>
                  <a:pt x="44" y="366"/>
                </a:lnTo>
                <a:lnTo>
                  <a:pt x="46" y="372"/>
                </a:lnTo>
                <a:lnTo>
                  <a:pt x="46" y="372"/>
                </a:lnTo>
                <a:lnTo>
                  <a:pt x="46" y="380"/>
                </a:lnTo>
                <a:lnTo>
                  <a:pt x="46" y="380"/>
                </a:lnTo>
                <a:lnTo>
                  <a:pt x="48" y="390"/>
                </a:lnTo>
                <a:lnTo>
                  <a:pt x="48" y="390"/>
                </a:lnTo>
                <a:lnTo>
                  <a:pt x="48" y="404"/>
                </a:lnTo>
                <a:lnTo>
                  <a:pt x="48" y="404"/>
                </a:lnTo>
                <a:lnTo>
                  <a:pt x="50" y="420"/>
                </a:lnTo>
                <a:lnTo>
                  <a:pt x="50" y="420"/>
                </a:lnTo>
                <a:lnTo>
                  <a:pt x="52" y="436"/>
                </a:lnTo>
                <a:lnTo>
                  <a:pt x="52" y="436"/>
                </a:lnTo>
                <a:lnTo>
                  <a:pt x="54" y="450"/>
                </a:lnTo>
                <a:lnTo>
                  <a:pt x="54" y="450"/>
                </a:lnTo>
                <a:lnTo>
                  <a:pt x="56" y="460"/>
                </a:lnTo>
                <a:lnTo>
                  <a:pt x="56" y="460"/>
                </a:lnTo>
                <a:lnTo>
                  <a:pt x="58" y="470"/>
                </a:lnTo>
                <a:lnTo>
                  <a:pt x="58" y="470"/>
                </a:lnTo>
                <a:lnTo>
                  <a:pt x="60" y="478"/>
                </a:lnTo>
                <a:lnTo>
                  <a:pt x="60" y="478"/>
                </a:lnTo>
                <a:lnTo>
                  <a:pt x="62" y="484"/>
                </a:lnTo>
                <a:lnTo>
                  <a:pt x="62" y="484"/>
                </a:lnTo>
                <a:lnTo>
                  <a:pt x="64" y="488"/>
                </a:lnTo>
                <a:lnTo>
                  <a:pt x="64" y="488"/>
                </a:lnTo>
                <a:lnTo>
                  <a:pt x="66" y="494"/>
                </a:lnTo>
                <a:lnTo>
                  <a:pt x="66" y="494"/>
                </a:lnTo>
                <a:lnTo>
                  <a:pt x="70" y="502"/>
                </a:lnTo>
                <a:lnTo>
                  <a:pt x="70" y="502"/>
                </a:lnTo>
                <a:lnTo>
                  <a:pt x="70" y="504"/>
                </a:lnTo>
                <a:lnTo>
                  <a:pt x="70" y="504"/>
                </a:lnTo>
                <a:lnTo>
                  <a:pt x="70" y="506"/>
                </a:lnTo>
                <a:lnTo>
                  <a:pt x="70" y="506"/>
                </a:lnTo>
                <a:lnTo>
                  <a:pt x="66" y="512"/>
                </a:lnTo>
                <a:lnTo>
                  <a:pt x="66" y="512"/>
                </a:lnTo>
                <a:lnTo>
                  <a:pt x="64" y="516"/>
                </a:lnTo>
                <a:lnTo>
                  <a:pt x="64" y="516"/>
                </a:lnTo>
                <a:lnTo>
                  <a:pt x="62" y="522"/>
                </a:lnTo>
                <a:lnTo>
                  <a:pt x="62" y="522"/>
                </a:lnTo>
                <a:lnTo>
                  <a:pt x="60" y="528"/>
                </a:lnTo>
                <a:lnTo>
                  <a:pt x="60" y="528"/>
                </a:lnTo>
                <a:lnTo>
                  <a:pt x="58" y="532"/>
                </a:lnTo>
                <a:lnTo>
                  <a:pt x="58" y="532"/>
                </a:lnTo>
                <a:lnTo>
                  <a:pt x="58" y="534"/>
                </a:lnTo>
                <a:lnTo>
                  <a:pt x="58" y="534"/>
                </a:lnTo>
                <a:lnTo>
                  <a:pt x="58" y="538"/>
                </a:lnTo>
                <a:lnTo>
                  <a:pt x="58" y="538"/>
                </a:lnTo>
                <a:lnTo>
                  <a:pt x="60" y="540"/>
                </a:lnTo>
                <a:lnTo>
                  <a:pt x="60" y="540"/>
                </a:lnTo>
                <a:lnTo>
                  <a:pt x="64" y="540"/>
                </a:lnTo>
                <a:lnTo>
                  <a:pt x="64" y="540"/>
                </a:lnTo>
                <a:lnTo>
                  <a:pt x="64" y="542"/>
                </a:lnTo>
                <a:lnTo>
                  <a:pt x="64" y="542"/>
                </a:lnTo>
                <a:lnTo>
                  <a:pt x="62" y="544"/>
                </a:lnTo>
                <a:lnTo>
                  <a:pt x="62" y="544"/>
                </a:lnTo>
                <a:lnTo>
                  <a:pt x="60" y="546"/>
                </a:lnTo>
                <a:lnTo>
                  <a:pt x="60" y="546"/>
                </a:lnTo>
                <a:lnTo>
                  <a:pt x="60" y="548"/>
                </a:lnTo>
                <a:lnTo>
                  <a:pt x="60" y="548"/>
                </a:lnTo>
                <a:lnTo>
                  <a:pt x="58" y="552"/>
                </a:lnTo>
                <a:lnTo>
                  <a:pt x="58" y="552"/>
                </a:lnTo>
                <a:lnTo>
                  <a:pt x="56" y="556"/>
                </a:lnTo>
                <a:lnTo>
                  <a:pt x="56" y="556"/>
                </a:lnTo>
                <a:lnTo>
                  <a:pt x="56" y="556"/>
                </a:lnTo>
                <a:lnTo>
                  <a:pt x="56" y="556"/>
                </a:lnTo>
                <a:lnTo>
                  <a:pt x="56" y="556"/>
                </a:lnTo>
                <a:lnTo>
                  <a:pt x="56" y="556"/>
                </a:lnTo>
                <a:lnTo>
                  <a:pt x="54" y="558"/>
                </a:lnTo>
                <a:lnTo>
                  <a:pt x="54" y="558"/>
                </a:lnTo>
                <a:lnTo>
                  <a:pt x="52" y="560"/>
                </a:lnTo>
                <a:lnTo>
                  <a:pt x="52" y="560"/>
                </a:lnTo>
                <a:lnTo>
                  <a:pt x="50" y="562"/>
                </a:lnTo>
                <a:lnTo>
                  <a:pt x="50" y="562"/>
                </a:lnTo>
                <a:lnTo>
                  <a:pt x="44" y="564"/>
                </a:lnTo>
                <a:lnTo>
                  <a:pt x="44" y="564"/>
                </a:lnTo>
                <a:lnTo>
                  <a:pt x="36" y="566"/>
                </a:lnTo>
                <a:lnTo>
                  <a:pt x="36" y="566"/>
                </a:lnTo>
                <a:lnTo>
                  <a:pt x="30" y="568"/>
                </a:lnTo>
                <a:lnTo>
                  <a:pt x="30" y="568"/>
                </a:lnTo>
                <a:lnTo>
                  <a:pt x="28" y="572"/>
                </a:lnTo>
                <a:lnTo>
                  <a:pt x="28" y="572"/>
                </a:lnTo>
                <a:lnTo>
                  <a:pt x="28" y="572"/>
                </a:lnTo>
                <a:lnTo>
                  <a:pt x="28" y="572"/>
                </a:lnTo>
                <a:lnTo>
                  <a:pt x="26" y="574"/>
                </a:lnTo>
                <a:lnTo>
                  <a:pt x="26" y="574"/>
                </a:lnTo>
                <a:lnTo>
                  <a:pt x="26" y="574"/>
                </a:lnTo>
                <a:lnTo>
                  <a:pt x="26" y="574"/>
                </a:lnTo>
                <a:lnTo>
                  <a:pt x="26" y="576"/>
                </a:lnTo>
                <a:lnTo>
                  <a:pt x="26" y="576"/>
                </a:lnTo>
                <a:lnTo>
                  <a:pt x="26" y="578"/>
                </a:lnTo>
                <a:lnTo>
                  <a:pt x="26" y="578"/>
                </a:lnTo>
                <a:lnTo>
                  <a:pt x="26" y="580"/>
                </a:lnTo>
                <a:lnTo>
                  <a:pt x="26" y="580"/>
                </a:lnTo>
                <a:lnTo>
                  <a:pt x="30" y="582"/>
                </a:lnTo>
                <a:lnTo>
                  <a:pt x="30" y="582"/>
                </a:lnTo>
                <a:lnTo>
                  <a:pt x="34" y="582"/>
                </a:lnTo>
                <a:lnTo>
                  <a:pt x="34" y="582"/>
                </a:lnTo>
                <a:lnTo>
                  <a:pt x="36" y="584"/>
                </a:lnTo>
                <a:lnTo>
                  <a:pt x="36" y="584"/>
                </a:lnTo>
                <a:lnTo>
                  <a:pt x="40" y="584"/>
                </a:lnTo>
                <a:lnTo>
                  <a:pt x="40" y="584"/>
                </a:lnTo>
                <a:lnTo>
                  <a:pt x="44" y="584"/>
                </a:lnTo>
                <a:lnTo>
                  <a:pt x="44" y="584"/>
                </a:lnTo>
                <a:lnTo>
                  <a:pt x="46" y="584"/>
                </a:lnTo>
                <a:lnTo>
                  <a:pt x="46" y="584"/>
                </a:lnTo>
                <a:lnTo>
                  <a:pt x="48" y="584"/>
                </a:lnTo>
                <a:lnTo>
                  <a:pt x="48" y="584"/>
                </a:lnTo>
                <a:lnTo>
                  <a:pt x="50" y="584"/>
                </a:lnTo>
                <a:lnTo>
                  <a:pt x="50" y="584"/>
                </a:lnTo>
                <a:lnTo>
                  <a:pt x="52" y="584"/>
                </a:lnTo>
                <a:lnTo>
                  <a:pt x="52" y="584"/>
                </a:lnTo>
                <a:lnTo>
                  <a:pt x="52" y="584"/>
                </a:lnTo>
                <a:lnTo>
                  <a:pt x="52" y="584"/>
                </a:lnTo>
                <a:lnTo>
                  <a:pt x="54" y="584"/>
                </a:lnTo>
                <a:lnTo>
                  <a:pt x="54" y="584"/>
                </a:lnTo>
                <a:lnTo>
                  <a:pt x="56" y="582"/>
                </a:lnTo>
                <a:lnTo>
                  <a:pt x="56" y="582"/>
                </a:lnTo>
                <a:lnTo>
                  <a:pt x="56" y="584"/>
                </a:lnTo>
                <a:lnTo>
                  <a:pt x="56" y="584"/>
                </a:lnTo>
                <a:lnTo>
                  <a:pt x="58" y="584"/>
                </a:lnTo>
                <a:lnTo>
                  <a:pt x="58" y="584"/>
                </a:lnTo>
                <a:lnTo>
                  <a:pt x="60" y="582"/>
                </a:lnTo>
                <a:lnTo>
                  <a:pt x="60" y="582"/>
                </a:lnTo>
                <a:lnTo>
                  <a:pt x="60" y="582"/>
                </a:lnTo>
                <a:lnTo>
                  <a:pt x="60" y="582"/>
                </a:lnTo>
                <a:lnTo>
                  <a:pt x="62" y="582"/>
                </a:lnTo>
                <a:lnTo>
                  <a:pt x="62" y="582"/>
                </a:lnTo>
                <a:lnTo>
                  <a:pt x="64" y="582"/>
                </a:lnTo>
                <a:lnTo>
                  <a:pt x="64" y="582"/>
                </a:lnTo>
                <a:lnTo>
                  <a:pt x="64" y="582"/>
                </a:lnTo>
                <a:lnTo>
                  <a:pt x="64" y="582"/>
                </a:lnTo>
                <a:lnTo>
                  <a:pt x="66" y="582"/>
                </a:lnTo>
                <a:lnTo>
                  <a:pt x="66" y="582"/>
                </a:lnTo>
                <a:lnTo>
                  <a:pt x="68" y="582"/>
                </a:lnTo>
                <a:lnTo>
                  <a:pt x="68" y="582"/>
                </a:lnTo>
                <a:lnTo>
                  <a:pt x="68" y="582"/>
                </a:lnTo>
                <a:lnTo>
                  <a:pt x="68" y="582"/>
                </a:lnTo>
                <a:lnTo>
                  <a:pt x="70" y="582"/>
                </a:lnTo>
                <a:lnTo>
                  <a:pt x="70" y="582"/>
                </a:lnTo>
                <a:lnTo>
                  <a:pt x="72" y="580"/>
                </a:lnTo>
                <a:lnTo>
                  <a:pt x="72" y="580"/>
                </a:lnTo>
                <a:lnTo>
                  <a:pt x="72" y="580"/>
                </a:lnTo>
                <a:lnTo>
                  <a:pt x="72" y="580"/>
                </a:lnTo>
                <a:lnTo>
                  <a:pt x="76" y="578"/>
                </a:lnTo>
                <a:lnTo>
                  <a:pt x="76" y="578"/>
                </a:lnTo>
                <a:lnTo>
                  <a:pt x="86" y="576"/>
                </a:lnTo>
                <a:lnTo>
                  <a:pt x="86" y="576"/>
                </a:lnTo>
                <a:lnTo>
                  <a:pt x="88" y="576"/>
                </a:lnTo>
                <a:lnTo>
                  <a:pt x="88" y="576"/>
                </a:lnTo>
                <a:lnTo>
                  <a:pt x="92" y="578"/>
                </a:lnTo>
                <a:lnTo>
                  <a:pt x="92" y="578"/>
                </a:lnTo>
                <a:lnTo>
                  <a:pt x="94" y="578"/>
                </a:lnTo>
                <a:lnTo>
                  <a:pt x="94" y="578"/>
                </a:lnTo>
                <a:lnTo>
                  <a:pt x="98" y="578"/>
                </a:lnTo>
                <a:lnTo>
                  <a:pt x="98" y="578"/>
                </a:lnTo>
                <a:lnTo>
                  <a:pt x="100" y="578"/>
                </a:lnTo>
                <a:lnTo>
                  <a:pt x="100" y="578"/>
                </a:lnTo>
                <a:lnTo>
                  <a:pt x="100" y="578"/>
                </a:lnTo>
                <a:lnTo>
                  <a:pt x="100" y="578"/>
                </a:lnTo>
                <a:lnTo>
                  <a:pt x="102" y="578"/>
                </a:lnTo>
                <a:lnTo>
                  <a:pt x="102" y="578"/>
                </a:lnTo>
                <a:lnTo>
                  <a:pt x="104" y="578"/>
                </a:lnTo>
                <a:lnTo>
                  <a:pt x="104" y="578"/>
                </a:lnTo>
                <a:lnTo>
                  <a:pt x="104" y="578"/>
                </a:lnTo>
                <a:lnTo>
                  <a:pt x="104" y="578"/>
                </a:lnTo>
                <a:lnTo>
                  <a:pt x="106" y="578"/>
                </a:lnTo>
                <a:lnTo>
                  <a:pt x="106" y="578"/>
                </a:lnTo>
                <a:lnTo>
                  <a:pt x="108" y="576"/>
                </a:lnTo>
                <a:lnTo>
                  <a:pt x="108" y="576"/>
                </a:lnTo>
                <a:lnTo>
                  <a:pt x="108" y="576"/>
                </a:lnTo>
                <a:lnTo>
                  <a:pt x="108" y="576"/>
                </a:lnTo>
                <a:lnTo>
                  <a:pt x="110" y="576"/>
                </a:lnTo>
                <a:lnTo>
                  <a:pt x="110" y="576"/>
                </a:lnTo>
                <a:lnTo>
                  <a:pt x="112" y="576"/>
                </a:lnTo>
                <a:lnTo>
                  <a:pt x="112" y="576"/>
                </a:lnTo>
                <a:lnTo>
                  <a:pt x="114" y="574"/>
                </a:lnTo>
                <a:lnTo>
                  <a:pt x="114" y="574"/>
                </a:lnTo>
                <a:lnTo>
                  <a:pt x="114" y="574"/>
                </a:lnTo>
                <a:lnTo>
                  <a:pt x="114" y="574"/>
                </a:lnTo>
                <a:lnTo>
                  <a:pt x="114" y="568"/>
                </a:lnTo>
                <a:lnTo>
                  <a:pt x="114" y="568"/>
                </a:lnTo>
                <a:lnTo>
                  <a:pt x="112" y="564"/>
                </a:lnTo>
                <a:lnTo>
                  <a:pt x="112" y="564"/>
                </a:lnTo>
                <a:lnTo>
                  <a:pt x="112" y="564"/>
                </a:lnTo>
                <a:lnTo>
                  <a:pt x="112" y="564"/>
                </a:lnTo>
                <a:lnTo>
                  <a:pt x="112" y="562"/>
                </a:lnTo>
                <a:lnTo>
                  <a:pt x="112" y="562"/>
                </a:lnTo>
                <a:lnTo>
                  <a:pt x="112" y="560"/>
                </a:lnTo>
                <a:lnTo>
                  <a:pt x="112" y="560"/>
                </a:lnTo>
                <a:lnTo>
                  <a:pt x="112" y="558"/>
                </a:lnTo>
                <a:lnTo>
                  <a:pt x="112" y="558"/>
                </a:lnTo>
                <a:lnTo>
                  <a:pt x="112" y="556"/>
                </a:lnTo>
                <a:lnTo>
                  <a:pt x="112" y="556"/>
                </a:lnTo>
                <a:lnTo>
                  <a:pt x="112" y="552"/>
                </a:lnTo>
                <a:lnTo>
                  <a:pt x="112" y="552"/>
                </a:lnTo>
                <a:lnTo>
                  <a:pt x="112" y="550"/>
                </a:lnTo>
                <a:lnTo>
                  <a:pt x="112" y="550"/>
                </a:lnTo>
                <a:lnTo>
                  <a:pt x="112" y="550"/>
                </a:lnTo>
                <a:lnTo>
                  <a:pt x="112" y="550"/>
                </a:lnTo>
                <a:lnTo>
                  <a:pt x="112" y="550"/>
                </a:lnTo>
                <a:lnTo>
                  <a:pt x="112" y="550"/>
                </a:lnTo>
                <a:lnTo>
                  <a:pt x="116" y="546"/>
                </a:lnTo>
                <a:lnTo>
                  <a:pt x="116" y="546"/>
                </a:lnTo>
                <a:lnTo>
                  <a:pt x="118" y="542"/>
                </a:lnTo>
                <a:lnTo>
                  <a:pt x="118" y="542"/>
                </a:lnTo>
                <a:lnTo>
                  <a:pt x="120" y="538"/>
                </a:lnTo>
                <a:lnTo>
                  <a:pt x="120" y="538"/>
                </a:lnTo>
                <a:lnTo>
                  <a:pt x="120" y="536"/>
                </a:lnTo>
                <a:lnTo>
                  <a:pt x="120" y="536"/>
                </a:lnTo>
                <a:lnTo>
                  <a:pt x="120" y="532"/>
                </a:lnTo>
                <a:lnTo>
                  <a:pt x="120" y="532"/>
                </a:lnTo>
                <a:lnTo>
                  <a:pt x="116" y="524"/>
                </a:lnTo>
                <a:lnTo>
                  <a:pt x="116" y="524"/>
                </a:lnTo>
                <a:lnTo>
                  <a:pt x="112" y="518"/>
                </a:lnTo>
                <a:lnTo>
                  <a:pt x="112" y="518"/>
                </a:lnTo>
                <a:lnTo>
                  <a:pt x="110" y="514"/>
                </a:lnTo>
                <a:lnTo>
                  <a:pt x="110" y="514"/>
                </a:lnTo>
                <a:lnTo>
                  <a:pt x="108" y="512"/>
                </a:lnTo>
                <a:lnTo>
                  <a:pt x="108" y="512"/>
                </a:lnTo>
                <a:lnTo>
                  <a:pt x="108" y="510"/>
                </a:lnTo>
                <a:lnTo>
                  <a:pt x="108" y="510"/>
                </a:lnTo>
                <a:lnTo>
                  <a:pt x="108" y="508"/>
                </a:lnTo>
                <a:lnTo>
                  <a:pt x="108" y="508"/>
                </a:lnTo>
                <a:lnTo>
                  <a:pt x="110" y="500"/>
                </a:lnTo>
                <a:lnTo>
                  <a:pt x="110" y="500"/>
                </a:lnTo>
                <a:lnTo>
                  <a:pt x="110" y="488"/>
                </a:lnTo>
                <a:lnTo>
                  <a:pt x="110" y="488"/>
                </a:lnTo>
                <a:lnTo>
                  <a:pt x="110" y="480"/>
                </a:lnTo>
                <a:lnTo>
                  <a:pt x="110" y="480"/>
                </a:lnTo>
                <a:lnTo>
                  <a:pt x="110" y="476"/>
                </a:lnTo>
                <a:lnTo>
                  <a:pt x="110" y="476"/>
                </a:lnTo>
                <a:lnTo>
                  <a:pt x="110" y="468"/>
                </a:lnTo>
                <a:lnTo>
                  <a:pt x="110" y="468"/>
                </a:lnTo>
                <a:lnTo>
                  <a:pt x="110" y="466"/>
                </a:lnTo>
                <a:lnTo>
                  <a:pt x="110" y="466"/>
                </a:lnTo>
                <a:lnTo>
                  <a:pt x="110" y="464"/>
                </a:lnTo>
                <a:lnTo>
                  <a:pt x="110" y="464"/>
                </a:lnTo>
                <a:lnTo>
                  <a:pt x="110" y="456"/>
                </a:lnTo>
                <a:lnTo>
                  <a:pt x="110" y="456"/>
                </a:lnTo>
                <a:lnTo>
                  <a:pt x="108" y="444"/>
                </a:lnTo>
                <a:lnTo>
                  <a:pt x="108" y="444"/>
                </a:lnTo>
                <a:lnTo>
                  <a:pt x="108" y="438"/>
                </a:lnTo>
                <a:lnTo>
                  <a:pt x="108" y="438"/>
                </a:lnTo>
                <a:lnTo>
                  <a:pt x="108" y="434"/>
                </a:lnTo>
                <a:lnTo>
                  <a:pt x="108" y="434"/>
                </a:lnTo>
                <a:lnTo>
                  <a:pt x="108" y="430"/>
                </a:lnTo>
                <a:lnTo>
                  <a:pt x="108" y="430"/>
                </a:lnTo>
                <a:lnTo>
                  <a:pt x="110" y="422"/>
                </a:lnTo>
                <a:lnTo>
                  <a:pt x="110" y="422"/>
                </a:lnTo>
                <a:lnTo>
                  <a:pt x="110" y="416"/>
                </a:lnTo>
                <a:lnTo>
                  <a:pt x="110" y="416"/>
                </a:lnTo>
                <a:lnTo>
                  <a:pt x="110" y="410"/>
                </a:lnTo>
                <a:lnTo>
                  <a:pt x="110" y="410"/>
                </a:lnTo>
                <a:lnTo>
                  <a:pt x="110" y="402"/>
                </a:lnTo>
                <a:lnTo>
                  <a:pt x="110" y="402"/>
                </a:lnTo>
                <a:lnTo>
                  <a:pt x="110" y="396"/>
                </a:lnTo>
                <a:lnTo>
                  <a:pt x="110" y="396"/>
                </a:lnTo>
                <a:lnTo>
                  <a:pt x="108" y="392"/>
                </a:lnTo>
                <a:lnTo>
                  <a:pt x="108" y="392"/>
                </a:lnTo>
                <a:lnTo>
                  <a:pt x="108" y="386"/>
                </a:lnTo>
                <a:lnTo>
                  <a:pt x="108" y="386"/>
                </a:lnTo>
                <a:lnTo>
                  <a:pt x="108" y="382"/>
                </a:lnTo>
                <a:lnTo>
                  <a:pt x="108" y="382"/>
                </a:lnTo>
                <a:lnTo>
                  <a:pt x="108" y="382"/>
                </a:lnTo>
                <a:lnTo>
                  <a:pt x="108" y="382"/>
                </a:lnTo>
                <a:lnTo>
                  <a:pt x="108" y="384"/>
                </a:lnTo>
                <a:lnTo>
                  <a:pt x="108" y="384"/>
                </a:lnTo>
                <a:lnTo>
                  <a:pt x="110" y="388"/>
                </a:lnTo>
                <a:lnTo>
                  <a:pt x="110" y="388"/>
                </a:lnTo>
                <a:lnTo>
                  <a:pt x="110" y="394"/>
                </a:lnTo>
                <a:lnTo>
                  <a:pt x="110" y="394"/>
                </a:lnTo>
                <a:lnTo>
                  <a:pt x="112" y="396"/>
                </a:lnTo>
                <a:lnTo>
                  <a:pt x="112" y="396"/>
                </a:lnTo>
                <a:lnTo>
                  <a:pt x="112" y="400"/>
                </a:lnTo>
                <a:lnTo>
                  <a:pt x="112" y="400"/>
                </a:lnTo>
                <a:lnTo>
                  <a:pt x="114" y="406"/>
                </a:lnTo>
                <a:lnTo>
                  <a:pt x="114" y="406"/>
                </a:lnTo>
                <a:lnTo>
                  <a:pt x="114" y="410"/>
                </a:lnTo>
                <a:lnTo>
                  <a:pt x="114" y="410"/>
                </a:lnTo>
                <a:lnTo>
                  <a:pt x="116" y="416"/>
                </a:lnTo>
                <a:lnTo>
                  <a:pt x="116" y="416"/>
                </a:lnTo>
                <a:lnTo>
                  <a:pt x="118" y="420"/>
                </a:lnTo>
                <a:lnTo>
                  <a:pt x="118" y="420"/>
                </a:lnTo>
                <a:lnTo>
                  <a:pt x="118" y="426"/>
                </a:lnTo>
                <a:lnTo>
                  <a:pt x="118" y="426"/>
                </a:lnTo>
                <a:lnTo>
                  <a:pt x="118" y="430"/>
                </a:lnTo>
                <a:lnTo>
                  <a:pt x="118" y="430"/>
                </a:lnTo>
                <a:lnTo>
                  <a:pt x="118" y="434"/>
                </a:lnTo>
                <a:lnTo>
                  <a:pt x="118" y="434"/>
                </a:lnTo>
                <a:lnTo>
                  <a:pt x="120" y="438"/>
                </a:lnTo>
                <a:lnTo>
                  <a:pt x="120" y="438"/>
                </a:lnTo>
                <a:lnTo>
                  <a:pt x="120" y="442"/>
                </a:lnTo>
                <a:lnTo>
                  <a:pt x="120" y="442"/>
                </a:lnTo>
                <a:lnTo>
                  <a:pt x="120" y="448"/>
                </a:lnTo>
                <a:lnTo>
                  <a:pt x="120" y="448"/>
                </a:lnTo>
                <a:lnTo>
                  <a:pt x="120" y="452"/>
                </a:lnTo>
                <a:lnTo>
                  <a:pt x="120" y="452"/>
                </a:lnTo>
                <a:lnTo>
                  <a:pt x="120" y="454"/>
                </a:lnTo>
                <a:lnTo>
                  <a:pt x="120" y="454"/>
                </a:lnTo>
                <a:lnTo>
                  <a:pt x="122" y="460"/>
                </a:lnTo>
                <a:lnTo>
                  <a:pt x="122" y="460"/>
                </a:lnTo>
                <a:lnTo>
                  <a:pt x="122" y="464"/>
                </a:lnTo>
                <a:lnTo>
                  <a:pt x="122" y="464"/>
                </a:lnTo>
                <a:lnTo>
                  <a:pt x="122" y="468"/>
                </a:lnTo>
                <a:lnTo>
                  <a:pt x="122" y="468"/>
                </a:lnTo>
                <a:lnTo>
                  <a:pt x="122" y="470"/>
                </a:lnTo>
                <a:lnTo>
                  <a:pt x="122" y="470"/>
                </a:lnTo>
                <a:lnTo>
                  <a:pt x="124" y="478"/>
                </a:lnTo>
                <a:lnTo>
                  <a:pt x="124" y="478"/>
                </a:lnTo>
                <a:lnTo>
                  <a:pt x="124" y="490"/>
                </a:lnTo>
                <a:lnTo>
                  <a:pt x="124" y="490"/>
                </a:lnTo>
                <a:lnTo>
                  <a:pt x="124" y="500"/>
                </a:lnTo>
                <a:lnTo>
                  <a:pt x="124" y="500"/>
                </a:lnTo>
                <a:lnTo>
                  <a:pt x="128" y="514"/>
                </a:lnTo>
                <a:lnTo>
                  <a:pt x="128" y="514"/>
                </a:lnTo>
                <a:lnTo>
                  <a:pt x="130" y="522"/>
                </a:lnTo>
                <a:lnTo>
                  <a:pt x="130" y="522"/>
                </a:lnTo>
                <a:lnTo>
                  <a:pt x="132" y="528"/>
                </a:lnTo>
                <a:lnTo>
                  <a:pt x="132" y="528"/>
                </a:lnTo>
                <a:lnTo>
                  <a:pt x="134" y="534"/>
                </a:lnTo>
                <a:lnTo>
                  <a:pt x="134" y="534"/>
                </a:lnTo>
                <a:lnTo>
                  <a:pt x="136" y="536"/>
                </a:lnTo>
                <a:lnTo>
                  <a:pt x="136" y="536"/>
                </a:lnTo>
                <a:lnTo>
                  <a:pt x="140" y="540"/>
                </a:lnTo>
                <a:lnTo>
                  <a:pt x="140" y="540"/>
                </a:lnTo>
                <a:lnTo>
                  <a:pt x="140" y="540"/>
                </a:lnTo>
                <a:lnTo>
                  <a:pt x="140" y="540"/>
                </a:lnTo>
                <a:lnTo>
                  <a:pt x="140" y="542"/>
                </a:lnTo>
                <a:lnTo>
                  <a:pt x="140" y="542"/>
                </a:lnTo>
                <a:lnTo>
                  <a:pt x="136" y="544"/>
                </a:lnTo>
                <a:lnTo>
                  <a:pt x="136" y="544"/>
                </a:lnTo>
                <a:lnTo>
                  <a:pt x="134" y="546"/>
                </a:lnTo>
                <a:lnTo>
                  <a:pt x="134" y="546"/>
                </a:lnTo>
                <a:lnTo>
                  <a:pt x="132" y="552"/>
                </a:lnTo>
                <a:lnTo>
                  <a:pt x="132" y="552"/>
                </a:lnTo>
                <a:lnTo>
                  <a:pt x="130" y="554"/>
                </a:lnTo>
                <a:lnTo>
                  <a:pt x="130" y="554"/>
                </a:lnTo>
                <a:lnTo>
                  <a:pt x="128" y="558"/>
                </a:lnTo>
                <a:lnTo>
                  <a:pt x="128" y="558"/>
                </a:lnTo>
                <a:lnTo>
                  <a:pt x="130" y="562"/>
                </a:lnTo>
                <a:lnTo>
                  <a:pt x="130" y="562"/>
                </a:lnTo>
                <a:lnTo>
                  <a:pt x="132" y="564"/>
                </a:lnTo>
                <a:lnTo>
                  <a:pt x="132" y="564"/>
                </a:lnTo>
                <a:lnTo>
                  <a:pt x="134" y="566"/>
                </a:lnTo>
                <a:lnTo>
                  <a:pt x="134" y="566"/>
                </a:lnTo>
                <a:lnTo>
                  <a:pt x="136" y="568"/>
                </a:lnTo>
                <a:lnTo>
                  <a:pt x="136" y="568"/>
                </a:lnTo>
                <a:lnTo>
                  <a:pt x="138" y="572"/>
                </a:lnTo>
                <a:lnTo>
                  <a:pt x="138" y="572"/>
                </a:lnTo>
                <a:lnTo>
                  <a:pt x="140" y="572"/>
                </a:lnTo>
                <a:lnTo>
                  <a:pt x="140" y="572"/>
                </a:lnTo>
                <a:lnTo>
                  <a:pt x="142" y="576"/>
                </a:lnTo>
                <a:lnTo>
                  <a:pt x="142" y="576"/>
                </a:lnTo>
                <a:lnTo>
                  <a:pt x="144" y="578"/>
                </a:lnTo>
                <a:lnTo>
                  <a:pt x="144" y="578"/>
                </a:lnTo>
                <a:lnTo>
                  <a:pt x="144" y="578"/>
                </a:lnTo>
                <a:lnTo>
                  <a:pt x="144" y="578"/>
                </a:lnTo>
                <a:lnTo>
                  <a:pt x="142" y="582"/>
                </a:lnTo>
                <a:lnTo>
                  <a:pt x="142" y="582"/>
                </a:lnTo>
                <a:lnTo>
                  <a:pt x="142" y="588"/>
                </a:lnTo>
                <a:lnTo>
                  <a:pt x="142" y="588"/>
                </a:lnTo>
                <a:lnTo>
                  <a:pt x="142" y="588"/>
                </a:lnTo>
                <a:lnTo>
                  <a:pt x="142" y="588"/>
                </a:lnTo>
                <a:lnTo>
                  <a:pt x="142" y="590"/>
                </a:lnTo>
                <a:lnTo>
                  <a:pt x="142" y="590"/>
                </a:lnTo>
                <a:lnTo>
                  <a:pt x="142" y="590"/>
                </a:lnTo>
                <a:lnTo>
                  <a:pt x="142" y="590"/>
                </a:lnTo>
                <a:lnTo>
                  <a:pt x="140" y="594"/>
                </a:lnTo>
                <a:lnTo>
                  <a:pt x="140" y="594"/>
                </a:lnTo>
                <a:lnTo>
                  <a:pt x="140" y="598"/>
                </a:lnTo>
                <a:lnTo>
                  <a:pt x="140" y="598"/>
                </a:lnTo>
                <a:lnTo>
                  <a:pt x="142" y="600"/>
                </a:lnTo>
                <a:lnTo>
                  <a:pt x="142" y="600"/>
                </a:lnTo>
                <a:lnTo>
                  <a:pt x="146" y="600"/>
                </a:lnTo>
                <a:lnTo>
                  <a:pt x="146" y="600"/>
                </a:lnTo>
                <a:lnTo>
                  <a:pt x="150" y="600"/>
                </a:lnTo>
                <a:lnTo>
                  <a:pt x="150" y="600"/>
                </a:lnTo>
                <a:lnTo>
                  <a:pt x="164" y="600"/>
                </a:lnTo>
                <a:lnTo>
                  <a:pt x="164" y="600"/>
                </a:lnTo>
                <a:lnTo>
                  <a:pt x="174" y="598"/>
                </a:lnTo>
                <a:lnTo>
                  <a:pt x="174" y="598"/>
                </a:lnTo>
                <a:lnTo>
                  <a:pt x="178" y="596"/>
                </a:lnTo>
                <a:lnTo>
                  <a:pt x="178" y="596"/>
                </a:lnTo>
                <a:lnTo>
                  <a:pt x="180" y="594"/>
                </a:lnTo>
                <a:lnTo>
                  <a:pt x="180" y="594"/>
                </a:lnTo>
                <a:lnTo>
                  <a:pt x="180" y="590"/>
                </a:lnTo>
                <a:lnTo>
                  <a:pt x="180" y="590"/>
                </a:lnTo>
                <a:lnTo>
                  <a:pt x="178" y="586"/>
                </a:lnTo>
                <a:lnTo>
                  <a:pt x="178" y="586"/>
                </a:lnTo>
                <a:lnTo>
                  <a:pt x="178" y="584"/>
                </a:lnTo>
                <a:lnTo>
                  <a:pt x="178" y="584"/>
                </a:lnTo>
                <a:lnTo>
                  <a:pt x="178" y="578"/>
                </a:lnTo>
                <a:lnTo>
                  <a:pt x="178" y="578"/>
                </a:lnTo>
                <a:lnTo>
                  <a:pt x="178" y="578"/>
                </a:lnTo>
                <a:lnTo>
                  <a:pt x="178" y="578"/>
                </a:lnTo>
                <a:lnTo>
                  <a:pt x="176" y="576"/>
                </a:lnTo>
                <a:lnTo>
                  <a:pt x="176" y="576"/>
                </a:lnTo>
                <a:lnTo>
                  <a:pt x="178" y="574"/>
                </a:lnTo>
                <a:lnTo>
                  <a:pt x="178" y="574"/>
                </a:lnTo>
                <a:lnTo>
                  <a:pt x="178" y="574"/>
                </a:lnTo>
                <a:lnTo>
                  <a:pt x="178" y="574"/>
                </a:lnTo>
                <a:lnTo>
                  <a:pt x="180" y="568"/>
                </a:lnTo>
                <a:lnTo>
                  <a:pt x="180" y="568"/>
                </a:lnTo>
                <a:lnTo>
                  <a:pt x="180" y="566"/>
                </a:lnTo>
                <a:lnTo>
                  <a:pt x="180" y="566"/>
                </a:lnTo>
                <a:lnTo>
                  <a:pt x="182" y="564"/>
                </a:lnTo>
                <a:lnTo>
                  <a:pt x="182" y="564"/>
                </a:lnTo>
                <a:lnTo>
                  <a:pt x="182" y="562"/>
                </a:lnTo>
                <a:lnTo>
                  <a:pt x="182" y="562"/>
                </a:lnTo>
                <a:lnTo>
                  <a:pt x="184" y="558"/>
                </a:lnTo>
                <a:lnTo>
                  <a:pt x="184" y="558"/>
                </a:lnTo>
                <a:lnTo>
                  <a:pt x="186" y="556"/>
                </a:lnTo>
                <a:lnTo>
                  <a:pt x="186" y="556"/>
                </a:lnTo>
                <a:lnTo>
                  <a:pt x="186" y="554"/>
                </a:lnTo>
                <a:lnTo>
                  <a:pt x="186" y="554"/>
                </a:lnTo>
                <a:lnTo>
                  <a:pt x="186" y="552"/>
                </a:lnTo>
                <a:lnTo>
                  <a:pt x="186" y="5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17230" y="42672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04415" y="20574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38015" y="41910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5386867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2472842" y="409850"/>
            <a:ext cx="3886200" cy="3886200"/>
          </a:xfrm>
          <a:prstGeom prst="quadArrowCallout">
            <a:avLst/>
          </a:prstGeom>
          <a:effectLst>
            <a:outerShdw blurRad="1397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 fov="6300000"/>
            <a:lightRig rig="contrasting" dir="t"/>
          </a:scene3d>
          <a:sp3d extrusionH="317500" prstMaterial="dkEdge">
            <a:bevelT prst="relaxedInset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6642" y="1933850"/>
            <a:ext cx="2438400" cy="140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39642" y="638450"/>
            <a:ext cx="1778938" cy="102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6842" y="1857650"/>
            <a:ext cx="2438400" cy="140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30042" y="4600850"/>
            <a:ext cx="2965970" cy="171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073042" y="25745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1</a:t>
            </a:r>
            <a:endParaRPr lang="en-US" sz="5400" b="1" dirty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4842" y="1419321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2</a:t>
            </a:r>
            <a:endParaRPr lang="en-US" sz="7200" b="1" dirty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4803" y="411561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3</a:t>
            </a:r>
            <a:endParaRPr lang="en-US" sz="8000" b="1" dirty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699" y="1343121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4</a:t>
            </a:r>
            <a:endParaRPr lang="en-US" sz="7200" b="1" dirty="0"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242" y="867050"/>
            <a:ext cx="1648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7642" y="330545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042" y="315305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7042" y="5439050"/>
            <a:ext cx="223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Your text here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7242" y="2086250"/>
            <a:ext cx="184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AGENDA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257800"/>
            <a:ext cx="9144000" cy="99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4670941" y="-759211"/>
            <a:ext cx="13952" cy="5426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670941" y="155189"/>
            <a:ext cx="13952" cy="5426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670941" y="1145789"/>
            <a:ext cx="13952" cy="5426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670941" y="2136389"/>
            <a:ext cx="13952" cy="5426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Points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547153" y="5105400"/>
            <a:ext cx="533400" cy="1524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7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1676400" y="1718696"/>
            <a:ext cx="304800" cy="3886200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36"/>
          <p:cNvGrpSpPr>
            <a:grpSpLocks noChangeAspect="1"/>
          </p:cNvGrpSpPr>
          <p:nvPr/>
        </p:nvGrpSpPr>
        <p:grpSpPr>
          <a:xfrm>
            <a:off x="1578682" y="1600199"/>
            <a:ext cx="480060" cy="451801"/>
            <a:chOff x="2667000" y="2514600"/>
            <a:chExt cx="990600" cy="1158740"/>
          </a:xfrm>
        </p:grpSpPr>
        <p:sp>
          <p:nvSpPr>
            <p:cNvPr id="6" name="Ellipse 99"/>
            <p:cNvSpPr/>
            <p:nvPr/>
          </p:nvSpPr>
          <p:spPr bwMode="auto">
            <a:xfrm>
              <a:off x="2667000" y="2514600"/>
              <a:ext cx="990600" cy="115874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7" name="Ellipse 100"/>
            <p:cNvSpPr>
              <a:spLocks noChangeArrowheads="1"/>
            </p:cNvSpPr>
            <p:nvPr/>
          </p:nvSpPr>
          <p:spPr bwMode="auto">
            <a:xfrm>
              <a:off x="2799926" y="2552282"/>
              <a:ext cx="728980" cy="62570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8" name="Group 36"/>
          <p:cNvGrpSpPr>
            <a:grpSpLocks noChangeAspect="1"/>
          </p:cNvGrpSpPr>
          <p:nvPr/>
        </p:nvGrpSpPr>
        <p:grpSpPr>
          <a:xfrm>
            <a:off x="1578682" y="2567199"/>
            <a:ext cx="480060" cy="451801"/>
            <a:chOff x="2667000" y="2514600"/>
            <a:chExt cx="990600" cy="1158740"/>
          </a:xfrm>
        </p:grpSpPr>
        <p:sp>
          <p:nvSpPr>
            <p:cNvPr id="10" name="Ellipse 99"/>
            <p:cNvSpPr/>
            <p:nvPr/>
          </p:nvSpPr>
          <p:spPr bwMode="auto">
            <a:xfrm>
              <a:off x="2667000" y="2514600"/>
              <a:ext cx="990600" cy="115874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1" name="Ellipse 100"/>
            <p:cNvSpPr>
              <a:spLocks noChangeArrowheads="1"/>
            </p:cNvSpPr>
            <p:nvPr/>
          </p:nvSpPr>
          <p:spPr bwMode="auto">
            <a:xfrm>
              <a:off x="2799926" y="2552282"/>
              <a:ext cx="728980" cy="62570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9" name="Group 36"/>
          <p:cNvGrpSpPr>
            <a:grpSpLocks noChangeAspect="1"/>
          </p:cNvGrpSpPr>
          <p:nvPr/>
        </p:nvGrpSpPr>
        <p:grpSpPr>
          <a:xfrm>
            <a:off x="1578682" y="3534199"/>
            <a:ext cx="480060" cy="451801"/>
            <a:chOff x="2667000" y="2514600"/>
            <a:chExt cx="990600" cy="1158740"/>
          </a:xfrm>
        </p:grpSpPr>
        <p:sp>
          <p:nvSpPr>
            <p:cNvPr id="14" name="Ellipse 99"/>
            <p:cNvSpPr/>
            <p:nvPr/>
          </p:nvSpPr>
          <p:spPr bwMode="auto">
            <a:xfrm>
              <a:off x="2667000" y="2514600"/>
              <a:ext cx="990600" cy="115874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5" name="Ellipse 100"/>
            <p:cNvSpPr>
              <a:spLocks noChangeArrowheads="1"/>
            </p:cNvSpPr>
            <p:nvPr/>
          </p:nvSpPr>
          <p:spPr bwMode="auto">
            <a:xfrm>
              <a:off x="2799926" y="2552282"/>
              <a:ext cx="728980" cy="62570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12" name="Group 36"/>
          <p:cNvGrpSpPr>
            <a:grpSpLocks noChangeAspect="1"/>
          </p:cNvGrpSpPr>
          <p:nvPr/>
        </p:nvGrpSpPr>
        <p:grpSpPr>
          <a:xfrm>
            <a:off x="1578682" y="4501198"/>
            <a:ext cx="480060" cy="451801"/>
            <a:chOff x="2667000" y="2514600"/>
            <a:chExt cx="990600" cy="1158740"/>
          </a:xfrm>
        </p:grpSpPr>
        <p:sp>
          <p:nvSpPr>
            <p:cNvPr id="18" name="Ellipse 99"/>
            <p:cNvSpPr/>
            <p:nvPr/>
          </p:nvSpPr>
          <p:spPr bwMode="auto">
            <a:xfrm>
              <a:off x="2667000" y="2514600"/>
              <a:ext cx="990600" cy="115874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9" name="Ellipse 100"/>
            <p:cNvSpPr>
              <a:spLocks noChangeArrowheads="1"/>
            </p:cNvSpPr>
            <p:nvPr/>
          </p:nvSpPr>
          <p:spPr bwMode="auto">
            <a:xfrm>
              <a:off x="2799926" y="2552282"/>
              <a:ext cx="728980" cy="62570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27868" y="1552700"/>
            <a:ext cx="3840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27868" y="2467100"/>
            <a:ext cx="3840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27868" y="3469575"/>
            <a:ext cx="3840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27868" y="4460175"/>
            <a:ext cx="3840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Franklin Gothic Medium Cond" pitchFamily="34" charset="0"/>
              </a:rPr>
              <a:t>Presentation Agenda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1600200" y="1700366"/>
            <a:ext cx="5638800" cy="1600200"/>
            <a:chOff x="1981200" y="2438400"/>
            <a:chExt cx="5638800" cy="1600200"/>
          </a:xfrm>
        </p:grpSpPr>
        <p:sp>
          <p:nvSpPr>
            <p:cNvPr id="5" name="Rectangle 4"/>
            <p:cNvSpPr/>
            <p:nvPr/>
          </p:nvSpPr>
          <p:spPr>
            <a:xfrm>
              <a:off x="1981200" y="2743200"/>
              <a:ext cx="5638800" cy="1295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perspectiveRelaxed"/>
              <a:lightRig rig="sof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981200" y="2438400"/>
              <a:ext cx="1905000" cy="1295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perspectiveRelaxed">
                <a:rot lat="18292518" lon="526051" rev="21167327"/>
              </a:camera>
              <a:lightRig rig="threePt" dir="t"/>
            </a:scene3d>
            <a:sp3d extrusionH="317500" prstMaterial="soft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  <a:latin typeface="Calibri" pitchFamily="34" charset="0"/>
                </a:rPr>
                <a:t>1</a:t>
              </a:r>
              <a:endParaRPr lang="en-US" sz="5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71600" y="2843367"/>
            <a:ext cx="6172200" cy="1751570"/>
            <a:chOff x="1981200" y="2438400"/>
            <a:chExt cx="5638800" cy="1600200"/>
          </a:xfrm>
        </p:grpSpPr>
        <p:sp>
          <p:nvSpPr>
            <p:cNvPr id="8" name="Rectangle 7"/>
            <p:cNvSpPr/>
            <p:nvPr/>
          </p:nvSpPr>
          <p:spPr>
            <a:xfrm>
              <a:off x="1981200" y="2743200"/>
              <a:ext cx="5638800" cy="1295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perspectiveRelaxed"/>
              <a:lightRig rig="sof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81200" y="2438400"/>
              <a:ext cx="1905000" cy="1295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perspectiveRelaxed">
                <a:rot lat="18292518" lon="526051" rev="21167327"/>
              </a:camera>
              <a:lightRig rig="threePt" dir="t"/>
            </a:scene3d>
            <a:sp3d extrusionH="317500" prstMaterial="soft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chemeClr val="tx1"/>
                  </a:solidFill>
                  <a:latin typeface="Calibri" pitchFamily="34" charset="0"/>
                </a:rPr>
                <a:t>2</a:t>
              </a:r>
              <a:endParaRPr lang="en-US" sz="60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1066800" y="4138767"/>
            <a:ext cx="6781800" cy="1728633"/>
            <a:chOff x="1981200" y="2438400"/>
            <a:chExt cx="5638800" cy="1600200"/>
          </a:xfrm>
        </p:grpSpPr>
        <p:sp>
          <p:nvSpPr>
            <p:cNvPr id="11" name="Rectangle 10"/>
            <p:cNvSpPr/>
            <p:nvPr/>
          </p:nvSpPr>
          <p:spPr>
            <a:xfrm>
              <a:off x="1981200" y="2743200"/>
              <a:ext cx="5638800" cy="1295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perspectiveRelaxed"/>
              <a:lightRig rig="sof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1200" y="2438400"/>
              <a:ext cx="1905000" cy="1295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perspectiveRelaxed">
                <a:rot lat="18292518" lon="526051" rev="21167327"/>
              </a:camera>
              <a:lightRig rig="threePt" dir="t"/>
            </a:scene3d>
            <a:sp3d extrusionH="317500" prstMaterial="soft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smtClean="0">
                  <a:solidFill>
                    <a:schemeClr val="tx1"/>
                  </a:solidFill>
                  <a:latin typeface="Calibri" pitchFamily="34" charset="0"/>
                </a:rPr>
                <a:t>3</a:t>
              </a:r>
              <a:endParaRPr lang="en-US" sz="7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81400" y="2386166"/>
            <a:ext cx="370954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2400" dirty="0" smtClean="0">
                <a:latin typeface="Calibri" pitchFamily="34" charset="0"/>
              </a:rPr>
              <a:t>Please enter your text here.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2640" y="3681566"/>
            <a:ext cx="4001160" cy="4924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Please enter your text here. </a:t>
            </a:r>
            <a:endParaRPr lang="en-US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4900766"/>
            <a:ext cx="429598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2800" dirty="0" smtClean="0">
                <a:latin typeface="Calibri" pitchFamily="34" charset="0"/>
              </a:rPr>
              <a:t>Please enter your text here. </a:t>
            </a:r>
            <a:endParaRPr lang="en-US" sz="2800" dirty="0">
              <a:latin typeface="Calibr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1371600"/>
            <a:ext cx="9144000" cy="1676400"/>
            <a:chOff x="0" y="2086"/>
            <a:chExt cx="5760" cy="1056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Supporting and Opposing views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6" name="Group 19"/>
          <p:cNvGrpSpPr/>
          <p:nvPr/>
        </p:nvGrpSpPr>
        <p:grpSpPr>
          <a:xfrm>
            <a:off x="3103563" y="1905000"/>
            <a:ext cx="4800600" cy="1676400"/>
            <a:chOff x="3103563" y="1905000"/>
            <a:chExt cx="4800600" cy="1676400"/>
          </a:xfrm>
        </p:grpSpPr>
        <p:sp>
          <p:nvSpPr>
            <p:cNvPr id="7" name="Rounded Rectangle 6"/>
            <p:cNvSpPr/>
            <p:nvPr/>
          </p:nvSpPr>
          <p:spPr>
            <a:xfrm>
              <a:off x="3103563" y="1905000"/>
              <a:ext cx="4800600" cy="167640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7600" y="2011740"/>
              <a:ext cx="3962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Your text here. Your text here. Your text here. Your text here. </a:t>
              </a:r>
            </a:p>
            <a:p>
              <a:pPr algn="r"/>
              <a:r>
                <a:rPr lang="en-US" sz="2400" dirty="0" smtClean="0">
                  <a:latin typeface="Calibri" pitchFamily="34" charset="0"/>
                </a:rPr>
                <a:t>Your text here. Your text here. Your text here. Your text here. 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3" name="Group 20"/>
          <p:cNvGrpSpPr/>
          <p:nvPr/>
        </p:nvGrpSpPr>
        <p:grpSpPr>
          <a:xfrm>
            <a:off x="914400" y="4114800"/>
            <a:ext cx="4800600" cy="1676400"/>
            <a:chOff x="914400" y="4114800"/>
            <a:chExt cx="4800600" cy="1676400"/>
          </a:xfrm>
        </p:grpSpPr>
        <p:sp>
          <p:nvSpPr>
            <p:cNvPr id="8" name="Rounded Rectangle 7"/>
            <p:cNvSpPr/>
            <p:nvPr/>
          </p:nvSpPr>
          <p:spPr>
            <a:xfrm>
              <a:off x="914400" y="4114800"/>
              <a:ext cx="4800600" cy="167640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22363" y="4191000"/>
              <a:ext cx="3962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here. Your text here. Your text here. Your text here. </a:t>
              </a:r>
            </a:p>
            <a:p>
              <a:r>
                <a:rPr lang="en-US" sz="2400" dirty="0" smtClean="0">
                  <a:latin typeface="Calibri" pitchFamily="34" charset="0"/>
                </a:rPr>
                <a:t>Your text here. Your text here. Your text here. Your text here. 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57200" y="1905000"/>
            <a:ext cx="3179763" cy="1562100"/>
            <a:chOff x="457200" y="1905000"/>
            <a:chExt cx="3179763" cy="1562100"/>
          </a:xfrm>
        </p:grpSpPr>
        <p:sp>
          <p:nvSpPr>
            <p:cNvPr id="3" name="Freeform 12"/>
            <p:cNvSpPr>
              <a:spLocks/>
            </p:cNvSpPr>
            <p:nvPr/>
          </p:nvSpPr>
          <p:spPr bwMode="auto">
            <a:xfrm>
              <a:off x="457200" y="1905000"/>
              <a:ext cx="3179763" cy="1562100"/>
            </a:xfrm>
            <a:custGeom>
              <a:avLst/>
              <a:gdLst>
                <a:gd name="T0" fmla="*/ 3179763 w 853"/>
                <a:gd name="T1" fmla="*/ 790370 h 419"/>
                <a:gd name="T2" fmla="*/ 2948643 w 853"/>
                <a:gd name="T3" fmla="*/ 536855 h 419"/>
                <a:gd name="T4" fmla="*/ 2948643 w 853"/>
                <a:gd name="T5" fmla="*/ 626331 h 419"/>
                <a:gd name="T6" fmla="*/ 2613147 w 853"/>
                <a:gd name="T7" fmla="*/ 357904 h 419"/>
                <a:gd name="T8" fmla="*/ 2613147 w 853"/>
                <a:gd name="T9" fmla="*/ 238602 h 419"/>
                <a:gd name="T10" fmla="*/ 2374571 w 853"/>
                <a:gd name="T11" fmla="*/ 0 h 419"/>
                <a:gd name="T12" fmla="*/ 238575 w 853"/>
                <a:gd name="T13" fmla="*/ 0 h 419"/>
                <a:gd name="T14" fmla="*/ 0 w 853"/>
                <a:gd name="T15" fmla="*/ 238602 h 419"/>
                <a:gd name="T16" fmla="*/ 0 w 853"/>
                <a:gd name="T17" fmla="*/ 1323498 h 419"/>
                <a:gd name="T18" fmla="*/ 238575 w 853"/>
                <a:gd name="T19" fmla="*/ 1562100 h 419"/>
                <a:gd name="T20" fmla="*/ 2374571 w 853"/>
                <a:gd name="T21" fmla="*/ 1562100 h 419"/>
                <a:gd name="T22" fmla="*/ 2613147 w 853"/>
                <a:gd name="T23" fmla="*/ 1323498 h 419"/>
                <a:gd name="T24" fmla="*/ 2613147 w 853"/>
                <a:gd name="T25" fmla="*/ 1226565 h 419"/>
                <a:gd name="T26" fmla="*/ 2948643 w 853"/>
                <a:gd name="T27" fmla="*/ 958138 h 419"/>
                <a:gd name="T28" fmla="*/ 2948643 w 853"/>
                <a:gd name="T29" fmla="*/ 1047614 h 419"/>
                <a:gd name="T30" fmla="*/ 3179763 w 853"/>
                <a:gd name="T31" fmla="*/ 790370 h 4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53"/>
                <a:gd name="T49" fmla="*/ 0 h 419"/>
                <a:gd name="T50" fmla="*/ 853 w 853"/>
                <a:gd name="T51" fmla="*/ 419 h 4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53" h="419">
                  <a:moveTo>
                    <a:pt x="853" y="212"/>
                  </a:moveTo>
                  <a:cubicBezTo>
                    <a:pt x="791" y="144"/>
                    <a:pt x="791" y="144"/>
                    <a:pt x="791" y="144"/>
                  </a:cubicBezTo>
                  <a:cubicBezTo>
                    <a:pt x="791" y="168"/>
                    <a:pt x="791" y="168"/>
                    <a:pt x="791" y="168"/>
                  </a:cubicBezTo>
                  <a:cubicBezTo>
                    <a:pt x="701" y="96"/>
                    <a:pt x="701" y="96"/>
                    <a:pt x="701" y="96"/>
                  </a:cubicBezTo>
                  <a:cubicBezTo>
                    <a:pt x="701" y="64"/>
                    <a:pt x="701" y="64"/>
                    <a:pt x="701" y="64"/>
                  </a:cubicBezTo>
                  <a:cubicBezTo>
                    <a:pt x="701" y="29"/>
                    <a:pt x="672" y="0"/>
                    <a:pt x="637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0"/>
                    <a:pt x="28" y="419"/>
                    <a:pt x="64" y="419"/>
                  </a:cubicBezTo>
                  <a:cubicBezTo>
                    <a:pt x="637" y="419"/>
                    <a:pt x="637" y="419"/>
                    <a:pt x="637" y="419"/>
                  </a:cubicBezTo>
                  <a:cubicBezTo>
                    <a:pt x="672" y="419"/>
                    <a:pt x="701" y="390"/>
                    <a:pt x="701" y="355"/>
                  </a:cubicBezTo>
                  <a:cubicBezTo>
                    <a:pt x="701" y="329"/>
                    <a:pt x="701" y="329"/>
                    <a:pt x="701" y="329"/>
                  </a:cubicBezTo>
                  <a:cubicBezTo>
                    <a:pt x="791" y="257"/>
                    <a:pt x="791" y="257"/>
                    <a:pt x="791" y="257"/>
                  </a:cubicBezTo>
                  <a:cubicBezTo>
                    <a:pt x="791" y="281"/>
                    <a:pt x="791" y="281"/>
                    <a:pt x="791" y="281"/>
                  </a:cubicBezTo>
                  <a:lnTo>
                    <a:pt x="853" y="21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">
              <a:solidFill>
                <a:srgbClr val="000000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33400" y="1981200"/>
              <a:ext cx="2438400" cy="381000"/>
            </a:xfrm>
            <a:prstGeom prst="roundRect">
              <a:avLst/>
            </a:prstGeom>
            <a:gradFill>
              <a:gsLst>
                <a:gs pos="0">
                  <a:schemeClr val="bg1">
                    <a:alpha val="81000"/>
                  </a:schemeClr>
                </a:gs>
                <a:gs pos="50000">
                  <a:schemeClr val="bg1">
                    <a:lumMod val="85000"/>
                    <a:alpha val="35000"/>
                  </a:schemeClr>
                </a:gs>
                <a:gs pos="100000">
                  <a:schemeClr val="bg1">
                    <a:lumMod val="95000"/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2057400"/>
              <a:ext cx="190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Points supporting the view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9" name="Group 17"/>
          <p:cNvGrpSpPr/>
          <p:nvPr/>
        </p:nvGrpSpPr>
        <p:grpSpPr>
          <a:xfrm>
            <a:off x="5181600" y="4114800"/>
            <a:ext cx="3179763" cy="1562100"/>
            <a:chOff x="5181600" y="4114800"/>
            <a:chExt cx="3179763" cy="1562100"/>
          </a:xfrm>
        </p:grpSpPr>
        <p:sp>
          <p:nvSpPr>
            <p:cNvPr id="4" name="Freeform 12"/>
            <p:cNvSpPr>
              <a:spLocks/>
            </p:cNvSpPr>
            <p:nvPr/>
          </p:nvSpPr>
          <p:spPr bwMode="auto">
            <a:xfrm flipH="1" flipV="1">
              <a:off x="5181600" y="4114800"/>
              <a:ext cx="3179763" cy="1562100"/>
            </a:xfrm>
            <a:custGeom>
              <a:avLst/>
              <a:gdLst>
                <a:gd name="T0" fmla="*/ 3179763 w 853"/>
                <a:gd name="T1" fmla="*/ 790370 h 419"/>
                <a:gd name="T2" fmla="*/ 2948643 w 853"/>
                <a:gd name="T3" fmla="*/ 536855 h 419"/>
                <a:gd name="T4" fmla="*/ 2948643 w 853"/>
                <a:gd name="T5" fmla="*/ 626331 h 419"/>
                <a:gd name="T6" fmla="*/ 2613147 w 853"/>
                <a:gd name="T7" fmla="*/ 357904 h 419"/>
                <a:gd name="T8" fmla="*/ 2613147 w 853"/>
                <a:gd name="T9" fmla="*/ 238602 h 419"/>
                <a:gd name="T10" fmla="*/ 2374571 w 853"/>
                <a:gd name="T11" fmla="*/ 0 h 419"/>
                <a:gd name="T12" fmla="*/ 238575 w 853"/>
                <a:gd name="T13" fmla="*/ 0 h 419"/>
                <a:gd name="T14" fmla="*/ 0 w 853"/>
                <a:gd name="T15" fmla="*/ 238602 h 419"/>
                <a:gd name="T16" fmla="*/ 0 w 853"/>
                <a:gd name="T17" fmla="*/ 1323498 h 419"/>
                <a:gd name="T18" fmla="*/ 238575 w 853"/>
                <a:gd name="T19" fmla="*/ 1562100 h 419"/>
                <a:gd name="T20" fmla="*/ 2374571 w 853"/>
                <a:gd name="T21" fmla="*/ 1562100 h 419"/>
                <a:gd name="T22" fmla="*/ 2613147 w 853"/>
                <a:gd name="T23" fmla="*/ 1323498 h 419"/>
                <a:gd name="T24" fmla="*/ 2613147 w 853"/>
                <a:gd name="T25" fmla="*/ 1226565 h 419"/>
                <a:gd name="T26" fmla="*/ 2948643 w 853"/>
                <a:gd name="T27" fmla="*/ 958138 h 419"/>
                <a:gd name="T28" fmla="*/ 2948643 w 853"/>
                <a:gd name="T29" fmla="*/ 1047614 h 419"/>
                <a:gd name="T30" fmla="*/ 3179763 w 853"/>
                <a:gd name="T31" fmla="*/ 790370 h 4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53"/>
                <a:gd name="T49" fmla="*/ 0 h 419"/>
                <a:gd name="T50" fmla="*/ 853 w 853"/>
                <a:gd name="T51" fmla="*/ 419 h 4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53" h="419">
                  <a:moveTo>
                    <a:pt x="853" y="212"/>
                  </a:moveTo>
                  <a:cubicBezTo>
                    <a:pt x="791" y="144"/>
                    <a:pt x="791" y="144"/>
                    <a:pt x="791" y="144"/>
                  </a:cubicBezTo>
                  <a:cubicBezTo>
                    <a:pt x="791" y="168"/>
                    <a:pt x="791" y="168"/>
                    <a:pt x="791" y="168"/>
                  </a:cubicBezTo>
                  <a:cubicBezTo>
                    <a:pt x="701" y="96"/>
                    <a:pt x="701" y="96"/>
                    <a:pt x="701" y="96"/>
                  </a:cubicBezTo>
                  <a:cubicBezTo>
                    <a:pt x="701" y="64"/>
                    <a:pt x="701" y="64"/>
                    <a:pt x="701" y="64"/>
                  </a:cubicBezTo>
                  <a:cubicBezTo>
                    <a:pt x="701" y="29"/>
                    <a:pt x="672" y="0"/>
                    <a:pt x="637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90"/>
                    <a:pt x="28" y="419"/>
                    <a:pt x="64" y="419"/>
                  </a:cubicBezTo>
                  <a:cubicBezTo>
                    <a:pt x="637" y="419"/>
                    <a:pt x="637" y="419"/>
                    <a:pt x="637" y="419"/>
                  </a:cubicBezTo>
                  <a:cubicBezTo>
                    <a:pt x="672" y="419"/>
                    <a:pt x="701" y="390"/>
                    <a:pt x="701" y="355"/>
                  </a:cubicBezTo>
                  <a:cubicBezTo>
                    <a:pt x="701" y="329"/>
                    <a:pt x="701" y="329"/>
                    <a:pt x="701" y="329"/>
                  </a:cubicBezTo>
                  <a:cubicBezTo>
                    <a:pt x="791" y="257"/>
                    <a:pt x="791" y="257"/>
                    <a:pt x="791" y="257"/>
                  </a:cubicBezTo>
                  <a:cubicBezTo>
                    <a:pt x="791" y="281"/>
                    <a:pt x="791" y="281"/>
                    <a:pt x="791" y="281"/>
                  </a:cubicBezTo>
                  <a:lnTo>
                    <a:pt x="853" y="2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">
              <a:solidFill>
                <a:srgbClr val="000000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855368" y="4191000"/>
              <a:ext cx="2438400" cy="381000"/>
            </a:xfrm>
            <a:prstGeom prst="roundRect">
              <a:avLst/>
            </a:prstGeom>
            <a:gradFill>
              <a:gsLst>
                <a:gs pos="0">
                  <a:schemeClr val="bg1">
                    <a:alpha val="81000"/>
                  </a:schemeClr>
                </a:gs>
                <a:gs pos="50000">
                  <a:schemeClr val="bg1">
                    <a:lumMod val="85000"/>
                    <a:alpha val="35000"/>
                  </a:schemeClr>
                </a:gs>
                <a:gs pos="100000">
                  <a:schemeClr val="bg1">
                    <a:lumMod val="95000"/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0" y="4343400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Points opposing the view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5410200"/>
            <a:ext cx="91440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Three aspects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5791200" y="1752600"/>
            <a:ext cx="2133600" cy="3429000"/>
          </a:xfrm>
          <a:prstGeom prst="round2DiagRect">
            <a:avLst>
              <a:gd name="adj1" fmla="val 11592"/>
              <a:gd name="adj2" fmla="val 9586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1200" y="2057400"/>
            <a:ext cx="21336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429000" y="1752600"/>
            <a:ext cx="2133600" cy="3429000"/>
          </a:xfrm>
          <a:prstGeom prst="round2DiagRect">
            <a:avLst>
              <a:gd name="adj1" fmla="val 11592"/>
              <a:gd name="adj2" fmla="val 9586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9000" y="2057400"/>
            <a:ext cx="21336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990600" y="1752600"/>
            <a:ext cx="2133600" cy="3429000"/>
          </a:xfrm>
          <a:prstGeom prst="round2DiagRect">
            <a:avLst>
              <a:gd name="adj1" fmla="val 11592"/>
              <a:gd name="adj2" fmla="val 9586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2057400"/>
            <a:ext cx="21336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1291384" y="4387512"/>
            <a:ext cx="1554480" cy="1554480"/>
            <a:chOff x="1291384" y="4419600"/>
            <a:chExt cx="1554480" cy="155448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8" name="Oval 17"/>
            <p:cNvSpPr/>
            <p:nvPr/>
          </p:nvSpPr>
          <p:spPr>
            <a:xfrm>
              <a:off x="1291384" y="4419600"/>
              <a:ext cx="1554480" cy="15544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7800" y="4800600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3693692" y="4387512"/>
            <a:ext cx="1554480" cy="1554480"/>
            <a:chOff x="3810000" y="4419600"/>
            <a:chExt cx="1554480" cy="155448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9" name="Oval 18"/>
            <p:cNvSpPr/>
            <p:nvPr/>
          </p:nvSpPr>
          <p:spPr>
            <a:xfrm>
              <a:off x="3810000" y="4419600"/>
              <a:ext cx="1554480" cy="155448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62400" y="4800600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6096000" y="4387512"/>
            <a:ext cx="1554480" cy="1554480"/>
            <a:chOff x="6096000" y="4343400"/>
            <a:chExt cx="1554480" cy="155448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0" name="Oval 19"/>
            <p:cNvSpPr/>
            <p:nvPr/>
          </p:nvSpPr>
          <p:spPr>
            <a:xfrm>
              <a:off x="6096000" y="4343400"/>
              <a:ext cx="1554480" cy="1554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8400" y="4724400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6800" y="2667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9104" y="2642936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7296" y="265096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" y="2057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subtitle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6071" y="2057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subtitle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30329" y="2057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subtitle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0" y="1752600"/>
            <a:ext cx="9144000" cy="1676400"/>
            <a:chOff x="0" y="2086"/>
            <a:chExt cx="5760" cy="1056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Three areas to consider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76400" y="1600200"/>
            <a:ext cx="1066800" cy="1066800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" name="Freeform 7"/>
          <p:cNvSpPr>
            <a:spLocks noEditPoints="1"/>
          </p:cNvSpPr>
          <p:nvPr/>
        </p:nvSpPr>
        <p:spPr bwMode="auto">
          <a:xfrm>
            <a:off x="838200" y="2362200"/>
            <a:ext cx="2723188" cy="1685558"/>
          </a:xfrm>
          <a:custGeom>
            <a:avLst/>
            <a:gdLst>
              <a:gd name="T0" fmla="*/ 1744663 w 1888"/>
              <a:gd name="T1" fmla="*/ 298450 h 1250"/>
              <a:gd name="T2" fmla="*/ 1744663 w 1888"/>
              <a:gd name="T3" fmla="*/ 234950 h 1250"/>
              <a:gd name="T4" fmla="*/ 1506537 w 1888"/>
              <a:gd name="T5" fmla="*/ 0 h 1250"/>
              <a:gd name="T6" fmla="*/ 1271588 w 1888"/>
              <a:gd name="T7" fmla="*/ 234950 h 1250"/>
              <a:gd name="T8" fmla="*/ 1271588 w 1888"/>
              <a:gd name="T9" fmla="*/ 298450 h 1250"/>
              <a:gd name="T10" fmla="*/ 0 w 1888"/>
              <a:gd name="T11" fmla="*/ 298450 h 1250"/>
              <a:gd name="T12" fmla="*/ 0 w 1888"/>
              <a:gd name="T13" fmla="*/ 1984375 h 1250"/>
              <a:gd name="T14" fmla="*/ 2997200 w 1888"/>
              <a:gd name="T15" fmla="*/ 1984375 h 1250"/>
              <a:gd name="T16" fmla="*/ 2997200 w 1888"/>
              <a:gd name="T17" fmla="*/ 298450 h 1250"/>
              <a:gd name="T18" fmla="*/ 1744663 w 1888"/>
              <a:gd name="T19" fmla="*/ 298450 h 1250"/>
              <a:gd name="T20" fmla="*/ 1506537 w 1888"/>
              <a:gd name="T21" fmla="*/ 201612 h 1250"/>
              <a:gd name="T22" fmla="*/ 1606550 w 1888"/>
              <a:gd name="T23" fmla="*/ 298450 h 1250"/>
              <a:gd name="T24" fmla="*/ 1409700 w 1888"/>
              <a:gd name="T25" fmla="*/ 298450 h 1250"/>
              <a:gd name="T26" fmla="*/ 1506537 w 1888"/>
              <a:gd name="T27" fmla="*/ 201612 h 12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88"/>
              <a:gd name="T43" fmla="*/ 0 h 1250"/>
              <a:gd name="T44" fmla="*/ 1888 w 1888"/>
              <a:gd name="T45" fmla="*/ 1250 h 12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88" h="1250">
                <a:moveTo>
                  <a:pt x="1099" y="188"/>
                </a:moveTo>
                <a:lnTo>
                  <a:pt x="1099" y="148"/>
                </a:lnTo>
                <a:lnTo>
                  <a:pt x="949" y="0"/>
                </a:lnTo>
                <a:lnTo>
                  <a:pt x="801" y="148"/>
                </a:lnTo>
                <a:lnTo>
                  <a:pt x="801" y="188"/>
                </a:lnTo>
                <a:lnTo>
                  <a:pt x="0" y="188"/>
                </a:lnTo>
                <a:lnTo>
                  <a:pt x="0" y="1250"/>
                </a:lnTo>
                <a:lnTo>
                  <a:pt x="1888" y="1250"/>
                </a:lnTo>
                <a:lnTo>
                  <a:pt x="1888" y="188"/>
                </a:lnTo>
                <a:lnTo>
                  <a:pt x="1099" y="188"/>
                </a:lnTo>
                <a:close/>
                <a:moveTo>
                  <a:pt x="949" y="127"/>
                </a:moveTo>
                <a:lnTo>
                  <a:pt x="1012" y="188"/>
                </a:lnTo>
                <a:lnTo>
                  <a:pt x="888" y="188"/>
                </a:lnTo>
                <a:lnTo>
                  <a:pt x="949" y="12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7000" y="1524000"/>
            <a:ext cx="1066800" cy="1066800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5638800" y="2286000"/>
            <a:ext cx="2723188" cy="1685558"/>
          </a:xfrm>
          <a:custGeom>
            <a:avLst/>
            <a:gdLst>
              <a:gd name="T0" fmla="*/ 1744663 w 1888"/>
              <a:gd name="T1" fmla="*/ 298450 h 1250"/>
              <a:gd name="T2" fmla="*/ 1744663 w 1888"/>
              <a:gd name="T3" fmla="*/ 234950 h 1250"/>
              <a:gd name="T4" fmla="*/ 1506537 w 1888"/>
              <a:gd name="T5" fmla="*/ 0 h 1250"/>
              <a:gd name="T6" fmla="*/ 1271588 w 1888"/>
              <a:gd name="T7" fmla="*/ 234950 h 1250"/>
              <a:gd name="T8" fmla="*/ 1271588 w 1888"/>
              <a:gd name="T9" fmla="*/ 298450 h 1250"/>
              <a:gd name="T10" fmla="*/ 0 w 1888"/>
              <a:gd name="T11" fmla="*/ 298450 h 1250"/>
              <a:gd name="T12" fmla="*/ 0 w 1888"/>
              <a:gd name="T13" fmla="*/ 1984375 h 1250"/>
              <a:gd name="T14" fmla="*/ 2997200 w 1888"/>
              <a:gd name="T15" fmla="*/ 1984375 h 1250"/>
              <a:gd name="T16" fmla="*/ 2997200 w 1888"/>
              <a:gd name="T17" fmla="*/ 298450 h 1250"/>
              <a:gd name="T18" fmla="*/ 1744663 w 1888"/>
              <a:gd name="T19" fmla="*/ 298450 h 1250"/>
              <a:gd name="T20" fmla="*/ 1506537 w 1888"/>
              <a:gd name="T21" fmla="*/ 201612 h 1250"/>
              <a:gd name="T22" fmla="*/ 1606550 w 1888"/>
              <a:gd name="T23" fmla="*/ 298450 h 1250"/>
              <a:gd name="T24" fmla="*/ 1409700 w 1888"/>
              <a:gd name="T25" fmla="*/ 298450 h 1250"/>
              <a:gd name="T26" fmla="*/ 1506537 w 1888"/>
              <a:gd name="T27" fmla="*/ 201612 h 12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88"/>
              <a:gd name="T43" fmla="*/ 0 h 1250"/>
              <a:gd name="T44" fmla="*/ 1888 w 1888"/>
              <a:gd name="T45" fmla="*/ 1250 h 12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88" h="1250">
                <a:moveTo>
                  <a:pt x="1099" y="188"/>
                </a:moveTo>
                <a:lnTo>
                  <a:pt x="1099" y="148"/>
                </a:lnTo>
                <a:lnTo>
                  <a:pt x="949" y="0"/>
                </a:lnTo>
                <a:lnTo>
                  <a:pt x="801" y="148"/>
                </a:lnTo>
                <a:lnTo>
                  <a:pt x="801" y="188"/>
                </a:lnTo>
                <a:lnTo>
                  <a:pt x="0" y="188"/>
                </a:lnTo>
                <a:lnTo>
                  <a:pt x="0" y="1250"/>
                </a:lnTo>
                <a:lnTo>
                  <a:pt x="1888" y="1250"/>
                </a:lnTo>
                <a:lnTo>
                  <a:pt x="1888" y="188"/>
                </a:lnTo>
                <a:lnTo>
                  <a:pt x="1099" y="188"/>
                </a:lnTo>
                <a:close/>
                <a:moveTo>
                  <a:pt x="949" y="127"/>
                </a:moveTo>
                <a:lnTo>
                  <a:pt x="1012" y="188"/>
                </a:lnTo>
                <a:lnTo>
                  <a:pt x="888" y="188"/>
                </a:lnTo>
                <a:lnTo>
                  <a:pt x="949" y="12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42872" y="3048000"/>
            <a:ext cx="1066800" cy="1066800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Freeform 7"/>
          <p:cNvSpPr>
            <a:spLocks noEditPoints="1"/>
          </p:cNvSpPr>
          <p:nvPr/>
        </p:nvSpPr>
        <p:spPr bwMode="auto">
          <a:xfrm>
            <a:off x="2971800" y="3810000"/>
            <a:ext cx="3447045" cy="2133600"/>
          </a:xfrm>
          <a:custGeom>
            <a:avLst/>
            <a:gdLst>
              <a:gd name="T0" fmla="*/ 1744663 w 1888"/>
              <a:gd name="T1" fmla="*/ 298450 h 1250"/>
              <a:gd name="T2" fmla="*/ 1744663 w 1888"/>
              <a:gd name="T3" fmla="*/ 234950 h 1250"/>
              <a:gd name="T4" fmla="*/ 1506537 w 1888"/>
              <a:gd name="T5" fmla="*/ 0 h 1250"/>
              <a:gd name="T6" fmla="*/ 1271588 w 1888"/>
              <a:gd name="T7" fmla="*/ 234950 h 1250"/>
              <a:gd name="T8" fmla="*/ 1271588 w 1888"/>
              <a:gd name="T9" fmla="*/ 298450 h 1250"/>
              <a:gd name="T10" fmla="*/ 0 w 1888"/>
              <a:gd name="T11" fmla="*/ 298450 h 1250"/>
              <a:gd name="T12" fmla="*/ 0 w 1888"/>
              <a:gd name="T13" fmla="*/ 1984375 h 1250"/>
              <a:gd name="T14" fmla="*/ 2997200 w 1888"/>
              <a:gd name="T15" fmla="*/ 1984375 h 1250"/>
              <a:gd name="T16" fmla="*/ 2997200 w 1888"/>
              <a:gd name="T17" fmla="*/ 298450 h 1250"/>
              <a:gd name="T18" fmla="*/ 1744663 w 1888"/>
              <a:gd name="T19" fmla="*/ 298450 h 1250"/>
              <a:gd name="T20" fmla="*/ 1506537 w 1888"/>
              <a:gd name="T21" fmla="*/ 201612 h 1250"/>
              <a:gd name="T22" fmla="*/ 1606550 w 1888"/>
              <a:gd name="T23" fmla="*/ 298450 h 1250"/>
              <a:gd name="T24" fmla="*/ 1409700 w 1888"/>
              <a:gd name="T25" fmla="*/ 298450 h 1250"/>
              <a:gd name="T26" fmla="*/ 1506537 w 1888"/>
              <a:gd name="T27" fmla="*/ 201612 h 12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88"/>
              <a:gd name="T43" fmla="*/ 0 h 1250"/>
              <a:gd name="T44" fmla="*/ 1888 w 1888"/>
              <a:gd name="T45" fmla="*/ 1250 h 12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88" h="1250">
                <a:moveTo>
                  <a:pt x="1099" y="188"/>
                </a:moveTo>
                <a:lnTo>
                  <a:pt x="1099" y="148"/>
                </a:lnTo>
                <a:lnTo>
                  <a:pt x="949" y="0"/>
                </a:lnTo>
                <a:lnTo>
                  <a:pt x="801" y="148"/>
                </a:lnTo>
                <a:lnTo>
                  <a:pt x="801" y="188"/>
                </a:lnTo>
                <a:lnTo>
                  <a:pt x="0" y="188"/>
                </a:lnTo>
                <a:lnTo>
                  <a:pt x="0" y="1250"/>
                </a:lnTo>
                <a:lnTo>
                  <a:pt x="1888" y="1250"/>
                </a:lnTo>
                <a:lnTo>
                  <a:pt x="1888" y="188"/>
                </a:lnTo>
                <a:lnTo>
                  <a:pt x="1099" y="188"/>
                </a:lnTo>
                <a:close/>
                <a:moveTo>
                  <a:pt x="949" y="127"/>
                </a:moveTo>
                <a:lnTo>
                  <a:pt x="1012" y="188"/>
                </a:lnTo>
                <a:lnTo>
                  <a:pt x="888" y="188"/>
                </a:lnTo>
                <a:lnTo>
                  <a:pt x="949" y="12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7296" y="18536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1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9704" y="3200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alibri" pitchFamily="34" charset="0"/>
              </a:rPr>
              <a:t>2</a:t>
            </a:r>
            <a:endParaRPr lang="en-US" sz="40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7896" y="17774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3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2667000"/>
            <a:ext cx="2590800" cy="381000"/>
          </a:xfrm>
          <a:prstGeom prst="rect">
            <a:avLst/>
          </a:prstGeom>
          <a:gradFill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lumMod val="85000"/>
                  <a:alpha val="35000"/>
                </a:schemeClr>
              </a:gs>
              <a:gs pos="100000">
                <a:schemeClr val="bg1">
                  <a:lumMod val="95000"/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2819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here. Your text here. Your text here.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5000" y="2590800"/>
            <a:ext cx="2590800" cy="381000"/>
          </a:xfrm>
          <a:prstGeom prst="rect">
            <a:avLst/>
          </a:prstGeom>
          <a:gradFill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lumMod val="85000"/>
                  <a:alpha val="35000"/>
                </a:schemeClr>
              </a:gs>
              <a:gs pos="100000">
                <a:schemeClr val="bg1">
                  <a:lumMod val="95000"/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2743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here. Your text here. Your text here.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4191000"/>
            <a:ext cx="3276600" cy="381000"/>
          </a:xfrm>
          <a:prstGeom prst="rect">
            <a:avLst/>
          </a:prstGeom>
          <a:gradFill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lumMod val="85000"/>
                  <a:alpha val="35000"/>
                </a:schemeClr>
              </a:gs>
              <a:gs pos="100000">
                <a:schemeClr val="bg1">
                  <a:lumMod val="95000"/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42672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 Your text here. Your text here. 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ktangel 59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4251325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0">
                <a:srgbClr val="F3F3F3"/>
              </a:gs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39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219200" y="5226050"/>
            <a:ext cx="6553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Isosceles Triangle 1"/>
          <p:cNvSpPr/>
          <p:nvPr/>
        </p:nvSpPr>
        <p:spPr>
          <a:xfrm>
            <a:off x="2438400" y="1600200"/>
            <a:ext cx="4331208" cy="37338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2641283" y="1828158"/>
            <a:ext cx="3900367" cy="336238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3708445" y="1981200"/>
            <a:ext cx="1754473" cy="2078899"/>
          </a:xfrm>
          <a:custGeom>
            <a:avLst/>
            <a:gdLst>
              <a:gd name="connsiteX0" fmla="*/ 0 w 817"/>
              <a:gd name="connsiteY0" fmla="*/ 719 h 958"/>
              <a:gd name="connsiteX1" fmla="*/ 415 w 817"/>
              <a:gd name="connsiteY1" fmla="*/ 958 h 958"/>
              <a:gd name="connsiteX2" fmla="*/ 817 w 817"/>
              <a:gd name="connsiteY2" fmla="*/ 718 h 958"/>
              <a:gd name="connsiteX3" fmla="*/ 415 w 817"/>
              <a:gd name="connsiteY3" fmla="*/ 0 h 958"/>
              <a:gd name="connsiteX4" fmla="*/ 2 w 817"/>
              <a:gd name="connsiteY4" fmla="*/ 708 h 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" h="958">
                <a:moveTo>
                  <a:pt x="0" y="719"/>
                </a:moveTo>
                <a:lnTo>
                  <a:pt x="415" y="958"/>
                </a:lnTo>
                <a:lnTo>
                  <a:pt x="817" y="718"/>
                </a:lnTo>
                <a:lnTo>
                  <a:pt x="415" y="0"/>
                </a:lnTo>
                <a:lnTo>
                  <a:pt x="2" y="708"/>
                </a:lnTo>
              </a:path>
            </a:pathLst>
          </a:custGeom>
          <a:solidFill>
            <a:schemeClr val="accent3">
              <a:lumMod val="50000"/>
            </a:schemeClr>
          </a:solidFill>
          <a:ln w="9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2798871" y="3518727"/>
            <a:ext cx="1773129" cy="1586673"/>
          </a:xfrm>
          <a:custGeom>
            <a:avLst/>
            <a:gdLst/>
            <a:ahLst/>
            <a:cxnLst>
              <a:cxn ang="0">
                <a:pos x="982" y="23"/>
              </a:cxn>
              <a:cxn ang="0">
                <a:pos x="1959" y="563"/>
              </a:cxn>
              <a:cxn ang="0">
                <a:pos x="1964" y="1726"/>
              </a:cxn>
              <a:cxn ang="0">
                <a:pos x="0" y="1726"/>
              </a:cxn>
              <a:cxn ang="0">
                <a:pos x="989" y="0"/>
              </a:cxn>
            </a:cxnLst>
            <a:rect l="0" t="0" r="r" b="b"/>
            <a:pathLst>
              <a:path w="1964" h="1726">
                <a:moveTo>
                  <a:pt x="982" y="23"/>
                </a:moveTo>
                <a:lnTo>
                  <a:pt x="1959" y="563"/>
                </a:lnTo>
                <a:lnTo>
                  <a:pt x="1964" y="1726"/>
                </a:lnTo>
                <a:lnTo>
                  <a:pt x="0" y="1726"/>
                </a:lnTo>
                <a:lnTo>
                  <a:pt x="989" y="0"/>
                </a:lnTo>
              </a:path>
            </a:pathLst>
          </a:custGeom>
          <a:solidFill>
            <a:schemeClr val="bg1">
              <a:lumMod val="50000"/>
            </a:schemeClr>
          </a:solidFill>
          <a:ln w="9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577134" y="3505200"/>
            <a:ext cx="1765738" cy="1600200"/>
          </a:xfrm>
          <a:custGeom>
            <a:avLst/>
            <a:gdLst>
              <a:gd name="connsiteX0" fmla="*/ 0 w 1964"/>
              <a:gd name="connsiteY0" fmla="*/ 596 h 1730"/>
              <a:gd name="connsiteX1" fmla="*/ 987 w 1964"/>
              <a:gd name="connsiteY1" fmla="*/ 0 h 1730"/>
              <a:gd name="connsiteX2" fmla="*/ 1964 w 1964"/>
              <a:gd name="connsiteY2" fmla="*/ 1730 h 1730"/>
              <a:gd name="connsiteX3" fmla="*/ 0 w 1964"/>
              <a:gd name="connsiteY3" fmla="*/ 1730 h 1730"/>
              <a:gd name="connsiteX4" fmla="*/ 0 w 1964"/>
              <a:gd name="connsiteY4" fmla="*/ 596 h 1730"/>
              <a:gd name="connsiteX0" fmla="*/ 0 w 1964"/>
              <a:gd name="connsiteY0" fmla="*/ 596 h 1730"/>
              <a:gd name="connsiteX1" fmla="*/ 987 w 1964"/>
              <a:gd name="connsiteY1" fmla="*/ 0 h 1730"/>
              <a:gd name="connsiteX2" fmla="*/ 1964 w 1964"/>
              <a:gd name="connsiteY2" fmla="*/ 1730 h 1730"/>
              <a:gd name="connsiteX3" fmla="*/ 0 w 1964"/>
              <a:gd name="connsiteY3" fmla="*/ 1730 h 1730"/>
              <a:gd name="connsiteX4" fmla="*/ 0 w 1964"/>
              <a:gd name="connsiteY4" fmla="*/ 596 h 1730"/>
              <a:gd name="connsiteX0" fmla="*/ 0 w 1964"/>
              <a:gd name="connsiteY0" fmla="*/ 596 h 1730"/>
              <a:gd name="connsiteX1" fmla="*/ 987 w 1964"/>
              <a:gd name="connsiteY1" fmla="*/ 0 h 1730"/>
              <a:gd name="connsiteX2" fmla="*/ 1964 w 1964"/>
              <a:gd name="connsiteY2" fmla="*/ 1730 h 1730"/>
              <a:gd name="connsiteX3" fmla="*/ 0 w 1964"/>
              <a:gd name="connsiteY3" fmla="*/ 1730 h 1730"/>
              <a:gd name="connsiteX4" fmla="*/ 0 w 1964"/>
              <a:gd name="connsiteY4" fmla="*/ 596 h 1730"/>
              <a:gd name="connsiteX0" fmla="*/ 0 w 1964"/>
              <a:gd name="connsiteY0" fmla="*/ 596 h 1730"/>
              <a:gd name="connsiteX1" fmla="*/ 987 w 1964"/>
              <a:gd name="connsiteY1" fmla="*/ 0 h 1730"/>
              <a:gd name="connsiteX2" fmla="*/ 1964 w 1964"/>
              <a:gd name="connsiteY2" fmla="*/ 1730 h 1730"/>
              <a:gd name="connsiteX3" fmla="*/ 0 w 1964"/>
              <a:gd name="connsiteY3" fmla="*/ 1730 h 1730"/>
              <a:gd name="connsiteX4" fmla="*/ 0 w 1964"/>
              <a:gd name="connsiteY4" fmla="*/ 596 h 1730"/>
              <a:gd name="connsiteX0" fmla="*/ 0 w 1964"/>
              <a:gd name="connsiteY0" fmla="*/ 596 h 1730"/>
              <a:gd name="connsiteX1" fmla="*/ 987 w 1964"/>
              <a:gd name="connsiteY1" fmla="*/ 0 h 1730"/>
              <a:gd name="connsiteX2" fmla="*/ 1964 w 1964"/>
              <a:gd name="connsiteY2" fmla="*/ 1730 h 1730"/>
              <a:gd name="connsiteX3" fmla="*/ 0 w 1964"/>
              <a:gd name="connsiteY3" fmla="*/ 1730 h 1730"/>
              <a:gd name="connsiteX4" fmla="*/ 0 w 1964"/>
              <a:gd name="connsiteY4" fmla="*/ 596 h 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" h="1730">
                <a:moveTo>
                  <a:pt x="0" y="596"/>
                </a:moveTo>
                <a:cubicBezTo>
                  <a:pt x="329" y="397"/>
                  <a:pt x="571" y="267"/>
                  <a:pt x="987" y="0"/>
                </a:cubicBezTo>
                <a:lnTo>
                  <a:pt x="1964" y="1730"/>
                </a:lnTo>
                <a:lnTo>
                  <a:pt x="0" y="1730"/>
                </a:lnTo>
                <a:lnTo>
                  <a:pt x="0" y="596"/>
                </a:lnTo>
                <a:close/>
              </a:path>
            </a:pathLst>
          </a:custGeom>
          <a:solidFill>
            <a:srgbClr val="A0C9D4"/>
          </a:solidFill>
          <a:ln w="9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12092" y="3309887"/>
            <a:ext cx="1370673" cy="13706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3863139" y="3214255"/>
            <a:ext cx="1321720" cy="1374589"/>
            <a:chOff x="0" y="4114800"/>
            <a:chExt cx="1184275" cy="1227226"/>
          </a:xfrm>
        </p:grpSpPr>
        <p:sp>
          <p:nvSpPr>
            <p:cNvPr id="10" name="Oval 68"/>
            <p:cNvSpPr>
              <a:spLocks noChangeArrowheads="1"/>
            </p:cNvSpPr>
            <p:nvPr/>
          </p:nvSpPr>
          <p:spPr bwMode="auto">
            <a:xfrm>
              <a:off x="131924" y="4290263"/>
              <a:ext cx="1051336" cy="105176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Oval 69"/>
            <p:cNvSpPr>
              <a:spLocks noChangeArrowheads="1"/>
            </p:cNvSpPr>
            <p:nvPr/>
          </p:nvSpPr>
          <p:spPr bwMode="auto">
            <a:xfrm>
              <a:off x="136998" y="4275049"/>
              <a:ext cx="1047277" cy="104770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3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Oval 70"/>
            <p:cNvSpPr>
              <a:spLocks noChangeArrowheads="1"/>
            </p:cNvSpPr>
            <p:nvPr/>
          </p:nvSpPr>
          <p:spPr bwMode="auto">
            <a:xfrm>
              <a:off x="0" y="4114800"/>
              <a:ext cx="1095987" cy="1095375"/>
            </a:xfrm>
            <a:prstGeom prst="ellipse">
              <a:avLst/>
            </a:prstGeom>
            <a:gradFill rotWithShape="1">
              <a:gsLst>
                <a:gs pos="0">
                  <a:srgbClr val="FFB3B3">
                    <a:alpha val="70000"/>
                  </a:srgbClr>
                </a:gs>
                <a:gs pos="100000">
                  <a:srgbClr val="FFB3B3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Oval 71"/>
            <p:cNvSpPr>
              <a:spLocks noChangeArrowheads="1"/>
            </p:cNvSpPr>
            <p:nvPr/>
          </p:nvSpPr>
          <p:spPr bwMode="auto">
            <a:xfrm>
              <a:off x="262834" y="4333875"/>
              <a:ext cx="438395" cy="43815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9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124200" y="1867487"/>
            <a:ext cx="2267609" cy="2323513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Title Text Here</a:t>
            </a:r>
            <a:endParaRPr lang="en-US" sz="3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029200" y="2819400"/>
            <a:ext cx="3048000" cy="15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91200" y="2362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172200" y="4876800"/>
            <a:ext cx="2590800" cy="15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05600" y="4419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81000" y="4876800"/>
            <a:ext cx="2590800" cy="15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4800" y="4419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990600" y="3275013"/>
            <a:ext cx="2286000" cy="2667000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867400" y="3275013"/>
            <a:ext cx="2286000" cy="2667000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429000" y="3275013"/>
            <a:ext cx="2286000" cy="2667000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4343400" y="3122613"/>
            <a:ext cx="457200" cy="4572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3656013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 may enter your text here. Keep the text short and simple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3656013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 may enter your text here. Keep the text short and simple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3656013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 may enter your text here. Keep the text short and simple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flipV="1">
            <a:off x="6781800" y="3122613"/>
            <a:ext cx="457200" cy="4572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flipV="1">
            <a:off x="1828800" y="3122613"/>
            <a:ext cx="457200" cy="4572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762000" y="836613"/>
            <a:ext cx="7467600" cy="1905000"/>
            <a:chOff x="762000" y="1066800"/>
            <a:chExt cx="7467600" cy="1905000"/>
          </a:xfrm>
        </p:grpSpPr>
        <p:sp>
          <p:nvSpPr>
            <p:cNvPr id="21" name="Rectangle 20"/>
            <p:cNvSpPr/>
            <p:nvPr/>
          </p:nvSpPr>
          <p:spPr>
            <a:xfrm>
              <a:off x="762000" y="1828800"/>
              <a:ext cx="7467600" cy="1143000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  <a:effectLst>
              <a:outerShdw blurRad="152400" dist="1143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RelaxedModerately" fov="6000000">
                <a:rot lat="19490636" lon="0" rev="0"/>
              </a:camera>
              <a:lightRig rig="threePt" dir="t"/>
            </a:scene3d>
            <a:sp3d extrusionH="635000"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Calibri" pitchFamily="34" charset="0"/>
                </a:rPr>
                <a:t>YOUR SUBTITLE TEXT HERE</a:t>
              </a:r>
              <a:endParaRPr lang="en-US" sz="3200" dirty="0">
                <a:latin typeface="Calibri" pitchFamily="34" charset="0"/>
              </a:endParaRPr>
            </a:p>
          </p:txBody>
        </p:sp>
        <p:pic>
          <p:nvPicPr>
            <p:cNvPr id="22" name="Picture 3" descr="D:\Some example templates\Useful vectors 1\PNG\PNG - Blue Globe.png"/>
            <p:cNvPicPr>
              <a:picLocks noChangeAspect="1" noChangeArrowheads="1"/>
            </p:cNvPicPr>
            <p:nvPr/>
          </p:nvPicPr>
          <p:blipFill>
            <a:blip r:embed="rId2" cstate="email"/>
            <a:stretch>
              <a:fillRect/>
            </a:stretch>
          </p:blipFill>
          <p:spPr bwMode="auto">
            <a:xfrm>
              <a:off x="914400" y="1066800"/>
              <a:ext cx="1524000" cy="1524000"/>
            </a:xfrm>
            <a:prstGeom prst="rect">
              <a:avLst/>
            </a:prstGeom>
            <a:noFill/>
          </p:spPr>
        </p:pic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Your Title Text Here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/>
      <p:bldP spid="16" grpId="0"/>
      <p:bldP spid="17" grpId="0"/>
      <p:bldP spid="19" grpId="0" animBg="1"/>
      <p:bldP spid="2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1335-1243964937HltU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371601" y="3276602"/>
            <a:ext cx="6633475" cy="2886692"/>
          </a:xfrm>
          <a:prstGeom prst="rect">
            <a:avLst/>
          </a:prstGeom>
        </p:spPr>
      </p:pic>
      <p:grpSp>
        <p:nvGrpSpPr>
          <p:cNvPr id="2" name="Group 59"/>
          <p:cNvGrpSpPr/>
          <p:nvPr/>
        </p:nvGrpSpPr>
        <p:grpSpPr>
          <a:xfrm>
            <a:off x="685801" y="2821822"/>
            <a:ext cx="1266604" cy="3336528"/>
            <a:chOff x="685801" y="2835672"/>
            <a:chExt cx="1266604" cy="3336528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85801" y="3126118"/>
              <a:ext cx="517873" cy="159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86841" y="3135799"/>
              <a:ext cx="507474" cy="1575937"/>
            </a:xfrm>
            <a:custGeom>
              <a:avLst/>
              <a:gdLst/>
              <a:ahLst/>
              <a:cxnLst>
                <a:cxn ang="0">
                  <a:pos x="161" y="475"/>
                </a:cxn>
                <a:cxn ang="0">
                  <a:pos x="149" y="568"/>
                </a:cxn>
                <a:cxn ang="0">
                  <a:pos x="147" y="613"/>
                </a:cxn>
                <a:cxn ang="0">
                  <a:pos x="116" y="598"/>
                </a:cxn>
                <a:cxn ang="0">
                  <a:pos x="112" y="575"/>
                </a:cxn>
                <a:cxn ang="0">
                  <a:pos x="117" y="494"/>
                </a:cxn>
                <a:cxn ang="0">
                  <a:pos x="114" y="384"/>
                </a:cxn>
                <a:cxn ang="0">
                  <a:pos x="102" y="342"/>
                </a:cxn>
                <a:cxn ang="0">
                  <a:pos x="86" y="403"/>
                </a:cxn>
                <a:cxn ang="0">
                  <a:pos x="71" y="488"/>
                </a:cxn>
                <a:cxn ang="0">
                  <a:pos x="56" y="545"/>
                </a:cxn>
                <a:cxn ang="0">
                  <a:pos x="56" y="571"/>
                </a:cxn>
                <a:cxn ang="0">
                  <a:pos x="47" y="603"/>
                </a:cxn>
                <a:cxn ang="0">
                  <a:pos x="16" y="613"/>
                </a:cxn>
                <a:cxn ang="0">
                  <a:pos x="16" y="593"/>
                </a:cxn>
                <a:cxn ang="0">
                  <a:pos x="15" y="567"/>
                </a:cxn>
                <a:cxn ang="0">
                  <a:pos x="20" y="475"/>
                </a:cxn>
                <a:cxn ang="0">
                  <a:pos x="30" y="348"/>
                </a:cxn>
                <a:cxn ang="0">
                  <a:pos x="16" y="339"/>
                </a:cxn>
                <a:cxn ang="0">
                  <a:pos x="26" y="302"/>
                </a:cxn>
                <a:cxn ang="0">
                  <a:pos x="12" y="294"/>
                </a:cxn>
                <a:cxn ang="0">
                  <a:pos x="5" y="256"/>
                </a:cxn>
                <a:cxn ang="0">
                  <a:pos x="3" y="233"/>
                </a:cxn>
                <a:cxn ang="0">
                  <a:pos x="2" y="223"/>
                </a:cxn>
                <a:cxn ang="0">
                  <a:pos x="5" y="210"/>
                </a:cxn>
                <a:cxn ang="0">
                  <a:pos x="19" y="136"/>
                </a:cxn>
                <a:cxn ang="0">
                  <a:pos x="61" y="100"/>
                </a:cxn>
                <a:cxn ang="0">
                  <a:pos x="82" y="83"/>
                </a:cxn>
                <a:cxn ang="0">
                  <a:pos x="74" y="60"/>
                </a:cxn>
                <a:cxn ang="0">
                  <a:pos x="75" y="46"/>
                </a:cxn>
                <a:cxn ang="0">
                  <a:pos x="99" y="1"/>
                </a:cxn>
                <a:cxn ang="0">
                  <a:pos x="130" y="38"/>
                </a:cxn>
                <a:cxn ang="0">
                  <a:pos x="135" y="48"/>
                </a:cxn>
                <a:cxn ang="0">
                  <a:pos x="124" y="71"/>
                </a:cxn>
                <a:cxn ang="0">
                  <a:pos x="152" y="106"/>
                </a:cxn>
                <a:cxn ang="0">
                  <a:pos x="194" y="183"/>
                </a:cxn>
                <a:cxn ang="0">
                  <a:pos x="204" y="237"/>
                </a:cxn>
                <a:cxn ang="0">
                  <a:pos x="186" y="294"/>
                </a:cxn>
                <a:cxn ang="0">
                  <a:pos x="177" y="312"/>
                </a:cxn>
                <a:cxn ang="0">
                  <a:pos x="166" y="349"/>
                </a:cxn>
                <a:cxn ang="0">
                  <a:pos x="164" y="218"/>
                </a:cxn>
                <a:cxn ang="0">
                  <a:pos x="166" y="255"/>
                </a:cxn>
                <a:cxn ang="0">
                  <a:pos x="168" y="225"/>
                </a:cxn>
                <a:cxn ang="0">
                  <a:pos x="37" y="221"/>
                </a:cxn>
                <a:cxn ang="0">
                  <a:pos x="36" y="245"/>
                </a:cxn>
                <a:cxn ang="0">
                  <a:pos x="39" y="241"/>
                </a:cxn>
                <a:cxn ang="0">
                  <a:pos x="37" y="221"/>
                </a:cxn>
              </a:cxnLst>
              <a:rect l="0" t="0" r="r" b="b"/>
              <a:pathLst>
                <a:path w="206" h="619">
                  <a:moveTo>
                    <a:pt x="164" y="417"/>
                  </a:moveTo>
                  <a:cubicBezTo>
                    <a:pt x="164" y="417"/>
                    <a:pt x="162" y="457"/>
                    <a:pt x="161" y="475"/>
                  </a:cubicBezTo>
                  <a:cubicBezTo>
                    <a:pt x="160" y="492"/>
                    <a:pt x="155" y="517"/>
                    <a:pt x="155" y="525"/>
                  </a:cubicBezTo>
                  <a:cubicBezTo>
                    <a:pt x="154" y="532"/>
                    <a:pt x="150" y="558"/>
                    <a:pt x="149" y="568"/>
                  </a:cubicBezTo>
                  <a:cubicBezTo>
                    <a:pt x="147" y="578"/>
                    <a:pt x="144" y="583"/>
                    <a:pt x="145" y="587"/>
                  </a:cubicBezTo>
                  <a:cubicBezTo>
                    <a:pt x="146" y="590"/>
                    <a:pt x="158" y="604"/>
                    <a:pt x="147" y="613"/>
                  </a:cubicBezTo>
                  <a:cubicBezTo>
                    <a:pt x="147" y="613"/>
                    <a:pt x="135" y="619"/>
                    <a:pt x="117" y="603"/>
                  </a:cubicBezTo>
                  <a:cubicBezTo>
                    <a:pt x="117" y="603"/>
                    <a:pt x="118" y="600"/>
                    <a:pt x="116" y="598"/>
                  </a:cubicBezTo>
                  <a:cubicBezTo>
                    <a:pt x="113" y="595"/>
                    <a:pt x="113" y="593"/>
                    <a:pt x="114" y="589"/>
                  </a:cubicBezTo>
                  <a:cubicBezTo>
                    <a:pt x="114" y="585"/>
                    <a:pt x="112" y="579"/>
                    <a:pt x="112" y="575"/>
                  </a:cubicBezTo>
                  <a:cubicBezTo>
                    <a:pt x="111" y="572"/>
                    <a:pt x="109" y="546"/>
                    <a:pt x="112" y="536"/>
                  </a:cubicBezTo>
                  <a:cubicBezTo>
                    <a:pt x="115" y="525"/>
                    <a:pt x="118" y="503"/>
                    <a:pt x="117" y="494"/>
                  </a:cubicBezTo>
                  <a:cubicBezTo>
                    <a:pt x="117" y="485"/>
                    <a:pt x="118" y="456"/>
                    <a:pt x="117" y="442"/>
                  </a:cubicBezTo>
                  <a:cubicBezTo>
                    <a:pt x="116" y="428"/>
                    <a:pt x="117" y="392"/>
                    <a:pt x="114" y="384"/>
                  </a:cubicBezTo>
                  <a:cubicBezTo>
                    <a:pt x="110" y="377"/>
                    <a:pt x="105" y="357"/>
                    <a:pt x="104" y="353"/>
                  </a:cubicBezTo>
                  <a:cubicBezTo>
                    <a:pt x="103" y="349"/>
                    <a:pt x="102" y="342"/>
                    <a:pt x="102" y="342"/>
                  </a:cubicBezTo>
                  <a:cubicBezTo>
                    <a:pt x="102" y="342"/>
                    <a:pt x="101" y="353"/>
                    <a:pt x="100" y="357"/>
                  </a:cubicBezTo>
                  <a:cubicBezTo>
                    <a:pt x="98" y="361"/>
                    <a:pt x="89" y="394"/>
                    <a:pt x="86" y="403"/>
                  </a:cubicBezTo>
                  <a:cubicBezTo>
                    <a:pt x="84" y="413"/>
                    <a:pt x="83" y="431"/>
                    <a:pt x="79" y="448"/>
                  </a:cubicBezTo>
                  <a:cubicBezTo>
                    <a:pt x="76" y="466"/>
                    <a:pt x="72" y="480"/>
                    <a:pt x="71" y="488"/>
                  </a:cubicBezTo>
                  <a:cubicBezTo>
                    <a:pt x="70" y="495"/>
                    <a:pt x="64" y="516"/>
                    <a:pt x="62" y="524"/>
                  </a:cubicBezTo>
                  <a:cubicBezTo>
                    <a:pt x="60" y="532"/>
                    <a:pt x="58" y="540"/>
                    <a:pt x="56" y="545"/>
                  </a:cubicBezTo>
                  <a:cubicBezTo>
                    <a:pt x="55" y="551"/>
                    <a:pt x="52" y="552"/>
                    <a:pt x="54" y="556"/>
                  </a:cubicBezTo>
                  <a:cubicBezTo>
                    <a:pt x="56" y="560"/>
                    <a:pt x="59" y="565"/>
                    <a:pt x="56" y="571"/>
                  </a:cubicBezTo>
                  <a:cubicBezTo>
                    <a:pt x="53" y="577"/>
                    <a:pt x="48" y="583"/>
                    <a:pt x="48" y="587"/>
                  </a:cubicBezTo>
                  <a:cubicBezTo>
                    <a:pt x="48" y="591"/>
                    <a:pt x="50" y="601"/>
                    <a:pt x="47" y="603"/>
                  </a:cubicBezTo>
                  <a:cubicBezTo>
                    <a:pt x="43" y="605"/>
                    <a:pt x="36" y="607"/>
                    <a:pt x="34" y="609"/>
                  </a:cubicBezTo>
                  <a:cubicBezTo>
                    <a:pt x="31" y="610"/>
                    <a:pt x="21" y="613"/>
                    <a:pt x="16" y="613"/>
                  </a:cubicBezTo>
                  <a:cubicBezTo>
                    <a:pt x="11" y="613"/>
                    <a:pt x="4" y="608"/>
                    <a:pt x="7" y="604"/>
                  </a:cubicBezTo>
                  <a:cubicBezTo>
                    <a:pt x="7" y="604"/>
                    <a:pt x="14" y="594"/>
                    <a:pt x="16" y="593"/>
                  </a:cubicBezTo>
                  <a:cubicBezTo>
                    <a:pt x="18" y="592"/>
                    <a:pt x="19" y="588"/>
                    <a:pt x="19" y="586"/>
                  </a:cubicBezTo>
                  <a:cubicBezTo>
                    <a:pt x="19" y="583"/>
                    <a:pt x="17" y="575"/>
                    <a:pt x="15" y="567"/>
                  </a:cubicBezTo>
                  <a:cubicBezTo>
                    <a:pt x="13" y="560"/>
                    <a:pt x="11" y="556"/>
                    <a:pt x="12" y="550"/>
                  </a:cubicBezTo>
                  <a:cubicBezTo>
                    <a:pt x="14" y="544"/>
                    <a:pt x="19" y="485"/>
                    <a:pt x="20" y="475"/>
                  </a:cubicBezTo>
                  <a:cubicBezTo>
                    <a:pt x="21" y="465"/>
                    <a:pt x="25" y="425"/>
                    <a:pt x="26" y="411"/>
                  </a:cubicBezTo>
                  <a:cubicBezTo>
                    <a:pt x="27" y="397"/>
                    <a:pt x="31" y="348"/>
                    <a:pt x="30" y="348"/>
                  </a:cubicBezTo>
                  <a:cubicBezTo>
                    <a:pt x="29" y="347"/>
                    <a:pt x="29" y="347"/>
                    <a:pt x="29" y="347"/>
                  </a:cubicBezTo>
                  <a:cubicBezTo>
                    <a:pt x="29" y="347"/>
                    <a:pt x="23" y="349"/>
                    <a:pt x="16" y="339"/>
                  </a:cubicBezTo>
                  <a:cubicBezTo>
                    <a:pt x="8" y="329"/>
                    <a:pt x="4" y="330"/>
                    <a:pt x="8" y="326"/>
                  </a:cubicBezTo>
                  <a:cubicBezTo>
                    <a:pt x="12" y="322"/>
                    <a:pt x="26" y="302"/>
                    <a:pt x="26" y="302"/>
                  </a:cubicBezTo>
                  <a:cubicBezTo>
                    <a:pt x="23" y="296"/>
                    <a:pt x="23" y="296"/>
                    <a:pt x="23" y="296"/>
                  </a:cubicBezTo>
                  <a:cubicBezTo>
                    <a:pt x="23" y="296"/>
                    <a:pt x="12" y="300"/>
                    <a:pt x="12" y="294"/>
                  </a:cubicBezTo>
                  <a:cubicBezTo>
                    <a:pt x="11" y="289"/>
                    <a:pt x="13" y="280"/>
                    <a:pt x="11" y="276"/>
                  </a:cubicBezTo>
                  <a:cubicBezTo>
                    <a:pt x="10" y="271"/>
                    <a:pt x="8" y="259"/>
                    <a:pt x="5" y="256"/>
                  </a:cubicBezTo>
                  <a:cubicBezTo>
                    <a:pt x="3" y="253"/>
                    <a:pt x="0" y="245"/>
                    <a:pt x="0" y="240"/>
                  </a:cubicBezTo>
                  <a:cubicBezTo>
                    <a:pt x="1" y="234"/>
                    <a:pt x="3" y="233"/>
                    <a:pt x="3" y="233"/>
                  </a:cubicBezTo>
                  <a:cubicBezTo>
                    <a:pt x="3" y="233"/>
                    <a:pt x="1" y="230"/>
                    <a:pt x="0" y="229"/>
                  </a:cubicBezTo>
                  <a:cubicBezTo>
                    <a:pt x="0" y="228"/>
                    <a:pt x="0" y="225"/>
                    <a:pt x="2" y="223"/>
                  </a:cubicBezTo>
                  <a:cubicBezTo>
                    <a:pt x="2" y="222"/>
                    <a:pt x="2" y="220"/>
                    <a:pt x="3" y="218"/>
                  </a:cubicBezTo>
                  <a:cubicBezTo>
                    <a:pt x="3" y="217"/>
                    <a:pt x="5" y="214"/>
                    <a:pt x="5" y="210"/>
                  </a:cubicBezTo>
                  <a:cubicBezTo>
                    <a:pt x="5" y="206"/>
                    <a:pt x="6" y="192"/>
                    <a:pt x="9" y="179"/>
                  </a:cubicBezTo>
                  <a:cubicBezTo>
                    <a:pt x="12" y="167"/>
                    <a:pt x="18" y="146"/>
                    <a:pt x="19" y="136"/>
                  </a:cubicBezTo>
                  <a:cubicBezTo>
                    <a:pt x="19" y="126"/>
                    <a:pt x="17" y="119"/>
                    <a:pt x="24" y="115"/>
                  </a:cubicBezTo>
                  <a:cubicBezTo>
                    <a:pt x="30" y="111"/>
                    <a:pt x="55" y="102"/>
                    <a:pt x="61" y="100"/>
                  </a:cubicBezTo>
                  <a:cubicBezTo>
                    <a:pt x="68" y="98"/>
                    <a:pt x="75" y="96"/>
                    <a:pt x="78" y="93"/>
                  </a:cubicBezTo>
                  <a:cubicBezTo>
                    <a:pt x="81" y="90"/>
                    <a:pt x="83" y="89"/>
                    <a:pt x="82" y="83"/>
                  </a:cubicBezTo>
                  <a:cubicBezTo>
                    <a:pt x="81" y="76"/>
                    <a:pt x="80" y="67"/>
                    <a:pt x="80" y="65"/>
                  </a:cubicBezTo>
                  <a:cubicBezTo>
                    <a:pt x="80" y="64"/>
                    <a:pt x="76" y="66"/>
                    <a:pt x="74" y="60"/>
                  </a:cubicBezTo>
                  <a:cubicBezTo>
                    <a:pt x="72" y="53"/>
                    <a:pt x="70" y="48"/>
                    <a:pt x="72" y="46"/>
                  </a:cubicBezTo>
                  <a:cubicBezTo>
                    <a:pt x="73" y="44"/>
                    <a:pt x="75" y="45"/>
                    <a:pt x="75" y="46"/>
                  </a:cubicBezTo>
                  <a:cubicBezTo>
                    <a:pt x="75" y="47"/>
                    <a:pt x="72" y="36"/>
                    <a:pt x="74" y="29"/>
                  </a:cubicBezTo>
                  <a:cubicBezTo>
                    <a:pt x="75" y="22"/>
                    <a:pt x="81" y="2"/>
                    <a:pt x="99" y="1"/>
                  </a:cubicBezTo>
                  <a:cubicBezTo>
                    <a:pt x="99" y="1"/>
                    <a:pt x="119" y="0"/>
                    <a:pt x="128" y="16"/>
                  </a:cubicBezTo>
                  <a:cubicBezTo>
                    <a:pt x="134" y="26"/>
                    <a:pt x="130" y="34"/>
                    <a:pt x="130" y="38"/>
                  </a:cubicBezTo>
                  <a:cubicBezTo>
                    <a:pt x="130" y="38"/>
                    <a:pt x="128" y="44"/>
                    <a:pt x="128" y="46"/>
                  </a:cubicBezTo>
                  <a:cubicBezTo>
                    <a:pt x="129" y="47"/>
                    <a:pt x="136" y="42"/>
                    <a:pt x="135" y="48"/>
                  </a:cubicBezTo>
                  <a:cubicBezTo>
                    <a:pt x="134" y="53"/>
                    <a:pt x="130" y="64"/>
                    <a:pt x="128" y="64"/>
                  </a:cubicBezTo>
                  <a:cubicBezTo>
                    <a:pt x="125" y="63"/>
                    <a:pt x="124" y="69"/>
                    <a:pt x="124" y="71"/>
                  </a:cubicBezTo>
                  <a:cubicBezTo>
                    <a:pt x="123" y="74"/>
                    <a:pt x="120" y="85"/>
                    <a:pt x="125" y="89"/>
                  </a:cubicBezTo>
                  <a:cubicBezTo>
                    <a:pt x="130" y="94"/>
                    <a:pt x="145" y="104"/>
                    <a:pt x="152" y="106"/>
                  </a:cubicBezTo>
                  <a:cubicBezTo>
                    <a:pt x="161" y="110"/>
                    <a:pt x="187" y="110"/>
                    <a:pt x="188" y="122"/>
                  </a:cubicBezTo>
                  <a:cubicBezTo>
                    <a:pt x="188" y="122"/>
                    <a:pt x="191" y="162"/>
                    <a:pt x="194" y="183"/>
                  </a:cubicBezTo>
                  <a:cubicBezTo>
                    <a:pt x="198" y="203"/>
                    <a:pt x="206" y="224"/>
                    <a:pt x="205" y="227"/>
                  </a:cubicBezTo>
                  <a:cubicBezTo>
                    <a:pt x="205" y="230"/>
                    <a:pt x="203" y="233"/>
                    <a:pt x="204" y="237"/>
                  </a:cubicBezTo>
                  <a:cubicBezTo>
                    <a:pt x="204" y="242"/>
                    <a:pt x="203" y="242"/>
                    <a:pt x="202" y="249"/>
                  </a:cubicBezTo>
                  <a:cubicBezTo>
                    <a:pt x="201" y="257"/>
                    <a:pt x="188" y="289"/>
                    <a:pt x="186" y="294"/>
                  </a:cubicBezTo>
                  <a:cubicBezTo>
                    <a:pt x="185" y="299"/>
                    <a:pt x="180" y="305"/>
                    <a:pt x="178" y="305"/>
                  </a:cubicBezTo>
                  <a:cubicBezTo>
                    <a:pt x="175" y="306"/>
                    <a:pt x="176" y="306"/>
                    <a:pt x="177" y="312"/>
                  </a:cubicBezTo>
                  <a:cubicBezTo>
                    <a:pt x="178" y="319"/>
                    <a:pt x="185" y="348"/>
                    <a:pt x="183" y="348"/>
                  </a:cubicBezTo>
                  <a:cubicBezTo>
                    <a:pt x="182" y="348"/>
                    <a:pt x="166" y="349"/>
                    <a:pt x="166" y="349"/>
                  </a:cubicBezTo>
                  <a:cubicBezTo>
                    <a:pt x="166" y="349"/>
                    <a:pt x="163" y="408"/>
                    <a:pt x="164" y="417"/>
                  </a:cubicBezTo>
                  <a:close/>
                  <a:moveTo>
                    <a:pt x="164" y="218"/>
                  </a:moveTo>
                  <a:cubicBezTo>
                    <a:pt x="164" y="218"/>
                    <a:pt x="164" y="250"/>
                    <a:pt x="164" y="255"/>
                  </a:cubicBezTo>
                  <a:cubicBezTo>
                    <a:pt x="163" y="259"/>
                    <a:pt x="165" y="263"/>
                    <a:pt x="166" y="255"/>
                  </a:cubicBezTo>
                  <a:cubicBezTo>
                    <a:pt x="168" y="248"/>
                    <a:pt x="169" y="239"/>
                    <a:pt x="169" y="235"/>
                  </a:cubicBezTo>
                  <a:cubicBezTo>
                    <a:pt x="168" y="231"/>
                    <a:pt x="169" y="229"/>
                    <a:pt x="168" y="225"/>
                  </a:cubicBezTo>
                  <a:cubicBezTo>
                    <a:pt x="166" y="221"/>
                    <a:pt x="164" y="218"/>
                    <a:pt x="164" y="218"/>
                  </a:cubicBezTo>
                  <a:close/>
                  <a:moveTo>
                    <a:pt x="37" y="221"/>
                  </a:moveTo>
                  <a:cubicBezTo>
                    <a:pt x="37" y="224"/>
                    <a:pt x="36" y="229"/>
                    <a:pt x="36" y="235"/>
                  </a:cubicBezTo>
                  <a:cubicBezTo>
                    <a:pt x="36" y="240"/>
                    <a:pt x="36" y="245"/>
                    <a:pt x="36" y="245"/>
                  </a:cubicBezTo>
                  <a:cubicBezTo>
                    <a:pt x="36" y="245"/>
                    <a:pt x="38" y="256"/>
                    <a:pt x="38" y="252"/>
                  </a:cubicBezTo>
                  <a:cubicBezTo>
                    <a:pt x="38" y="248"/>
                    <a:pt x="39" y="245"/>
                    <a:pt x="39" y="241"/>
                  </a:cubicBezTo>
                  <a:cubicBezTo>
                    <a:pt x="39" y="237"/>
                    <a:pt x="38" y="223"/>
                    <a:pt x="38" y="223"/>
                  </a:cubicBezTo>
                  <a:cubicBezTo>
                    <a:pt x="38" y="223"/>
                    <a:pt x="37" y="218"/>
                    <a:pt x="37" y="221"/>
                  </a:cubicBezTo>
                  <a:close/>
                </a:path>
              </a:pathLst>
            </a:custGeom>
            <a:noFill/>
            <a:ln w="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0989" y="3345566"/>
              <a:ext cx="229819" cy="465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832427" y="3357398"/>
              <a:ext cx="206941" cy="443199"/>
            </a:xfrm>
            <a:custGeom>
              <a:avLst/>
              <a:gdLst/>
              <a:ahLst/>
              <a:cxnLst>
                <a:cxn ang="0">
                  <a:pos x="84" y="168"/>
                </a:cxn>
                <a:cxn ang="0">
                  <a:pos x="0" y="165"/>
                </a:cxn>
                <a:cxn ang="0">
                  <a:pos x="18" y="115"/>
                </a:cxn>
                <a:cxn ang="0">
                  <a:pos x="20" y="70"/>
                </a:cxn>
                <a:cxn ang="0">
                  <a:pos x="19" y="38"/>
                </a:cxn>
                <a:cxn ang="0">
                  <a:pos x="20" y="10"/>
                </a:cxn>
                <a:cxn ang="0">
                  <a:pos x="21" y="4"/>
                </a:cxn>
                <a:cxn ang="0">
                  <a:pos x="23" y="1"/>
                </a:cxn>
                <a:cxn ang="0">
                  <a:pos x="39" y="16"/>
                </a:cxn>
                <a:cxn ang="0">
                  <a:pos x="47" y="15"/>
                </a:cxn>
                <a:cxn ang="0">
                  <a:pos x="65" y="0"/>
                </a:cxn>
                <a:cxn ang="0">
                  <a:pos x="66" y="2"/>
                </a:cxn>
                <a:cxn ang="0">
                  <a:pos x="66" y="14"/>
                </a:cxn>
                <a:cxn ang="0">
                  <a:pos x="68" y="41"/>
                </a:cxn>
                <a:cxn ang="0">
                  <a:pos x="65" y="89"/>
                </a:cxn>
                <a:cxn ang="0">
                  <a:pos x="68" y="128"/>
                </a:cxn>
                <a:cxn ang="0">
                  <a:pos x="84" y="168"/>
                </a:cxn>
              </a:cxnLst>
              <a:rect l="0" t="0" r="r" b="b"/>
              <a:pathLst>
                <a:path w="84" h="174">
                  <a:moveTo>
                    <a:pt x="84" y="168"/>
                  </a:moveTo>
                  <a:cubicBezTo>
                    <a:pt x="84" y="168"/>
                    <a:pt x="38" y="174"/>
                    <a:pt x="0" y="165"/>
                  </a:cubicBezTo>
                  <a:cubicBezTo>
                    <a:pt x="0" y="165"/>
                    <a:pt x="17" y="133"/>
                    <a:pt x="18" y="115"/>
                  </a:cubicBezTo>
                  <a:cubicBezTo>
                    <a:pt x="18" y="96"/>
                    <a:pt x="20" y="79"/>
                    <a:pt x="20" y="70"/>
                  </a:cubicBezTo>
                  <a:cubicBezTo>
                    <a:pt x="20" y="61"/>
                    <a:pt x="18" y="46"/>
                    <a:pt x="19" y="38"/>
                  </a:cubicBezTo>
                  <a:cubicBezTo>
                    <a:pt x="20" y="31"/>
                    <a:pt x="20" y="13"/>
                    <a:pt x="20" y="10"/>
                  </a:cubicBezTo>
                  <a:cubicBezTo>
                    <a:pt x="20" y="7"/>
                    <a:pt x="21" y="4"/>
                    <a:pt x="21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32" y="15"/>
                    <a:pt x="39" y="16"/>
                  </a:cubicBezTo>
                  <a:cubicBezTo>
                    <a:pt x="39" y="16"/>
                    <a:pt x="41" y="18"/>
                    <a:pt x="47" y="15"/>
                  </a:cubicBezTo>
                  <a:cubicBezTo>
                    <a:pt x="59" y="8"/>
                    <a:pt x="65" y="0"/>
                    <a:pt x="65" y="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12"/>
                    <a:pt x="66" y="14"/>
                  </a:cubicBezTo>
                  <a:cubicBezTo>
                    <a:pt x="66" y="16"/>
                    <a:pt x="68" y="34"/>
                    <a:pt x="68" y="41"/>
                  </a:cubicBezTo>
                  <a:cubicBezTo>
                    <a:pt x="68" y="48"/>
                    <a:pt x="64" y="71"/>
                    <a:pt x="65" y="89"/>
                  </a:cubicBezTo>
                  <a:cubicBezTo>
                    <a:pt x="65" y="89"/>
                    <a:pt x="64" y="115"/>
                    <a:pt x="68" y="128"/>
                  </a:cubicBezTo>
                  <a:cubicBezTo>
                    <a:pt x="68" y="128"/>
                    <a:pt x="68" y="134"/>
                    <a:pt x="84" y="168"/>
                  </a:cubicBezTo>
                  <a:close/>
                </a:path>
              </a:pathLst>
            </a:custGeom>
            <a:noFill/>
            <a:ln w="2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901061" y="3790916"/>
              <a:ext cx="64474" cy="3227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" y="13"/>
                </a:cxn>
                <a:cxn ang="0">
                  <a:pos x="22" y="13"/>
                </a:cxn>
                <a:cxn ang="0">
                  <a:pos x="26" y="9"/>
                </a:cxn>
                <a:cxn ang="0">
                  <a:pos x="26" y="4"/>
                </a:cxn>
                <a:cxn ang="0">
                  <a:pos x="22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9"/>
                </a:cxn>
              </a:cxnLst>
              <a:rect l="0" t="0" r="r" b="b"/>
              <a:pathLst>
                <a:path w="26" h="13">
                  <a:moveTo>
                    <a:pt x="0" y="9"/>
                  </a:moveTo>
                  <a:cubicBezTo>
                    <a:pt x="0" y="11"/>
                    <a:pt x="2" y="13"/>
                    <a:pt x="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6" y="11"/>
                    <a:pt x="26" y="9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4" y="0"/>
                    <a:pt x="2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22222"/>
            </a:solidFill>
            <a:ln w="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881303" y="3357398"/>
              <a:ext cx="115430" cy="9896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36"/>
                </a:cxn>
                <a:cxn ang="0">
                  <a:pos x="22" y="17"/>
                </a:cxn>
                <a:cxn ang="0">
                  <a:pos x="36" y="36"/>
                </a:cxn>
                <a:cxn ang="0">
                  <a:pos x="47" y="19"/>
                </a:cxn>
                <a:cxn ang="0">
                  <a:pos x="46" y="2"/>
                </a:cxn>
                <a:cxn ang="0">
                  <a:pos x="45" y="0"/>
                </a:cxn>
                <a:cxn ang="0">
                  <a:pos x="21" y="17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0" y="18"/>
                </a:cxn>
              </a:cxnLst>
              <a:rect l="0" t="0" r="r" b="b"/>
              <a:pathLst>
                <a:path w="47" h="39">
                  <a:moveTo>
                    <a:pt x="0" y="18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6" y="32"/>
                    <a:pt x="15" y="17"/>
                    <a:pt x="22" y="17"/>
                  </a:cubicBezTo>
                  <a:cubicBezTo>
                    <a:pt x="28" y="16"/>
                    <a:pt x="35" y="39"/>
                    <a:pt x="36" y="36"/>
                  </a:cubicBezTo>
                  <a:cubicBezTo>
                    <a:pt x="36" y="34"/>
                    <a:pt x="47" y="19"/>
                    <a:pt x="47" y="19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29" y="17"/>
                    <a:pt x="21" y="17"/>
                  </a:cubicBezTo>
                  <a:cubicBezTo>
                    <a:pt x="12" y="16"/>
                    <a:pt x="3" y="5"/>
                    <a:pt x="3" y="1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903141" y="3398276"/>
              <a:ext cx="76953" cy="359292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5" y="6"/>
                </a:cxn>
                <a:cxn ang="0">
                  <a:pos x="13" y="1"/>
                </a:cxn>
                <a:cxn ang="0">
                  <a:pos x="19" y="5"/>
                </a:cxn>
                <a:cxn ang="0">
                  <a:pos x="16" y="16"/>
                </a:cxn>
                <a:cxn ang="0">
                  <a:pos x="27" y="82"/>
                </a:cxn>
                <a:cxn ang="0">
                  <a:pos x="30" y="124"/>
                </a:cxn>
                <a:cxn ang="0">
                  <a:pos x="16" y="140"/>
                </a:cxn>
                <a:cxn ang="0">
                  <a:pos x="0" y="124"/>
                </a:cxn>
                <a:cxn ang="0">
                  <a:pos x="1" y="53"/>
                </a:cxn>
                <a:cxn ang="0">
                  <a:pos x="7" y="16"/>
                </a:cxn>
              </a:cxnLst>
              <a:rect l="0" t="0" r="r" b="b"/>
              <a:pathLst>
                <a:path w="31" h="141">
                  <a:moveTo>
                    <a:pt x="7" y="16"/>
                  </a:moveTo>
                  <a:cubicBezTo>
                    <a:pt x="7" y="16"/>
                    <a:pt x="4" y="7"/>
                    <a:pt x="5" y="6"/>
                  </a:cubicBezTo>
                  <a:cubicBezTo>
                    <a:pt x="7" y="4"/>
                    <a:pt x="11" y="0"/>
                    <a:pt x="13" y="1"/>
                  </a:cubicBezTo>
                  <a:cubicBezTo>
                    <a:pt x="15" y="1"/>
                    <a:pt x="18" y="3"/>
                    <a:pt x="19" y="5"/>
                  </a:cubicBezTo>
                  <a:cubicBezTo>
                    <a:pt x="19" y="7"/>
                    <a:pt x="16" y="13"/>
                    <a:pt x="16" y="16"/>
                  </a:cubicBezTo>
                  <a:cubicBezTo>
                    <a:pt x="16" y="18"/>
                    <a:pt x="25" y="51"/>
                    <a:pt x="27" y="82"/>
                  </a:cubicBezTo>
                  <a:cubicBezTo>
                    <a:pt x="27" y="82"/>
                    <a:pt x="31" y="121"/>
                    <a:pt x="30" y="124"/>
                  </a:cubicBezTo>
                  <a:cubicBezTo>
                    <a:pt x="28" y="127"/>
                    <a:pt x="18" y="141"/>
                    <a:pt x="16" y="140"/>
                  </a:cubicBezTo>
                  <a:cubicBezTo>
                    <a:pt x="14" y="139"/>
                    <a:pt x="0" y="127"/>
                    <a:pt x="0" y="124"/>
                  </a:cubicBezTo>
                  <a:cubicBezTo>
                    <a:pt x="0" y="120"/>
                    <a:pt x="1" y="59"/>
                    <a:pt x="1" y="53"/>
                  </a:cubicBezTo>
                  <a:cubicBezTo>
                    <a:pt x="1" y="46"/>
                    <a:pt x="6" y="17"/>
                    <a:pt x="7" y="16"/>
                  </a:cubicBezTo>
                  <a:close/>
                </a:path>
              </a:pathLst>
            </a:custGeom>
            <a:solidFill>
              <a:srgbClr val="22222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1086164" y="3841474"/>
              <a:ext cx="61355" cy="58089"/>
            </a:xfrm>
            <a:custGeom>
              <a:avLst/>
              <a:gdLst/>
              <a:ahLst/>
              <a:cxnLst>
                <a:cxn ang="0">
                  <a:pos x="24" y="17"/>
                </a:cxn>
                <a:cxn ang="0">
                  <a:pos x="21" y="2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5" y="17"/>
                </a:cxn>
                <a:cxn ang="0">
                  <a:pos x="24" y="17"/>
                </a:cxn>
              </a:cxnLst>
              <a:rect l="0" t="0" r="r" b="b"/>
              <a:pathLst>
                <a:path w="25" h="23">
                  <a:moveTo>
                    <a:pt x="24" y="17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17" y="8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1" y="0"/>
                    <a:pt x="25" y="17"/>
                  </a:cubicBezTo>
                  <a:lnTo>
                    <a:pt x="24" y="17"/>
                  </a:ln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715958" y="3838247"/>
              <a:ext cx="57195" cy="57014"/>
            </a:xfrm>
            <a:custGeom>
              <a:avLst/>
              <a:gdLst/>
              <a:ahLst/>
              <a:cxnLst>
                <a:cxn ang="0">
                  <a:pos x="5" y="21"/>
                </a:cxn>
                <a:cxn ang="0">
                  <a:pos x="0" y="18"/>
                </a:cxn>
                <a:cxn ang="0">
                  <a:pos x="11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6" y="8"/>
                </a:cxn>
                <a:cxn ang="0">
                  <a:pos x="6" y="17"/>
                </a:cxn>
                <a:cxn ang="0">
                  <a:pos x="9" y="20"/>
                </a:cxn>
                <a:cxn ang="0">
                  <a:pos x="5" y="21"/>
                </a:cxn>
              </a:cxnLst>
              <a:rect l="0" t="0" r="r" b="b"/>
              <a:pathLst>
                <a:path w="23" h="22">
                  <a:moveTo>
                    <a:pt x="5" y="21"/>
                  </a:moveTo>
                  <a:cubicBezTo>
                    <a:pt x="5" y="21"/>
                    <a:pt x="0" y="22"/>
                    <a:pt x="0" y="18"/>
                  </a:cubicBezTo>
                  <a:cubicBezTo>
                    <a:pt x="0" y="14"/>
                    <a:pt x="0" y="0"/>
                    <a:pt x="11" y="0"/>
                  </a:cubicBezTo>
                  <a:cubicBezTo>
                    <a:pt x="22" y="0"/>
                    <a:pt x="21" y="0"/>
                    <a:pt x="22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7" y="3"/>
                    <a:pt x="6" y="8"/>
                  </a:cubicBezTo>
                  <a:cubicBezTo>
                    <a:pt x="5" y="12"/>
                    <a:pt x="5" y="15"/>
                    <a:pt x="6" y="17"/>
                  </a:cubicBezTo>
                  <a:cubicBezTo>
                    <a:pt x="8" y="18"/>
                    <a:pt x="9" y="20"/>
                    <a:pt x="9" y="20"/>
                  </a:cubicBezTo>
                  <a:lnTo>
                    <a:pt x="5" y="21"/>
                  </a:ln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85801" y="4689145"/>
              <a:ext cx="517873" cy="1175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97096" y="3250902"/>
              <a:ext cx="555309" cy="1504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509406" y="3675813"/>
              <a:ext cx="37437" cy="33348"/>
            </a:xfrm>
            <a:custGeom>
              <a:avLst/>
              <a:gdLst/>
              <a:ahLst/>
              <a:cxnLst>
                <a:cxn ang="0">
                  <a:pos x="15" y="13"/>
                </a:cxn>
                <a:cxn ang="0">
                  <a:pos x="12" y="4"/>
                </a:cxn>
                <a:cxn ang="0">
                  <a:pos x="9" y="3"/>
                </a:cxn>
                <a:cxn ang="0">
                  <a:pos x="0" y="12"/>
                </a:cxn>
                <a:cxn ang="0">
                  <a:pos x="15" y="13"/>
                </a:cxn>
              </a:cxnLst>
              <a:rect l="0" t="0" r="r" b="b"/>
              <a:pathLst>
                <a:path w="15" h="13">
                  <a:moveTo>
                    <a:pt x="15" y="13"/>
                  </a:moveTo>
                  <a:cubicBezTo>
                    <a:pt x="15" y="10"/>
                    <a:pt x="13" y="6"/>
                    <a:pt x="12" y="4"/>
                  </a:cubicBezTo>
                  <a:cubicBezTo>
                    <a:pt x="12" y="2"/>
                    <a:pt x="11" y="0"/>
                    <a:pt x="9" y="3"/>
                  </a:cubicBezTo>
                  <a:cubicBezTo>
                    <a:pt x="7" y="5"/>
                    <a:pt x="2" y="10"/>
                    <a:pt x="0" y="12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487567" y="3867292"/>
              <a:ext cx="37437" cy="301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10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0" y="2"/>
                </a:cxn>
              </a:cxnLst>
              <a:rect l="0" t="0" r="r" b="b"/>
              <a:pathLst>
                <a:path w="15" h="12">
                  <a:moveTo>
                    <a:pt x="0" y="2"/>
                  </a:moveTo>
                  <a:cubicBezTo>
                    <a:pt x="4" y="10"/>
                    <a:pt x="4" y="12"/>
                    <a:pt x="8" y="10"/>
                  </a:cubicBezTo>
                  <a:cubicBezTo>
                    <a:pt x="11" y="8"/>
                    <a:pt x="13" y="5"/>
                    <a:pt x="14" y="1"/>
                  </a:cubicBezTo>
                  <a:cubicBezTo>
                    <a:pt x="14" y="1"/>
                    <a:pt x="14" y="1"/>
                    <a:pt x="15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9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3009" y="4745083"/>
              <a:ext cx="140387" cy="51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1016491" y="2835672"/>
              <a:ext cx="631223" cy="2143920"/>
            </a:xfrm>
            <a:custGeom>
              <a:avLst/>
              <a:gdLst/>
              <a:ahLst/>
              <a:cxnLst>
                <a:cxn ang="0">
                  <a:pos x="178" y="784"/>
                </a:cxn>
                <a:cxn ang="0">
                  <a:pos x="173" y="725"/>
                </a:cxn>
                <a:cxn ang="0">
                  <a:pos x="205" y="495"/>
                </a:cxn>
                <a:cxn ang="0">
                  <a:pos x="232" y="462"/>
                </a:cxn>
                <a:cxn ang="0">
                  <a:pos x="241" y="399"/>
                </a:cxn>
                <a:cxn ang="0">
                  <a:pos x="251" y="335"/>
                </a:cxn>
                <a:cxn ang="0">
                  <a:pos x="243" y="255"/>
                </a:cxn>
                <a:cxn ang="0">
                  <a:pos x="232" y="169"/>
                </a:cxn>
                <a:cxn ang="0">
                  <a:pos x="173" y="126"/>
                </a:cxn>
                <a:cxn ang="0">
                  <a:pos x="188" y="99"/>
                </a:cxn>
                <a:cxn ang="0">
                  <a:pos x="191" y="73"/>
                </a:cxn>
                <a:cxn ang="0">
                  <a:pos x="183" y="26"/>
                </a:cxn>
                <a:cxn ang="0">
                  <a:pos x="118" y="50"/>
                </a:cxn>
                <a:cxn ang="0">
                  <a:pos x="110" y="72"/>
                </a:cxn>
                <a:cxn ang="0">
                  <a:pos x="121" y="98"/>
                </a:cxn>
                <a:cxn ang="0">
                  <a:pos x="100" y="132"/>
                </a:cxn>
                <a:cxn ang="0">
                  <a:pos x="31" y="160"/>
                </a:cxn>
                <a:cxn ang="0">
                  <a:pos x="18" y="213"/>
                </a:cxn>
                <a:cxn ang="0">
                  <a:pos x="2" y="305"/>
                </a:cxn>
                <a:cxn ang="0">
                  <a:pos x="47" y="346"/>
                </a:cxn>
                <a:cxn ang="0">
                  <a:pos x="42" y="373"/>
                </a:cxn>
                <a:cxn ang="0">
                  <a:pos x="34" y="460"/>
                </a:cxn>
                <a:cxn ang="0">
                  <a:pos x="44" y="479"/>
                </a:cxn>
                <a:cxn ang="0">
                  <a:pos x="39" y="599"/>
                </a:cxn>
                <a:cxn ang="0">
                  <a:pos x="21" y="739"/>
                </a:cxn>
                <a:cxn ang="0">
                  <a:pos x="25" y="797"/>
                </a:cxn>
                <a:cxn ang="0">
                  <a:pos x="16" y="831"/>
                </a:cxn>
                <a:cxn ang="0">
                  <a:pos x="53" y="840"/>
                </a:cxn>
                <a:cxn ang="0">
                  <a:pos x="64" y="811"/>
                </a:cxn>
                <a:cxn ang="0">
                  <a:pos x="81" y="777"/>
                </a:cxn>
                <a:cxn ang="0">
                  <a:pos x="89" y="650"/>
                </a:cxn>
                <a:cxn ang="0">
                  <a:pos x="111" y="522"/>
                </a:cxn>
                <a:cxn ang="0">
                  <a:pos x="122" y="491"/>
                </a:cxn>
                <a:cxn ang="0">
                  <a:pos x="124" y="630"/>
                </a:cxn>
                <a:cxn ang="0">
                  <a:pos x="128" y="719"/>
                </a:cxn>
                <a:cxn ang="0">
                  <a:pos x="124" y="763"/>
                </a:cxn>
                <a:cxn ang="0">
                  <a:pos x="125" y="809"/>
                </a:cxn>
                <a:cxn ang="0">
                  <a:pos x="153" y="815"/>
                </a:cxn>
                <a:cxn ang="0">
                  <a:pos x="200" y="826"/>
                </a:cxn>
                <a:cxn ang="0">
                  <a:pos x="200" y="810"/>
                </a:cxn>
              </a:cxnLst>
              <a:rect l="0" t="0" r="r" b="b"/>
              <a:pathLst>
                <a:path w="256" h="842">
                  <a:moveTo>
                    <a:pt x="200" y="810"/>
                  </a:moveTo>
                  <a:cubicBezTo>
                    <a:pt x="200" y="810"/>
                    <a:pt x="175" y="791"/>
                    <a:pt x="178" y="784"/>
                  </a:cubicBezTo>
                  <a:cubicBezTo>
                    <a:pt x="181" y="778"/>
                    <a:pt x="189" y="762"/>
                    <a:pt x="184" y="754"/>
                  </a:cubicBezTo>
                  <a:cubicBezTo>
                    <a:pt x="178" y="747"/>
                    <a:pt x="170" y="738"/>
                    <a:pt x="173" y="725"/>
                  </a:cubicBezTo>
                  <a:cubicBezTo>
                    <a:pt x="176" y="711"/>
                    <a:pt x="191" y="627"/>
                    <a:pt x="194" y="586"/>
                  </a:cubicBezTo>
                  <a:cubicBezTo>
                    <a:pt x="197" y="545"/>
                    <a:pt x="200" y="515"/>
                    <a:pt x="205" y="495"/>
                  </a:cubicBezTo>
                  <a:cubicBezTo>
                    <a:pt x="210" y="476"/>
                    <a:pt x="215" y="454"/>
                    <a:pt x="215" y="454"/>
                  </a:cubicBezTo>
                  <a:cubicBezTo>
                    <a:pt x="215" y="454"/>
                    <a:pt x="229" y="467"/>
                    <a:pt x="232" y="462"/>
                  </a:cubicBezTo>
                  <a:cubicBezTo>
                    <a:pt x="235" y="457"/>
                    <a:pt x="239" y="426"/>
                    <a:pt x="239" y="419"/>
                  </a:cubicBezTo>
                  <a:cubicBezTo>
                    <a:pt x="239" y="412"/>
                    <a:pt x="236" y="413"/>
                    <a:pt x="241" y="399"/>
                  </a:cubicBezTo>
                  <a:cubicBezTo>
                    <a:pt x="246" y="385"/>
                    <a:pt x="248" y="375"/>
                    <a:pt x="248" y="365"/>
                  </a:cubicBezTo>
                  <a:cubicBezTo>
                    <a:pt x="249" y="355"/>
                    <a:pt x="250" y="346"/>
                    <a:pt x="251" y="335"/>
                  </a:cubicBezTo>
                  <a:cubicBezTo>
                    <a:pt x="253" y="324"/>
                    <a:pt x="256" y="317"/>
                    <a:pt x="251" y="303"/>
                  </a:cubicBezTo>
                  <a:cubicBezTo>
                    <a:pt x="247" y="289"/>
                    <a:pt x="247" y="269"/>
                    <a:pt x="243" y="255"/>
                  </a:cubicBezTo>
                  <a:cubicBezTo>
                    <a:pt x="239" y="242"/>
                    <a:pt x="239" y="217"/>
                    <a:pt x="238" y="199"/>
                  </a:cubicBezTo>
                  <a:cubicBezTo>
                    <a:pt x="237" y="182"/>
                    <a:pt x="239" y="173"/>
                    <a:pt x="232" y="169"/>
                  </a:cubicBezTo>
                  <a:cubicBezTo>
                    <a:pt x="225" y="165"/>
                    <a:pt x="175" y="142"/>
                    <a:pt x="174" y="138"/>
                  </a:cubicBezTo>
                  <a:cubicBezTo>
                    <a:pt x="174" y="138"/>
                    <a:pt x="172" y="134"/>
                    <a:pt x="173" y="126"/>
                  </a:cubicBezTo>
                  <a:cubicBezTo>
                    <a:pt x="175" y="118"/>
                    <a:pt x="178" y="105"/>
                    <a:pt x="179" y="103"/>
                  </a:cubicBezTo>
                  <a:cubicBezTo>
                    <a:pt x="180" y="101"/>
                    <a:pt x="185" y="106"/>
                    <a:pt x="188" y="99"/>
                  </a:cubicBezTo>
                  <a:cubicBezTo>
                    <a:pt x="190" y="91"/>
                    <a:pt x="191" y="84"/>
                    <a:pt x="193" y="80"/>
                  </a:cubicBezTo>
                  <a:cubicBezTo>
                    <a:pt x="195" y="75"/>
                    <a:pt x="195" y="71"/>
                    <a:pt x="191" y="73"/>
                  </a:cubicBezTo>
                  <a:cubicBezTo>
                    <a:pt x="187" y="75"/>
                    <a:pt x="188" y="72"/>
                    <a:pt x="188" y="72"/>
                  </a:cubicBezTo>
                  <a:cubicBezTo>
                    <a:pt x="188" y="72"/>
                    <a:pt x="199" y="48"/>
                    <a:pt x="183" y="26"/>
                  </a:cubicBezTo>
                  <a:cubicBezTo>
                    <a:pt x="179" y="22"/>
                    <a:pt x="153" y="0"/>
                    <a:pt x="124" y="29"/>
                  </a:cubicBezTo>
                  <a:cubicBezTo>
                    <a:pt x="124" y="29"/>
                    <a:pt x="118" y="35"/>
                    <a:pt x="118" y="50"/>
                  </a:cubicBezTo>
                  <a:cubicBezTo>
                    <a:pt x="118" y="50"/>
                    <a:pt x="118" y="67"/>
                    <a:pt x="119" y="68"/>
                  </a:cubicBezTo>
                  <a:cubicBezTo>
                    <a:pt x="119" y="70"/>
                    <a:pt x="110" y="62"/>
                    <a:pt x="110" y="72"/>
                  </a:cubicBezTo>
                  <a:cubicBezTo>
                    <a:pt x="110" y="81"/>
                    <a:pt x="110" y="89"/>
                    <a:pt x="116" y="96"/>
                  </a:cubicBezTo>
                  <a:cubicBezTo>
                    <a:pt x="116" y="96"/>
                    <a:pt x="117" y="98"/>
                    <a:pt x="121" y="98"/>
                  </a:cubicBezTo>
                  <a:cubicBezTo>
                    <a:pt x="121" y="98"/>
                    <a:pt x="121" y="114"/>
                    <a:pt x="120" y="116"/>
                  </a:cubicBezTo>
                  <a:cubicBezTo>
                    <a:pt x="119" y="118"/>
                    <a:pt x="105" y="129"/>
                    <a:pt x="100" y="132"/>
                  </a:cubicBezTo>
                  <a:cubicBezTo>
                    <a:pt x="92" y="137"/>
                    <a:pt x="47" y="146"/>
                    <a:pt x="44" y="148"/>
                  </a:cubicBezTo>
                  <a:cubicBezTo>
                    <a:pt x="41" y="149"/>
                    <a:pt x="33" y="154"/>
                    <a:pt x="31" y="160"/>
                  </a:cubicBezTo>
                  <a:cubicBezTo>
                    <a:pt x="29" y="166"/>
                    <a:pt x="29" y="174"/>
                    <a:pt x="27" y="179"/>
                  </a:cubicBezTo>
                  <a:cubicBezTo>
                    <a:pt x="26" y="185"/>
                    <a:pt x="22" y="202"/>
                    <a:pt x="18" y="213"/>
                  </a:cubicBezTo>
                  <a:cubicBezTo>
                    <a:pt x="14" y="224"/>
                    <a:pt x="8" y="248"/>
                    <a:pt x="7" y="258"/>
                  </a:cubicBezTo>
                  <a:cubicBezTo>
                    <a:pt x="6" y="267"/>
                    <a:pt x="0" y="298"/>
                    <a:pt x="2" y="305"/>
                  </a:cubicBezTo>
                  <a:cubicBezTo>
                    <a:pt x="5" y="312"/>
                    <a:pt x="11" y="317"/>
                    <a:pt x="15" y="321"/>
                  </a:cubicBezTo>
                  <a:cubicBezTo>
                    <a:pt x="19" y="324"/>
                    <a:pt x="47" y="344"/>
                    <a:pt x="47" y="346"/>
                  </a:cubicBezTo>
                  <a:cubicBezTo>
                    <a:pt x="48" y="348"/>
                    <a:pt x="47" y="350"/>
                    <a:pt x="46" y="354"/>
                  </a:cubicBezTo>
                  <a:cubicBezTo>
                    <a:pt x="45" y="359"/>
                    <a:pt x="42" y="368"/>
                    <a:pt x="42" y="373"/>
                  </a:cubicBezTo>
                  <a:cubicBezTo>
                    <a:pt x="42" y="378"/>
                    <a:pt x="36" y="429"/>
                    <a:pt x="36" y="435"/>
                  </a:cubicBezTo>
                  <a:cubicBezTo>
                    <a:pt x="35" y="440"/>
                    <a:pt x="31" y="457"/>
                    <a:pt x="34" y="460"/>
                  </a:cubicBezTo>
                  <a:cubicBezTo>
                    <a:pt x="38" y="464"/>
                    <a:pt x="42" y="466"/>
                    <a:pt x="42" y="467"/>
                  </a:cubicBezTo>
                  <a:cubicBezTo>
                    <a:pt x="42" y="469"/>
                    <a:pt x="44" y="474"/>
                    <a:pt x="44" y="479"/>
                  </a:cubicBezTo>
                  <a:cubicBezTo>
                    <a:pt x="45" y="484"/>
                    <a:pt x="47" y="543"/>
                    <a:pt x="45" y="559"/>
                  </a:cubicBezTo>
                  <a:cubicBezTo>
                    <a:pt x="43" y="574"/>
                    <a:pt x="42" y="595"/>
                    <a:pt x="39" y="599"/>
                  </a:cubicBezTo>
                  <a:cubicBezTo>
                    <a:pt x="37" y="602"/>
                    <a:pt x="29" y="652"/>
                    <a:pt x="28" y="661"/>
                  </a:cubicBezTo>
                  <a:cubicBezTo>
                    <a:pt x="27" y="669"/>
                    <a:pt x="23" y="733"/>
                    <a:pt x="21" y="739"/>
                  </a:cubicBezTo>
                  <a:cubicBezTo>
                    <a:pt x="19" y="744"/>
                    <a:pt x="15" y="767"/>
                    <a:pt x="17" y="773"/>
                  </a:cubicBezTo>
                  <a:cubicBezTo>
                    <a:pt x="19" y="780"/>
                    <a:pt x="24" y="793"/>
                    <a:pt x="25" y="797"/>
                  </a:cubicBezTo>
                  <a:cubicBezTo>
                    <a:pt x="26" y="802"/>
                    <a:pt x="25" y="809"/>
                    <a:pt x="24" y="811"/>
                  </a:cubicBezTo>
                  <a:cubicBezTo>
                    <a:pt x="22" y="814"/>
                    <a:pt x="11" y="825"/>
                    <a:pt x="16" y="831"/>
                  </a:cubicBezTo>
                  <a:cubicBezTo>
                    <a:pt x="21" y="837"/>
                    <a:pt x="32" y="841"/>
                    <a:pt x="36" y="842"/>
                  </a:cubicBezTo>
                  <a:cubicBezTo>
                    <a:pt x="40" y="842"/>
                    <a:pt x="48" y="842"/>
                    <a:pt x="53" y="840"/>
                  </a:cubicBezTo>
                  <a:cubicBezTo>
                    <a:pt x="58" y="839"/>
                    <a:pt x="67" y="836"/>
                    <a:pt x="67" y="830"/>
                  </a:cubicBezTo>
                  <a:cubicBezTo>
                    <a:pt x="66" y="825"/>
                    <a:pt x="63" y="815"/>
                    <a:pt x="64" y="811"/>
                  </a:cubicBezTo>
                  <a:cubicBezTo>
                    <a:pt x="64" y="807"/>
                    <a:pt x="64" y="807"/>
                    <a:pt x="66" y="803"/>
                  </a:cubicBezTo>
                  <a:cubicBezTo>
                    <a:pt x="69" y="799"/>
                    <a:pt x="78" y="789"/>
                    <a:pt x="81" y="777"/>
                  </a:cubicBezTo>
                  <a:cubicBezTo>
                    <a:pt x="83" y="765"/>
                    <a:pt x="86" y="725"/>
                    <a:pt x="86" y="711"/>
                  </a:cubicBezTo>
                  <a:cubicBezTo>
                    <a:pt x="86" y="696"/>
                    <a:pt x="87" y="665"/>
                    <a:pt x="89" y="650"/>
                  </a:cubicBezTo>
                  <a:cubicBezTo>
                    <a:pt x="91" y="636"/>
                    <a:pt x="100" y="588"/>
                    <a:pt x="102" y="574"/>
                  </a:cubicBezTo>
                  <a:cubicBezTo>
                    <a:pt x="105" y="559"/>
                    <a:pt x="109" y="539"/>
                    <a:pt x="111" y="522"/>
                  </a:cubicBezTo>
                  <a:cubicBezTo>
                    <a:pt x="114" y="505"/>
                    <a:pt x="119" y="481"/>
                    <a:pt x="120" y="477"/>
                  </a:cubicBezTo>
                  <a:cubicBezTo>
                    <a:pt x="120" y="473"/>
                    <a:pt x="122" y="490"/>
                    <a:pt x="122" y="491"/>
                  </a:cubicBezTo>
                  <a:cubicBezTo>
                    <a:pt x="122" y="492"/>
                    <a:pt x="122" y="545"/>
                    <a:pt x="123" y="557"/>
                  </a:cubicBezTo>
                  <a:cubicBezTo>
                    <a:pt x="124" y="570"/>
                    <a:pt x="123" y="620"/>
                    <a:pt x="124" y="630"/>
                  </a:cubicBezTo>
                  <a:cubicBezTo>
                    <a:pt x="125" y="641"/>
                    <a:pt x="126" y="692"/>
                    <a:pt x="126" y="700"/>
                  </a:cubicBezTo>
                  <a:cubicBezTo>
                    <a:pt x="126" y="709"/>
                    <a:pt x="125" y="713"/>
                    <a:pt x="128" y="719"/>
                  </a:cubicBezTo>
                  <a:cubicBezTo>
                    <a:pt x="130" y="725"/>
                    <a:pt x="134" y="738"/>
                    <a:pt x="131" y="745"/>
                  </a:cubicBezTo>
                  <a:cubicBezTo>
                    <a:pt x="129" y="753"/>
                    <a:pt x="124" y="758"/>
                    <a:pt x="124" y="763"/>
                  </a:cubicBezTo>
                  <a:cubicBezTo>
                    <a:pt x="124" y="769"/>
                    <a:pt x="126" y="776"/>
                    <a:pt x="125" y="780"/>
                  </a:cubicBezTo>
                  <a:cubicBezTo>
                    <a:pt x="125" y="785"/>
                    <a:pt x="124" y="808"/>
                    <a:pt x="125" y="809"/>
                  </a:cubicBezTo>
                  <a:cubicBezTo>
                    <a:pt x="127" y="811"/>
                    <a:pt x="141" y="815"/>
                    <a:pt x="144" y="813"/>
                  </a:cubicBezTo>
                  <a:cubicBezTo>
                    <a:pt x="147" y="812"/>
                    <a:pt x="151" y="812"/>
                    <a:pt x="153" y="815"/>
                  </a:cubicBezTo>
                  <a:cubicBezTo>
                    <a:pt x="154" y="818"/>
                    <a:pt x="162" y="825"/>
                    <a:pt x="171" y="827"/>
                  </a:cubicBezTo>
                  <a:cubicBezTo>
                    <a:pt x="180" y="829"/>
                    <a:pt x="194" y="830"/>
                    <a:pt x="200" y="826"/>
                  </a:cubicBezTo>
                  <a:cubicBezTo>
                    <a:pt x="207" y="822"/>
                    <a:pt x="209" y="817"/>
                    <a:pt x="207" y="815"/>
                  </a:cubicBezTo>
                  <a:cubicBezTo>
                    <a:pt x="204" y="812"/>
                    <a:pt x="202" y="811"/>
                    <a:pt x="200" y="8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1302464" y="3135799"/>
              <a:ext cx="160145" cy="595952"/>
            </a:xfrm>
            <a:custGeom>
              <a:avLst/>
              <a:gdLst/>
              <a:ahLst/>
              <a:cxnLst>
                <a:cxn ang="0">
                  <a:pos x="62" y="234"/>
                </a:cxn>
                <a:cxn ang="0">
                  <a:pos x="46" y="231"/>
                </a:cxn>
                <a:cxn ang="0">
                  <a:pos x="33" y="228"/>
                </a:cxn>
                <a:cxn ang="0">
                  <a:pos x="25" y="226"/>
                </a:cxn>
                <a:cxn ang="0">
                  <a:pos x="29" y="176"/>
                </a:cxn>
                <a:cxn ang="0">
                  <a:pos x="17" y="93"/>
                </a:cxn>
                <a:cxn ang="0">
                  <a:pos x="4" y="3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0" y="12"/>
                </a:cxn>
                <a:cxn ang="0">
                  <a:pos x="35" y="36"/>
                </a:cxn>
                <a:cxn ang="0">
                  <a:pos x="44" y="33"/>
                </a:cxn>
                <a:cxn ang="0">
                  <a:pos x="58" y="17"/>
                </a:cxn>
                <a:cxn ang="0">
                  <a:pos x="60" y="22"/>
                </a:cxn>
                <a:cxn ang="0">
                  <a:pos x="64" y="78"/>
                </a:cxn>
                <a:cxn ang="0">
                  <a:pos x="59" y="195"/>
                </a:cxn>
                <a:cxn ang="0">
                  <a:pos x="62" y="234"/>
                </a:cxn>
              </a:cxnLst>
              <a:rect l="0" t="0" r="r" b="b"/>
              <a:pathLst>
                <a:path w="65" h="234">
                  <a:moveTo>
                    <a:pt x="62" y="234"/>
                  </a:moveTo>
                  <a:cubicBezTo>
                    <a:pt x="62" y="234"/>
                    <a:pt x="50" y="234"/>
                    <a:pt x="46" y="231"/>
                  </a:cubicBezTo>
                  <a:cubicBezTo>
                    <a:pt x="42" y="228"/>
                    <a:pt x="38" y="227"/>
                    <a:pt x="33" y="228"/>
                  </a:cubicBezTo>
                  <a:cubicBezTo>
                    <a:pt x="29" y="228"/>
                    <a:pt x="25" y="226"/>
                    <a:pt x="25" y="226"/>
                  </a:cubicBezTo>
                  <a:cubicBezTo>
                    <a:pt x="25" y="226"/>
                    <a:pt x="33" y="210"/>
                    <a:pt x="29" y="176"/>
                  </a:cubicBezTo>
                  <a:cubicBezTo>
                    <a:pt x="25" y="142"/>
                    <a:pt x="21" y="109"/>
                    <a:pt x="17" y="93"/>
                  </a:cubicBezTo>
                  <a:cubicBezTo>
                    <a:pt x="13" y="77"/>
                    <a:pt x="5" y="43"/>
                    <a:pt x="4" y="34"/>
                  </a:cubicBezTo>
                  <a:cubicBezTo>
                    <a:pt x="2" y="25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7"/>
                    <a:pt x="10" y="12"/>
                  </a:cubicBezTo>
                  <a:cubicBezTo>
                    <a:pt x="16" y="17"/>
                    <a:pt x="32" y="33"/>
                    <a:pt x="35" y="36"/>
                  </a:cubicBezTo>
                  <a:cubicBezTo>
                    <a:pt x="38" y="38"/>
                    <a:pt x="41" y="37"/>
                    <a:pt x="44" y="33"/>
                  </a:cubicBezTo>
                  <a:cubicBezTo>
                    <a:pt x="47" y="29"/>
                    <a:pt x="58" y="17"/>
                    <a:pt x="58" y="17"/>
                  </a:cubicBezTo>
                  <a:cubicBezTo>
                    <a:pt x="58" y="17"/>
                    <a:pt x="59" y="22"/>
                    <a:pt x="60" y="22"/>
                  </a:cubicBezTo>
                  <a:cubicBezTo>
                    <a:pt x="62" y="23"/>
                    <a:pt x="65" y="70"/>
                    <a:pt x="64" y="78"/>
                  </a:cubicBezTo>
                  <a:cubicBezTo>
                    <a:pt x="64" y="86"/>
                    <a:pt x="58" y="183"/>
                    <a:pt x="59" y="195"/>
                  </a:cubicBezTo>
                  <a:cubicBezTo>
                    <a:pt x="59" y="207"/>
                    <a:pt x="62" y="234"/>
                    <a:pt x="62" y="23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1411655" y="3217554"/>
              <a:ext cx="29117" cy="55938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12" y="22"/>
                </a:cxn>
              </a:cxnLst>
              <a:rect l="0" t="0" r="r" b="b"/>
              <a:pathLst>
                <a:path w="12" h="22">
                  <a:moveTo>
                    <a:pt x="12" y="22"/>
                  </a:moveTo>
                  <a:cubicBezTo>
                    <a:pt x="12" y="22"/>
                    <a:pt x="10" y="16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6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5" y="6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7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1438692" y="3230463"/>
              <a:ext cx="19759" cy="40878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16" y="0"/>
                </a:cxn>
                <a:cxn ang="0">
                  <a:pos x="0" y="38"/>
                </a:cxn>
                <a:cxn ang="0">
                  <a:pos x="2" y="38"/>
                </a:cxn>
                <a:cxn ang="0">
                  <a:pos x="19" y="2"/>
                </a:cxn>
                <a:cxn ang="0">
                  <a:pos x="19" y="2"/>
                </a:cxn>
              </a:cxnLst>
              <a:rect l="0" t="0" r="r" b="b"/>
              <a:pathLst>
                <a:path w="19" h="38">
                  <a:moveTo>
                    <a:pt x="19" y="2"/>
                  </a:moveTo>
                  <a:lnTo>
                    <a:pt x="16" y="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19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1309744" y="3212176"/>
              <a:ext cx="66554" cy="48408"/>
            </a:xfrm>
            <a:custGeom>
              <a:avLst/>
              <a:gdLst/>
              <a:ahLst/>
              <a:cxnLst>
                <a:cxn ang="0">
                  <a:pos x="9" y="17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7" y="2"/>
                </a:cxn>
                <a:cxn ang="0">
                  <a:pos x="27" y="2"/>
                </a:cxn>
                <a:cxn ang="0">
                  <a:pos x="27" y="1"/>
                </a:cxn>
                <a:cxn ang="0">
                  <a:pos x="26" y="1"/>
                </a:cxn>
                <a:cxn ang="0">
                  <a:pos x="26" y="1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8" y="19"/>
                </a:cxn>
                <a:cxn ang="0">
                  <a:pos x="9" y="17"/>
                </a:cxn>
              </a:cxnLst>
              <a:rect l="0" t="0" r="r" b="b"/>
              <a:pathLst>
                <a:path w="27" h="19">
                  <a:moveTo>
                    <a:pt x="9" y="17"/>
                  </a:moveTo>
                  <a:cubicBezTo>
                    <a:pt x="10" y="11"/>
                    <a:pt x="22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1"/>
                    <a:pt x="11" y="9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7"/>
                    <a:pt x="9" y="17"/>
                    <a:pt x="9" y="17"/>
                  </a:cubicBez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auto">
            <a:xfrm>
              <a:off x="1250469" y="3685495"/>
              <a:ext cx="59275" cy="89285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0" y="35"/>
                </a:cxn>
                <a:cxn ang="0">
                  <a:pos x="19" y="2"/>
                </a:cxn>
                <a:cxn ang="0">
                  <a:pos x="24" y="2"/>
                </a:cxn>
                <a:cxn ang="0">
                  <a:pos x="11" y="34"/>
                </a:cxn>
              </a:cxnLst>
              <a:rect l="0" t="0" r="r" b="b"/>
              <a:pathLst>
                <a:path w="24" h="35">
                  <a:moveTo>
                    <a:pt x="11" y="34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7" y="12"/>
                    <a:pt x="19" y="2"/>
                  </a:cubicBezTo>
                  <a:cubicBezTo>
                    <a:pt x="21" y="0"/>
                    <a:pt x="24" y="2"/>
                    <a:pt x="24" y="2"/>
                  </a:cubicBezTo>
                  <a:cubicBezTo>
                    <a:pt x="24" y="2"/>
                    <a:pt x="10" y="21"/>
                    <a:pt x="11" y="34"/>
                  </a:cubicBezTo>
                  <a:close/>
                </a:path>
              </a:pathLst>
            </a:custGeom>
            <a:solidFill>
              <a:srgbClr val="FFFFFF"/>
            </a:solidFill>
            <a:ln w="4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36" name="Picture 46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010251" y="4957000"/>
              <a:ext cx="650980" cy="121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0"/>
          <p:cNvGrpSpPr/>
          <p:nvPr/>
        </p:nvGrpSpPr>
        <p:grpSpPr>
          <a:xfrm>
            <a:off x="7352003" y="2490338"/>
            <a:ext cx="1142999" cy="3657599"/>
            <a:chOff x="7315201" y="2514601"/>
            <a:chExt cx="1142999" cy="3657599"/>
          </a:xfrm>
        </p:grpSpPr>
        <p:pic>
          <p:nvPicPr>
            <p:cNvPr id="38" name="Picture 2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15201" y="2704534"/>
              <a:ext cx="741630" cy="2223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37407" y="4863250"/>
              <a:ext cx="286097" cy="925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7566578" y="2514601"/>
              <a:ext cx="891622" cy="2532913"/>
            </a:xfrm>
            <a:custGeom>
              <a:avLst/>
              <a:gdLst/>
              <a:ahLst/>
              <a:cxnLst>
                <a:cxn ang="0">
                  <a:pos x="230" y="529"/>
                </a:cxn>
                <a:cxn ang="0">
                  <a:pos x="257" y="673"/>
                </a:cxn>
                <a:cxn ang="0">
                  <a:pos x="261" y="702"/>
                </a:cxn>
                <a:cxn ang="0">
                  <a:pos x="268" y="741"/>
                </a:cxn>
                <a:cxn ang="0">
                  <a:pos x="226" y="735"/>
                </a:cxn>
                <a:cxn ang="0">
                  <a:pos x="210" y="713"/>
                </a:cxn>
                <a:cxn ang="0">
                  <a:pos x="199" y="666"/>
                </a:cxn>
                <a:cxn ang="0">
                  <a:pos x="154" y="468"/>
                </a:cxn>
                <a:cxn ang="0">
                  <a:pos x="132" y="462"/>
                </a:cxn>
                <a:cxn ang="0">
                  <a:pos x="130" y="534"/>
                </a:cxn>
                <a:cxn ang="0">
                  <a:pos x="131" y="600"/>
                </a:cxn>
                <a:cxn ang="0">
                  <a:pos x="146" y="686"/>
                </a:cxn>
                <a:cxn ang="0">
                  <a:pos x="141" y="731"/>
                </a:cxn>
                <a:cxn ang="0">
                  <a:pos x="94" y="752"/>
                </a:cxn>
                <a:cxn ang="0">
                  <a:pos x="96" y="719"/>
                </a:cxn>
                <a:cxn ang="0">
                  <a:pos x="84" y="691"/>
                </a:cxn>
                <a:cxn ang="0">
                  <a:pos x="71" y="542"/>
                </a:cxn>
                <a:cxn ang="0">
                  <a:pos x="54" y="415"/>
                </a:cxn>
                <a:cxn ang="0">
                  <a:pos x="41" y="374"/>
                </a:cxn>
                <a:cxn ang="0">
                  <a:pos x="18" y="336"/>
                </a:cxn>
                <a:cxn ang="0">
                  <a:pos x="3" y="293"/>
                </a:cxn>
                <a:cxn ang="0">
                  <a:pos x="5" y="270"/>
                </a:cxn>
                <a:cxn ang="0">
                  <a:pos x="19" y="241"/>
                </a:cxn>
                <a:cxn ang="0">
                  <a:pos x="25" y="197"/>
                </a:cxn>
                <a:cxn ang="0">
                  <a:pos x="38" y="141"/>
                </a:cxn>
                <a:cxn ang="0">
                  <a:pos x="110" y="106"/>
                </a:cxn>
                <a:cxn ang="0">
                  <a:pos x="107" y="81"/>
                </a:cxn>
                <a:cxn ang="0">
                  <a:pos x="98" y="56"/>
                </a:cxn>
                <a:cxn ang="0">
                  <a:pos x="102" y="49"/>
                </a:cxn>
                <a:cxn ang="0">
                  <a:pos x="137" y="1"/>
                </a:cxn>
                <a:cxn ang="0">
                  <a:pos x="171" y="54"/>
                </a:cxn>
                <a:cxn ang="0">
                  <a:pos x="175" y="59"/>
                </a:cxn>
                <a:cxn ang="0">
                  <a:pos x="161" y="88"/>
                </a:cxn>
                <a:cxn ang="0">
                  <a:pos x="188" y="131"/>
                </a:cxn>
                <a:cxn ang="0">
                  <a:pos x="233" y="150"/>
                </a:cxn>
                <a:cxn ang="0">
                  <a:pos x="245" y="255"/>
                </a:cxn>
                <a:cxn ang="0">
                  <a:pos x="256" y="385"/>
                </a:cxn>
                <a:cxn ang="0">
                  <a:pos x="251" y="409"/>
                </a:cxn>
                <a:cxn ang="0">
                  <a:pos x="235" y="444"/>
                </a:cxn>
                <a:cxn ang="0">
                  <a:pos x="227" y="504"/>
                </a:cxn>
                <a:cxn ang="0">
                  <a:pos x="224" y="430"/>
                </a:cxn>
                <a:cxn ang="0">
                  <a:pos x="229" y="427"/>
                </a:cxn>
                <a:cxn ang="0">
                  <a:pos x="203" y="258"/>
                </a:cxn>
                <a:cxn ang="0">
                  <a:pos x="211" y="328"/>
                </a:cxn>
                <a:cxn ang="0">
                  <a:pos x="203" y="258"/>
                </a:cxn>
                <a:cxn ang="0">
                  <a:pos x="50" y="264"/>
                </a:cxn>
                <a:cxn ang="0">
                  <a:pos x="52" y="277"/>
                </a:cxn>
                <a:cxn ang="0">
                  <a:pos x="56" y="298"/>
                </a:cxn>
                <a:cxn ang="0">
                  <a:pos x="67" y="273"/>
                </a:cxn>
                <a:cxn ang="0">
                  <a:pos x="57" y="246"/>
                </a:cxn>
              </a:cxnLst>
              <a:rect l="0" t="0" r="r" b="b"/>
              <a:pathLst>
                <a:path w="271" h="755">
                  <a:moveTo>
                    <a:pt x="227" y="504"/>
                  </a:moveTo>
                  <a:cubicBezTo>
                    <a:pt x="227" y="504"/>
                    <a:pt x="227" y="523"/>
                    <a:pt x="230" y="529"/>
                  </a:cubicBezTo>
                  <a:cubicBezTo>
                    <a:pt x="233" y="535"/>
                    <a:pt x="246" y="570"/>
                    <a:pt x="251" y="629"/>
                  </a:cubicBezTo>
                  <a:cubicBezTo>
                    <a:pt x="251" y="629"/>
                    <a:pt x="254" y="667"/>
                    <a:pt x="257" y="673"/>
                  </a:cubicBezTo>
                  <a:cubicBezTo>
                    <a:pt x="260" y="680"/>
                    <a:pt x="256" y="680"/>
                    <a:pt x="259" y="685"/>
                  </a:cubicBezTo>
                  <a:cubicBezTo>
                    <a:pt x="263" y="689"/>
                    <a:pt x="261" y="698"/>
                    <a:pt x="261" y="702"/>
                  </a:cubicBezTo>
                  <a:cubicBezTo>
                    <a:pt x="260" y="706"/>
                    <a:pt x="254" y="712"/>
                    <a:pt x="254" y="716"/>
                  </a:cubicBezTo>
                  <a:cubicBezTo>
                    <a:pt x="255" y="720"/>
                    <a:pt x="271" y="735"/>
                    <a:pt x="268" y="741"/>
                  </a:cubicBezTo>
                  <a:cubicBezTo>
                    <a:pt x="266" y="747"/>
                    <a:pt x="261" y="755"/>
                    <a:pt x="246" y="750"/>
                  </a:cubicBezTo>
                  <a:cubicBezTo>
                    <a:pt x="230" y="744"/>
                    <a:pt x="232" y="737"/>
                    <a:pt x="226" y="735"/>
                  </a:cubicBezTo>
                  <a:cubicBezTo>
                    <a:pt x="219" y="733"/>
                    <a:pt x="215" y="732"/>
                    <a:pt x="215" y="727"/>
                  </a:cubicBezTo>
                  <a:cubicBezTo>
                    <a:pt x="216" y="723"/>
                    <a:pt x="213" y="716"/>
                    <a:pt x="210" y="713"/>
                  </a:cubicBezTo>
                  <a:cubicBezTo>
                    <a:pt x="206" y="711"/>
                    <a:pt x="203" y="706"/>
                    <a:pt x="203" y="697"/>
                  </a:cubicBezTo>
                  <a:cubicBezTo>
                    <a:pt x="204" y="688"/>
                    <a:pt x="209" y="682"/>
                    <a:pt x="199" y="666"/>
                  </a:cubicBezTo>
                  <a:cubicBezTo>
                    <a:pt x="189" y="649"/>
                    <a:pt x="179" y="614"/>
                    <a:pt x="173" y="570"/>
                  </a:cubicBezTo>
                  <a:cubicBezTo>
                    <a:pt x="167" y="527"/>
                    <a:pt x="160" y="491"/>
                    <a:pt x="154" y="468"/>
                  </a:cubicBezTo>
                  <a:cubicBezTo>
                    <a:pt x="147" y="446"/>
                    <a:pt x="139" y="426"/>
                    <a:pt x="139" y="426"/>
                  </a:cubicBezTo>
                  <a:cubicBezTo>
                    <a:pt x="139" y="426"/>
                    <a:pt x="134" y="453"/>
                    <a:pt x="132" y="462"/>
                  </a:cubicBezTo>
                  <a:cubicBezTo>
                    <a:pt x="131" y="472"/>
                    <a:pt x="131" y="495"/>
                    <a:pt x="131" y="503"/>
                  </a:cubicBezTo>
                  <a:cubicBezTo>
                    <a:pt x="131" y="511"/>
                    <a:pt x="128" y="526"/>
                    <a:pt x="130" y="534"/>
                  </a:cubicBezTo>
                  <a:cubicBezTo>
                    <a:pt x="131" y="542"/>
                    <a:pt x="136" y="561"/>
                    <a:pt x="130" y="573"/>
                  </a:cubicBezTo>
                  <a:cubicBezTo>
                    <a:pt x="126" y="581"/>
                    <a:pt x="130" y="593"/>
                    <a:pt x="131" y="600"/>
                  </a:cubicBezTo>
                  <a:cubicBezTo>
                    <a:pt x="131" y="608"/>
                    <a:pt x="132" y="622"/>
                    <a:pt x="137" y="640"/>
                  </a:cubicBezTo>
                  <a:cubicBezTo>
                    <a:pt x="142" y="657"/>
                    <a:pt x="145" y="672"/>
                    <a:pt x="146" y="686"/>
                  </a:cubicBezTo>
                  <a:cubicBezTo>
                    <a:pt x="147" y="699"/>
                    <a:pt x="144" y="712"/>
                    <a:pt x="141" y="713"/>
                  </a:cubicBezTo>
                  <a:cubicBezTo>
                    <a:pt x="139" y="714"/>
                    <a:pt x="144" y="730"/>
                    <a:pt x="141" y="731"/>
                  </a:cubicBezTo>
                  <a:cubicBezTo>
                    <a:pt x="138" y="732"/>
                    <a:pt x="129" y="734"/>
                    <a:pt x="126" y="741"/>
                  </a:cubicBezTo>
                  <a:cubicBezTo>
                    <a:pt x="122" y="747"/>
                    <a:pt x="101" y="753"/>
                    <a:pt x="94" y="752"/>
                  </a:cubicBezTo>
                  <a:cubicBezTo>
                    <a:pt x="88" y="752"/>
                    <a:pt x="78" y="750"/>
                    <a:pt x="81" y="741"/>
                  </a:cubicBezTo>
                  <a:cubicBezTo>
                    <a:pt x="84" y="731"/>
                    <a:pt x="91" y="724"/>
                    <a:pt x="96" y="719"/>
                  </a:cubicBezTo>
                  <a:cubicBezTo>
                    <a:pt x="101" y="714"/>
                    <a:pt x="101" y="708"/>
                    <a:pt x="97" y="706"/>
                  </a:cubicBezTo>
                  <a:cubicBezTo>
                    <a:pt x="94" y="703"/>
                    <a:pt x="86" y="698"/>
                    <a:pt x="84" y="691"/>
                  </a:cubicBezTo>
                  <a:cubicBezTo>
                    <a:pt x="81" y="685"/>
                    <a:pt x="77" y="639"/>
                    <a:pt x="76" y="624"/>
                  </a:cubicBezTo>
                  <a:cubicBezTo>
                    <a:pt x="75" y="608"/>
                    <a:pt x="71" y="559"/>
                    <a:pt x="71" y="542"/>
                  </a:cubicBezTo>
                  <a:cubicBezTo>
                    <a:pt x="70" y="525"/>
                    <a:pt x="68" y="498"/>
                    <a:pt x="65" y="487"/>
                  </a:cubicBezTo>
                  <a:cubicBezTo>
                    <a:pt x="62" y="477"/>
                    <a:pt x="54" y="445"/>
                    <a:pt x="54" y="415"/>
                  </a:cubicBezTo>
                  <a:cubicBezTo>
                    <a:pt x="54" y="415"/>
                    <a:pt x="36" y="412"/>
                    <a:pt x="36" y="408"/>
                  </a:cubicBezTo>
                  <a:cubicBezTo>
                    <a:pt x="36" y="403"/>
                    <a:pt x="41" y="374"/>
                    <a:pt x="41" y="374"/>
                  </a:cubicBezTo>
                  <a:cubicBezTo>
                    <a:pt x="41" y="374"/>
                    <a:pt x="32" y="370"/>
                    <a:pt x="28" y="359"/>
                  </a:cubicBezTo>
                  <a:cubicBezTo>
                    <a:pt x="25" y="347"/>
                    <a:pt x="23" y="343"/>
                    <a:pt x="18" y="336"/>
                  </a:cubicBezTo>
                  <a:cubicBezTo>
                    <a:pt x="14" y="329"/>
                    <a:pt x="12" y="321"/>
                    <a:pt x="12" y="315"/>
                  </a:cubicBezTo>
                  <a:cubicBezTo>
                    <a:pt x="12" y="310"/>
                    <a:pt x="2" y="298"/>
                    <a:pt x="3" y="293"/>
                  </a:cubicBezTo>
                  <a:cubicBezTo>
                    <a:pt x="3" y="288"/>
                    <a:pt x="7" y="284"/>
                    <a:pt x="5" y="281"/>
                  </a:cubicBezTo>
                  <a:cubicBezTo>
                    <a:pt x="2" y="277"/>
                    <a:pt x="0" y="277"/>
                    <a:pt x="5" y="270"/>
                  </a:cubicBezTo>
                  <a:cubicBezTo>
                    <a:pt x="9" y="264"/>
                    <a:pt x="15" y="263"/>
                    <a:pt x="14" y="256"/>
                  </a:cubicBezTo>
                  <a:cubicBezTo>
                    <a:pt x="14" y="248"/>
                    <a:pt x="18" y="247"/>
                    <a:pt x="19" y="241"/>
                  </a:cubicBezTo>
                  <a:cubicBezTo>
                    <a:pt x="20" y="235"/>
                    <a:pt x="21" y="227"/>
                    <a:pt x="23" y="222"/>
                  </a:cubicBezTo>
                  <a:cubicBezTo>
                    <a:pt x="24" y="217"/>
                    <a:pt x="22" y="200"/>
                    <a:pt x="25" y="197"/>
                  </a:cubicBezTo>
                  <a:cubicBezTo>
                    <a:pt x="29" y="194"/>
                    <a:pt x="30" y="188"/>
                    <a:pt x="29" y="182"/>
                  </a:cubicBezTo>
                  <a:cubicBezTo>
                    <a:pt x="29" y="176"/>
                    <a:pt x="34" y="145"/>
                    <a:pt x="38" y="141"/>
                  </a:cubicBezTo>
                  <a:cubicBezTo>
                    <a:pt x="41" y="137"/>
                    <a:pt x="84" y="127"/>
                    <a:pt x="90" y="124"/>
                  </a:cubicBezTo>
                  <a:cubicBezTo>
                    <a:pt x="99" y="120"/>
                    <a:pt x="110" y="114"/>
                    <a:pt x="110" y="106"/>
                  </a:cubicBezTo>
                  <a:cubicBezTo>
                    <a:pt x="110" y="106"/>
                    <a:pt x="111" y="97"/>
                    <a:pt x="110" y="92"/>
                  </a:cubicBezTo>
                  <a:cubicBezTo>
                    <a:pt x="108" y="88"/>
                    <a:pt x="107" y="83"/>
                    <a:pt x="107" y="81"/>
                  </a:cubicBezTo>
                  <a:cubicBezTo>
                    <a:pt x="107" y="79"/>
                    <a:pt x="105" y="80"/>
                    <a:pt x="102" y="76"/>
                  </a:cubicBezTo>
                  <a:cubicBezTo>
                    <a:pt x="96" y="71"/>
                    <a:pt x="97" y="60"/>
                    <a:pt x="98" y="56"/>
                  </a:cubicBezTo>
                  <a:cubicBezTo>
                    <a:pt x="98" y="56"/>
                    <a:pt x="100" y="53"/>
                    <a:pt x="102" y="56"/>
                  </a:cubicBezTo>
                  <a:cubicBezTo>
                    <a:pt x="105" y="58"/>
                    <a:pt x="102" y="49"/>
                    <a:pt x="102" y="49"/>
                  </a:cubicBezTo>
                  <a:cubicBezTo>
                    <a:pt x="102" y="49"/>
                    <a:pt x="99" y="36"/>
                    <a:pt x="105" y="25"/>
                  </a:cubicBezTo>
                  <a:cubicBezTo>
                    <a:pt x="110" y="14"/>
                    <a:pt x="121" y="0"/>
                    <a:pt x="137" y="1"/>
                  </a:cubicBezTo>
                  <a:cubicBezTo>
                    <a:pt x="153" y="2"/>
                    <a:pt x="164" y="13"/>
                    <a:pt x="168" y="19"/>
                  </a:cubicBezTo>
                  <a:cubicBezTo>
                    <a:pt x="173" y="26"/>
                    <a:pt x="176" y="35"/>
                    <a:pt x="171" y="54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6" y="55"/>
                    <a:pt x="175" y="59"/>
                  </a:cubicBezTo>
                  <a:cubicBezTo>
                    <a:pt x="176" y="61"/>
                    <a:pt x="177" y="73"/>
                    <a:pt x="166" y="80"/>
                  </a:cubicBezTo>
                  <a:cubicBezTo>
                    <a:pt x="166" y="80"/>
                    <a:pt x="161" y="84"/>
                    <a:pt x="161" y="88"/>
                  </a:cubicBezTo>
                  <a:cubicBezTo>
                    <a:pt x="161" y="92"/>
                    <a:pt x="155" y="106"/>
                    <a:pt x="161" y="112"/>
                  </a:cubicBezTo>
                  <a:cubicBezTo>
                    <a:pt x="167" y="118"/>
                    <a:pt x="176" y="127"/>
                    <a:pt x="188" y="131"/>
                  </a:cubicBezTo>
                  <a:cubicBezTo>
                    <a:pt x="201" y="136"/>
                    <a:pt x="223" y="144"/>
                    <a:pt x="227" y="145"/>
                  </a:cubicBezTo>
                  <a:cubicBezTo>
                    <a:pt x="230" y="147"/>
                    <a:pt x="233" y="147"/>
                    <a:pt x="233" y="150"/>
                  </a:cubicBezTo>
                  <a:cubicBezTo>
                    <a:pt x="233" y="153"/>
                    <a:pt x="237" y="191"/>
                    <a:pt x="239" y="199"/>
                  </a:cubicBezTo>
                  <a:cubicBezTo>
                    <a:pt x="240" y="208"/>
                    <a:pt x="242" y="242"/>
                    <a:pt x="245" y="255"/>
                  </a:cubicBezTo>
                  <a:cubicBezTo>
                    <a:pt x="247" y="267"/>
                    <a:pt x="253" y="305"/>
                    <a:pt x="254" y="317"/>
                  </a:cubicBezTo>
                  <a:cubicBezTo>
                    <a:pt x="254" y="328"/>
                    <a:pt x="256" y="378"/>
                    <a:pt x="256" y="385"/>
                  </a:cubicBezTo>
                  <a:cubicBezTo>
                    <a:pt x="257" y="393"/>
                    <a:pt x="256" y="406"/>
                    <a:pt x="256" y="406"/>
                  </a:cubicBezTo>
                  <a:cubicBezTo>
                    <a:pt x="256" y="406"/>
                    <a:pt x="251" y="407"/>
                    <a:pt x="251" y="409"/>
                  </a:cubicBezTo>
                  <a:cubicBezTo>
                    <a:pt x="252" y="412"/>
                    <a:pt x="255" y="425"/>
                    <a:pt x="250" y="431"/>
                  </a:cubicBezTo>
                  <a:cubicBezTo>
                    <a:pt x="245" y="437"/>
                    <a:pt x="239" y="442"/>
                    <a:pt x="235" y="444"/>
                  </a:cubicBezTo>
                  <a:cubicBezTo>
                    <a:pt x="230" y="446"/>
                    <a:pt x="225" y="447"/>
                    <a:pt x="225" y="449"/>
                  </a:cubicBezTo>
                  <a:cubicBezTo>
                    <a:pt x="225" y="452"/>
                    <a:pt x="227" y="501"/>
                    <a:pt x="227" y="504"/>
                  </a:cubicBezTo>
                  <a:close/>
                  <a:moveTo>
                    <a:pt x="225" y="420"/>
                  </a:moveTo>
                  <a:cubicBezTo>
                    <a:pt x="225" y="420"/>
                    <a:pt x="225" y="429"/>
                    <a:pt x="224" y="430"/>
                  </a:cubicBezTo>
                  <a:cubicBezTo>
                    <a:pt x="223" y="432"/>
                    <a:pt x="223" y="437"/>
                    <a:pt x="223" y="437"/>
                  </a:cubicBezTo>
                  <a:cubicBezTo>
                    <a:pt x="223" y="437"/>
                    <a:pt x="229" y="433"/>
                    <a:pt x="229" y="427"/>
                  </a:cubicBezTo>
                  <a:cubicBezTo>
                    <a:pt x="229" y="422"/>
                    <a:pt x="227" y="420"/>
                    <a:pt x="225" y="420"/>
                  </a:cubicBezTo>
                  <a:close/>
                  <a:moveTo>
                    <a:pt x="203" y="258"/>
                  </a:moveTo>
                  <a:cubicBezTo>
                    <a:pt x="203" y="258"/>
                    <a:pt x="200" y="295"/>
                    <a:pt x="202" y="304"/>
                  </a:cubicBezTo>
                  <a:cubicBezTo>
                    <a:pt x="204" y="314"/>
                    <a:pt x="210" y="327"/>
                    <a:pt x="211" y="328"/>
                  </a:cubicBezTo>
                  <a:cubicBezTo>
                    <a:pt x="212" y="329"/>
                    <a:pt x="208" y="293"/>
                    <a:pt x="208" y="293"/>
                  </a:cubicBezTo>
                  <a:lnTo>
                    <a:pt x="203" y="258"/>
                  </a:lnTo>
                  <a:close/>
                  <a:moveTo>
                    <a:pt x="57" y="246"/>
                  </a:moveTo>
                  <a:cubicBezTo>
                    <a:pt x="57" y="246"/>
                    <a:pt x="54" y="263"/>
                    <a:pt x="50" y="264"/>
                  </a:cubicBezTo>
                  <a:cubicBezTo>
                    <a:pt x="46" y="265"/>
                    <a:pt x="48" y="267"/>
                    <a:pt x="49" y="269"/>
                  </a:cubicBezTo>
                  <a:cubicBezTo>
                    <a:pt x="51" y="272"/>
                    <a:pt x="52" y="273"/>
                    <a:pt x="52" y="277"/>
                  </a:cubicBezTo>
                  <a:cubicBezTo>
                    <a:pt x="52" y="280"/>
                    <a:pt x="54" y="290"/>
                    <a:pt x="54" y="292"/>
                  </a:cubicBezTo>
                  <a:cubicBezTo>
                    <a:pt x="54" y="295"/>
                    <a:pt x="53" y="298"/>
                    <a:pt x="56" y="298"/>
                  </a:cubicBezTo>
                  <a:cubicBezTo>
                    <a:pt x="58" y="298"/>
                    <a:pt x="66" y="292"/>
                    <a:pt x="66" y="292"/>
                  </a:cubicBezTo>
                  <a:cubicBezTo>
                    <a:pt x="67" y="273"/>
                    <a:pt x="67" y="273"/>
                    <a:pt x="67" y="273"/>
                  </a:cubicBezTo>
                  <a:cubicBezTo>
                    <a:pt x="67" y="273"/>
                    <a:pt x="60" y="266"/>
                    <a:pt x="59" y="252"/>
                  </a:cubicBezTo>
                  <a:lnTo>
                    <a:pt x="57" y="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7915171" y="2873205"/>
              <a:ext cx="187491" cy="53436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69"/>
                </a:cxn>
                <a:cxn ang="0">
                  <a:pos x="23" y="153"/>
                </a:cxn>
                <a:cxn ang="0">
                  <a:pos x="44" y="76"/>
                </a:cxn>
                <a:cxn ang="0">
                  <a:pos x="56" y="6"/>
                </a:cxn>
                <a:cxn ang="0">
                  <a:pos x="55" y="5"/>
                </a:cxn>
                <a:cxn ang="0">
                  <a:pos x="54" y="3"/>
                </a:cxn>
                <a:cxn ang="0">
                  <a:pos x="43" y="23"/>
                </a:cxn>
                <a:cxn ang="0">
                  <a:pos x="28" y="38"/>
                </a:cxn>
                <a:cxn ang="0">
                  <a:pos x="16" y="20"/>
                </a:cxn>
                <a:cxn ang="0">
                  <a:pos x="3" y="4"/>
                </a:cxn>
                <a:cxn ang="0">
                  <a:pos x="0" y="8"/>
                </a:cxn>
              </a:cxnLst>
              <a:rect l="0" t="0" r="r" b="b"/>
              <a:pathLst>
                <a:path w="57" h="159">
                  <a:moveTo>
                    <a:pt x="0" y="8"/>
                  </a:moveTo>
                  <a:cubicBezTo>
                    <a:pt x="0" y="8"/>
                    <a:pt x="0" y="41"/>
                    <a:pt x="4" y="69"/>
                  </a:cubicBezTo>
                  <a:cubicBezTo>
                    <a:pt x="9" y="97"/>
                    <a:pt x="23" y="148"/>
                    <a:pt x="23" y="153"/>
                  </a:cubicBezTo>
                  <a:cubicBezTo>
                    <a:pt x="24" y="159"/>
                    <a:pt x="41" y="84"/>
                    <a:pt x="44" y="76"/>
                  </a:cubicBezTo>
                  <a:cubicBezTo>
                    <a:pt x="46" y="68"/>
                    <a:pt x="56" y="33"/>
                    <a:pt x="56" y="6"/>
                  </a:cubicBezTo>
                  <a:cubicBezTo>
                    <a:pt x="57" y="4"/>
                    <a:pt x="55" y="5"/>
                    <a:pt x="55" y="5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47" y="23"/>
                    <a:pt x="43" y="23"/>
                  </a:cubicBezTo>
                  <a:cubicBezTo>
                    <a:pt x="38" y="24"/>
                    <a:pt x="29" y="33"/>
                    <a:pt x="28" y="38"/>
                  </a:cubicBezTo>
                  <a:cubicBezTo>
                    <a:pt x="28" y="43"/>
                    <a:pt x="28" y="22"/>
                    <a:pt x="16" y="20"/>
                  </a:cubicBezTo>
                  <a:cubicBezTo>
                    <a:pt x="16" y="20"/>
                    <a:pt x="5" y="16"/>
                    <a:pt x="3" y="4"/>
                  </a:cubicBezTo>
                  <a:cubicBezTo>
                    <a:pt x="3" y="0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8044332" y="2951164"/>
              <a:ext cx="45831" cy="46775"/>
            </a:xfrm>
            <a:custGeom>
              <a:avLst/>
              <a:gdLst/>
              <a:ahLst/>
              <a:cxnLst>
                <a:cxn ang="0">
                  <a:pos x="13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4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4" y="14"/>
                </a:cxn>
              </a:cxnLst>
              <a:rect l="0" t="0" r="r" b="b"/>
              <a:pathLst>
                <a:path w="14" h="14">
                  <a:moveTo>
                    <a:pt x="13" y="14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14" y="14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1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4"/>
                    <a:pt x="4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0"/>
                    <a:pt x="14" y="14"/>
                    <a:pt x="14" y="14"/>
                  </a:cubicBez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7915171" y="2936989"/>
              <a:ext cx="62497" cy="70871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21"/>
                </a:cxn>
                <a:cxn ang="0">
                  <a:pos x="14" y="1"/>
                </a:cxn>
              </a:cxnLst>
              <a:rect l="0" t="0" r="r" b="b"/>
              <a:pathLst>
                <a:path w="19" h="21">
                  <a:moveTo>
                    <a:pt x="14" y="1"/>
                  </a:moveTo>
                  <a:cubicBezTo>
                    <a:pt x="17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1" y="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3"/>
                    <a:pt x="10" y="1"/>
                    <a:pt x="14" y="1"/>
                  </a:cubicBez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8290152" y="3829958"/>
              <a:ext cx="105550" cy="56696"/>
            </a:xfrm>
            <a:custGeom>
              <a:avLst/>
              <a:gdLst/>
              <a:ahLst/>
              <a:cxnLst>
                <a:cxn ang="0">
                  <a:pos x="32" y="12"/>
                </a:cxn>
                <a:cxn ang="0">
                  <a:pos x="31" y="17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32" y="12"/>
                </a:cxn>
              </a:cxnLst>
              <a:rect l="0" t="0" r="r" b="b"/>
              <a:pathLst>
                <a:path w="32" h="17">
                  <a:moveTo>
                    <a:pt x="32" y="12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15" y="6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7" y="0"/>
                    <a:pt x="32" y="12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45" name="Picture 3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17969" y="5030505"/>
              <a:ext cx="937454" cy="1141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3"/>
          <p:cNvGrpSpPr/>
          <p:nvPr/>
        </p:nvGrpSpPr>
        <p:grpSpPr>
          <a:xfrm>
            <a:off x="2895600" y="1295399"/>
            <a:ext cx="3810000" cy="461665"/>
            <a:chOff x="3352800" y="1219200"/>
            <a:chExt cx="3810000" cy="461665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3352800" y="1676400"/>
              <a:ext cx="3810000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429000" y="12192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5" name="Group 67"/>
          <p:cNvGrpSpPr/>
          <p:nvPr/>
        </p:nvGrpSpPr>
        <p:grpSpPr>
          <a:xfrm>
            <a:off x="2895600" y="1981199"/>
            <a:ext cx="3810000" cy="461665"/>
            <a:chOff x="3352800" y="1905000"/>
            <a:chExt cx="3810000" cy="461665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3352800" y="2362200"/>
              <a:ext cx="3810000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429000" y="19050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6" name="Group 70"/>
          <p:cNvGrpSpPr/>
          <p:nvPr/>
        </p:nvGrpSpPr>
        <p:grpSpPr>
          <a:xfrm>
            <a:off x="2895600" y="2743199"/>
            <a:ext cx="3810000" cy="461665"/>
            <a:chOff x="3352800" y="2667000"/>
            <a:chExt cx="3810000" cy="461665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3352800" y="3124200"/>
              <a:ext cx="3810000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429000" y="26670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28600" y="381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Franklin Gothic Medium Cond" pitchFamily="34" charset="0"/>
            </a:endParaRPr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Your title here</a:t>
            </a:r>
            <a:endParaRPr lang="en-US" dirty="0"/>
          </a:p>
        </p:txBody>
      </p:sp>
      <p:pic>
        <p:nvPicPr>
          <p:cNvPr id="62" name="Picture 61" descr="chess button 2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2286000" y="2819400"/>
            <a:ext cx="665050" cy="590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62" descr="chess button 6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2286000" y="2019300"/>
            <a:ext cx="665050" cy="590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 descr="chess button 5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2286000" y="1219200"/>
            <a:ext cx="665050" cy="590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4389406"/>
            <a:ext cx="7467600" cy="1143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  <a:effectLst>
            <a:outerShdw blurRad="152400" dist="1143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 fov="6000000">
              <a:rot lat="19490636" lon="0" rev="0"/>
            </a:camera>
            <a:lightRig rig="soft" dir="t"/>
          </a:scene3d>
          <a:sp3d extrusionH="6350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OUTCOMES OF THE INITIATIVE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2895600" y="1676400"/>
            <a:ext cx="351040" cy="381001"/>
            <a:chOff x="2895600" y="1371600"/>
            <a:chExt cx="351040" cy="381001"/>
          </a:xfrm>
        </p:grpSpPr>
        <p:sp>
          <p:nvSpPr>
            <p:cNvPr id="26" name="Ellipse 138"/>
            <p:cNvSpPr/>
            <p:nvPr/>
          </p:nvSpPr>
          <p:spPr bwMode="auto">
            <a:xfrm>
              <a:off x="2911993" y="1684485"/>
              <a:ext cx="311721" cy="68116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27" name="Ellipse 139"/>
            <p:cNvSpPr>
              <a:spLocks noChangeArrowheads="1"/>
            </p:cNvSpPr>
            <p:nvPr/>
          </p:nvSpPr>
          <p:spPr bwMode="auto">
            <a:xfrm>
              <a:off x="2895600" y="1371600"/>
              <a:ext cx="351040" cy="350475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7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 w="3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</a:pPr>
              <a:endParaRPr lang="en-US" sz="1400">
                <a:solidFill>
                  <a:srgbClr val="000000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28" name="Ellipse 140"/>
            <p:cNvSpPr>
              <a:spLocks noChangeArrowheads="1"/>
            </p:cNvSpPr>
            <p:nvPr/>
          </p:nvSpPr>
          <p:spPr bwMode="auto">
            <a:xfrm>
              <a:off x="2938561" y="1380079"/>
              <a:ext cx="257203" cy="189935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2895600" y="2362200"/>
            <a:ext cx="351040" cy="381001"/>
            <a:chOff x="2895600" y="1371600"/>
            <a:chExt cx="351040" cy="381001"/>
          </a:xfrm>
        </p:grpSpPr>
        <p:sp>
          <p:nvSpPr>
            <p:cNvPr id="33" name="Ellipse 138"/>
            <p:cNvSpPr/>
            <p:nvPr/>
          </p:nvSpPr>
          <p:spPr bwMode="auto">
            <a:xfrm>
              <a:off x="2911993" y="1684485"/>
              <a:ext cx="311721" cy="68116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34" name="Ellipse 139"/>
            <p:cNvSpPr>
              <a:spLocks noChangeArrowheads="1"/>
            </p:cNvSpPr>
            <p:nvPr/>
          </p:nvSpPr>
          <p:spPr bwMode="auto">
            <a:xfrm>
              <a:off x="2895600" y="1371600"/>
              <a:ext cx="351040" cy="350475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7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 w="3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</a:pPr>
              <a:endParaRPr lang="en-US" sz="1400">
                <a:solidFill>
                  <a:srgbClr val="000000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35" name="Ellipse 140"/>
            <p:cNvSpPr>
              <a:spLocks noChangeArrowheads="1"/>
            </p:cNvSpPr>
            <p:nvPr/>
          </p:nvSpPr>
          <p:spPr bwMode="auto">
            <a:xfrm>
              <a:off x="2938561" y="1380079"/>
              <a:ext cx="257203" cy="189935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2895600" y="3124200"/>
            <a:ext cx="351040" cy="381001"/>
            <a:chOff x="2895600" y="1371600"/>
            <a:chExt cx="351040" cy="381001"/>
          </a:xfrm>
        </p:grpSpPr>
        <p:sp>
          <p:nvSpPr>
            <p:cNvPr id="38" name="Ellipse 138"/>
            <p:cNvSpPr/>
            <p:nvPr/>
          </p:nvSpPr>
          <p:spPr bwMode="auto">
            <a:xfrm>
              <a:off x="2911993" y="1684485"/>
              <a:ext cx="311721" cy="68116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39" name="Ellipse 139"/>
            <p:cNvSpPr>
              <a:spLocks noChangeArrowheads="1"/>
            </p:cNvSpPr>
            <p:nvPr/>
          </p:nvSpPr>
          <p:spPr bwMode="auto">
            <a:xfrm>
              <a:off x="2895600" y="1371600"/>
              <a:ext cx="351040" cy="350475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7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 w="3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</a:pPr>
              <a:endParaRPr lang="en-US" sz="1400">
                <a:solidFill>
                  <a:srgbClr val="000000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40" name="Ellipse 140"/>
            <p:cNvSpPr>
              <a:spLocks noChangeArrowheads="1"/>
            </p:cNvSpPr>
            <p:nvPr/>
          </p:nvSpPr>
          <p:spPr bwMode="auto">
            <a:xfrm>
              <a:off x="2938561" y="1380079"/>
              <a:ext cx="257203" cy="189935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2895600" y="3810000"/>
            <a:ext cx="351040" cy="381001"/>
            <a:chOff x="2895600" y="1371600"/>
            <a:chExt cx="351040" cy="381001"/>
          </a:xfrm>
        </p:grpSpPr>
        <p:sp>
          <p:nvSpPr>
            <p:cNvPr id="43" name="Ellipse 138"/>
            <p:cNvSpPr/>
            <p:nvPr/>
          </p:nvSpPr>
          <p:spPr bwMode="auto">
            <a:xfrm>
              <a:off x="2911993" y="1684485"/>
              <a:ext cx="311721" cy="68116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44" name="Ellipse 139"/>
            <p:cNvSpPr>
              <a:spLocks noChangeArrowheads="1"/>
            </p:cNvSpPr>
            <p:nvPr/>
          </p:nvSpPr>
          <p:spPr bwMode="auto">
            <a:xfrm>
              <a:off x="2895600" y="1371600"/>
              <a:ext cx="351040" cy="350475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7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 w="3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</a:pPr>
              <a:endParaRPr lang="en-US" sz="1400">
                <a:solidFill>
                  <a:srgbClr val="000000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45" name="Ellipse 140"/>
            <p:cNvSpPr>
              <a:spLocks noChangeArrowheads="1"/>
            </p:cNvSpPr>
            <p:nvPr/>
          </p:nvSpPr>
          <p:spPr bwMode="auto">
            <a:xfrm>
              <a:off x="2938561" y="1380079"/>
              <a:ext cx="257203" cy="189935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3352800" y="1524000"/>
            <a:ext cx="3810000" cy="461665"/>
            <a:chOff x="3352800" y="1219200"/>
            <a:chExt cx="3810000" cy="46166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352800" y="1676400"/>
              <a:ext cx="3810000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429000" y="12192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8" name="Group 51"/>
          <p:cNvGrpSpPr/>
          <p:nvPr/>
        </p:nvGrpSpPr>
        <p:grpSpPr>
          <a:xfrm>
            <a:off x="3352800" y="2209800"/>
            <a:ext cx="3810000" cy="461665"/>
            <a:chOff x="3352800" y="1905000"/>
            <a:chExt cx="3810000" cy="461665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352800" y="2362200"/>
              <a:ext cx="3810000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429000" y="19050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3352800" y="2971800"/>
            <a:ext cx="3810000" cy="461665"/>
            <a:chOff x="3352800" y="2667000"/>
            <a:chExt cx="3810000" cy="461665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3352800" y="3124200"/>
              <a:ext cx="3810000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429000" y="26670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0" name="Group 53"/>
          <p:cNvGrpSpPr/>
          <p:nvPr/>
        </p:nvGrpSpPr>
        <p:grpSpPr>
          <a:xfrm>
            <a:off x="3352800" y="3657600"/>
            <a:ext cx="3810000" cy="461665"/>
            <a:chOff x="3352800" y="3352800"/>
            <a:chExt cx="3810000" cy="461665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3352800" y="3810000"/>
              <a:ext cx="3810000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429000" y="33528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pic>
        <p:nvPicPr>
          <p:cNvPr id="42" name="Picture 17" descr="C:\Documents and Settings\Ram gopal\Desktop\Some example templates\Useful vectors 1\Man silhouette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81352" y="2438400"/>
            <a:ext cx="809095" cy="263752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1447800"/>
            <a:ext cx="2133600" cy="43434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52800" y="1447800"/>
            <a:ext cx="2133600" cy="43434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67400" y="1447800"/>
            <a:ext cx="2133600" cy="43434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Your Title Text Here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902368" y="2209800"/>
            <a:ext cx="2133600" cy="243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0768" y="2209800"/>
            <a:ext cx="2133600" cy="2438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55368" y="2209800"/>
            <a:ext cx="2133600" cy="24384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3472" y="1600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Point 1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1600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Point 2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0" y="1600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Point 3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251460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here. Your text here. Your text here. Your text here. Your text here. Your text here..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251460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here. Your text here. Your text here. Your text here. Your text here. Your text here..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9696" y="251460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here. Your text here. Your text here. Your text here. Your text here. Your text here.. 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26" name="Picture 25" descr="coins-blur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9200" y="4699000"/>
            <a:ext cx="1524000" cy="1016000"/>
          </a:xfrm>
          <a:prstGeom prst="rect">
            <a:avLst/>
          </a:prstGeom>
        </p:spPr>
      </p:pic>
      <p:pic>
        <p:nvPicPr>
          <p:cNvPr id="27" name="Picture 26" descr="map-h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81400" y="4800600"/>
            <a:ext cx="1600200" cy="858774"/>
          </a:xfrm>
          <a:prstGeom prst="rect">
            <a:avLst/>
          </a:prstGeom>
        </p:spPr>
      </p:pic>
      <p:pic>
        <p:nvPicPr>
          <p:cNvPr id="28" name="Picture 27" descr="czara1_Group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24600" y="4724400"/>
            <a:ext cx="1295400" cy="9326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572000"/>
            <a:ext cx="9144000" cy="1752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438401"/>
            <a:ext cx="1828800" cy="28956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Your Title Text Here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 rot="5400000">
            <a:off x="466725" y="1209676"/>
            <a:ext cx="2035175" cy="1597025"/>
          </a:xfrm>
          <a:custGeom>
            <a:avLst/>
            <a:gdLst>
              <a:gd name="T0" fmla="*/ 2035175 w 546"/>
              <a:gd name="T1" fmla="*/ 802244 h 428"/>
              <a:gd name="T2" fmla="*/ 1804074 w 546"/>
              <a:gd name="T3" fmla="*/ 544780 h 428"/>
              <a:gd name="T4" fmla="*/ 1804074 w 546"/>
              <a:gd name="T5" fmla="*/ 638064 h 428"/>
              <a:gd name="T6" fmla="*/ 1468606 w 546"/>
              <a:gd name="T7" fmla="*/ 369405 h 428"/>
              <a:gd name="T8" fmla="*/ 797669 w 546"/>
              <a:gd name="T9" fmla="*/ 0 h 428"/>
              <a:gd name="T10" fmla="*/ 0 w 546"/>
              <a:gd name="T11" fmla="*/ 798513 h 428"/>
              <a:gd name="T12" fmla="*/ 797669 w 546"/>
              <a:gd name="T13" fmla="*/ 1597025 h 428"/>
              <a:gd name="T14" fmla="*/ 1461151 w 546"/>
              <a:gd name="T15" fmla="*/ 1238814 h 428"/>
              <a:gd name="T16" fmla="*/ 1804074 w 546"/>
              <a:gd name="T17" fmla="*/ 966424 h 428"/>
              <a:gd name="T18" fmla="*/ 1804074 w 546"/>
              <a:gd name="T19" fmla="*/ 1059708 h 428"/>
              <a:gd name="T20" fmla="*/ 2035175 w 546"/>
              <a:gd name="T21" fmla="*/ 802244 h 4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6"/>
              <a:gd name="T34" fmla="*/ 0 h 428"/>
              <a:gd name="T35" fmla="*/ 546 w 546"/>
              <a:gd name="T36" fmla="*/ 428 h 4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6" h="428">
                <a:moveTo>
                  <a:pt x="546" y="215"/>
                </a:moveTo>
                <a:cubicBezTo>
                  <a:pt x="484" y="146"/>
                  <a:pt x="484" y="146"/>
                  <a:pt x="484" y="146"/>
                </a:cubicBezTo>
                <a:cubicBezTo>
                  <a:pt x="484" y="171"/>
                  <a:pt x="484" y="171"/>
                  <a:pt x="484" y="171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56" y="40"/>
                  <a:pt x="290" y="0"/>
                  <a:pt x="214" y="0"/>
                </a:cubicBezTo>
                <a:cubicBezTo>
                  <a:pt x="96" y="0"/>
                  <a:pt x="0" y="96"/>
                  <a:pt x="0" y="214"/>
                </a:cubicBezTo>
                <a:cubicBezTo>
                  <a:pt x="0" y="332"/>
                  <a:pt x="96" y="428"/>
                  <a:pt x="214" y="428"/>
                </a:cubicBezTo>
                <a:cubicBezTo>
                  <a:pt x="288" y="428"/>
                  <a:pt x="354" y="390"/>
                  <a:pt x="392" y="332"/>
                </a:cubicBezTo>
                <a:cubicBezTo>
                  <a:pt x="484" y="259"/>
                  <a:pt x="484" y="259"/>
                  <a:pt x="484" y="259"/>
                </a:cubicBezTo>
                <a:cubicBezTo>
                  <a:pt x="484" y="284"/>
                  <a:pt x="484" y="284"/>
                  <a:pt x="484" y="284"/>
                </a:cubicBezTo>
                <a:lnTo>
                  <a:pt x="546" y="21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">
            <a:noFill/>
            <a:miter lim="800000"/>
            <a:headEnd/>
            <a:tailEnd/>
          </a:ln>
          <a:effectLst>
            <a:outerShdw blurRad="2159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819401"/>
            <a:ext cx="1828800" cy="28956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 rot="5400000">
            <a:off x="2524125" y="1590675"/>
            <a:ext cx="2035175" cy="1597025"/>
          </a:xfrm>
          <a:custGeom>
            <a:avLst/>
            <a:gdLst>
              <a:gd name="T0" fmla="*/ 2035175 w 546"/>
              <a:gd name="T1" fmla="*/ 802244 h 428"/>
              <a:gd name="T2" fmla="*/ 1804074 w 546"/>
              <a:gd name="T3" fmla="*/ 544780 h 428"/>
              <a:gd name="T4" fmla="*/ 1804074 w 546"/>
              <a:gd name="T5" fmla="*/ 638064 h 428"/>
              <a:gd name="T6" fmla="*/ 1468606 w 546"/>
              <a:gd name="T7" fmla="*/ 369405 h 428"/>
              <a:gd name="T8" fmla="*/ 797669 w 546"/>
              <a:gd name="T9" fmla="*/ 0 h 428"/>
              <a:gd name="T10" fmla="*/ 0 w 546"/>
              <a:gd name="T11" fmla="*/ 798513 h 428"/>
              <a:gd name="T12" fmla="*/ 797669 w 546"/>
              <a:gd name="T13" fmla="*/ 1597025 h 428"/>
              <a:gd name="T14" fmla="*/ 1461151 w 546"/>
              <a:gd name="T15" fmla="*/ 1238814 h 428"/>
              <a:gd name="T16" fmla="*/ 1804074 w 546"/>
              <a:gd name="T17" fmla="*/ 966424 h 428"/>
              <a:gd name="T18" fmla="*/ 1804074 w 546"/>
              <a:gd name="T19" fmla="*/ 1059708 h 428"/>
              <a:gd name="T20" fmla="*/ 2035175 w 546"/>
              <a:gd name="T21" fmla="*/ 802244 h 4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6"/>
              <a:gd name="T34" fmla="*/ 0 h 428"/>
              <a:gd name="T35" fmla="*/ 546 w 546"/>
              <a:gd name="T36" fmla="*/ 428 h 4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6" h="428">
                <a:moveTo>
                  <a:pt x="546" y="215"/>
                </a:moveTo>
                <a:cubicBezTo>
                  <a:pt x="484" y="146"/>
                  <a:pt x="484" y="146"/>
                  <a:pt x="484" y="146"/>
                </a:cubicBezTo>
                <a:cubicBezTo>
                  <a:pt x="484" y="171"/>
                  <a:pt x="484" y="171"/>
                  <a:pt x="484" y="171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56" y="40"/>
                  <a:pt x="290" y="0"/>
                  <a:pt x="214" y="0"/>
                </a:cubicBezTo>
                <a:cubicBezTo>
                  <a:pt x="96" y="0"/>
                  <a:pt x="0" y="96"/>
                  <a:pt x="0" y="214"/>
                </a:cubicBezTo>
                <a:cubicBezTo>
                  <a:pt x="0" y="332"/>
                  <a:pt x="96" y="428"/>
                  <a:pt x="214" y="428"/>
                </a:cubicBezTo>
                <a:cubicBezTo>
                  <a:pt x="288" y="428"/>
                  <a:pt x="354" y="390"/>
                  <a:pt x="392" y="332"/>
                </a:cubicBezTo>
                <a:cubicBezTo>
                  <a:pt x="484" y="259"/>
                  <a:pt x="484" y="259"/>
                  <a:pt x="484" y="259"/>
                </a:cubicBezTo>
                <a:cubicBezTo>
                  <a:pt x="484" y="284"/>
                  <a:pt x="484" y="284"/>
                  <a:pt x="484" y="284"/>
                </a:cubicBezTo>
                <a:lnTo>
                  <a:pt x="546" y="21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">
            <a:noFill/>
            <a:miter lim="800000"/>
            <a:headEnd/>
            <a:tailEnd/>
          </a:ln>
          <a:effectLst>
            <a:outerShdw blurRad="2159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2438401"/>
            <a:ext cx="1828800" cy="28956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rot="5400000">
            <a:off x="4733925" y="1209675"/>
            <a:ext cx="2035175" cy="1597025"/>
          </a:xfrm>
          <a:custGeom>
            <a:avLst/>
            <a:gdLst>
              <a:gd name="T0" fmla="*/ 2035175 w 546"/>
              <a:gd name="T1" fmla="*/ 802244 h 428"/>
              <a:gd name="T2" fmla="*/ 1804074 w 546"/>
              <a:gd name="T3" fmla="*/ 544780 h 428"/>
              <a:gd name="T4" fmla="*/ 1804074 w 546"/>
              <a:gd name="T5" fmla="*/ 638064 h 428"/>
              <a:gd name="T6" fmla="*/ 1468606 w 546"/>
              <a:gd name="T7" fmla="*/ 369405 h 428"/>
              <a:gd name="T8" fmla="*/ 797669 w 546"/>
              <a:gd name="T9" fmla="*/ 0 h 428"/>
              <a:gd name="T10" fmla="*/ 0 w 546"/>
              <a:gd name="T11" fmla="*/ 798513 h 428"/>
              <a:gd name="T12" fmla="*/ 797669 w 546"/>
              <a:gd name="T13" fmla="*/ 1597025 h 428"/>
              <a:gd name="T14" fmla="*/ 1461151 w 546"/>
              <a:gd name="T15" fmla="*/ 1238814 h 428"/>
              <a:gd name="T16" fmla="*/ 1804074 w 546"/>
              <a:gd name="T17" fmla="*/ 966424 h 428"/>
              <a:gd name="T18" fmla="*/ 1804074 w 546"/>
              <a:gd name="T19" fmla="*/ 1059708 h 428"/>
              <a:gd name="T20" fmla="*/ 2035175 w 546"/>
              <a:gd name="T21" fmla="*/ 802244 h 4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6"/>
              <a:gd name="T34" fmla="*/ 0 h 428"/>
              <a:gd name="T35" fmla="*/ 546 w 546"/>
              <a:gd name="T36" fmla="*/ 428 h 4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6" h="428">
                <a:moveTo>
                  <a:pt x="546" y="215"/>
                </a:moveTo>
                <a:cubicBezTo>
                  <a:pt x="484" y="146"/>
                  <a:pt x="484" y="146"/>
                  <a:pt x="484" y="146"/>
                </a:cubicBezTo>
                <a:cubicBezTo>
                  <a:pt x="484" y="171"/>
                  <a:pt x="484" y="171"/>
                  <a:pt x="484" y="171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56" y="40"/>
                  <a:pt x="290" y="0"/>
                  <a:pt x="214" y="0"/>
                </a:cubicBezTo>
                <a:cubicBezTo>
                  <a:pt x="96" y="0"/>
                  <a:pt x="0" y="96"/>
                  <a:pt x="0" y="214"/>
                </a:cubicBezTo>
                <a:cubicBezTo>
                  <a:pt x="0" y="332"/>
                  <a:pt x="96" y="428"/>
                  <a:pt x="214" y="428"/>
                </a:cubicBezTo>
                <a:cubicBezTo>
                  <a:pt x="288" y="428"/>
                  <a:pt x="354" y="390"/>
                  <a:pt x="392" y="332"/>
                </a:cubicBezTo>
                <a:cubicBezTo>
                  <a:pt x="484" y="259"/>
                  <a:pt x="484" y="259"/>
                  <a:pt x="484" y="259"/>
                </a:cubicBezTo>
                <a:cubicBezTo>
                  <a:pt x="484" y="284"/>
                  <a:pt x="484" y="284"/>
                  <a:pt x="484" y="284"/>
                </a:cubicBezTo>
                <a:lnTo>
                  <a:pt x="546" y="2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">
            <a:noFill/>
            <a:miter lim="800000"/>
            <a:headEnd/>
            <a:tailEnd/>
          </a:ln>
          <a:effectLst>
            <a:outerShdw blurRad="2159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4200" y="2819401"/>
            <a:ext cx="1828800" cy="28956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 rot="5400000">
            <a:off x="6867525" y="1590676"/>
            <a:ext cx="2035175" cy="1597025"/>
          </a:xfrm>
          <a:custGeom>
            <a:avLst/>
            <a:gdLst>
              <a:gd name="T0" fmla="*/ 2035175 w 546"/>
              <a:gd name="T1" fmla="*/ 802244 h 428"/>
              <a:gd name="T2" fmla="*/ 1804074 w 546"/>
              <a:gd name="T3" fmla="*/ 544780 h 428"/>
              <a:gd name="T4" fmla="*/ 1804074 w 546"/>
              <a:gd name="T5" fmla="*/ 638064 h 428"/>
              <a:gd name="T6" fmla="*/ 1468606 w 546"/>
              <a:gd name="T7" fmla="*/ 369405 h 428"/>
              <a:gd name="T8" fmla="*/ 797669 w 546"/>
              <a:gd name="T9" fmla="*/ 0 h 428"/>
              <a:gd name="T10" fmla="*/ 0 w 546"/>
              <a:gd name="T11" fmla="*/ 798513 h 428"/>
              <a:gd name="T12" fmla="*/ 797669 w 546"/>
              <a:gd name="T13" fmla="*/ 1597025 h 428"/>
              <a:gd name="T14" fmla="*/ 1461151 w 546"/>
              <a:gd name="T15" fmla="*/ 1238814 h 428"/>
              <a:gd name="T16" fmla="*/ 1804074 w 546"/>
              <a:gd name="T17" fmla="*/ 966424 h 428"/>
              <a:gd name="T18" fmla="*/ 1804074 w 546"/>
              <a:gd name="T19" fmla="*/ 1059708 h 428"/>
              <a:gd name="T20" fmla="*/ 2035175 w 546"/>
              <a:gd name="T21" fmla="*/ 802244 h 4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6"/>
              <a:gd name="T34" fmla="*/ 0 h 428"/>
              <a:gd name="T35" fmla="*/ 546 w 546"/>
              <a:gd name="T36" fmla="*/ 428 h 4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6" h="428">
                <a:moveTo>
                  <a:pt x="546" y="215"/>
                </a:moveTo>
                <a:cubicBezTo>
                  <a:pt x="484" y="146"/>
                  <a:pt x="484" y="146"/>
                  <a:pt x="484" y="146"/>
                </a:cubicBezTo>
                <a:cubicBezTo>
                  <a:pt x="484" y="171"/>
                  <a:pt x="484" y="171"/>
                  <a:pt x="484" y="171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56" y="40"/>
                  <a:pt x="290" y="0"/>
                  <a:pt x="214" y="0"/>
                </a:cubicBezTo>
                <a:cubicBezTo>
                  <a:pt x="96" y="0"/>
                  <a:pt x="0" y="96"/>
                  <a:pt x="0" y="214"/>
                </a:cubicBezTo>
                <a:cubicBezTo>
                  <a:pt x="0" y="332"/>
                  <a:pt x="96" y="428"/>
                  <a:pt x="214" y="428"/>
                </a:cubicBezTo>
                <a:cubicBezTo>
                  <a:pt x="288" y="428"/>
                  <a:pt x="354" y="390"/>
                  <a:pt x="392" y="332"/>
                </a:cubicBezTo>
                <a:cubicBezTo>
                  <a:pt x="484" y="259"/>
                  <a:pt x="484" y="259"/>
                  <a:pt x="484" y="259"/>
                </a:cubicBezTo>
                <a:cubicBezTo>
                  <a:pt x="484" y="284"/>
                  <a:pt x="484" y="284"/>
                  <a:pt x="484" y="284"/>
                </a:cubicBezTo>
                <a:lnTo>
                  <a:pt x="546" y="21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">
            <a:noFill/>
            <a:miter lim="800000"/>
            <a:headEnd/>
            <a:tailEnd/>
          </a:ln>
          <a:effectLst>
            <a:outerShdw blurRad="2159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525" y="2841888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3925" y="3299088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3725" y="2918088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7325" y="3299088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1524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Point 1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1905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Point 2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1524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Point 3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1905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Point 4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14600" y="1524000"/>
            <a:ext cx="4648200" cy="9906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667000"/>
            <a:ext cx="4648200" cy="9906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0" y="3810000"/>
            <a:ext cx="4648200" cy="9906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4600" y="4953000"/>
            <a:ext cx="4648200" cy="9906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Agenda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2133600" y="1600200"/>
            <a:ext cx="685800" cy="685800"/>
          </a:xfrm>
          <a:prstGeom prst="chevron">
            <a:avLst/>
          </a:prstGeom>
          <a:ln>
            <a:noFill/>
          </a:ln>
          <a:effectLst>
            <a:outerShdw blurRad="88900" dist="38100" dir="5400000" sx="118000" sy="118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133600" y="2743200"/>
            <a:ext cx="685800" cy="685800"/>
          </a:xfrm>
          <a:prstGeom prst="chevron">
            <a:avLst/>
          </a:prstGeom>
          <a:ln>
            <a:noFill/>
          </a:ln>
          <a:effectLst>
            <a:outerShdw blurRad="88900" dist="38100" dir="5400000" sx="118000" sy="118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2133600" y="3962400"/>
            <a:ext cx="685800" cy="685800"/>
          </a:xfrm>
          <a:prstGeom prst="chevron">
            <a:avLst/>
          </a:prstGeom>
          <a:ln>
            <a:noFill/>
          </a:ln>
          <a:effectLst>
            <a:outerShdw blurRad="88900" dist="38100" dir="5400000" sx="118000" sy="118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133600" y="5029200"/>
            <a:ext cx="685800" cy="685800"/>
          </a:xfrm>
          <a:prstGeom prst="chevron">
            <a:avLst/>
          </a:prstGeom>
          <a:ln>
            <a:noFill/>
          </a:ln>
          <a:effectLst>
            <a:outerShdw blurRad="88900" dist="38100" dir="5400000" sx="118000" sy="118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16764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1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28194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2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39624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3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51054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4</a:t>
            </a:r>
            <a:endParaRPr lang="en-US" sz="3600" b="1" dirty="0">
              <a:latin typeface="Calibri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896394" y="1980406"/>
            <a:ext cx="76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896394" y="3123406"/>
            <a:ext cx="76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96394" y="4266406"/>
            <a:ext cx="76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896394" y="5485606"/>
            <a:ext cx="762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29000" y="160515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00" y="274815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389115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503415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Franklin Gothic Medium Cond" pitchFamily="34" charset="0"/>
                <a:ea typeface="+mj-ea"/>
                <a:cs typeface="+mj-cs"/>
              </a:rPr>
              <a:t>Your Title Text Here</a:t>
            </a:r>
            <a:endParaRPr lang="en-US" sz="3200" dirty="0">
              <a:latin typeface="Franklin Gothic Medium Cond" pitchFamily="34" charset="0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1371600"/>
            <a:ext cx="7391400" cy="41910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softEdg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43000" y="1752600"/>
            <a:ext cx="3505200" cy="762000"/>
            <a:chOff x="1371600" y="1752600"/>
            <a:chExt cx="3505200" cy="762000"/>
          </a:xfrm>
        </p:grpSpPr>
        <p:sp>
          <p:nvSpPr>
            <p:cNvPr id="7" name="Rectangle 6"/>
            <p:cNvSpPr/>
            <p:nvPr/>
          </p:nvSpPr>
          <p:spPr>
            <a:xfrm>
              <a:off x="1371600" y="1752600"/>
              <a:ext cx="3505200" cy="762000"/>
            </a:xfrm>
            <a:prstGeom prst="rect">
              <a:avLst/>
            </a:prstGeom>
            <a:gradFill>
              <a:gsLst>
                <a:gs pos="51000">
                  <a:schemeClr val="bg1">
                    <a:alpha val="70000"/>
                  </a:schemeClr>
                </a:gs>
                <a:gs pos="29000">
                  <a:schemeClr val="bg1">
                    <a:alpha val="82000"/>
                  </a:schemeClr>
                </a:gs>
                <a:gs pos="0">
                  <a:srgbClr val="30321E">
                    <a:alpha val="70000"/>
                  </a:srgbClr>
                </a:gs>
                <a:gs pos="100000">
                  <a:srgbClr val="4E513D">
                    <a:alpha val="8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14463" y="1903413"/>
              <a:ext cx="3462337" cy="4603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Calibri" pitchFamily="34" charset="0"/>
                </a:rPr>
                <a:t>Your text here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143000" y="2616200"/>
            <a:ext cx="3505200" cy="762000"/>
            <a:chOff x="1371600" y="2590800"/>
            <a:chExt cx="3505200" cy="762000"/>
          </a:xfrm>
        </p:grpSpPr>
        <p:sp>
          <p:nvSpPr>
            <p:cNvPr id="8" name="Rectangle 7"/>
            <p:cNvSpPr/>
            <p:nvPr/>
          </p:nvSpPr>
          <p:spPr>
            <a:xfrm>
              <a:off x="1371600" y="2590800"/>
              <a:ext cx="3505200" cy="762000"/>
            </a:xfrm>
            <a:prstGeom prst="rect">
              <a:avLst/>
            </a:prstGeom>
            <a:gradFill>
              <a:gsLst>
                <a:gs pos="51000">
                  <a:schemeClr val="bg1">
                    <a:alpha val="70000"/>
                  </a:schemeClr>
                </a:gs>
                <a:gs pos="29000">
                  <a:schemeClr val="bg1">
                    <a:alpha val="82000"/>
                  </a:schemeClr>
                </a:gs>
                <a:gs pos="0">
                  <a:srgbClr val="30321E">
                    <a:alpha val="70000"/>
                  </a:srgbClr>
                </a:gs>
                <a:gs pos="100000">
                  <a:srgbClr val="4E513D">
                    <a:alpha val="8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1600" y="2741613"/>
              <a:ext cx="3462338" cy="4603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Calibri" pitchFamily="34" charset="0"/>
                </a:rPr>
                <a:t>Your text here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143000" y="3479800"/>
            <a:ext cx="3538538" cy="762000"/>
            <a:chOff x="1371600" y="3429000"/>
            <a:chExt cx="3537858" cy="762000"/>
          </a:xfrm>
        </p:grpSpPr>
        <p:sp>
          <p:nvSpPr>
            <p:cNvPr id="9" name="Rectangle 8"/>
            <p:cNvSpPr/>
            <p:nvPr/>
          </p:nvSpPr>
          <p:spPr>
            <a:xfrm>
              <a:off x="1371600" y="3429000"/>
              <a:ext cx="3505200" cy="762000"/>
            </a:xfrm>
            <a:prstGeom prst="rect">
              <a:avLst/>
            </a:prstGeom>
            <a:gradFill>
              <a:gsLst>
                <a:gs pos="51000">
                  <a:schemeClr val="bg1">
                    <a:alpha val="70000"/>
                  </a:schemeClr>
                </a:gs>
                <a:gs pos="29000">
                  <a:schemeClr val="bg1">
                    <a:alpha val="82000"/>
                  </a:schemeClr>
                </a:gs>
                <a:gs pos="0">
                  <a:srgbClr val="30321E">
                    <a:alpha val="70000"/>
                  </a:srgbClr>
                </a:gs>
                <a:gs pos="100000">
                  <a:srgbClr val="4E513D">
                    <a:alpha val="8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7785" y="3579813"/>
              <a:ext cx="3461673" cy="4603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Calibri" pitchFamily="34" charset="0"/>
                </a:rPr>
                <a:t>Your text here</a:t>
              </a:r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1143000" y="4343400"/>
            <a:ext cx="3505200" cy="762000"/>
            <a:chOff x="1371600" y="4343400"/>
            <a:chExt cx="3505200" cy="762000"/>
          </a:xfrm>
        </p:grpSpPr>
        <p:sp>
          <p:nvSpPr>
            <p:cNvPr id="10" name="Rectangle 9"/>
            <p:cNvSpPr/>
            <p:nvPr/>
          </p:nvSpPr>
          <p:spPr>
            <a:xfrm>
              <a:off x="1371600" y="4343400"/>
              <a:ext cx="3505200" cy="762000"/>
            </a:xfrm>
            <a:prstGeom prst="rect">
              <a:avLst/>
            </a:prstGeom>
            <a:gradFill>
              <a:gsLst>
                <a:gs pos="51000">
                  <a:schemeClr val="bg1">
                    <a:alpha val="70000"/>
                  </a:schemeClr>
                </a:gs>
                <a:gs pos="29000">
                  <a:schemeClr val="bg1">
                    <a:alpha val="82000"/>
                  </a:schemeClr>
                </a:gs>
                <a:gs pos="0">
                  <a:srgbClr val="30321E">
                    <a:alpha val="70000"/>
                  </a:srgbClr>
                </a:gs>
                <a:gs pos="100000">
                  <a:srgbClr val="4E513D">
                    <a:alpha val="8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1600" y="4494213"/>
              <a:ext cx="3462338" cy="4603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Calibri" pitchFamily="34" charset="0"/>
                </a:rPr>
                <a:t>Your text here</a:t>
              </a:r>
            </a:p>
          </p:txBody>
        </p:sp>
      </p:grpSp>
      <p:pic>
        <p:nvPicPr>
          <p:cNvPr id="20" name="Picture 19" descr="Vi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05542" y="4191317"/>
            <a:ext cx="2162115" cy="1624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4817424" y="2133600"/>
            <a:ext cx="32908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“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Your text here. Replace the image using ‘change picture’ option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”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3086894" y="3390106"/>
            <a:ext cx="3581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761305" y="1433052"/>
            <a:ext cx="1645920" cy="2514600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  <a:alpha val="31000"/>
                  </a:schemeClr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731778" y="1433052"/>
            <a:ext cx="1645920" cy="2514600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  <a:alpha val="31000"/>
                  </a:schemeClr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15130" y="1447800"/>
            <a:ext cx="1645920" cy="2514600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  <a:alpha val="31000"/>
                  </a:schemeClr>
                </a:gs>
              </a:gsLst>
              <a:lin ang="54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60072" y="3124131"/>
            <a:ext cx="1572260" cy="81323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50800" dir="5400000" sx="115000" sy="115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7073600" lon="0" rev="0"/>
            </a:camera>
            <a:lightRig rig="chilly" dir="t"/>
          </a:scene3d>
          <a:sp3d extrusionH="317500"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0072" y="2769555"/>
            <a:ext cx="1572260" cy="81323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perspectiveRelaxed">
              <a:rot lat="17073600" lon="0" rev="0"/>
            </a:camera>
            <a:lightRig rig="chilly" dir="t"/>
          </a:scene3d>
          <a:sp3d extrusionH="317500"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60072" y="2414979"/>
            <a:ext cx="1572260" cy="81323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perspectiveRelaxed">
              <a:rot lat="17073600" lon="0" rev="0"/>
            </a:camera>
            <a:lightRig rig="chilly" dir="t"/>
          </a:scene3d>
          <a:sp3d extrusionH="317500"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60072" y="2060403"/>
            <a:ext cx="1572260" cy="81323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perspectiveRelaxed">
              <a:rot lat="17073600" lon="0" rev="0"/>
            </a:camera>
            <a:lightRig rig="chilly" dir="t"/>
          </a:scene3d>
          <a:sp3d extrusionH="317500"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06247" y="3131125"/>
            <a:ext cx="1572260" cy="8132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27000" dist="50800" dir="5400000" sx="115000" sy="115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7073600" lon="0" rev="0"/>
            </a:camera>
            <a:lightRig rig="chilly" dir="t"/>
          </a:scene3d>
          <a:sp3d extrusionH="317500"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91468" y="3128665"/>
            <a:ext cx="1572260" cy="8132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27000" dist="50800" dir="5400000" sx="115000" sy="115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7073600" lon="0" rev="0"/>
            </a:camera>
            <a:lightRig rig="chilly" dir="t"/>
          </a:scene3d>
          <a:sp3d extrusionH="317500"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06247" y="2774802"/>
            <a:ext cx="1572260" cy="8132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perspectiveRelaxed">
              <a:rot lat="17073600" lon="0" rev="0"/>
            </a:camera>
            <a:lightRig rig="chilly" dir="t"/>
          </a:scene3d>
          <a:sp3d extrusionH="317500"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91468" y="2772957"/>
            <a:ext cx="1572260" cy="8132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perspectiveRelaxed">
              <a:rot lat="17073600" lon="0" rev="0"/>
            </a:camera>
            <a:lightRig rig="chilly" dir="t"/>
          </a:scene3d>
          <a:sp3d extrusionH="317500"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806247" y="2418477"/>
            <a:ext cx="1572260" cy="8132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perspectiveRelaxed">
              <a:rot lat="17073600" lon="0" rev="0"/>
            </a:camera>
            <a:lightRig rig="chilly" dir="t"/>
          </a:scene3d>
          <a:sp3d extrusionH="317500"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791468" y="2417247"/>
            <a:ext cx="1572260" cy="8132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perspectiveRelaxed">
              <a:rot lat="17073600" lon="0" rev="0"/>
            </a:camera>
            <a:lightRig rig="chilly" dir="t"/>
          </a:scene3d>
          <a:sp3d extrusionH="317500"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791468" y="2061537"/>
            <a:ext cx="1572260" cy="8132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perspectiveRelaxed">
              <a:rot lat="17073600" lon="0" rev="0"/>
            </a:camera>
            <a:lightRig rig="chilly" dir="t"/>
          </a:scene3d>
          <a:sp3d extrusionH="317500"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0877" y="2443762"/>
            <a:ext cx="1143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reflection blurRad="6350" stA="60000" endA="900" endPos="58000" dir="5400000" sy="-100000" algn="bl" rotWithShape="0"/>
                </a:effectLst>
                <a:latin typeface="Calibri" pitchFamily="34" charset="0"/>
              </a:rPr>
              <a:t>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9848" y="2048015"/>
            <a:ext cx="1143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reflection blurRad="6350" stA="60000" endA="900" endPos="58000" dir="5400000" sy="-100000" algn="bl" rotWithShape="0"/>
                </a:effectLst>
                <a:latin typeface="Calibri" pitchFamily="34" charset="0"/>
              </a:rPr>
              <a:t>%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81038" y="4043363"/>
            <a:ext cx="23304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27413" y="4043363"/>
            <a:ext cx="23304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11913" y="4043363"/>
            <a:ext cx="23304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457200" y="4191000"/>
            <a:ext cx="2570163" cy="1600200"/>
          </a:xfrm>
          <a:prstGeom prst="roundRect">
            <a:avLst>
              <a:gd name="adj" fmla="val 12059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You can add more bars or delete them as per your data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411538" y="4191000"/>
            <a:ext cx="2608262" cy="1600200"/>
          </a:xfrm>
          <a:prstGeom prst="roundRect">
            <a:avLst>
              <a:gd name="adj" fmla="val 12980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You can add more bars or delete them as per your data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300788" y="4191000"/>
            <a:ext cx="2652712" cy="1600200"/>
          </a:xfrm>
          <a:prstGeom prst="roundRect">
            <a:avLst>
              <a:gd name="adj" fmla="val 1298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You can add more bars or delete them as per your data</a:t>
            </a:r>
          </a:p>
        </p:txBody>
      </p:sp>
      <p:sp>
        <p:nvSpPr>
          <p:cNvPr id="15390" name="Title 3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/>
          <a:lstStyle/>
          <a:p>
            <a:r>
              <a:rPr lang="en-US" dirty="0" smtClean="0"/>
              <a:t>Your Title Text Here</a:t>
            </a:r>
          </a:p>
        </p:txBody>
      </p:sp>
      <p:sp>
        <p:nvSpPr>
          <p:cNvPr id="35" name="Oval 34"/>
          <p:cNvSpPr/>
          <p:nvPr/>
        </p:nvSpPr>
        <p:spPr>
          <a:xfrm>
            <a:off x="1060072" y="1708317"/>
            <a:ext cx="1572260" cy="81323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perspectiveRelaxed">
              <a:rot lat="17073600" lon="0" rev="0"/>
            </a:camera>
            <a:lightRig rig="chilly" dir="t"/>
          </a:scene3d>
          <a:sp3d extrusionH="317500"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4702" y="1764475"/>
            <a:ext cx="1143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reflection blurRad="6350" stA="60000" endA="900" endPos="58000" dir="5400000" sy="-100000" algn="bl" rotWithShape="0"/>
                </a:effectLst>
                <a:latin typeface="Calibri" pitchFamily="34" charset="0"/>
              </a:rPr>
              <a:t>%</a:t>
            </a:r>
          </a:p>
        </p:txBody>
      </p:sp>
      <p:sp>
        <p:nvSpPr>
          <p:cNvPr id="15393" name="TextBox 35"/>
          <p:cNvSpPr txBox="1">
            <a:spLocks noChangeArrowheads="1"/>
          </p:cNvSpPr>
          <p:nvPr/>
        </p:nvSpPr>
        <p:spPr bwMode="auto">
          <a:xfrm>
            <a:off x="1262063" y="1057275"/>
            <a:ext cx="1275221" cy="4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PRODUCT 1</a:t>
            </a:r>
          </a:p>
        </p:txBody>
      </p:sp>
      <p:sp>
        <p:nvSpPr>
          <p:cNvPr id="15394" name="TextBox 37"/>
          <p:cNvSpPr txBox="1">
            <a:spLocks noChangeArrowheads="1"/>
          </p:cNvSpPr>
          <p:nvPr/>
        </p:nvSpPr>
        <p:spPr bwMode="auto">
          <a:xfrm>
            <a:off x="4021138" y="1009650"/>
            <a:ext cx="1275221" cy="4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Calibri" pitchFamily="34" charset="0"/>
              </a:rPr>
              <a:t>PRODUCT 2</a:t>
            </a:r>
          </a:p>
        </p:txBody>
      </p:sp>
      <p:sp>
        <p:nvSpPr>
          <p:cNvPr id="15395" name="TextBox 43"/>
          <p:cNvSpPr txBox="1">
            <a:spLocks noChangeArrowheads="1"/>
          </p:cNvSpPr>
          <p:nvPr/>
        </p:nvSpPr>
        <p:spPr bwMode="auto">
          <a:xfrm>
            <a:off x="6994525" y="1009650"/>
            <a:ext cx="1275221" cy="4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Calibri" pitchFamily="34" charset="0"/>
              </a:rPr>
              <a:t>PRODUCT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95400" y="5181600"/>
            <a:ext cx="4953000" cy="609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7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Relaxed"/>
            <a:lightRig rig="contrasting" dir="t"/>
          </a:scene3d>
          <a:sp3d extrusionH="228600">
            <a:extrusionClr>
              <a:schemeClr val="bg2">
                <a:lumMod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Chart: Target achieved so far</a:t>
            </a:r>
            <a:endParaRPr lang="en-US" dirty="0"/>
          </a:p>
        </p:txBody>
      </p:sp>
      <p:grpSp>
        <p:nvGrpSpPr>
          <p:cNvPr id="4" name="Group 32"/>
          <p:cNvGrpSpPr/>
          <p:nvPr/>
        </p:nvGrpSpPr>
        <p:grpSpPr>
          <a:xfrm>
            <a:off x="413058" y="1581090"/>
            <a:ext cx="5803284" cy="4133910"/>
            <a:chOff x="457200" y="1885890"/>
            <a:chExt cx="5803284" cy="4133910"/>
          </a:xfrm>
        </p:grpSpPr>
        <p:grpSp>
          <p:nvGrpSpPr>
            <p:cNvPr id="16" name="Group 31"/>
            <p:cNvGrpSpPr/>
            <p:nvPr/>
          </p:nvGrpSpPr>
          <p:grpSpPr>
            <a:xfrm>
              <a:off x="1110942" y="2057400"/>
              <a:ext cx="5149542" cy="3049588"/>
              <a:chOff x="1110942" y="2057400"/>
              <a:chExt cx="5149542" cy="30495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110942" y="2057400"/>
                <a:ext cx="5120640" cy="1588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1110942" y="2819400"/>
                <a:ext cx="5120640" cy="1588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139844" y="3581400"/>
                <a:ext cx="5120640" cy="1588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110942" y="4282966"/>
                <a:ext cx="5120640" cy="1588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110942" y="5105400"/>
                <a:ext cx="5120640" cy="1588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30"/>
            <p:cNvGrpSpPr/>
            <p:nvPr/>
          </p:nvGrpSpPr>
          <p:grpSpPr>
            <a:xfrm>
              <a:off x="457200" y="1885890"/>
              <a:ext cx="640080" cy="4133910"/>
              <a:chOff x="457200" y="1885890"/>
              <a:chExt cx="640080" cy="413391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7200" y="1885890"/>
                <a:ext cx="640080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libri" pitchFamily="34" charset="0"/>
                  </a:rPr>
                  <a:t>100</a:t>
                </a:r>
                <a:endParaRPr lang="en-US" sz="2000" dirty="0">
                  <a:latin typeface="Calibri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7200" y="2632650"/>
                <a:ext cx="640080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itchFamily="34" charset="0"/>
                  </a:rPr>
                  <a:t>80</a:t>
                </a:r>
                <a:endParaRPr lang="en-US" sz="2000" dirty="0">
                  <a:latin typeface="Calibri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7200" y="3379410"/>
                <a:ext cx="640080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itchFamily="34" charset="0"/>
                  </a:rPr>
                  <a:t>60</a:t>
                </a:r>
                <a:endParaRPr lang="en-US" sz="2000" dirty="0">
                  <a:latin typeface="Calibri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7200" y="4126170"/>
                <a:ext cx="640080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itchFamily="34" charset="0"/>
                  </a:rPr>
                  <a:t>40</a:t>
                </a:r>
                <a:endParaRPr lang="en-US" sz="2000" dirty="0">
                  <a:latin typeface="Calibri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57200" y="4872930"/>
                <a:ext cx="640080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itchFamily="34" charset="0"/>
                  </a:rPr>
                  <a:t>20</a:t>
                </a:r>
                <a:endParaRPr lang="en-US" sz="2000" dirty="0">
                  <a:latin typeface="Calibri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7200" y="5619690"/>
                <a:ext cx="640080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itchFamily="34" charset="0"/>
                  </a:rPr>
                  <a:t>0</a:t>
                </a:r>
                <a:endParaRPr lang="en-US" sz="2000" dirty="0">
                  <a:latin typeface="Calibri" pitchFamily="34" charset="0"/>
                </a:endParaRPr>
              </a:p>
            </p:txBody>
          </p:sp>
        </p:grpSp>
      </p:grpSp>
      <p:sp>
        <p:nvSpPr>
          <p:cNvPr id="17" name="Can 16"/>
          <p:cNvSpPr>
            <a:spLocks/>
          </p:cNvSpPr>
          <p:nvPr/>
        </p:nvSpPr>
        <p:spPr>
          <a:xfrm>
            <a:off x="3384858" y="1676400"/>
            <a:ext cx="853440" cy="3886200"/>
          </a:xfrm>
          <a:prstGeom prst="can">
            <a:avLst>
              <a:gd name="adj" fmla="val 12586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8" name="Can 17"/>
          <p:cNvSpPr>
            <a:spLocks/>
          </p:cNvSpPr>
          <p:nvPr/>
        </p:nvSpPr>
        <p:spPr>
          <a:xfrm>
            <a:off x="5061258" y="1676400"/>
            <a:ext cx="853440" cy="3886200"/>
          </a:xfrm>
          <a:prstGeom prst="can">
            <a:avLst>
              <a:gd name="adj" fmla="val 12586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586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Medium Cond" pitchFamily="34" charset="0"/>
              </a:rPr>
              <a:t>Category 2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586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Medium Cond" pitchFamily="34" charset="0"/>
              </a:rPr>
              <a:t>Category 3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3" name="Can 22"/>
          <p:cNvSpPr>
            <a:spLocks/>
          </p:cNvSpPr>
          <p:nvPr/>
        </p:nvSpPr>
        <p:spPr>
          <a:xfrm>
            <a:off x="3423285" y="3567752"/>
            <a:ext cx="804672" cy="1981200"/>
          </a:xfrm>
          <a:prstGeom prst="can">
            <a:avLst>
              <a:gd name="adj" fmla="val 12586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3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4" name="Can 23"/>
          <p:cNvSpPr>
            <a:spLocks/>
          </p:cNvSpPr>
          <p:nvPr/>
        </p:nvSpPr>
        <p:spPr>
          <a:xfrm>
            <a:off x="5096401" y="2438400"/>
            <a:ext cx="804672" cy="3124200"/>
          </a:xfrm>
          <a:prstGeom prst="can">
            <a:avLst>
              <a:gd name="adj" fmla="val 12586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37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" name="Can 2"/>
          <p:cNvSpPr>
            <a:spLocks/>
          </p:cNvSpPr>
          <p:nvPr/>
        </p:nvSpPr>
        <p:spPr>
          <a:xfrm>
            <a:off x="1632258" y="1676400"/>
            <a:ext cx="853440" cy="3886200"/>
          </a:xfrm>
          <a:prstGeom prst="can">
            <a:avLst>
              <a:gd name="adj" fmla="val 12586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586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Medium Cond" pitchFamily="34" charset="0"/>
              </a:rPr>
              <a:t>Category 1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5" name="Can 24"/>
          <p:cNvSpPr>
            <a:spLocks/>
          </p:cNvSpPr>
          <p:nvPr/>
        </p:nvSpPr>
        <p:spPr>
          <a:xfrm>
            <a:off x="1667401" y="2124075"/>
            <a:ext cx="804672" cy="3429000"/>
          </a:xfrm>
          <a:prstGeom prst="can">
            <a:avLst>
              <a:gd name="adj" fmla="val 12586"/>
            </a:avLst>
          </a:prstGeom>
          <a:gradFill flip="none" rotWithShape="1">
            <a:gsLst>
              <a:gs pos="0">
                <a:schemeClr val="bg2">
                  <a:lumMod val="25000"/>
                </a:schemeClr>
              </a:gs>
              <a:gs pos="3700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32258" y="2286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ranklin Gothic Medium Cond" pitchFamily="34" charset="0"/>
              </a:rPr>
              <a:t>90%</a:t>
            </a:r>
            <a:endParaRPr lang="en-US" sz="3200" dirty="0">
              <a:latin typeface="Franklin Gothic Medium Con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84858" y="36824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ranklin Gothic Medium Cond" pitchFamily="34" charset="0"/>
              </a:rPr>
              <a:t>50%</a:t>
            </a:r>
            <a:endParaRPr lang="en-US" sz="3200" dirty="0">
              <a:latin typeface="Franklin Gothic Medium Con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61258" y="2514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ranklin Gothic Medium Cond" pitchFamily="34" charset="0"/>
              </a:rPr>
              <a:t>80%</a:t>
            </a:r>
            <a:endParaRPr lang="en-US" sz="3200" dirty="0">
              <a:latin typeface="Franklin Gothic Medium Cond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400800" y="1752600"/>
            <a:ext cx="2438400" cy="2590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 can adjust the numbers and the fill in the bars easily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3" grpId="0" animBg="1"/>
      <p:bldP spid="25" grpId="0" animBg="1"/>
      <p:bldP spid="34" grpId="0"/>
      <p:bldP spid="35" grpId="0"/>
      <p:bldP spid="3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1195421696248988212molumen_world_map.svg.hi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9820" y="381000"/>
            <a:ext cx="4954180" cy="2667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3362" r="33767" b="16233"/>
          <a:stretch>
            <a:fillRect/>
          </a:stretch>
        </p:blipFill>
        <p:spPr bwMode="auto">
          <a:xfrm>
            <a:off x="0" y="3495871"/>
            <a:ext cx="9144000" cy="2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79"/>
          <p:cNvGrpSpPr/>
          <p:nvPr/>
        </p:nvGrpSpPr>
        <p:grpSpPr>
          <a:xfrm>
            <a:off x="1981200" y="3962400"/>
            <a:ext cx="6618894" cy="1295400"/>
            <a:chOff x="1915506" y="3505200"/>
            <a:chExt cx="6618894" cy="1295400"/>
          </a:xfrm>
          <a:solidFill>
            <a:schemeClr val="accent2">
              <a:lumMod val="75000"/>
            </a:schemeClr>
          </a:solidFill>
          <a:effectLst>
            <a:outerShdw blurRad="114300" dist="38100" dir="5400000" sx="105000" sy="105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isometricOffAxis1Top"/>
            <a:lightRig rig="threePt" dir="t">
              <a:rot lat="0" lon="0" rev="600000"/>
            </a:lightRig>
          </a:scene3d>
        </p:grpSpPr>
        <p:sp>
          <p:nvSpPr>
            <p:cNvPr id="81" name="Rectangle 80"/>
            <p:cNvSpPr/>
            <p:nvPr/>
          </p:nvSpPr>
          <p:spPr>
            <a:xfrm>
              <a:off x="3246379" y="3505200"/>
              <a:ext cx="1295400" cy="1295400"/>
            </a:xfrm>
            <a:prstGeom prst="rect">
              <a:avLst/>
            </a:prstGeom>
            <a:grpFill/>
            <a:ln>
              <a:noFill/>
            </a:ln>
            <a:sp3d z="127000" extrusionH="254000" prstMaterial="dkEdge">
              <a:bevelT w="114300" prst="artDeco"/>
              <a:extrusionClr>
                <a:schemeClr val="accent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577252" y="3505200"/>
              <a:ext cx="1295400" cy="1295400"/>
            </a:xfrm>
            <a:prstGeom prst="rect">
              <a:avLst/>
            </a:prstGeom>
            <a:grpFill/>
            <a:ln>
              <a:noFill/>
            </a:ln>
            <a:sp3d z="381000" extrusionH="508000" prstMaterial="dkEdge">
              <a:bevelT w="114300" prst="artDeco"/>
              <a:extrusionClr>
                <a:schemeClr val="accent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908125" y="3505200"/>
              <a:ext cx="1295400" cy="1295400"/>
            </a:xfrm>
            <a:prstGeom prst="rect">
              <a:avLst/>
            </a:prstGeom>
            <a:grpFill/>
            <a:ln>
              <a:noFill/>
            </a:ln>
            <a:sp3d z="1143000" extrusionH="1270000" prstMaterial="dkEdge">
              <a:bevelT w="114300" prst="artDeco"/>
              <a:extrusionClr>
                <a:schemeClr val="accent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239000" y="3505200"/>
              <a:ext cx="1295400" cy="1295400"/>
            </a:xfrm>
            <a:prstGeom prst="rect">
              <a:avLst/>
            </a:prstGeom>
            <a:grpFill/>
            <a:ln>
              <a:noFill/>
            </a:ln>
            <a:sp3d z="2159000" extrusionH="2286000" prstMaterial="dkEdge">
              <a:bevelT w="114300" prst="artDeco"/>
              <a:extrusionClr>
                <a:schemeClr val="accent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915506" y="3505200"/>
              <a:ext cx="1295400" cy="1295400"/>
            </a:xfrm>
            <a:prstGeom prst="rect">
              <a:avLst/>
            </a:prstGeom>
            <a:grpFill/>
            <a:ln>
              <a:noFill/>
            </a:ln>
            <a:sp3d extrusionH="127000" prstMaterial="dkEdge">
              <a:bevelT w="114300" prst="artDeco"/>
              <a:extrusionClr>
                <a:schemeClr val="accent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itle 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Franklin Gothic Medium Cond" pitchFamily="34" charset="0"/>
              </a:rPr>
              <a:t>Business growth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" y="3454852"/>
            <a:ext cx="1905000" cy="2336348"/>
            <a:chOff x="762000" y="3048000"/>
            <a:chExt cx="2209800" cy="2710164"/>
          </a:xfrm>
        </p:grpSpPr>
        <p:sp>
          <p:nvSpPr>
            <p:cNvPr id="90" name="Freeform 22"/>
            <p:cNvSpPr>
              <a:spLocks/>
            </p:cNvSpPr>
            <p:nvPr/>
          </p:nvSpPr>
          <p:spPr bwMode="auto">
            <a:xfrm>
              <a:off x="762000" y="3048000"/>
              <a:ext cx="793555" cy="2703814"/>
            </a:xfrm>
            <a:custGeom>
              <a:avLst/>
              <a:gdLst/>
              <a:ahLst/>
              <a:cxnLst>
                <a:cxn ang="0">
                  <a:pos x="372" y="1274"/>
                </a:cxn>
                <a:cxn ang="0">
                  <a:pos x="356" y="1258"/>
                </a:cxn>
                <a:cxn ang="0">
                  <a:pos x="320" y="1246"/>
                </a:cxn>
                <a:cxn ang="0">
                  <a:pos x="312" y="1232"/>
                </a:cxn>
                <a:cxn ang="0">
                  <a:pos x="308" y="1206"/>
                </a:cxn>
                <a:cxn ang="0">
                  <a:pos x="314" y="1182"/>
                </a:cxn>
                <a:cxn ang="0">
                  <a:pos x="318" y="1058"/>
                </a:cxn>
                <a:cxn ang="0">
                  <a:pos x="344" y="906"/>
                </a:cxn>
                <a:cxn ang="0">
                  <a:pos x="362" y="694"/>
                </a:cxn>
                <a:cxn ang="0">
                  <a:pos x="372" y="634"/>
                </a:cxn>
                <a:cxn ang="0">
                  <a:pos x="378" y="572"/>
                </a:cxn>
                <a:cxn ang="0">
                  <a:pos x="386" y="522"/>
                </a:cxn>
                <a:cxn ang="0">
                  <a:pos x="380" y="490"/>
                </a:cxn>
                <a:cxn ang="0">
                  <a:pos x="380" y="412"/>
                </a:cxn>
                <a:cxn ang="0">
                  <a:pos x="342" y="246"/>
                </a:cxn>
                <a:cxn ang="0">
                  <a:pos x="300" y="212"/>
                </a:cxn>
                <a:cxn ang="0">
                  <a:pos x="270" y="192"/>
                </a:cxn>
                <a:cxn ang="0">
                  <a:pos x="250" y="156"/>
                </a:cxn>
                <a:cxn ang="0">
                  <a:pos x="266" y="120"/>
                </a:cxn>
                <a:cxn ang="0">
                  <a:pos x="278" y="80"/>
                </a:cxn>
                <a:cxn ang="0">
                  <a:pos x="266" y="28"/>
                </a:cxn>
                <a:cxn ang="0">
                  <a:pos x="174" y="16"/>
                </a:cxn>
                <a:cxn ang="0">
                  <a:pos x="158" y="54"/>
                </a:cxn>
                <a:cxn ang="0">
                  <a:pos x="152" y="100"/>
                </a:cxn>
                <a:cxn ang="0">
                  <a:pos x="162" y="138"/>
                </a:cxn>
                <a:cxn ang="0">
                  <a:pos x="146" y="166"/>
                </a:cxn>
                <a:cxn ang="0">
                  <a:pos x="74" y="208"/>
                </a:cxn>
                <a:cxn ang="0">
                  <a:pos x="38" y="238"/>
                </a:cxn>
                <a:cxn ang="0">
                  <a:pos x="26" y="284"/>
                </a:cxn>
                <a:cxn ang="0">
                  <a:pos x="4" y="398"/>
                </a:cxn>
                <a:cxn ang="0">
                  <a:pos x="6" y="474"/>
                </a:cxn>
                <a:cxn ang="0">
                  <a:pos x="20" y="534"/>
                </a:cxn>
                <a:cxn ang="0">
                  <a:pos x="30" y="596"/>
                </a:cxn>
                <a:cxn ang="0">
                  <a:pos x="54" y="622"/>
                </a:cxn>
                <a:cxn ang="0">
                  <a:pos x="70" y="660"/>
                </a:cxn>
                <a:cxn ang="0">
                  <a:pos x="66" y="830"/>
                </a:cxn>
                <a:cxn ang="0">
                  <a:pos x="64" y="954"/>
                </a:cxn>
                <a:cxn ang="0">
                  <a:pos x="60" y="1114"/>
                </a:cxn>
                <a:cxn ang="0">
                  <a:pos x="54" y="1178"/>
                </a:cxn>
                <a:cxn ang="0">
                  <a:pos x="60" y="1230"/>
                </a:cxn>
                <a:cxn ang="0">
                  <a:pos x="70" y="1256"/>
                </a:cxn>
                <a:cxn ang="0">
                  <a:pos x="66" y="1286"/>
                </a:cxn>
                <a:cxn ang="0">
                  <a:pos x="62" y="1304"/>
                </a:cxn>
                <a:cxn ang="0">
                  <a:pos x="90" y="1322"/>
                </a:cxn>
                <a:cxn ang="0">
                  <a:pos x="150" y="1310"/>
                </a:cxn>
                <a:cxn ang="0">
                  <a:pos x="140" y="1278"/>
                </a:cxn>
                <a:cxn ang="0">
                  <a:pos x="138" y="1256"/>
                </a:cxn>
                <a:cxn ang="0">
                  <a:pos x="148" y="1236"/>
                </a:cxn>
                <a:cxn ang="0">
                  <a:pos x="162" y="1120"/>
                </a:cxn>
                <a:cxn ang="0">
                  <a:pos x="176" y="982"/>
                </a:cxn>
                <a:cxn ang="0">
                  <a:pos x="194" y="894"/>
                </a:cxn>
                <a:cxn ang="0">
                  <a:pos x="200" y="872"/>
                </a:cxn>
                <a:cxn ang="0">
                  <a:pos x="204" y="946"/>
                </a:cxn>
                <a:cxn ang="0">
                  <a:pos x="208" y="1000"/>
                </a:cxn>
                <a:cxn ang="0">
                  <a:pos x="210" y="1088"/>
                </a:cxn>
                <a:cxn ang="0">
                  <a:pos x="210" y="1160"/>
                </a:cxn>
                <a:cxn ang="0">
                  <a:pos x="208" y="1230"/>
                </a:cxn>
                <a:cxn ang="0">
                  <a:pos x="212" y="1244"/>
                </a:cxn>
                <a:cxn ang="0">
                  <a:pos x="210" y="1272"/>
                </a:cxn>
                <a:cxn ang="0">
                  <a:pos x="264" y="1280"/>
                </a:cxn>
                <a:cxn ang="0">
                  <a:pos x="316" y="1292"/>
                </a:cxn>
              </a:cxnLst>
              <a:rect l="0" t="0" r="r" b="b"/>
              <a:pathLst>
                <a:path w="388" h="1322">
                  <a:moveTo>
                    <a:pt x="374" y="1284"/>
                  </a:moveTo>
                  <a:lnTo>
                    <a:pt x="374" y="1284"/>
                  </a:lnTo>
                  <a:lnTo>
                    <a:pt x="374" y="1282"/>
                  </a:lnTo>
                  <a:lnTo>
                    <a:pt x="376" y="1282"/>
                  </a:lnTo>
                  <a:lnTo>
                    <a:pt x="376" y="1282"/>
                  </a:lnTo>
                  <a:lnTo>
                    <a:pt x="376" y="1276"/>
                  </a:lnTo>
                  <a:lnTo>
                    <a:pt x="376" y="1276"/>
                  </a:lnTo>
                  <a:lnTo>
                    <a:pt x="374" y="1276"/>
                  </a:lnTo>
                  <a:lnTo>
                    <a:pt x="372" y="1276"/>
                  </a:lnTo>
                  <a:lnTo>
                    <a:pt x="372" y="1276"/>
                  </a:lnTo>
                  <a:lnTo>
                    <a:pt x="372" y="1274"/>
                  </a:lnTo>
                  <a:lnTo>
                    <a:pt x="372" y="1274"/>
                  </a:lnTo>
                  <a:lnTo>
                    <a:pt x="370" y="1274"/>
                  </a:lnTo>
                  <a:lnTo>
                    <a:pt x="370" y="1274"/>
                  </a:lnTo>
                  <a:lnTo>
                    <a:pt x="368" y="1272"/>
                  </a:lnTo>
                  <a:lnTo>
                    <a:pt x="368" y="1272"/>
                  </a:lnTo>
                  <a:lnTo>
                    <a:pt x="368" y="1268"/>
                  </a:lnTo>
                  <a:lnTo>
                    <a:pt x="366" y="1264"/>
                  </a:lnTo>
                  <a:lnTo>
                    <a:pt x="366" y="1264"/>
                  </a:lnTo>
                  <a:lnTo>
                    <a:pt x="362" y="1260"/>
                  </a:lnTo>
                  <a:lnTo>
                    <a:pt x="356" y="1258"/>
                  </a:lnTo>
                  <a:lnTo>
                    <a:pt x="356" y="1258"/>
                  </a:lnTo>
                  <a:lnTo>
                    <a:pt x="346" y="1256"/>
                  </a:lnTo>
                  <a:lnTo>
                    <a:pt x="346" y="1256"/>
                  </a:lnTo>
                  <a:lnTo>
                    <a:pt x="340" y="1254"/>
                  </a:lnTo>
                  <a:lnTo>
                    <a:pt x="340" y="1254"/>
                  </a:lnTo>
                  <a:lnTo>
                    <a:pt x="336" y="1252"/>
                  </a:lnTo>
                  <a:lnTo>
                    <a:pt x="334" y="1252"/>
                  </a:lnTo>
                  <a:lnTo>
                    <a:pt x="334" y="1252"/>
                  </a:lnTo>
                  <a:lnTo>
                    <a:pt x="326" y="1252"/>
                  </a:lnTo>
                  <a:lnTo>
                    <a:pt x="326" y="1252"/>
                  </a:lnTo>
                  <a:lnTo>
                    <a:pt x="320" y="1246"/>
                  </a:lnTo>
                  <a:lnTo>
                    <a:pt x="320" y="1246"/>
                  </a:lnTo>
                  <a:lnTo>
                    <a:pt x="318" y="1244"/>
                  </a:lnTo>
                  <a:lnTo>
                    <a:pt x="318" y="1244"/>
                  </a:lnTo>
                  <a:lnTo>
                    <a:pt x="314" y="1238"/>
                  </a:lnTo>
                  <a:lnTo>
                    <a:pt x="314" y="1238"/>
                  </a:lnTo>
                  <a:lnTo>
                    <a:pt x="314" y="1238"/>
                  </a:lnTo>
                  <a:lnTo>
                    <a:pt x="314" y="1238"/>
                  </a:lnTo>
                  <a:lnTo>
                    <a:pt x="314" y="1238"/>
                  </a:lnTo>
                  <a:lnTo>
                    <a:pt x="316" y="1238"/>
                  </a:lnTo>
                  <a:lnTo>
                    <a:pt x="316" y="1236"/>
                  </a:lnTo>
                  <a:lnTo>
                    <a:pt x="316" y="1236"/>
                  </a:lnTo>
                  <a:lnTo>
                    <a:pt x="312" y="1232"/>
                  </a:lnTo>
                  <a:lnTo>
                    <a:pt x="312" y="1232"/>
                  </a:lnTo>
                  <a:lnTo>
                    <a:pt x="308" y="1228"/>
                  </a:lnTo>
                  <a:lnTo>
                    <a:pt x="308" y="1228"/>
                  </a:lnTo>
                  <a:lnTo>
                    <a:pt x="308" y="1226"/>
                  </a:lnTo>
                  <a:lnTo>
                    <a:pt x="308" y="1226"/>
                  </a:lnTo>
                  <a:lnTo>
                    <a:pt x="308" y="1218"/>
                  </a:lnTo>
                  <a:lnTo>
                    <a:pt x="308" y="1218"/>
                  </a:lnTo>
                  <a:lnTo>
                    <a:pt x="308" y="1208"/>
                  </a:lnTo>
                  <a:lnTo>
                    <a:pt x="308" y="1208"/>
                  </a:lnTo>
                  <a:lnTo>
                    <a:pt x="308" y="1206"/>
                  </a:lnTo>
                  <a:lnTo>
                    <a:pt x="308" y="1206"/>
                  </a:lnTo>
                  <a:lnTo>
                    <a:pt x="306" y="1204"/>
                  </a:lnTo>
                  <a:lnTo>
                    <a:pt x="306" y="1204"/>
                  </a:lnTo>
                  <a:lnTo>
                    <a:pt x="308" y="1198"/>
                  </a:lnTo>
                  <a:lnTo>
                    <a:pt x="308" y="1198"/>
                  </a:lnTo>
                  <a:lnTo>
                    <a:pt x="306" y="1196"/>
                  </a:lnTo>
                  <a:lnTo>
                    <a:pt x="308" y="1196"/>
                  </a:lnTo>
                  <a:lnTo>
                    <a:pt x="308" y="1196"/>
                  </a:lnTo>
                  <a:lnTo>
                    <a:pt x="310" y="1190"/>
                  </a:lnTo>
                  <a:lnTo>
                    <a:pt x="310" y="1190"/>
                  </a:lnTo>
                  <a:lnTo>
                    <a:pt x="314" y="1182"/>
                  </a:lnTo>
                  <a:lnTo>
                    <a:pt x="314" y="1182"/>
                  </a:lnTo>
                  <a:lnTo>
                    <a:pt x="320" y="1166"/>
                  </a:lnTo>
                  <a:lnTo>
                    <a:pt x="320" y="1166"/>
                  </a:lnTo>
                  <a:lnTo>
                    <a:pt x="322" y="1152"/>
                  </a:lnTo>
                  <a:lnTo>
                    <a:pt x="320" y="1142"/>
                  </a:lnTo>
                  <a:lnTo>
                    <a:pt x="320" y="1142"/>
                  </a:lnTo>
                  <a:lnTo>
                    <a:pt x="318" y="1114"/>
                  </a:lnTo>
                  <a:lnTo>
                    <a:pt x="318" y="1114"/>
                  </a:lnTo>
                  <a:lnTo>
                    <a:pt x="318" y="1104"/>
                  </a:lnTo>
                  <a:lnTo>
                    <a:pt x="318" y="1094"/>
                  </a:lnTo>
                  <a:lnTo>
                    <a:pt x="318" y="1094"/>
                  </a:lnTo>
                  <a:lnTo>
                    <a:pt x="318" y="1058"/>
                  </a:lnTo>
                  <a:lnTo>
                    <a:pt x="318" y="1058"/>
                  </a:lnTo>
                  <a:lnTo>
                    <a:pt x="318" y="1030"/>
                  </a:lnTo>
                  <a:lnTo>
                    <a:pt x="318" y="1030"/>
                  </a:lnTo>
                  <a:lnTo>
                    <a:pt x="318" y="1016"/>
                  </a:lnTo>
                  <a:lnTo>
                    <a:pt x="318" y="1016"/>
                  </a:lnTo>
                  <a:lnTo>
                    <a:pt x="326" y="992"/>
                  </a:lnTo>
                  <a:lnTo>
                    <a:pt x="326" y="992"/>
                  </a:lnTo>
                  <a:lnTo>
                    <a:pt x="332" y="966"/>
                  </a:lnTo>
                  <a:lnTo>
                    <a:pt x="336" y="944"/>
                  </a:lnTo>
                  <a:lnTo>
                    <a:pt x="336" y="944"/>
                  </a:lnTo>
                  <a:lnTo>
                    <a:pt x="344" y="906"/>
                  </a:lnTo>
                  <a:lnTo>
                    <a:pt x="348" y="878"/>
                  </a:lnTo>
                  <a:lnTo>
                    <a:pt x="348" y="878"/>
                  </a:lnTo>
                  <a:lnTo>
                    <a:pt x="352" y="846"/>
                  </a:lnTo>
                  <a:lnTo>
                    <a:pt x="354" y="824"/>
                  </a:lnTo>
                  <a:lnTo>
                    <a:pt x="354" y="824"/>
                  </a:lnTo>
                  <a:lnTo>
                    <a:pt x="356" y="788"/>
                  </a:lnTo>
                  <a:lnTo>
                    <a:pt x="356" y="788"/>
                  </a:lnTo>
                  <a:lnTo>
                    <a:pt x="358" y="734"/>
                  </a:lnTo>
                  <a:lnTo>
                    <a:pt x="358" y="734"/>
                  </a:lnTo>
                  <a:lnTo>
                    <a:pt x="362" y="694"/>
                  </a:lnTo>
                  <a:lnTo>
                    <a:pt x="362" y="694"/>
                  </a:lnTo>
                  <a:lnTo>
                    <a:pt x="364" y="674"/>
                  </a:lnTo>
                  <a:lnTo>
                    <a:pt x="364" y="674"/>
                  </a:lnTo>
                  <a:lnTo>
                    <a:pt x="366" y="652"/>
                  </a:lnTo>
                  <a:lnTo>
                    <a:pt x="366" y="652"/>
                  </a:lnTo>
                  <a:lnTo>
                    <a:pt x="366" y="650"/>
                  </a:lnTo>
                  <a:lnTo>
                    <a:pt x="366" y="650"/>
                  </a:lnTo>
                  <a:lnTo>
                    <a:pt x="370" y="648"/>
                  </a:lnTo>
                  <a:lnTo>
                    <a:pt x="370" y="648"/>
                  </a:lnTo>
                  <a:lnTo>
                    <a:pt x="372" y="646"/>
                  </a:lnTo>
                  <a:lnTo>
                    <a:pt x="372" y="646"/>
                  </a:lnTo>
                  <a:lnTo>
                    <a:pt x="372" y="634"/>
                  </a:lnTo>
                  <a:lnTo>
                    <a:pt x="372" y="634"/>
                  </a:lnTo>
                  <a:lnTo>
                    <a:pt x="374" y="604"/>
                  </a:lnTo>
                  <a:lnTo>
                    <a:pt x="374" y="604"/>
                  </a:lnTo>
                  <a:lnTo>
                    <a:pt x="376" y="598"/>
                  </a:lnTo>
                  <a:lnTo>
                    <a:pt x="376" y="598"/>
                  </a:lnTo>
                  <a:lnTo>
                    <a:pt x="378" y="592"/>
                  </a:lnTo>
                  <a:lnTo>
                    <a:pt x="378" y="592"/>
                  </a:lnTo>
                  <a:lnTo>
                    <a:pt x="380" y="584"/>
                  </a:lnTo>
                  <a:lnTo>
                    <a:pt x="380" y="584"/>
                  </a:lnTo>
                  <a:lnTo>
                    <a:pt x="380" y="578"/>
                  </a:lnTo>
                  <a:lnTo>
                    <a:pt x="378" y="572"/>
                  </a:lnTo>
                  <a:lnTo>
                    <a:pt x="378" y="572"/>
                  </a:lnTo>
                  <a:lnTo>
                    <a:pt x="376" y="566"/>
                  </a:lnTo>
                  <a:lnTo>
                    <a:pt x="376" y="558"/>
                  </a:lnTo>
                  <a:lnTo>
                    <a:pt x="376" y="558"/>
                  </a:lnTo>
                  <a:lnTo>
                    <a:pt x="376" y="550"/>
                  </a:lnTo>
                  <a:lnTo>
                    <a:pt x="378" y="546"/>
                  </a:lnTo>
                  <a:lnTo>
                    <a:pt x="378" y="546"/>
                  </a:lnTo>
                  <a:lnTo>
                    <a:pt x="380" y="540"/>
                  </a:lnTo>
                  <a:lnTo>
                    <a:pt x="380" y="540"/>
                  </a:lnTo>
                  <a:lnTo>
                    <a:pt x="384" y="530"/>
                  </a:lnTo>
                  <a:lnTo>
                    <a:pt x="386" y="522"/>
                  </a:lnTo>
                  <a:lnTo>
                    <a:pt x="386" y="522"/>
                  </a:lnTo>
                  <a:lnTo>
                    <a:pt x="388" y="518"/>
                  </a:lnTo>
                  <a:lnTo>
                    <a:pt x="388" y="516"/>
                  </a:lnTo>
                  <a:lnTo>
                    <a:pt x="388" y="516"/>
                  </a:lnTo>
                  <a:lnTo>
                    <a:pt x="382" y="510"/>
                  </a:lnTo>
                  <a:lnTo>
                    <a:pt x="382" y="510"/>
                  </a:lnTo>
                  <a:lnTo>
                    <a:pt x="380" y="504"/>
                  </a:lnTo>
                  <a:lnTo>
                    <a:pt x="380" y="504"/>
                  </a:lnTo>
                  <a:lnTo>
                    <a:pt x="380" y="502"/>
                  </a:lnTo>
                  <a:lnTo>
                    <a:pt x="380" y="502"/>
                  </a:lnTo>
                  <a:lnTo>
                    <a:pt x="380" y="490"/>
                  </a:lnTo>
                  <a:lnTo>
                    <a:pt x="380" y="490"/>
                  </a:lnTo>
                  <a:lnTo>
                    <a:pt x="382" y="480"/>
                  </a:lnTo>
                  <a:lnTo>
                    <a:pt x="382" y="480"/>
                  </a:lnTo>
                  <a:lnTo>
                    <a:pt x="382" y="470"/>
                  </a:lnTo>
                  <a:lnTo>
                    <a:pt x="382" y="470"/>
                  </a:lnTo>
                  <a:lnTo>
                    <a:pt x="384" y="450"/>
                  </a:lnTo>
                  <a:lnTo>
                    <a:pt x="384" y="450"/>
                  </a:lnTo>
                  <a:lnTo>
                    <a:pt x="382" y="426"/>
                  </a:lnTo>
                  <a:lnTo>
                    <a:pt x="382" y="426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76" y="368"/>
                  </a:lnTo>
                  <a:lnTo>
                    <a:pt x="376" y="368"/>
                  </a:lnTo>
                  <a:lnTo>
                    <a:pt x="372" y="326"/>
                  </a:lnTo>
                  <a:lnTo>
                    <a:pt x="372" y="326"/>
                  </a:lnTo>
                  <a:lnTo>
                    <a:pt x="368" y="306"/>
                  </a:lnTo>
                  <a:lnTo>
                    <a:pt x="364" y="288"/>
                  </a:lnTo>
                  <a:lnTo>
                    <a:pt x="364" y="288"/>
                  </a:lnTo>
                  <a:lnTo>
                    <a:pt x="356" y="272"/>
                  </a:lnTo>
                  <a:lnTo>
                    <a:pt x="352" y="260"/>
                  </a:lnTo>
                  <a:lnTo>
                    <a:pt x="352" y="260"/>
                  </a:lnTo>
                  <a:lnTo>
                    <a:pt x="342" y="246"/>
                  </a:lnTo>
                  <a:lnTo>
                    <a:pt x="338" y="240"/>
                  </a:lnTo>
                  <a:lnTo>
                    <a:pt x="338" y="240"/>
                  </a:lnTo>
                  <a:lnTo>
                    <a:pt x="326" y="228"/>
                  </a:lnTo>
                  <a:lnTo>
                    <a:pt x="326" y="228"/>
                  </a:lnTo>
                  <a:lnTo>
                    <a:pt x="314" y="222"/>
                  </a:lnTo>
                  <a:lnTo>
                    <a:pt x="314" y="222"/>
                  </a:lnTo>
                  <a:lnTo>
                    <a:pt x="306" y="216"/>
                  </a:lnTo>
                  <a:lnTo>
                    <a:pt x="306" y="216"/>
                  </a:lnTo>
                  <a:lnTo>
                    <a:pt x="304" y="214"/>
                  </a:lnTo>
                  <a:lnTo>
                    <a:pt x="304" y="214"/>
                  </a:lnTo>
                  <a:lnTo>
                    <a:pt x="300" y="212"/>
                  </a:lnTo>
                  <a:lnTo>
                    <a:pt x="300" y="212"/>
                  </a:lnTo>
                  <a:lnTo>
                    <a:pt x="296" y="208"/>
                  </a:lnTo>
                  <a:lnTo>
                    <a:pt x="296" y="208"/>
                  </a:lnTo>
                  <a:lnTo>
                    <a:pt x="292" y="206"/>
                  </a:lnTo>
                  <a:lnTo>
                    <a:pt x="292" y="206"/>
                  </a:lnTo>
                  <a:lnTo>
                    <a:pt x="286" y="202"/>
                  </a:lnTo>
                  <a:lnTo>
                    <a:pt x="286" y="202"/>
                  </a:lnTo>
                  <a:lnTo>
                    <a:pt x="274" y="194"/>
                  </a:lnTo>
                  <a:lnTo>
                    <a:pt x="274" y="194"/>
                  </a:lnTo>
                  <a:lnTo>
                    <a:pt x="270" y="192"/>
                  </a:lnTo>
                  <a:lnTo>
                    <a:pt x="270" y="192"/>
                  </a:lnTo>
                  <a:lnTo>
                    <a:pt x="264" y="188"/>
                  </a:lnTo>
                  <a:lnTo>
                    <a:pt x="264" y="188"/>
                  </a:lnTo>
                  <a:lnTo>
                    <a:pt x="256" y="184"/>
                  </a:lnTo>
                  <a:lnTo>
                    <a:pt x="256" y="184"/>
                  </a:lnTo>
                  <a:lnTo>
                    <a:pt x="254" y="180"/>
                  </a:lnTo>
                  <a:lnTo>
                    <a:pt x="254" y="180"/>
                  </a:lnTo>
                  <a:lnTo>
                    <a:pt x="250" y="164"/>
                  </a:lnTo>
                  <a:lnTo>
                    <a:pt x="250" y="164"/>
                  </a:lnTo>
                  <a:lnTo>
                    <a:pt x="250" y="160"/>
                  </a:lnTo>
                  <a:lnTo>
                    <a:pt x="250" y="160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2" y="148"/>
                  </a:lnTo>
                  <a:lnTo>
                    <a:pt x="252" y="148"/>
                  </a:lnTo>
                  <a:lnTo>
                    <a:pt x="256" y="142"/>
                  </a:lnTo>
                  <a:lnTo>
                    <a:pt x="256" y="142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2" y="122"/>
                  </a:lnTo>
                  <a:lnTo>
                    <a:pt x="262" y="122"/>
                  </a:lnTo>
                  <a:lnTo>
                    <a:pt x="266" y="120"/>
                  </a:lnTo>
                  <a:lnTo>
                    <a:pt x="268" y="118"/>
                  </a:lnTo>
                  <a:lnTo>
                    <a:pt x="268" y="118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0" y="90"/>
                  </a:lnTo>
                  <a:lnTo>
                    <a:pt x="280" y="90"/>
                  </a:lnTo>
                  <a:lnTo>
                    <a:pt x="278" y="84"/>
                  </a:lnTo>
                  <a:lnTo>
                    <a:pt x="278" y="84"/>
                  </a:lnTo>
                  <a:lnTo>
                    <a:pt x="278" y="80"/>
                  </a:lnTo>
                  <a:lnTo>
                    <a:pt x="276" y="80"/>
                  </a:lnTo>
                  <a:lnTo>
                    <a:pt x="274" y="80"/>
                  </a:lnTo>
                  <a:lnTo>
                    <a:pt x="274" y="80"/>
                  </a:lnTo>
                  <a:lnTo>
                    <a:pt x="272" y="80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2" y="40"/>
                  </a:lnTo>
                  <a:lnTo>
                    <a:pt x="270" y="32"/>
                  </a:lnTo>
                  <a:lnTo>
                    <a:pt x="266" y="28"/>
                  </a:lnTo>
                  <a:lnTo>
                    <a:pt x="266" y="28"/>
                  </a:lnTo>
                  <a:lnTo>
                    <a:pt x="258" y="22"/>
                  </a:lnTo>
                  <a:lnTo>
                    <a:pt x="248" y="12"/>
                  </a:lnTo>
                  <a:lnTo>
                    <a:pt x="234" y="4"/>
                  </a:lnTo>
                  <a:lnTo>
                    <a:pt x="226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10" y="2"/>
                  </a:lnTo>
                  <a:lnTo>
                    <a:pt x="200" y="2"/>
                  </a:lnTo>
                  <a:lnTo>
                    <a:pt x="184" y="8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8" y="20"/>
                  </a:lnTo>
                  <a:lnTo>
                    <a:pt x="164" y="24"/>
                  </a:lnTo>
                  <a:lnTo>
                    <a:pt x="162" y="28"/>
                  </a:lnTo>
                  <a:lnTo>
                    <a:pt x="162" y="34"/>
                  </a:lnTo>
                  <a:lnTo>
                    <a:pt x="162" y="34"/>
                  </a:lnTo>
                  <a:lnTo>
                    <a:pt x="162" y="38"/>
                  </a:lnTo>
                  <a:lnTo>
                    <a:pt x="160" y="42"/>
                  </a:lnTo>
                  <a:lnTo>
                    <a:pt x="160" y="42"/>
                  </a:lnTo>
                  <a:lnTo>
                    <a:pt x="158" y="48"/>
                  </a:lnTo>
                  <a:lnTo>
                    <a:pt x="158" y="54"/>
                  </a:lnTo>
                  <a:lnTo>
                    <a:pt x="158" y="66"/>
                  </a:lnTo>
                  <a:lnTo>
                    <a:pt x="158" y="66"/>
                  </a:lnTo>
                  <a:lnTo>
                    <a:pt x="158" y="68"/>
                  </a:lnTo>
                  <a:lnTo>
                    <a:pt x="156" y="68"/>
                  </a:lnTo>
                  <a:lnTo>
                    <a:pt x="156" y="68"/>
                  </a:lnTo>
                  <a:lnTo>
                    <a:pt x="152" y="70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2" y="100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0" y="140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4" y="168"/>
                  </a:lnTo>
                  <a:lnTo>
                    <a:pt x="144" y="168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06" y="186"/>
                  </a:lnTo>
                  <a:lnTo>
                    <a:pt x="106" y="186"/>
                  </a:lnTo>
                  <a:lnTo>
                    <a:pt x="92" y="196"/>
                  </a:lnTo>
                  <a:lnTo>
                    <a:pt x="92" y="196"/>
                  </a:lnTo>
                  <a:lnTo>
                    <a:pt x="74" y="208"/>
                  </a:lnTo>
                  <a:lnTo>
                    <a:pt x="74" y="208"/>
                  </a:lnTo>
                  <a:lnTo>
                    <a:pt x="66" y="214"/>
                  </a:lnTo>
                  <a:lnTo>
                    <a:pt x="66" y="214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8" y="238"/>
                  </a:lnTo>
                  <a:lnTo>
                    <a:pt x="38" y="238"/>
                  </a:lnTo>
                  <a:lnTo>
                    <a:pt x="34" y="244"/>
                  </a:lnTo>
                  <a:lnTo>
                    <a:pt x="30" y="252"/>
                  </a:lnTo>
                  <a:lnTo>
                    <a:pt x="30" y="252"/>
                  </a:lnTo>
                  <a:lnTo>
                    <a:pt x="26" y="262"/>
                  </a:lnTo>
                  <a:lnTo>
                    <a:pt x="26" y="262"/>
                  </a:lnTo>
                  <a:lnTo>
                    <a:pt x="26" y="274"/>
                  </a:lnTo>
                  <a:lnTo>
                    <a:pt x="26" y="274"/>
                  </a:lnTo>
                  <a:lnTo>
                    <a:pt x="26" y="280"/>
                  </a:lnTo>
                  <a:lnTo>
                    <a:pt x="26" y="280"/>
                  </a:lnTo>
                  <a:lnTo>
                    <a:pt x="26" y="284"/>
                  </a:lnTo>
                  <a:lnTo>
                    <a:pt x="26" y="284"/>
                  </a:lnTo>
                  <a:lnTo>
                    <a:pt x="24" y="294"/>
                  </a:lnTo>
                  <a:lnTo>
                    <a:pt x="24" y="294"/>
                  </a:lnTo>
                  <a:lnTo>
                    <a:pt x="18" y="320"/>
                  </a:lnTo>
                  <a:lnTo>
                    <a:pt x="18" y="320"/>
                  </a:lnTo>
                  <a:lnTo>
                    <a:pt x="12" y="346"/>
                  </a:lnTo>
                  <a:lnTo>
                    <a:pt x="12" y="346"/>
                  </a:lnTo>
                  <a:lnTo>
                    <a:pt x="10" y="358"/>
                  </a:lnTo>
                  <a:lnTo>
                    <a:pt x="10" y="358"/>
                  </a:lnTo>
                  <a:lnTo>
                    <a:pt x="8" y="376"/>
                  </a:lnTo>
                  <a:lnTo>
                    <a:pt x="8" y="376"/>
                  </a:lnTo>
                  <a:lnTo>
                    <a:pt x="4" y="398"/>
                  </a:lnTo>
                  <a:lnTo>
                    <a:pt x="4" y="398"/>
                  </a:lnTo>
                  <a:lnTo>
                    <a:pt x="2" y="424"/>
                  </a:lnTo>
                  <a:lnTo>
                    <a:pt x="2" y="424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2" y="454"/>
                  </a:lnTo>
                  <a:lnTo>
                    <a:pt x="2" y="454"/>
                  </a:lnTo>
                  <a:lnTo>
                    <a:pt x="4" y="464"/>
                  </a:lnTo>
                  <a:lnTo>
                    <a:pt x="6" y="474"/>
                  </a:lnTo>
                  <a:lnTo>
                    <a:pt x="6" y="474"/>
                  </a:lnTo>
                  <a:lnTo>
                    <a:pt x="14" y="486"/>
                  </a:lnTo>
                  <a:lnTo>
                    <a:pt x="14" y="486"/>
                  </a:lnTo>
                  <a:lnTo>
                    <a:pt x="16" y="494"/>
                  </a:lnTo>
                  <a:lnTo>
                    <a:pt x="16" y="494"/>
                  </a:lnTo>
                  <a:lnTo>
                    <a:pt x="22" y="516"/>
                  </a:lnTo>
                  <a:lnTo>
                    <a:pt x="22" y="516"/>
                  </a:lnTo>
                  <a:lnTo>
                    <a:pt x="22" y="522"/>
                  </a:lnTo>
                  <a:lnTo>
                    <a:pt x="22" y="522"/>
                  </a:lnTo>
                  <a:lnTo>
                    <a:pt x="20" y="534"/>
                  </a:lnTo>
                  <a:lnTo>
                    <a:pt x="20" y="534"/>
                  </a:lnTo>
                  <a:lnTo>
                    <a:pt x="18" y="538"/>
                  </a:lnTo>
                  <a:lnTo>
                    <a:pt x="18" y="538"/>
                  </a:lnTo>
                  <a:lnTo>
                    <a:pt x="20" y="552"/>
                  </a:lnTo>
                  <a:lnTo>
                    <a:pt x="20" y="552"/>
                  </a:lnTo>
                  <a:lnTo>
                    <a:pt x="24" y="568"/>
                  </a:lnTo>
                  <a:lnTo>
                    <a:pt x="24" y="568"/>
                  </a:lnTo>
                  <a:lnTo>
                    <a:pt x="28" y="584"/>
                  </a:lnTo>
                  <a:lnTo>
                    <a:pt x="28" y="584"/>
                  </a:lnTo>
                  <a:lnTo>
                    <a:pt x="30" y="588"/>
                  </a:lnTo>
                  <a:lnTo>
                    <a:pt x="30" y="596"/>
                  </a:lnTo>
                  <a:lnTo>
                    <a:pt x="30" y="596"/>
                  </a:lnTo>
                  <a:lnTo>
                    <a:pt x="34" y="610"/>
                  </a:lnTo>
                  <a:lnTo>
                    <a:pt x="34" y="610"/>
                  </a:lnTo>
                  <a:lnTo>
                    <a:pt x="34" y="618"/>
                  </a:lnTo>
                  <a:lnTo>
                    <a:pt x="34" y="618"/>
                  </a:lnTo>
                  <a:lnTo>
                    <a:pt x="36" y="620"/>
                  </a:lnTo>
                  <a:lnTo>
                    <a:pt x="38" y="620"/>
                  </a:lnTo>
                  <a:lnTo>
                    <a:pt x="38" y="620"/>
                  </a:lnTo>
                  <a:lnTo>
                    <a:pt x="44" y="622"/>
                  </a:lnTo>
                  <a:lnTo>
                    <a:pt x="44" y="622"/>
                  </a:lnTo>
                  <a:lnTo>
                    <a:pt x="54" y="622"/>
                  </a:lnTo>
                  <a:lnTo>
                    <a:pt x="54" y="622"/>
                  </a:lnTo>
                  <a:lnTo>
                    <a:pt x="56" y="622"/>
                  </a:lnTo>
                  <a:lnTo>
                    <a:pt x="58" y="622"/>
                  </a:lnTo>
                  <a:lnTo>
                    <a:pt x="58" y="622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62" y="630"/>
                  </a:lnTo>
                  <a:lnTo>
                    <a:pt x="62" y="630"/>
                  </a:lnTo>
                  <a:lnTo>
                    <a:pt x="68" y="648"/>
                  </a:lnTo>
                  <a:lnTo>
                    <a:pt x="68" y="648"/>
                  </a:lnTo>
                  <a:lnTo>
                    <a:pt x="70" y="660"/>
                  </a:lnTo>
                  <a:lnTo>
                    <a:pt x="70" y="660"/>
                  </a:lnTo>
                  <a:lnTo>
                    <a:pt x="70" y="678"/>
                  </a:lnTo>
                  <a:lnTo>
                    <a:pt x="70" y="678"/>
                  </a:lnTo>
                  <a:lnTo>
                    <a:pt x="70" y="714"/>
                  </a:lnTo>
                  <a:lnTo>
                    <a:pt x="70" y="714"/>
                  </a:lnTo>
                  <a:lnTo>
                    <a:pt x="72" y="750"/>
                  </a:lnTo>
                  <a:lnTo>
                    <a:pt x="72" y="750"/>
                  </a:lnTo>
                  <a:lnTo>
                    <a:pt x="70" y="786"/>
                  </a:lnTo>
                  <a:lnTo>
                    <a:pt x="70" y="786"/>
                  </a:lnTo>
                  <a:lnTo>
                    <a:pt x="68" y="808"/>
                  </a:lnTo>
                  <a:lnTo>
                    <a:pt x="68" y="808"/>
                  </a:lnTo>
                  <a:lnTo>
                    <a:pt x="66" y="830"/>
                  </a:lnTo>
                  <a:lnTo>
                    <a:pt x="66" y="830"/>
                  </a:lnTo>
                  <a:lnTo>
                    <a:pt x="66" y="864"/>
                  </a:lnTo>
                  <a:lnTo>
                    <a:pt x="66" y="864"/>
                  </a:lnTo>
                  <a:lnTo>
                    <a:pt x="64" y="890"/>
                  </a:lnTo>
                  <a:lnTo>
                    <a:pt x="64" y="890"/>
                  </a:lnTo>
                  <a:lnTo>
                    <a:pt x="64" y="916"/>
                  </a:lnTo>
                  <a:lnTo>
                    <a:pt x="64" y="916"/>
                  </a:lnTo>
                  <a:lnTo>
                    <a:pt x="64" y="940"/>
                  </a:lnTo>
                  <a:lnTo>
                    <a:pt x="64" y="940"/>
                  </a:lnTo>
                  <a:lnTo>
                    <a:pt x="64" y="954"/>
                  </a:lnTo>
                  <a:lnTo>
                    <a:pt x="64" y="954"/>
                  </a:lnTo>
                  <a:lnTo>
                    <a:pt x="64" y="972"/>
                  </a:lnTo>
                  <a:lnTo>
                    <a:pt x="64" y="972"/>
                  </a:lnTo>
                  <a:lnTo>
                    <a:pt x="64" y="1010"/>
                  </a:lnTo>
                  <a:lnTo>
                    <a:pt x="64" y="1010"/>
                  </a:lnTo>
                  <a:lnTo>
                    <a:pt x="62" y="1040"/>
                  </a:lnTo>
                  <a:lnTo>
                    <a:pt x="62" y="1040"/>
                  </a:lnTo>
                  <a:lnTo>
                    <a:pt x="62" y="1066"/>
                  </a:lnTo>
                  <a:lnTo>
                    <a:pt x="62" y="1066"/>
                  </a:lnTo>
                  <a:lnTo>
                    <a:pt x="60" y="1088"/>
                  </a:lnTo>
                  <a:lnTo>
                    <a:pt x="60" y="1088"/>
                  </a:lnTo>
                  <a:lnTo>
                    <a:pt x="60" y="1114"/>
                  </a:lnTo>
                  <a:lnTo>
                    <a:pt x="60" y="1114"/>
                  </a:lnTo>
                  <a:lnTo>
                    <a:pt x="58" y="1138"/>
                  </a:lnTo>
                  <a:lnTo>
                    <a:pt x="58" y="1138"/>
                  </a:lnTo>
                  <a:lnTo>
                    <a:pt x="58" y="1152"/>
                  </a:lnTo>
                  <a:lnTo>
                    <a:pt x="58" y="1152"/>
                  </a:lnTo>
                  <a:lnTo>
                    <a:pt x="58" y="1160"/>
                  </a:lnTo>
                  <a:lnTo>
                    <a:pt x="58" y="1160"/>
                  </a:lnTo>
                  <a:lnTo>
                    <a:pt x="56" y="1166"/>
                  </a:lnTo>
                  <a:lnTo>
                    <a:pt x="56" y="1166"/>
                  </a:lnTo>
                  <a:lnTo>
                    <a:pt x="54" y="1178"/>
                  </a:lnTo>
                  <a:lnTo>
                    <a:pt x="54" y="1178"/>
                  </a:lnTo>
                  <a:lnTo>
                    <a:pt x="50" y="1198"/>
                  </a:lnTo>
                  <a:lnTo>
                    <a:pt x="50" y="1198"/>
                  </a:lnTo>
                  <a:lnTo>
                    <a:pt x="48" y="1210"/>
                  </a:lnTo>
                  <a:lnTo>
                    <a:pt x="48" y="1210"/>
                  </a:lnTo>
                  <a:lnTo>
                    <a:pt x="50" y="1216"/>
                  </a:lnTo>
                  <a:lnTo>
                    <a:pt x="54" y="1220"/>
                  </a:lnTo>
                  <a:lnTo>
                    <a:pt x="54" y="1220"/>
                  </a:lnTo>
                  <a:lnTo>
                    <a:pt x="56" y="1224"/>
                  </a:lnTo>
                  <a:lnTo>
                    <a:pt x="56" y="1224"/>
                  </a:lnTo>
                  <a:lnTo>
                    <a:pt x="60" y="1230"/>
                  </a:lnTo>
                  <a:lnTo>
                    <a:pt x="60" y="1230"/>
                  </a:lnTo>
                  <a:lnTo>
                    <a:pt x="60" y="1232"/>
                  </a:lnTo>
                  <a:lnTo>
                    <a:pt x="60" y="1234"/>
                  </a:lnTo>
                  <a:lnTo>
                    <a:pt x="60" y="1234"/>
                  </a:lnTo>
                  <a:lnTo>
                    <a:pt x="60" y="1240"/>
                  </a:lnTo>
                  <a:lnTo>
                    <a:pt x="60" y="1240"/>
                  </a:lnTo>
                  <a:lnTo>
                    <a:pt x="64" y="1254"/>
                  </a:lnTo>
                  <a:lnTo>
                    <a:pt x="64" y="1254"/>
                  </a:lnTo>
                  <a:lnTo>
                    <a:pt x="66" y="1256"/>
                  </a:lnTo>
                  <a:lnTo>
                    <a:pt x="68" y="1256"/>
                  </a:lnTo>
                  <a:lnTo>
                    <a:pt x="68" y="1256"/>
                  </a:lnTo>
                  <a:lnTo>
                    <a:pt x="70" y="1256"/>
                  </a:lnTo>
                  <a:lnTo>
                    <a:pt x="70" y="1258"/>
                  </a:lnTo>
                  <a:lnTo>
                    <a:pt x="70" y="1258"/>
                  </a:lnTo>
                  <a:lnTo>
                    <a:pt x="68" y="1272"/>
                  </a:lnTo>
                  <a:lnTo>
                    <a:pt x="68" y="1272"/>
                  </a:lnTo>
                  <a:lnTo>
                    <a:pt x="68" y="1274"/>
                  </a:lnTo>
                  <a:lnTo>
                    <a:pt x="70" y="1276"/>
                  </a:lnTo>
                  <a:lnTo>
                    <a:pt x="70" y="1276"/>
                  </a:lnTo>
                  <a:lnTo>
                    <a:pt x="70" y="1278"/>
                  </a:lnTo>
                  <a:lnTo>
                    <a:pt x="70" y="1278"/>
                  </a:lnTo>
                  <a:lnTo>
                    <a:pt x="66" y="1286"/>
                  </a:lnTo>
                  <a:lnTo>
                    <a:pt x="66" y="1286"/>
                  </a:lnTo>
                  <a:lnTo>
                    <a:pt x="66" y="1290"/>
                  </a:lnTo>
                  <a:lnTo>
                    <a:pt x="64" y="1292"/>
                  </a:lnTo>
                  <a:lnTo>
                    <a:pt x="64" y="1292"/>
                  </a:lnTo>
                  <a:lnTo>
                    <a:pt x="62" y="1296"/>
                  </a:lnTo>
                  <a:lnTo>
                    <a:pt x="64" y="1298"/>
                  </a:lnTo>
                  <a:lnTo>
                    <a:pt x="64" y="1298"/>
                  </a:lnTo>
                  <a:lnTo>
                    <a:pt x="64" y="1300"/>
                  </a:lnTo>
                  <a:lnTo>
                    <a:pt x="64" y="1300"/>
                  </a:lnTo>
                  <a:lnTo>
                    <a:pt x="64" y="1300"/>
                  </a:lnTo>
                  <a:lnTo>
                    <a:pt x="62" y="1304"/>
                  </a:lnTo>
                  <a:lnTo>
                    <a:pt x="62" y="1304"/>
                  </a:lnTo>
                  <a:lnTo>
                    <a:pt x="62" y="1308"/>
                  </a:lnTo>
                  <a:lnTo>
                    <a:pt x="62" y="1308"/>
                  </a:lnTo>
                  <a:lnTo>
                    <a:pt x="62" y="1310"/>
                  </a:lnTo>
                  <a:lnTo>
                    <a:pt x="64" y="1314"/>
                  </a:lnTo>
                  <a:lnTo>
                    <a:pt x="64" y="1314"/>
                  </a:lnTo>
                  <a:lnTo>
                    <a:pt x="68" y="1318"/>
                  </a:lnTo>
                  <a:lnTo>
                    <a:pt x="70" y="1322"/>
                  </a:lnTo>
                  <a:lnTo>
                    <a:pt x="70" y="1322"/>
                  </a:lnTo>
                  <a:lnTo>
                    <a:pt x="78" y="1322"/>
                  </a:lnTo>
                  <a:lnTo>
                    <a:pt x="78" y="1322"/>
                  </a:lnTo>
                  <a:lnTo>
                    <a:pt x="90" y="1322"/>
                  </a:lnTo>
                  <a:lnTo>
                    <a:pt x="90" y="1322"/>
                  </a:lnTo>
                  <a:lnTo>
                    <a:pt x="120" y="1318"/>
                  </a:lnTo>
                  <a:lnTo>
                    <a:pt x="120" y="1318"/>
                  </a:lnTo>
                  <a:lnTo>
                    <a:pt x="134" y="1316"/>
                  </a:lnTo>
                  <a:lnTo>
                    <a:pt x="134" y="1316"/>
                  </a:lnTo>
                  <a:lnTo>
                    <a:pt x="146" y="1314"/>
                  </a:lnTo>
                  <a:lnTo>
                    <a:pt x="146" y="1314"/>
                  </a:lnTo>
                  <a:lnTo>
                    <a:pt x="148" y="1314"/>
                  </a:lnTo>
                  <a:lnTo>
                    <a:pt x="148" y="1312"/>
                  </a:lnTo>
                  <a:lnTo>
                    <a:pt x="148" y="1312"/>
                  </a:lnTo>
                  <a:lnTo>
                    <a:pt x="150" y="1310"/>
                  </a:lnTo>
                  <a:lnTo>
                    <a:pt x="150" y="1306"/>
                  </a:lnTo>
                  <a:lnTo>
                    <a:pt x="150" y="1306"/>
                  </a:lnTo>
                  <a:lnTo>
                    <a:pt x="148" y="1300"/>
                  </a:lnTo>
                  <a:lnTo>
                    <a:pt x="148" y="1300"/>
                  </a:lnTo>
                  <a:lnTo>
                    <a:pt x="144" y="1298"/>
                  </a:lnTo>
                  <a:lnTo>
                    <a:pt x="144" y="1298"/>
                  </a:lnTo>
                  <a:lnTo>
                    <a:pt x="144" y="1296"/>
                  </a:lnTo>
                  <a:lnTo>
                    <a:pt x="144" y="1292"/>
                  </a:lnTo>
                  <a:lnTo>
                    <a:pt x="144" y="1292"/>
                  </a:lnTo>
                  <a:lnTo>
                    <a:pt x="144" y="1284"/>
                  </a:lnTo>
                  <a:lnTo>
                    <a:pt x="140" y="1278"/>
                  </a:lnTo>
                  <a:lnTo>
                    <a:pt x="140" y="1278"/>
                  </a:lnTo>
                  <a:lnTo>
                    <a:pt x="136" y="1270"/>
                  </a:lnTo>
                  <a:lnTo>
                    <a:pt x="136" y="1270"/>
                  </a:lnTo>
                  <a:lnTo>
                    <a:pt x="136" y="1264"/>
                  </a:lnTo>
                  <a:lnTo>
                    <a:pt x="136" y="1264"/>
                  </a:lnTo>
                  <a:lnTo>
                    <a:pt x="134" y="1258"/>
                  </a:lnTo>
                  <a:lnTo>
                    <a:pt x="134" y="1258"/>
                  </a:lnTo>
                  <a:lnTo>
                    <a:pt x="136" y="1256"/>
                  </a:lnTo>
                  <a:lnTo>
                    <a:pt x="136" y="1256"/>
                  </a:lnTo>
                  <a:lnTo>
                    <a:pt x="136" y="1256"/>
                  </a:lnTo>
                  <a:lnTo>
                    <a:pt x="138" y="1256"/>
                  </a:lnTo>
                  <a:lnTo>
                    <a:pt x="138" y="1256"/>
                  </a:lnTo>
                  <a:lnTo>
                    <a:pt x="142" y="1252"/>
                  </a:lnTo>
                  <a:lnTo>
                    <a:pt x="142" y="1252"/>
                  </a:lnTo>
                  <a:lnTo>
                    <a:pt x="144" y="1246"/>
                  </a:lnTo>
                  <a:lnTo>
                    <a:pt x="144" y="1246"/>
                  </a:lnTo>
                  <a:lnTo>
                    <a:pt x="148" y="1240"/>
                  </a:lnTo>
                  <a:lnTo>
                    <a:pt x="148" y="1240"/>
                  </a:lnTo>
                  <a:lnTo>
                    <a:pt x="148" y="1238"/>
                  </a:lnTo>
                  <a:lnTo>
                    <a:pt x="148" y="1238"/>
                  </a:lnTo>
                  <a:lnTo>
                    <a:pt x="148" y="1238"/>
                  </a:lnTo>
                  <a:lnTo>
                    <a:pt x="148" y="1236"/>
                  </a:lnTo>
                  <a:lnTo>
                    <a:pt x="150" y="1234"/>
                  </a:lnTo>
                  <a:lnTo>
                    <a:pt x="150" y="1234"/>
                  </a:lnTo>
                  <a:lnTo>
                    <a:pt x="156" y="1220"/>
                  </a:lnTo>
                  <a:lnTo>
                    <a:pt x="156" y="1220"/>
                  </a:lnTo>
                  <a:lnTo>
                    <a:pt x="158" y="1208"/>
                  </a:lnTo>
                  <a:lnTo>
                    <a:pt x="158" y="1208"/>
                  </a:lnTo>
                  <a:lnTo>
                    <a:pt x="160" y="1190"/>
                  </a:lnTo>
                  <a:lnTo>
                    <a:pt x="160" y="1190"/>
                  </a:lnTo>
                  <a:lnTo>
                    <a:pt x="160" y="1156"/>
                  </a:lnTo>
                  <a:lnTo>
                    <a:pt x="160" y="1156"/>
                  </a:lnTo>
                  <a:lnTo>
                    <a:pt x="162" y="1120"/>
                  </a:lnTo>
                  <a:lnTo>
                    <a:pt x="162" y="1120"/>
                  </a:lnTo>
                  <a:lnTo>
                    <a:pt x="166" y="1082"/>
                  </a:lnTo>
                  <a:lnTo>
                    <a:pt x="166" y="1082"/>
                  </a:lnTo>
                  <a:lnTo>
                    <a:pt x="168" y="1056"/>
                  </a:lnTo>
                  <a:lnTo>
                    <a:pt x="168" y="1056"/>
                  </a:lnTo>
                  <a:lnTo>
                    <a:pt x="170" y="1036"/>
                  </a:lnTo>
                  <a:lnTo>
                    <a:pt x="170" y="1036"/>
                  </a:lnTo>
                  <a:lnTo>
                    <a:pt x="174" y="1012"/>
                  </a:lnTo>
                  <a:lnTo>
                    <a:pt x="174" y="1012"/>
                  </a:lnTo>
                  <a:lnTo>
                    <a:pt x="176" y="982"/>
                  </a:lnTo>
                  <a:lnTo>
                    <a:pt x="176" y="982"/>
                  </a:lnTo>
                  <a:lnTo>
                    <a:pt x="180" y="956"/>
                  </a:lnTo>
                  <a:lnTo>
                    <a:pt x="180" y="956"/>
                  </a:lnTo>
                  <a:lnTo>
                    <a:pt x="184" y="930"/>
                  </a:lnTo>
                  <a:lnTo>
                    <a:pt x="184" y="930"/>
                  </a:lnTo>
                  <a:lnTo>
                    <a:pt x="186" y="922"/>
                  </a:lnTo>
                  <a:lnTo>
                    <a:pt x="186" y="922"/>
                  </a:lnTo>
                  <a:lnTo>
                    <a:pt x="190" y="908"/>
                  </a:lnTo>
                  <a:lnTo>
                    <a:pt x="190" y="908"/>
                  </a:lnTo>
                  <a:lnTo>
                    <a:pt x="192" y="902"/>
                  </a:lnTo>
                  <a:lnTo>
                    <a:pt x="192" y="902"/>
                  </a:lnTo>
                  <a:lnTo>
                    <a:pt x="194" y="894"/>
                  </a:lnTo>
                  <a:lnTo>
                    <a:pt x="194" y="894"/>
                  </a:lnTo>
                  <a:lnTo>
                    <a:pt x="196" y="886"/>
                  </a:lnTo>
                  <a:lnTo>
                    <a:pt x="196" y="886"/>
                  </a:lnTo>
                  <a:lnTo>
                    <a:pt x="196" y="882"/>
                  </a:lnTo>
                  <a:lnTo>
                    <a:pt x="196" y="882"/>
                  </a:lnTo>
                  <a:lnTo>
                    <a:pt x="198" y="878"/>
                  </a:lnTo>
                  <a:lnTo>
                    <a:pt x="198" y="878"/>
                  </a:lnTo>
                  <a:lnTo>
                    <a:pt x="200" y="870"/>
                  </a:lnTo>
                  <a:lnTo>
                    <a:pt x="200" y="870"/>
                  </a:lnTo>
                  <a:lnTo>
                    <a:pt x="200" y="870"/>
                  </a:lnTo>
                  <a:lnTo>
                    <a:pt x="200" y="872"/>
                  </a:lnTo>
                  <a:lnTo>
                    <a:pt x="200" y="872"/>
                  </a:lnTo>
                  <a:lnTo>
                    <a:pt x="202" y="886"/>
                  </a:lnTo>
                  <a:lnTo>
                    <a:pt x="202" y="886"/>
                  </a:lnTo>
                  <a:lnTo>
                    <a:pt x="204" y="906"/>
                  </a:lnTo>
                  <a:lnTo>
                    <a:pt x="204" y="906"/>
                  </a:lnTo>
                  <a:lnTo>
                    <a:pt x="204" y="916"/>
                  </a:lnTo>
                  <a:lnTo>
                    <a:pt x="204" y="916"/>
                  </a:lnTo>
                  <a:lnTo>
                    <a:pt x="204" y="932"/>
                  </a:lnTo>
                  <a:lnTo>
                    <a:pt x="204" y="932"/>
                  </a:lnTo>
                  <a:lnTo>
                    <a:pt x="204" y="946"/>
                  </a:lnTo>
                  <a:lnTo>
                    <a:pt x="204" y="946"/>
                  </a:lnTo>
                  <a:lnTo>
                    <a:pt x="208" y="958"/>
                  </a:lnTo>
                  <a:lnTo>
                    <a:pt x="208" y="958"/>
                  </a:lnTo>
                  <a:lnTo>
                    <a:pt x="208" y="964"/>
                  </a:lnTo>
                  <a:lnTo>
                    <a:pt x="208" y="964"/>
                  </a:lnTo>
                  <a:lnTo>
                    <a:pt x="208" y="972"/>
                  </a:lnTo>
                  <a:lnTo>
                    <a:pt x="208" y="972"/>
                  </a:lnTo>
                  <a:lnTo>
                    <a:pt x="208" y="982"/>
                  </a:lnTo>
                  <a:lnTo>
                    <a:pt x="208" y="982"/>
                  </a:lnTo>
                  <a:lnTo>
                    <a:pt x="208" y="990"/>
                  </a:lnTo>
                  <a:lnTo>
                    <a:pt x="208" y="990"/>
                  </a:lnTo>
                  <a:lnTo>
                    <a:pt x="208" y="1000"/>
                  </a:lnTo>
                  <a:lnTo>
                    <a:pt x="208" y="1000"/>
                  </a:lnTo>
                  <a:lnTo>
                    <a:pt x="208" y="1022"/>
                  </a:lnTo>
                  <a:lnTo>
                    <a:pt x="208" y="1022"/>
                  </a:lnTo>
                  <a:lnTo>
                    <a:pt x="208" y="1046"/>
                  </a:lnTo>
                  <a:lnTo>
                    <a:pt x="208" y="1046"/>
                  </a:lnTo>
                  <a:lnTo>
                    <a:pt x="210" y="1064"/>
                  </a:lnTo>
                  <a:lnTo>
                    <a:pt x="210" y="1064"/>
                  </a:lnTo>
                  <a:lnTo>
                    <a:pt x="210" y="1076"/>
                  </a:lnTo>
                  <a:lnTo>
                    <a:pt x="210" y="1076"/>
                  </a:lnTo>
                  <a:lnTo>
                    <a:pt x="210" y="1088"/>
                  </a:lnTo>
                  <a:lnTo>
                    <a:pt x="210" y="1088"/>
                  </a:lnTo>
                  <a:lnTo>
                    <a:pt x="210" y="1098"/>
                  </a:lnTo>
                  <a:lnTo>
                    <a:pt x="210" y="1098"/>
                  </a:lnTo>
                  <a:lnTo>
                    <a:pt x="212" y="1104"/>
                  </a:lnTo>
                  <a:lnTo>
                    <a:pt x="212" y="1104"/>
                  </a:lnTo>
                  <a:lnTo>
                    <a:pt x="210" y="1126"/>
                  </a:lnTo>
                  <a:lnTo>
                    <a:pt x="210" y="1126"/>
                  </a:lnTo>
                  <a:lnTo>
                    <a:pt x="212" y="1138"/>
                  </a:lnTo>
                  <a:lnTo>
                    <a:pt x="212" y="1138"/>
                  </a:lnTo>
                  <a:lnTo>
                    <a:pt x="210" y="1144"/>
                  </a:lnTo>
                  <a:lnTo>
                    <a:pt x="210" y="1144"/>
                  </a:lnTo>
                  <a:lnTo>
                    <a:pt x="210" y="1160"/>
                  </a:lnTo>
                  <a:lnTo>
                    <a:pt x="210" y="1160"/>
                  </a:lnTo>
                  <a:lnTo>
                    <a:pt x="208" y="1184"/>
                  </a:lnTo>
                  <a:lnTo>
                    <a:pt x="208" y="1184"/>
                  </a:lnTo>
                  <a:lnTo>
                    <a:pt x="208" y="1200"/>
                  </a:lnTo>
                  <a:lnTo>
                    <a:pt x="208" y="1200"/>
                  </a:lnTo>
                  <a:lnTo>
                    <a:pt x="210" y="1212"/>
                  </a:lnTo>
                  <a:lnTo>
                    <a:pt x="210" y="1212"/>
                  </a:lnTo>
                  <a:lnTo>
                    <a:pt x="208" y="1216"/>
                  </a:lnTo>
                  <a:lnTo>
                    <a:pt x="208" y="1216"/>
                  </a:lnTo>
                  <a:lnTo>
                    <a:pt x="208" y="1230"/>
                  </a:lnTo>
                  <a:lnTo>
                    <a:pt x="208" y="1230"/>
                  </a:lnTo>
                  <a:lnTo>
                    <a:pt x="208" y="1234"/>
                  </a:lnTo>
                  <a:lnTo>
                    <a:pt x="210" y="1236"/>
                  </a:lnTo>
                  <a:lnTo>
                    <a:pt x="210" y="1236"/>
                  </a:lnTo>
                  <a:lnTo>
                    <a:pt x="212" y="1236"/>
                  </a:lnTo>
                  <a:lnTo>
                    <a:pt x="212" y="1238"/>
                  </a:lnTo>
                  <a:lnTo>
                    <a:pt x="212" y="1238"/>
                  </a:lnTo>
                  <a:lnTo>
                    <a:pt x="212" y="1244"/>
                  </a:lnTo>
                  <a:lnTo>
                    <a:pt x="212" y="1244"/>
                  </a:lnTo>
                  <a:lnTo>
                    <a:pt x="212" y="1244"/>
                  </a:lnTo>
                  <a:lnTo>
                    <a:pt x="212" y="1244"/>
                  </a:lnTo>
                  <a:lnTo>
                    <a:pt x="212" y="1244"/>
                  </a:lnTo>
                  <a:lnTo>
                    <a:pt x="208" y="1246"/>
                  </a:lnTo>
                  <a:lnTo>
                    <a:pt x="208" y="1246"/>
                  </a:lnTo>
                  <a:lnTo>
                    <a:pt x="208" y="1248"/>
                  </a:lnTo>
                  <a:lnTo>
                    <a:pt x="208" y="1252"/>
                  </a:lnTo>
                  <a:lnTo>
                    <a:pt x="208" y="1252"/>
                  </a:lnTo>
                  <a:lnTo>
                    <a:pt x="208" y="1264"/>
                  </a:lnTo>
                  <a:lnTo>
                    <a:pt x="208" y="1264"/>
                  </a:lnTo>
                  <a:lnTo>
                    <a:pt x="206" y="1266"/>
                  </a:lnTo>
                  <a:lnTo>
                    <a:pt x="206" y="1270"/>
                  </a:lnTo>
                  <a:lnTo>
                    <a:pt x="206" y="1270"/>
                  </a:lnTo>
                  <a:lnTo>
                    <a:pt x="210" y="1272"/>
                  </a:lnTo>
                  <a:lnTo>
                    <a:pt x="216" y="1276"/>
                  </a:lnTo>
                  <a:lnTo>
                    <a:pt x="216" y="1276"/>
                  </a:lnTo>
                  <a:lnTo>
                    <a:pt x="230" y="1280"/>
                  </a:lnTo>
                  <a:lnTo>
                    <a:pt x="230" y="1280"/>
                  </a:lnTo>
                  <a:lnTo>
                    <a:pt x="246" y="1282"/>
                  </a:lnTo>
                  <a:lnTo>
                    <a:pt x="246" y="1282"/>
                  </a:lnTo>
                  <a:lnTo>
                    <a:pt x="250" y="1282"/>
                  </a:lnTo>
                  <a:lnTo>
                    <a:pt x="250" y="1282"/>
                  </a:lnTo>
                  <a:lnTo>
                    <a:pt x="260" y="1280"/>
                  </a:lnTo>
                  <a:lnTo>
                    <a:pt x="260" y="1280"/>
                  </a:lnTo>
                  <a:lnTo>
                    <a:pt x="264" y="1280"/>
                  </a:lnTo>
                  <a:lnTo>
                    <a:pt x="268" y="1280"/>
                  </a:lnTo>
                  <a:lnTo>
                    <a:pt x="268" y="1280"/>
                  </a:lnTo>
                  <a:lnTo>
                    <a:pt x="272" y="1286"/>
                  </a:lnTo>
                  <a:lnTo>
                    <a:pt x="272" y="1286"/>
                  </a:lnTo>
                  <a:lnTo>
                    <a:pt x="274" y="1290"/>
                  </a:lnTo>
                  <a:lnTo>
                    <a:pt x="274" y="1290"/>
                  </a:lnTo>
                  <a:lnTo>
                    <a:pt x="276" y="1290"/>
                  </a:lnTo>
                  <a:lnTo>
                    <a:pt x="276" y="1290"/>
                  </a:lnTo>
                  <a:lnTo>
                    <a:pt x="288" y="1292"/>
                  </a:lnTo>
                  <a:lnTo>
                    <a:pt x="288" y="1292"/>
                  </a:lnTo>
                  <a:lnTo>
                    <a:pt x="316" y="1292"/>
                  </a:lnTo>
                  <a:lnTo>
                    <a:pt x="316" y="1292"/>
                  </a:lnTo>
                  <a:lnTo>
                    <a:pt x="328" y="1292"/>
                  </a:lnTo>
                  <a:lnTo>
                    <a:pt x="342" y="1290"/>
                  </a:lnTo>
                  <a:lnTo>
                    <a:pt x="342" y="1290"/>
                  </a:lnTo>
                  <a:lnTo>
                    <a:pt x="360" y="1286"/>
                  </a:lnTo>
                  <a:lnTo>
                    <a:pt x="360" y="1286"/>
                  </a:lnTo>
                  <a:lnTo>
                    <a:pt x="374" y="1284"/>
                  </a:lnTo>
                  <a:lnTo>
                    <a:pt x="374" y="12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3"/>
            <p:cNvSpPr>
              <a:spLocks noEditPoints="1"/>
            </p:cNvSpPr>
            <p:nvPr/>
          </p:nvSpPr>
          <p:spPr bwMode="auto">
            <a:xfrm>
              <a:off x="2305050" y="3211190"/>
              <a:ext cx="666750" cy="2527923"/>
            </a:xfrm>
            <a:custGeom>
              <a:avLst/>
              <a:gdLst/>
              <a:ahLst/>
              <a:cxnLst>
                <a:cxn ang="0">
                  <a:pos x="324" y="316"/>
                </a:cxn>
                <a:cxn ang="0">
                  <a:pos x="318" y="234"/>
                </a:cxn>
                <a:cxn ang="0">
                  <a:pos x="292" y="204"/>
                </a:cxn>
                <a:cxn ang="0">
                  <a:pos x="228" y="54"/>
                </a:cxn>
                <a:cxn ang="0">
                  <a:pos x="146" y="6"/>
                </a:cxn>
                <a:cxn ang="0">
                  <a:pos x="100" y="86"/>
                </a:cxn>
                <a:cxn ang="0">
                  <a:pos x="110" y="192"/>
                </a:cxn>
                <a:cxn ang="0">
                  <a:pos x="72" y="220"/>
                </a:cxn>
                <a:cxn ang="0">
                  <a:pos x="50" y="286"/>
                </a:cxn>
                <a:cxn ang="0">
                  <a:pos x="24" y="424"/>
                </a:cxn>
                <a:cxn ang="0">
                  <a:pos x="20" y="488"/>
                </a:cxn>
                <a:cxn ang="0">
                  <a:pos x="6" y="624"/>
                </a:cxn>
                <a:cxn ang="0">
                  <a:pos x="4" y="680"/>
                </a:cxn>
                <a:cxn ang="0">
                  <a:pos x="30" y="706"/>
                </a:cxn>
                <a:cxn ang="0">
                  <a:pos x="42" y="706"/>
                </a:cxn>
                <a:cxn ang="0">
                  <a:pos x="34" y="692"/>
                </a:cxn>
                <a:cxn ang="0">
                  <a:pos x="18" y="666"/>
                </a:cxn>
                <a:cxn ang="0">
                  <a:pos x="26" y="650"/>
                </a:cxn>
                <a:cxn ang="0">
                  <a:pos x="42" y="684"/>
                </a:cxn>
                <a:cxn ang="0">
                  <a:pos x="40" y="642"/>
                </a:cxn>
                <a:cxn ang="0">
                  <a:pos x="34" y="594"/>
                </a:cxn>
                <a:cxn ang="0">
                  <a:pos x="46" y="630"/>
                </a:cxn>
                <a:cxn ang="0">
                  <a:pos x="48" y="736"/>
                </a:cxn>
                <a:cxn ang="0">
                  <a:pos x="30" y="824"/>
                </a:cxn>
                <a:cxn ang="0">
                  <a:pos x="48" y="832"/>
                </a:cxn>
                <a:cxn ang="0">
                  <a:pos x="80" y="844"/>
                </a:cxn>
                <a:cxn ang="0">
                  <a:pos x="84" y="944"/>
                </a:cxn>
                <a:cxn ang="0">
                  <a:pos x="94" y="1094"/>
                </a:cxn>
                <a:cxn ang="0">
                  <a:pos x="88" y="1144"/>
                </a:cxn>
                <a:cxn ang="0">
                  <a:pos x="94" y="1188"/>
                </a:cxn>
                <a:cxn ang="0">
                  <a:pos x="94" y="1202"/>
                </a:cxn>
                <a:cxn ang="0">
                  <a:pos x="100" y="1228"/>
                </a:cxn>
                <a:cxn ang="0">
                  <a:pos x="152" y="1224"/>
                </a:cxn>
                <a:cxn ang="0">
                  <a:pos x="176" y="1182"/>
                </a:cxn>
                <a:cxn ang="0">
                  <a:pos x="206" y="1144"/>
                </a:cxn>
                <a:cxn ang="0">
                  <a:pos x="216" y="1192"/>
                </a:cxn>
                <a:cxn ang="0">
                  <a:pos x="222" y="1146"/>
                </a:cxn>
                <a:cxn ang="0">
                  <a:pos x="230" y="1104"/>
                </a:cxn>
                <a:cxn ang="0">
                  <a:pos x="204" y="1026"/>
                </a:cxn>
                <a:cxn ang="0">
                  <a:pos x="206" y="896"/>
                </a:cxn>
                <a:cxn ang="0">
                  <a:pos x="214" y="848"/>
                </a:cxn>
                <a:cxn ang="0">
                  <a:pos x="232" y="832"/>
                </a:cxn>
                <a:cxn ang="0">
                  <a:pos x="220" y="714"/>
                </a:cxn>
                <a:cxn ang="0">
                  <a:pos x="234" y="702"/>
                </a:cxn>
                <a:cxn ang="0">
                  <a:pos x="254" y="686"/>
                </a:cxn>
                <a:cxn ang="0">
                  <a:pos x="266" y="618"/>
                </a:cxn>
                <a:cxn ang="0">
                  <a:pos x="278" y="586"/>
                </a:cxn>
                <a:cxn ang="0">
                  <a:pos x="290" y="544"/>
                </a:cxn>
                <a:cxn ang="0">
                  <a:pos x="306" y="514"/>
                </a:cxn>
                <a:cxn ang="0">
                  <a:pos x="314" y="480"/>
                </a:cxn>
                <a:cxn ang="0">
                  <a:pos x="324" y="424"/>
                </a:cxn>
                <a:cxn ang="0">
                  <a:pos x="140" y="1150"/>
                </a:cxn>
                <a:cxn ang="0">
                  <a:pos x="132" y="1104"/>
                </a:cxn>
                <a:cxn ang="0">
                  <a:pos x="146" y="998"/>
                </a:cxn>
                <a:cxn ang="0">
                  <a:pos x="258" y="454"/>
                </a:cxn>
                <a:cxn ang="0">
                  <a:pos x="248" y="510"/>
                </a:cxn>
                <a:cxn ang="0">
                  <a:pos x="238" y="448"/>
                </a:cxn>
                <a:cxn ang="0">
                  <a:pos x="248" y="434"/>
                </a:cxn>
                <a:cxn ang="0">
                  <a:pos x="252" y="394"/>
                </a:cxn>
                <a:cxn ang="0">
                  <a:pos x="256" y="426"/>
                </a:cxn>
              </a:cxnLst>
              <a:rect l="0" t="0" r="r" b="b"/>
              <a:pathLst>
                <a:path w="326" h="1236">
                  <a:moveTo>
                    <a:pt x="324" y="424"/>
                  </a:moveTo>
                  <a:lnTo>
                    <a:pt x="324" y="424"/>
                  </a:lnTo>
                  <a:lnTo>
                    <a:pt x="320" y="412"/>
                  </a:lnTo>
                  <a:lnTo>
                    <a:pt x="320" y="412"/>
                  </a:lnTo>
                  <a:lnTo>
                    <a:pt x="318" y="408"/>
                  </a:lnTo>
                  <a:lnTo>
                    <a:pt x="318" y="408"/>
                  </a:lnTo>
                  <a:lnTo>
                    <a:pt x="322" y="376"/>
                  </a:lnTo>
                  <a:lnTo>
                    <a:pt x="322" y="376"/>
                  </a:lnTo>
                  <a:lnTo>
                    <a:pt x="324" y="336"/>
                  </a:lnTo>
                  <a:lnTo>
                    <a:pt x="324" y="336"/>
                  </a:lnTo>
                  <a:lnTo>
                    <a:pt x="324" y="316"/>
                  </a:lnTo>
                  <a:lnTo>
                    <a:pt x="324" y="316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2" y="280"/>
                  </a:lnTo>
                  <a:lnTo>
                    <a:pt x="322" y="280"/>
                  </a:lnTo>
                  <a:lnTo>
                    <a:pt x="318" y="262"/>
                  </a:lnTo>
                  <a:lnTo>
                    <a:pt x="318" y="262"/>
                  </a:lnTo>
                  <a:lnTo>
                    <a:pt x="318" y="258"/>
                  </a:lnTo>
                  <a:lnTo>
                    <a:pt x="318" y="258"/>
                  </a:lnTo>
                  <a:lnTo>
                    <a:pt x="318" y="250"/>
                  </a:lnTo>
                  <a:lnTo>
                    <a:pt x="318" y="250"/>
                  </a:lnTo>
                  <a:lnTo>
                    <a:pt x="318" y="234"/>
                  </a:lnTo>
                  <a:lnTo>
                    <a:pt x="318" y="234"/>
                  </a:lnTo>
                  <a:lnTo>
                    <a:pt x="316" y="228"/>
                  </a:lnTo>
                  <a:lnTo>
                    <a:pt x="316" y="228"/>
                  </a:lnTo>
                  <a:lnTo>
                    <a:pt x="312" y="218"/>
                  </a:lnTo>
                  <a:lnTo>
                    <a:pt x="312" y="218"/>
                  </a:lnTo>
                  <a:lnTo>
                    <a:pt x="308" y="212"/>
                  </a:lnTo>
                  <a:lnTo>
                    <a:pt x="308" y="212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298" y="208"/>
                  </a:lnTo>
                  <a:lnTo>
                    <a:pt x="298" y="208"/>
                  </a:lnTo>
                  <a:lnTo>
                    <a:pt x="292" y="204"/>
                  </a:lnTo>
                  <a:lnTo>
                    <a:pt x="292" y="204"/>
                  </a:lnTo>
                  <a:lnTo>
                    <a:pt x="284" y="200"/>
                  </a:lnTo>
                  <a:lnTo>
                    <a:pt x="284" y="200"/>
                  </a:lnTo>
                  <a:lnTo>
                    <a:pt x="274" y="194"/>
                  </a:lnTo>
                  <a:lnTo>
                    <a:pt x="274" y="194"/>
                  </a:lnTo>
                  <a:lnTo>
                    <a:pt x="272" y="192"/>
                  </a:lnTo>
                  <a:lnTo>
                    <a:pt x="268" y="184"/>
                  </a:lnTo>
                  <a:lnTo>
                    <a:pt x="268" y="184"/>
                  </a:lnTo>
                  <a:lnTo>
                    <a:pt x="260" y="164"/>
                  </a:lnTo>
                  <a:lnTo>
                    <a:pt x="254" y="144"/>
                  </a:lnTo>
                  <a:lnTo>
                    <a:pt x="254" y="144"/>
                  </a:lnTo>
                  <a:lnTo>
                    <a:pt x="228" y="54"/>
                  </a:lnTo>
                  <a:lnTo>
                    <a:pt x="228" y="54"/>
                  </a:lnTo>
                  <a:lnTo>
                    <a:pt x="224" y="42"/>
                  </a:lnTo>
                  <a:lnTo>
                    <a:pt x="218" y="30"/>
                  </a:lnTo>
                  <a:lnTo>
                    <a:pt x="210" y="20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196" y="8"/>
                  </a:lnTo>
                  <a:lnTo>
                    <a:pt x="188" y="4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6" y="2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34" y="12"/>
                  </a:lnTo>
                  <a:lnTo>
                    <a:pt x="134" y="12"/>
                  </a:lnTo>
                  <a:lnTo>
                    <a:pt x="126" y="16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06" y="3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64"/>
                  </a:lnTo>
                  <a:lnTo>
                    <a:pt x="100" y="86"/>
                  </a:lnTo>
                  <a:lnTo>
                    <a:pt x="100" y="86"/>
                  </a:lnTo>
                  <a:lnTo>
                    <a:pt x="106" y="120"/>
                  </a:lnTo>
                  <a:lnTo>
                    <a:pt x="106" y="120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8" y="178"/>
                  </a:lnTo>
                  <a:lnTo>
                    <a:pt x="118" y="178"/>
                  </a:lnTo>
                  <a:lnTo>
                    <a:pt x="116" y="184"/>
                  </a:lnTo>
                  <a:lnTo>
                    <a:pt x="114" y="188"/>
                  </a:lnTo>
                  <a:lnTo>
                    <a:pt x="114" y="188"/>
                  </a:lnTo>
                  <a:lnTo>
                    <a:pt x="110" y="192"/>
                  </a:lnTo>
                  <a:lnTo>
                    <a:pt x="110" y="192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94" y="206"/>
                  </a:lnTo>
                  <a:lnTo>
                    <a:pt x="94" y="206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2" y="220"/>
                  </a:lnTo>
                  <a:lnTo>
                    <a:pt x="72" y="220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2" y="232"/>
                  </a:lnTo>
                  <a:lnTo>
                    <a:pt x="62" y="23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0" y="286"/>
                  </a:lnTo>
                  <a:lnTo>
                    <a:pt x="50" y="286"/>
                  </a:lnTo>
                  <a:lnTo>
                    <a:pt x="46" y="314"/>
                  </a:lnTo>
                  <a:lnTo>
                    <a:pt x="46" y="314"/>
                  </a:lnTo>
                  <a:lnTo>
                    <a:pt x="40" y="342"/>
                  </a:lnTo>
                  <a:lnTo>
                    <a:pt x="40" y="342"/>
                  </a:lnTo>
                  <a:lnTo>
                    <a:pt x="34" y="372"/>
                  </a:lnTo>
                  <a:lnTo>
                    <a:pt x="34" y="372"/>
                  </a:lnTo>
                  <a:lnTo>
                    <a:pt x="30" y="392"/>
                  </a:lnTo>
                  <a:lnTo>
                    <a:pt x="30" y="392"/>
                  </a:lnTo>
                  <a:lnTo>
                    <a:pt x="28" y="406"/>
                  </a:lnTo>
                  <a:lnTo>
                    <a:pt x="28" y="406"/>
                  </a:lnTo>
                  <a:lnTo>
                    <a:pt x="24" y="424"/>
                  </a:lnTo>
                  <a:lnTo>
                    <a:pt x="24" y="424"/>
                  </a:lnTo>
                  <a:lnTo>
                    <a:pt x="20" y="440"/>
                  </a:lnTo>
                  <a:lnTo>
                    <a:pt x="20" y="440"/>
                  </a:lnTo>
                  <a:lnTo>
                    <a:pt x="20" y="446"/>
                  </a:lnTo>
                  <a:lnTo>
                    <a:pt x="22" y="450"/>
                  </a:lnTo>
                  <a:lnTo>
                    <a:pt x="22" y="450"/>
                  </a:lnTo>
                  <a:lnTo>
                    <a:pt x="24" y="464"/>
                  </a:lnTo>
                  <a:lnTo>
                    <a:pt x="24" y="464"/>
                  </a:lnTo>
                  <a:lnTo>
                    <a:pt x="22" y="470"/>
                  </a:lnTo>
                  <a:lnTo>
                    <a:pt x="22" y="470"/>
                  </a:lnTo>
                  <a:lnTo>
                    <a:pt x="20" y="488"/>
                  </a:lnTo>
                  <a:lnTo>
                    <a:pt x="20" y="488"/>
                  </a:lnTo>
                  <a:lnTo>
                    <a:pt x="18" y="520"/>
                  </a:lnTo>
                  <a:lnTo>
                    <a:pt x="18" y="520"/>
                  </a:lnTo>
                  <a:lnTo>
                    <a:pt x="18" y="552"/>
                  </a:lnTo>
                  <a:lnTo>
                    <a:pt x="18" y="552"/>
                  </a:lnTo>
                  <a:lnTo>
                    <a:pt x="14" y="580"/>
                  </a:lnTo>
                  <a:lnTo>
                    <a:pt x="14" y="580"/>
                  </a:lnTo>
                  <a:lnTo>
                    <a:pt x="14" y="586"/>
                  </a:lnTo>
                  <a:lnTo>
                    <a:pt x="14" y="586"/>
                  </a:lnTo>
                  <a:lnTo>
                    <a:pt x="10" y="604"/>
                  </a:lnTo>
                  <a:lnTo>
                    <a:pt x="10" y="604"/>
                  </a:lnTo>
                  <a:lnTo>
                    <a:pt x="6" y="624"/>
                  </a:lnTo>
                  <a:lnTo>
                    <a:pt x="6" y="624"/>
                  </a:lnTo>
                  <a:lnTo>
                    <a:pt x="4" y="638"/>
                  </a:lnTo>
                  <a:lnTo>
                    <a:pt x="4" y="638"/>
                  </a:lnTo>
                  <a:lnTo>
                    <a:pt x="4" y="646"/>
                  </a:lnTo>
                  <a:lnTo>
                    <a:pt x="4" y="646"/>
                  </a:lnTo>
                  <a:lnTo>
                    <a:pt x="2" y="654"/>
                  </a:lnTo>
                  <a:lnTo>
                    <a:pt x="2" y="654"/>
                  </a:lnTo>
                  <a:lnTo>
                    <a:pt x="0" y="664"/>
                  </a:lnTo>
                  <a:lnTo>
                    <a:pt x="0" y="664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4" y="680"/>
                  </a:lnTo>
                  <a:lnTo>
                    <a:pt x="4" y="680"/>
                  </a:lnTo>
                  <a:lnTo>
                    <a:pt x="6" y="688"/>
                  </a:lnTo>
                  <a:lnTo>
                    <a:pt x="6" y="688"/>
                  </a:lnTo>
                  <a:lnTo>
                    <a:pt x="8" y="690"/>
                  </a:lnTo>
                  <a:lnTo>
                    <a:pt x="10" y="690"/>
                  </a:lnTo>
                  <a:lnTo>
                    <a:pt x="10" y="690"/>
                  </a:lnTo>
                  <a:lnTo>
                    <a:pt x="14" y="692"/>
                  </a:lnTo>
                  <a:lnTo>
                    <a:pt x="14" y="692"/>
                  </a:lnTo>
                  <a:lnTo>
                    <a:pt x="20" y="698"/>
                  </a:lnTo>
                  <a:lnTo>
                    <a:pt x="20" y="698"/>
                  </a:lnTo>
                  <a:lnTo>
                    <a:pt x="26" y="704"/>
                  </a:lnTo>
                  <a:lnTo>
                    <a:pt x="26" y="704"/>
                  </a:lnTo>
                  <a:lnTo>
                    <a:pt x="30" y="706"/>
                  </a:lnTo>
                  <a:lnTo>
                    <a:pt x="30" y="706"/>
                  </a:lnTo>
                  <a:lnTo>
                    <a:pt x="34" y="710"/>
                  </a:lnTo>
                  <a:lnTo>
                    <a:pt x="34" y="710"/>
                  </a:lnTo>
                  <a:lnTo>
                    <a:pt x="40" y="714"/>
                  </a:lnTo>
                  <a:lnTo>
                    <a:pt x="40" y="714"/>
                  </a:lnTo>
                  <a:lnTo>
                    <a:pt x="40" y="714"/>
                  </a:lnTo>
                  <a:lnTo>
                    <a:pt x="42" y="714"/>
                  </a:lnTo>
                  <a:lnTo>
                    <a:pt x="42" y="714"/>
                  </a:lnTo>
                  <a:lnTo>
                    <a:pt x="42" y="710"/>
                  </a:lnTo>
                  <a:lnTo>
                    <a:pt x="42" y="710"/>
                  </a:lnTo>
                  <a:lnTo>
                    <a:pt x="42" y="706"/>
                  </a:lnTo>
                  <a:lnTo>
                    <a:pt x="42" y="706"/>
                  </a:lnTo>
                  <a:lnTo>
                    <a:pt x="44" y="704"/>
                  </a:lnTo>
                  <a:lnTo>
                    <a:pt x="44" y="704"/>
                  </a:lnTo>
                  <a:lnTo>
                    <a:pt x="44" y="702"/>
                  </a:lnTo>
                  <a:lnTo>
                    <a:pt x="44" y="700"/>
                  </a:lnTo>
                  <a:lnTo>
                    <a:pt x="44" y="700"/>
                  </a:lnTo>
                  <a:lnTo>
                    <a:pt x="42" y="696"/>
                  </a:lnTo>
                  <a:lnTo>
                    <a:pt x="40" y="694"/>
                  </a:lnTo>
                  <a:lnTo>
                    <a:pt x="40" y="694"/>
                  </a:lnTo>
                  <a:lnTo>
                    <a:pt x="36" y="694"/>
                  </a:lnTo>
                  <a:lnTo>
                    <a:pt x="36" y="694"/>
                  </a:lnTo>
                  <a:lnTo>
                    <a:pt x="34" y="692"/>
                  </a:lnTo>
                  <a:lnTo>
                    <a:pt x="34" y="692"/>
                  </a:lnTo>
                  <a:lnTo>
                    <a:pt x="32" y="688"/>
                  </a:lnTo>
                  <a:lnTo>
                    <a:pt x="32" y="688"/>
                  </a:lnTo>
                  <a:lnTo>
                    <a:pt x="26" y="684"/>
                  </a:lnTo>
                  <a:lnTo>
                    <a:pt x="26" y="684"/>
                  </a:lnTo>
                  <a:lnTo>
                    <a:pt x="22" y="682"/>
                  </a:lnTo>
                  <a:lnTo>
                    <a:pt x="22" y="682"/>
                  </a:lnTo>
                  <a:lnTo>
                    <a:pt x="22" y="678"/>
                  </a:lnTo>
                  <a:lnTo>
                    <a:pt x="22" y="678"/>
                  </a:lnTo>
                  <a:lnTo>
                    <a:pt x="20" y="672"/>
                  </a:lnTo>
                  <a:lnTo>
                    <a:pt x="20" y="672"/>
                  </a:lnTo>
                  <a:lnTo>
                    <a:pt x="18" y="666"/>
                  </a:lnTo>
                  <a:lnTo>
                    <a:pt x="18" y="666"/>
                  </a:lnTo>
                  <a:lnTo>
                    <a:pt x="18" y="664"/>
                  </a:lnTo>
                  <a:lnTo>
                    <a:pt x="18" y="664"/>
                  </a:lnTo>
                  <a:lnTo>
                    <a:pt x="18" y="656"/>
                  </a:lnTo>
                  <a:lnTo>
                    <a:pt x="18" y="656"/>
                  </a:lnTo>
                  <a:lnTo>
                    <a:pt x="20" y="654"/>
                  </a:lnTo>
                  <a:lnTo>
                    <a:pt x="20" y="654"/>
                  </a:lnTo>
                  <a:lnTo>
                    <a:pt x="22" y="652"/>
                  </a:lnTo>
                  <a:lnTo>
                    <a:pt x="22" y="652"/>
                  </a:lnTo>
                  <a:lnTo>
                    <a:pt x="24" y="652"/>
                  </a:lnTo>
                  <a:lnTo>
                    <a:pt x="24" y="652"/>
                  </a:lnTo>
                  <a:lnTo>
                    <a:pt x="26" y="650"/>
                  </a:lnTo>
                  <a:lnTo>
                    <a:pt x="26" y="650"/>
                  </a:lnTo>
                  <a:lnTo>
                    <a:pt x="28" y="650"/>
                  </a:lnTo>
                  <a:lnTo>
                    <a:pt x="28" y="652"/>
                  </a:lnTo>
                  <a:lnTo>
                    <a:pt x="28" y="652"/>
                  </a:lnTo>
                  <a:lnTo>
                    <a:pt x="28" y="662"/>
                  </a:lnTo>
                  <a:lnTo>
                    <a:pt x="28" y="662"/>
                  </a:lnTo>
                  <a:lnTo>
                    <a:pt x="28" y="672"/>
                  </a:lnTo>
                  <a:lnTo>
                    <a:pt x="28" y="672"/>
                  </a:lnTo>
                  <a:lnTo>
                    <a:pt x="32" y="678"/>
                  </a:lnTo>
                  <a:lnTo>
                    <a:pt x="34" y="682"/>
                  </a:lnTo>
                  <a:lnTo>
                    <a:pt x="34" y="682"/>
                  </a:lnTo>
                  <a:lnTo>
                    <a:pt x="38" y="684"/>
                  </a:lnTo>
                  <a:lnTo>
                    <a:pt x="42" y="684"/>
                  </a:lnTo>
                  <a:lnTo>
                    <a:pt x="42" y="684"/>
                  </a:lnTo>
                  <a:lnTo>
                    <a:pt x="42" y="682"/>
                  </a:lnTo>
                  <a:lnTo>
                    <a:pt x="42" y="680"/>
                  </a:lnTo>
                  <a:lnTo>
                    <a:pt x="42" y="680"/>
                  </a:lnTo>
                  <a:lnTo>
                    <a:pt x="42" y="674"/>
                  </a:lnTo>
                  <a:lnTo>
                    <a:pt x="42" y="674"/>
                  </a:lnTo>
                  <a:lnTo>
                    <a:pt x="40" y="662"/>
                  </a:lnTo>
                  <a:lnTo>
                    <a:pt x="40" y="662"/>
                  </a:lnTo>
                  <a:lnTo>
                    <a:pt x="40" y="652"/>
                  </a:lnTo>
                  <a:lnTo>
                    <a:pt x="40" y="652"/>
                  </a:lnTo>
                  <a:lnTo>
                    <a:pt x="40" y="642"/>
                  </a:lnTo>
                  <a:lnTo>
                    <a:pt x="40" y="642"/>
                  </a:lnTo>
                  <a:lnTo>
                    <a:pt x="42" y="632"/>
                  </a:lnTo>
                  <a:lnTo>
                    <a:pt x="42" y="632"/>
                  </a:lnTo>
                  <a:lnTo>
                    <a:pt x="40" y="620"/>
                  </a:lnTo>
                  <a:lnTo>
                    <a:pt x="40" y="620"/>
                  </a:lnTo>
                  <a:lnTo>
                    <a:pt x="38" y="612"/>
                  </a:lnTo>
                  <a:lnTo>
                    <a:pt x="36" y="608"/>
                  </a:lnTo>
                  <a:lnTo>
                    <a:pt x="36" y="608"/>
                  </a:lnTo>
                  <a:lnTo>
                    <a:pt x="34" y="602"/>
                  </a:lnTo>
                  <a:lnTo>
                    <a:pt x="34" y="602"/>
                  </a:lnTo>
                  <a:lnTo>
                    <a:pt x="34" y="594"/>
                  </a:lnTo>
                  <a:lnTo>
                    <a:pt x="34" y="594"/>
                  </a:lnTo>
                  <a:lnTo>
                    <a:pt x="34" y="594"/>
                  </a:lnTo>
                  <a:lnTo>
                    <a:pt x="36" y="594"/>
                  </a:lnTo>
                  <a:lnTo>
                    <a:pt x="36" y="594"/>
                  </a:lnTo>
                  <a:lnTo>
                    <a:pt x="40" y="594"/>
                  </a:lnTo>
                  <a:lnTo>
                    <a:pt x="40" y="594"/>
                  </a:lnTo>
                  <a:lnTo>
                    <a:pt x="42" y="594"/>
                  </a:lnTo>
                  <a:lnTo>
                    <a:pt x="42" y="594"/>
                  </a:lnTo>
                  <a:lnTo>
                    <a:pt x="44" y="594"/>
                  </a:lnTo>
                  <a:lnTo>
                    <a:pt x="44" y="596"/>
                  </a:lnTo>
                  <a:lnTo>
                    <a:pt x="44" y="596"/>
                  </a:lnTo>
                  <a:lnTo>
                    <a:pt x="44" y="608"/>
                  </a:lnTo>
                  <a:lnTo>
                    <a:pt x="44" y="608"/>
                  </a:lnTo>
                  <a:lnTo>
                    <a:pt x="46" y="630"/>
                  </a:lnTo>
                  <a:lnTo>
                    <a:pt x="46" y="630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50" y="690"/>
                  </a:lnTo>
                  <a:lnTo>
                    <a:pt x="50" y="690"/>
                  </a:lnTo>
                  <a:lnTo>
                    <a:pt x="50" y="708"/>
                  </a:lnTo>
                  <a:lnTo>
                    <a:pt x="50" y="708"/>
                  </a:lnTo>
                  <a:lnTo>
                    <a:pt x="50" y="720"/>
                  </a:lnTo>
                  <a:lnTo>
                    <a:pt x="50" y="720"/>
                  </a:lnTo>
                  <a:lnTo>
                    <a:pt x="48" y="728"/>
                  </a:lnTo>
                  <a:lnTo>
                    <a:pt x="48" y="728"/>
                  </a:lnTo>
                  <a:lnTo>
                    <a:pt x="48" y="736"/>
                  </a:lnTo>
                  <a:lnTo>
                    <a:pt x="48" y="736"/>
                  </a:lnTo>
                  <a:lnTo>
                    <a:pt x="48" y="750"/>
                  </a:lnTo>
                  <a:lnTo>
                    <a:pt x="48" y="750"/>
                  </a:lnTo>
                  <a:lnTo>
                    <a:pt x="44" y="776"/>
                  </a:lnTo>
                  <a:lnTo>
                    <a:pt x="44" y="776"/>
                  </a:lnTo>
                  <a:lnTo>
                    <a:pt x="40" y="794"/>
                  </a:lnTo>
                  <a:lnTo>
                    <a:pt x="40" y="794"/>
                  </a:lnTo>
                  <a:lnTo>
                    <a:pt x="36" y="808"/>
                  </a:lnTo>
                  <a:lnTo>
                    <a:pt x="36" y="808"/>
                  </a:lnTo>
                  <a:lnTo>
                    <a:pt x="32" y="822"/>
                  </a:lnTo>
                  <a:lnTo>
                    <a:pt x="32" y="822"/>
                  </a:lnTo>
                  <a:lnTo>
                    <a:pt x="30" y="824"/>
                  </a:lnTo>
                  <a:lnTo>
                    <a:pt x="32" y="824"/>
                  </a:lnTo>
                  <a:lnTo>
                    <a:pt x="32" y="824"/>
                  </a:lnTo>
                  <a:lnTo>
                    <a:pt x="42" y="826"/>
                  </a:lnTo>
                  <a:lnTo>
                    <a:pt x="42" y="826"/>
                  </a:lnTo>
                  <a:lnTo>
                    <a:pt x="42" y="826"/>
                  </a:lnTo>
                  <a:lnTo>
                    <a:pt x="42" y="828"/>
                  </a:lnTo>
                  <a:lnTo>
                    <a:pt x="42" y="828"/>
                  </a:lnTo>
                  <a:lnTo>
                    <a:pt x="42" y="830"/>
                  </a:lnTo>
                  <a:lnTo>
                    <a:pt x="42" y="830"/>
                  </a:lnTo>
                  <a:lnTo>
                    <a:pt x="42" y="830"/>
                  </a:lnTo>
                  <a:lnTo>
                    <a:pt x="48" y="832"/>
                  </a:lnTo>
                  <a:lnTo>
                    <a:pt x="48" y="832"/>
                  </a:lnTo>
                  <a:lnTo>
                    <a:pt x="64" y="834"/>
                  </a:lnTo>
                  <a:lnTo>
                    <a:pt x="64" y="834"/>
                  </a:lnTo>
                  <a:lnTo>
                    <a:pt x="66" y="836"/>
                  </a:lnTo>
                  <a:lnTo>
                    <a:pt x="64" y="836"/>
                  </a:lnTo>
                  <a:lnTo>
                    <a:pt x="64" y="836"/>
                  </a:lnTo>
                  <a:lnTo>
                    <a:pt x="66" y="838"/>
                  </a:lnTo>
                  <a:lnTo>
                    <a:pt x="70" y="840"/>
                  </a:lnTo>
                  <a:lnTo>
                    <a:pt x="70" y="840"/>
                  </a:lnTo>
                  <a:lnTo>
                    <a:pt x="80" y="842"/>
                  </a:lnTo>
                  <a:lnTo>
                    <a:pt x="80" y="842"/>
                  </a:lnTo>
                  <a:lnTo>
                    <a:pt x="80" y="842"/>
                  </a:lnTo>
                  <a:lnTo>
                    <a:pt x="80" y="844"/>
                  </a:lnTo>
                  <a:lnTo>
                    <a:pt x="80" y="844"/>
                  </a:lnTo>
                  <a:lnTo>
                    <a:pt x="82" y="854"/>
                  </a:lnTo>
                  <a:lnTo>
                    <a:pt x="82" y="854"/>
                  </a:lnTo>
                  <a:lnTo>
                    <a:pt x="88" y="876"/>
                  </a:lnTo>
                  <a:lnTo>
                    <a:pt x="88" y="876"/>
                  </a:lnTo>
                  <a:lnTo>
                    <a:pt x="88" y="890"/>
                  </a:lnTo>
                  <a:lnTo>
                    <a:pt x="86" y="900"/>
                  </a:lnTo>
                  <a:lnTo>
                    <a:pt x="86" y="900"/>
                  </a:lnTo>
                  <a:lnTo>
                    <a:pt x="84" y="924"/>
                  </a:lnTo>
                  <a:lnTo>
                    <a:pt x="84" y="924"/>
                  </a:lnTo>
                  <a:lnTo>
                    <a:pt x="84" y="944"/>
                  </a:lnTo>
                  <a:lnTo>
                    <a:pt x="84" y="944"/>
                  </a:lnTo>
                  <a:lnTo>
                    <a:pt x="84" y="956"/>
                  </a:lnTo>
                  <a:lnTo>
                    <a:pt x="86" y="964"/>
                  </a:lnTo>
                  <a:lnTo>
                    <a:pt x="86" y="964"/>
                  </a:lnTo>
                  <a:lnTo>
                    <a:pt x="90" y="998"/>
                  </a:lnTo>
                  <a:lnTo>
                    <a:pt x="90" y="998"/>
                  </a:lnTo>
                  <a:lnTo>
                    <a:pt x="94" y="1036"/>
                  </a:lnTo>
                  <a:lnTo>
                    <a:pt x="94" y="1036"/>
                  </a:lnTo>
                  <a:lnTo>
                    <a:pt x="96" y="1052"/>
                  </a:lnTo>
                  <a:lnTo>
                    <a:pt x="96" y="1064"/>
                  </a:lnTo>
                  <a:lnTo>
                    <a:pt x="96" y="1064"/>
                  </a:lnTo>
                  <a:lnTo>
                    <a:pt x="96" y="1086"/>
                  </a:lnTo>
                  <a:lnTo>
                    <a:pt x="94" y="1094"/>
                  </a:lnTo>
                  <a:lnTo>
                    <a:pt x="94" y="1094"/>
                  </a:lnTo>
                  <a:lnTo>
                    <a:pt x="88" y="1110"/>
                  </a:lnTo>
                  <a:lnTo>
                    <a:pt x="88" y="1110"/>
                  </a:lnTo>
                  <a:lnTo>
                    <a:pt x="88" y="1118"/>
                  </a:lnTo>
                  <a:lnTo>
                    <a:pt x="90" y="1124"/>
                  </a:lnTo>
                  <a:lnTo>
                    <a:pt x="90" y="1124"/>
                  </a:lnTo>
                  <a:lnTo>
                    <a:pt x="90" y="1130"/>
                  </a:lnTo>
                  <a:lnTo>
                    <a:pt x="90" y="1130"/>
                  </a:lnTo>
                  <a:lnTo>
                    <a:pt x="88" y="1136"/>
                  </a:lnTo>
                  <a:lnTo>
                    <a:pt x="88" y="1136"/>
                  </a:lnTo>
                  <a:lnTo>
                    <a:pt x="88" y="1144"/>
                  </a:lnTo>
                  <a:lnTo>
                    <a:pt x="88" y="1144"/>
                  </a:lnTo>
                  <a:lnTo>
                    <a:pt x="90" y="1154"/>
                  </a:lnTo>
                  <a:lnTo>
                    <a:pt x="90" y="1154"/>
                  </a:lnTo>
                  <a:lnTo>
                    <a:pt x="92" y="1160"/>
                  </a:lnTo>
                  <a:lnTo>
                    <a:pt x="92" y="1160"/>
                  </a:lnTo>
                  <a:lnTo>
                    <a:pt x="92" y="1164"/>
                  </a:lnTo>
                  <a:lnTo>
                    <a:pt x="92" y="1164"/>
                  </a:lnTo>
                  <a:lnTo>
                    <a:pt x="94" y="1178"/>
                  </a:lnTo>
                  <a:lnTo>
                    <a:pt x="94" y="1178"/>
                  </a:lnTo>
                  <a:lnTo>
                    <a:pt x="96" y="1186"/>
                  </a:lnTo>
                  <a:lnTo>
                    <a:pt x="96" y="1186"/>
                  </a:lnTo>
                  <a:lnTo>
                    <a:pt x="96" y="1188"/>
                  </a:lnTo>
                  <a:lnTo>
                    <a:pt x="94" y="1188"/>
                  </a:lnTo>
                  <a:lnTo>
                    <a:pt x="94" y="1188"/>
                  </a:lnTo>
                  <a:lnTo>
                    <a:pt x="86" y="1190"/>
                  </a:lnTo>
                  <a:lnTo>
                    <a:pt x="86" y="1190"/>
                  </a:lnTo>
                  <a:lnTo>
                    <a:pt x="78" y="1192"/>
                  </a:lnTo>
                  <a:lnTo>
                    <a:pt x="78" y="1192"/>
                  </a:lnTo>
                  <a:lnTo>
                    <a:pt x="76" y="1194"/>
                  </a:lnTo>
                  <a:lnTo>
                    <a:pt x="76" y="1196"/>
                  </a:lnTo>
                  <a:lnTo>
                    <a:pt x="76" y="1196"/>
                  </a:lnTo>
                  <a:lnTo>
                    <a:pt x="80" y="1198"/>
                  </a:lnTo>
                  <a:lnTo>
                    <a:pt x="84" y="1200"/>
                  </a:lnTo>
                  <a:lnTo>
                    <a:pt x="84" y="1200"/>
                  </a:lnTo>
                  <a:lnTo>
                    <a:pt x="94" y="1202"/>
                  </a:lnTo>
                  <a:lnTo>
                    <a:pt x="94" y="1202"/>
                  </a:lnTo>
                  <a:lnTo>
                    <a:pt x="94" y="1202"/>
                  </a:lnTo>
                  <a:lnTo>
                    <a:pt x="94" y="1204"/>
                  </a:lnTo>
                  <a:lnTo>
                    <a:pt x="94" y="1204"/>
                  </a:lnTo>
                  <a:lnTo>
                    <a:pt x="94" y="1214"/>
                  </a:lnTo>
                  <a:lnTo>
                    <a:pt x="94" y="1214"/>
                  </a:lnTo>
                  <a:lnTo>
                    <a:pt x="96" y="1220"/>
                  </a:lnTo>
                  <a:lnTo>
                    <a:pt x="96" y="1220"/>
                  </a:lnTo>
                  <a:lnTo>
                    <a:pt x="96" y="1224"/>
                  </a:lnTo>
                  <a:lnTo>
                    <a:pt x="96" y="1224"/>
                  </a:lnTo>
                  <a:lnTo>
                    <a:pt x="100" y="1228"/>
                  </a:lnTo>
                  <a:lnTo>
                    <a:pt x="100" y="1228"/>
                  </a:lnTo>
                  <a:lnTo>
                    <a:pt x="106" y="1232"/>
                  </a:lnTo>
                  <a:lnTo>
                    <a:pt x="106" y="1232"/>
                  </a:lnTo>
                  <a:lnTo>
                    <a:pt x="116" y="1234"/>
                  </a:lnTo>
                  <a:lnTo>
                    <a:pt x="116" y="1234"/>
                  </a:lnTo>
                  <a:lnTo>
                    <a:pt x="128" y="1236"/>
                  </a:lnTo>
                  <a:lnTo>
                    <a:pt x="128" y="1236"/>
                  </a:lnTo>
                  <a:lnTo>
                    <a:pt x="134" y="1236"/>
                  </a:lnTo>
                  <a:lnTo>
                    <a:pt x="140" y="1234"/>
                  </a:lnTo>
                  <a:lnTo>
                    <a:pt x="140" y="1234"/>
                  </a:lnTo>
                  <a:lnTo>
                    <a:pt x="146" y="1230"/>
                  </a:lnTo>
                  <a:lnTo>
                    <a:pt x="152" y="1224"/>
                  </a:lnTo>
                  <a:lnTo>
                    <a:pt x="152" y="1224"/>
                  </a:lnTo>
                  <a:lnTo>
                    <a:pt x="156" y="1218"/>
                  </a:lnTo>
                  <a:lnTo>
                    <a:pt x="156" y="1210"/>
                  </a:lnTo>
                  <a:lnTo>
                    <a:pt x="156" y="1210"/>
                  </a:lnTo>
                  <a:lnTo>
                    <a:pt x="154" y="1200"/>
                  </a:lnTo>
                  <a:lnTo>
                    <a:pt x="154" y="1200"/>
                  </a:lnTo>
                  <a:lnTo>
                    <a:pt x="154" y="1198"/>
                  </a:lnTo>
                  <a:lnTo>
                    <a:pt x="156" y="1198"/>
                  </a:lnTo>
                  <a:lnTo>
                    <a:pt x="156" y="1198"/>
                  </a:lnTo>
                  <a:lnTo>
                    <a:pt x="168" y="1190"/>
                  </a:lnTo>
                  <a:lnTo>
                    <a:pt x="168" y="1190"/>
                  </a:lnTo>
                  <a:lnTo>
                    <a:pt x="174" y="1186"/>
                  </a:lnTo>
                  <a:lnTo>
                    <a:pt x="176" y="1182"/>
                  </a:lnTo>
                  <a:lnTo>
                    <a:pt x="176" y="1182"/>
                  </a:lnTo>
                  <a:lnTo>
                    <a:pt x="182" y="1172"/>
                  </a:lnTo>
                  <a:lnTo>
                    <a:pt x="182" y="1172"/>
                  </a:lnTo>
                  <a:lnTo>
                    <a:pt x="186" y="1164"/>
                  </a:lnTo>
                  <a:lnTo>
                    <a:pt x="190" y="1158"/>
                  </a:lnTo>
                  <a:lnTo>
                    <a:pt x="190" y="1158"/>
                  </a:lnTo>
                  <a:lnTo>
                    <a:pt x="200" y="1148"/>
                  </a:lnTo>
                  <a:lnTo>
                    <a:pt x="200" y="1148"/>
                  </a:lnTo>
                  <a:lnTo>
                    <a:pt x="202" y="1146"/>
                  </a:lnTo>
                  <a:lnTo>
                    <a:pt x="202" y="1146"/>
                  </a:lnTo>
                  <a:lnTo>
                    <a:pt x="206" y="1144"/>
                  </a:lnTo>
                  <a:lnTo>
                    <a:pt x="206" y="1144"/>
                  </a:lnTo>
                  <a:lnTo>
                    <a:pt x="208" y="1144"/>
                  </a:lnTo>
                  <a:lnTo>
                    <a:pt x="210" y="1146"/>
                  </a:lnTo>
                  <a:lnTo>
                    <a:pt x="210" y="1146"/>
                  </a:lnTo>
                  <a:lnTo>
                    <a:pt x="212" y="1148"/>
                  </a:lnTo>
                  <a:lnTo>
                    <a:pt x="214" y="1152"/>
                  </a:lnTo>
                  <a:lnTo>
                    <a:pt x="214" y="1152"/>
                  </a:lnTo>
                  <a:lnTo>
                    <a:pt x="216" y="1180"/>
                  </a:lnTo>
                  <a:lnTo>
                    <a:pt x="216" y="1180"/>
                  </a:lnTo>
                  <a:lnTo>
                    <a:pt x="216" y="1188"/>
                  </a:lnTo>
                  <a:lnTo>
                    <a:pt x="216" y="1188"/>
                  </a:lnTo>
                  <a:lnTo>
                    <a:pt x="216" y="1190"/>
                  </a:lnTo>
                  <a:lnTo>
                    <a:pt x="216" y="1192"/>
                  </a:lnTo>
                  <a:lnTo>
                    <a:pt x="216" y="1192"/>
                  </a:lnTo>
                  <a:lnTo>
                    <a:pt x="222" y="1192"/>
                  </a:lnTo>
                  <a:lnTo>
                    <a:pt x="222" y="1192"/>
                  </a:lnTo>
                  <a:lnTo>
                    <a:pt x="222" y="1190"/>
                  </a:lnTo>
                  <a:lnTo>
                    <a:pt x="222" y="1190"/>
                  </a:lnTo>
                  <a:lnTo>
                    <a:pt x="224" y="1190"/>
                  </a:lnTo>
                  <a:lnTo>
                    <a:pt x="224" y="1188"/>
                  </a:lnTo>
                  <a:lnTo>
                    <a:pt x="224" y="1188"/>
                  </a:lnTo>
                  <a:lnTo>
                    <a:pt x="222" y="1172"/>
                  </a:lnTo>
                  <a:lnTo>
                    <a:pt x="222" y="1172"/>
                  </a:lnTo>
                  <a:lnTo>
                    <a:pt x="222" y="1156"/>
                  </a:lnTo>
                  <a:lnTo>
                    <a:pt x="222" y="1146"/>
                  </a:lnTo>
                  <a:lnTo>
                    <a:pt x="222" y="1146"/>
                  </a:lnTo>
                  <a:lnTo>
                    <a:pt x="224" y="1138"/>
                  </a:lnTo>
                  <a:lnTo>
                    <a:pt x="228" y="1134"/>
                  </a:lnTo>
                  <a:lnTo>
                    <a:pt x="228" y="1134"/>
                  </a:lnTo>
                  <a:lnTo>
                    <a:pt x="232" y="1126"/>
                  </a:lnTo>
                  <a:lnTo>
                    <a:pt x="232" y="1126"/>
                  </a:lnTo>
                  <a:lnTo>
                    <a:pt x="234" y="1122"/>
                  </a:lnTo>
                  <a:lnTo>
                    <a:pt x="234" y="1122"/>
                  </a:lnTo>
                  <a:lnTo>
                    <a:pt x="234" y="1118"/>
                  </a:lnTo>
                  <a:lnTo>
                    <a:pt x="234" y="1118"/>
                  </a:lnTo>
                  <a:lnTo>
                    <a:pt x="234" y="1112"/>
                  </a:lnTo>
                  <a:lnTo>
                    <a:pt x="230" y="1104"/>
                  </a:lnTo>
                  <a:lnTo>
                    <a:pt x="230" y="1104"/>
                  </a:lnTo>
                  <a:lnTo>
                    <a:pt x="220" y="1090"/>
                  </a:lnTo>
                  <a:lnTo>
                    <a:pt x="220" y="1090"/>
                  </a:lnTo>
                  <a:lnTo>
                    <a:pt x="214" y="1086"/>
                  </a:lnTo>
                  <a:lnTo>
                    <a:pt x="214" y="1086"/>
                  </a:lnTo>
                  <a:lnTo>
                    <a:pt x="212" y="1084"/>
                  </a:lnTo>
                  <a:lnTo>
                    <a:pt x="212" y="1084"/>
                  </a:lnTo>
                  <a:lnTo>
                    <a:pt x="210" y="1076"/>
                  </a:lnTo>
                  <a:lnTo>
                    <a:pt x="210" y="1076"/>
                  </a:lnTo>
                  <a:lnTo>
                    <a:pt x="206" y="1052"/>
                  </a:lnTo>
                  <a:lnTo>
                    <a:pt x="206" y="1052"/>
                  </a:lnTo>
                  <a:lnTo>
                    <a:pt x="204" y="1026"/>
                  </a:lnTo>
                  <a:lnTo>
                    <a:pt x="204" y="1026"/>
                  </a:lnTo>
                  <a:lnTo>
                    <a:pt x="204" y="990"/>
                  </a:lnTo>
                  <a:lnTo>
                    <a:pt x="204" y="990"/>
                  </a:lnTo>
                  <a:lnTo>
                    <a:pt x="202" y="956"/>
                  </a:lnTo>
                  <a:lnTo>
                    <a:pt x="202" y="956"/>
                  </a:lnTo>
                  <a:lnTo>
                    <a:pt x="204" y="948"/>
                  </a:lnTo>
                  <a:lnTo>
                    <a:pt x="204" y="942"/>
                  </a:lnTo>
                  <a:lnTo>
                    <a:pt x="204" y="942"/>
                  </a:lnTo>
                  <a:lnTo>
                    <a:pt x="208" y="932"/>
                  </a:lnTo>
                  <a:lnTo>
                    <a:pt x="208" y="916"/>
                  </a:lnTo>
                  <a:lnTo>
                    <a:pt x="208" y="916"/>
                  </a:lnTo>
                  <a:lnTo>
                    <a:pt x="206" y="896"/>
                  </a:lnTo>
                  <a:lnTo>
                    <a:pt x="204" y="878"/>
                  </a:lnTo>
                  <a:lnTo>
                    <a:pt x="204" y="878"/>
                  </a:lnTo>
                  <a:lnTo>
                    <a:pt x="198" y="860"/>
                  </a:lnTo>
                  <a:lnTo>
                    <a:pt x="198" y="860"/>
                  </a:lnTo>
                  <a:lnTo>
                    <a:pt x="198" y="858"/>
                  </a:lnTo>
                  <a:lnTo>
                    <a:pt x="200" y="858"/>
                  </a:lnTo>
                  <a:lnTo>
                    <a:pt x="200" y="858"/>
                  </a:lnTo>
                  <a:lnTo>
                    <a:pt x="214" y="856"/>
                  </a:lnTo>
                  <a:lnTo>
                    <a:pt x="214" y="856"/>
                  </a:lnTo>
                  <a:lnTo>
                    <a:pt x="214" y="854"/>
                  </a:lnTo>
                  <a:lnTo>
                    <a:pt x="214" y="854"/>
                  </a:lnTo>
                  <a:lnTo>
                    <a:pt x="214" y="848"/>
                  </a:lnTo>
                  <a:lnTo>
                    <a:pt x="214" y="848"/>
                  </a:lnTo>
                  <a:lnTo>
                    <a:pt x="214" y="846"/>
                  </a:lnTo>
                  <a:lnTo>
                    <a:pt x="216" y="846"/>
                  </a:lnTo>
                  <a:lnTo>
                    <a:pt x="216" y="846"/>
                  </a:lnTo>
                  <a:lnTo>
                    <a:pt x="228" y="844"/>
                  </a:lnTo>
                  <a:lnTo>
                    <a:pt x="228" y="844"/>
                  </a:lnTo>
                  <a:lnTo>
                    <a:pt x="234" y="842"/>
                  </a:lnTo>
                  <a:lnTo>
                    <a:pt x="234" y="842"/>
                  </a:lnTo>
                  <a:lnTo>
                    <a:pt x="234" y="840"/>
                  </a:lnTo>
                  <a:lnTo>
                    <a:pt x="234" y="840"/>
                  </a:lnTo>
                  <a:lnTo>
                    <a:pt x="232" y="832"/>
                  </a:lnTo>
                  <a:lnTo>
                    <a:pt x="232" y="832"/>
                  </a:lnTo>
                  <a:lnTo>
                    <a:pt x="232" y="828"/>
                  </a:lnTo>
                  <a:lnTo>
                    <a:pt x="232" y="828"/>
                  </a:lnTo>
                  <a:lnTo>
                    <a:pt x="228" y="814"/>
                  </a:lnTo>
                  <a:lnTo>
                    <a:pt x="228" y="814"/>
                  </a:lnTo>
                  <a:lnTo>
                    <a:pt x="222" y="784"/>
                  </a:lnTo>
                  <a:lnTo>
                    <a:pt x="222" y="784"/>
                  </a:lnTo>
                  <a:lnTo>
                    <a:pt x="218" y="750"/>
                  </a:lnTo>
                  <a:lnTo>
                    <a:pt x="218" y="750"/>
                  </a:lnTo>
                  <a:lnTo>
                    <a:pt x="218" y="730"/>
                  </a:lnTo>
                  <a:lnTo>
                    <a:pt x="218" y="718"/>
                  </a:lnTo>
                  <a:lnTo>
                    <a:pt x="218" y="718"/>
                  </a:lnTo>
                  <a:lnTo>
                    <a:pt x="220" y="714"/>
                  </a:lnTo>
                  <a:lnTo>
                    <a:pt x="220" y="714"/>
                  </a:lnTo>
                  <a:lnTo>
                    <a:pt x="220" y="714"/>
                  </a:lnTo>
                  <a:lnTo>
                    <a:pt x="220" y="714"/>
                  </a:lnTo>
                  <a:lnTo>
                    <a:pt x="224" y="714"/>
                  </a:lnTo>
                  <a:lnTo>
                    <a:pt x="224" y="714"/>
                  </a:lnTo>
                  <a:lnTo>
                    <a:pt x="226" y="712"/>
                  </a:lnTo>
                  <a:lnTo>
                    <a:pt x="226" y="712"/>
                  </a:lnTo>
                  <a:lnTo>
                    <a:pt x="232" y="706"/>
                  </a:lnTo>
                  <a:lnTo>
                    <a:pt x="232" y="706"/>
                  </a:lnTo>
                  <a:lnTo>
                    <a:pt x="234" y="702"/>
                  </a:lnTo>
                  <a:lnTo>
                    <a:pt x="234" y="702"/>
                  </a:lnTo>
                  <a:lnTo>
                    <a:pt x="234" y="702"/>
                  </a:lnTo>
                  <a:lnTo>
                    <a:pt x="236" y="702"/>
                  </a:lnTo>
                  <a:lnTo>
                    <a:pt x="236" y="702"/>
                  </a:lnTo>
                  <a:lnTo>
                    <a:pt x="238" y="704"/>
                  </a:lnTo>
                  <a:lnTo>
                    <a:pt x="240" y="704"/>
                  </a:lnTo>
                  <a:lnTo>
                    <a:pt x="240" y="704"/>
                  </a:lnTo>
                  <a:lnTo>
                    <a:pt x="242" y="702"/>
                  </a:lnTo>
                  <a:lnTo>
                    <a:pt x="242" y="702"/>
                  </a:lnTo>
                  <a:lnTo>
                    <a:pt x="246" y="698"/>
                  </a:lnTo>
                  <a:lnTo>
                    <a:pt x="246" y="698"/>
                  </a:lnTo>
                  <a:lnTo>
                    <a:pt x="250" y="692"/>
                  </a:lnTo>
                  <a:lnTo>
                    <a:pt x="250" y="692"/>
                  </a:lnTo>
                  <a:lnTo>
                    <a:pt x="254" y="686"/>
                  </a:lnTo>
                  <a:lnTo>
                    <a:pt x="254" y="686"/>
                  </a:lnTo>
                  <a:lnTo>
                    <a:pt x="256" y="680"/>
                  </a:lnTo>
                  <a:lnTo>
                    <a:pt x="256" y="680"/>
                  </a:lnTo>
                  <a:lnTo>
                    <a:pt x="258" y="670"/>
                  </a:lnTo>
                  <a:lnTo>
                    <a:pt x="258" y="670"/>
                  </a:lnTo>
                  <a:lnTo>
                    <a:pt x="260" y="662"/>
                  </a:lnTo>
                  <a:lnTo>
                    <a:pt x="260" y="662"/>
                  </a:lnTo>
                  <a:lnTo>
                    <a:pt x="262" y="650"/>
                  </a:lnTo>
                  <a:lnTo>
                    <a:pt x="262" y="650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66" y="618"/>
                  </a:lnTo>
                  <a:lnTo>
                    <a:pt x="266" y="618"/>
                  </a:lnTo>
                  <a:lnTo>
                    <a:pt x="266" y="610"/>
                  </a:lnTo>
                  <a:lnTo>
                    <a:pt x="268" y="604"/>
                  </a:lnTo>
                  <a:lnTo>
                    <a:pt x="268" y="604"/>
                  </a:lnTo>
                  <a:lnTo>
                    <a:pt x="272" y="596"/>
                  </a:lnTo>
                  <a:lnTo>
                    <a:pt x="272" y="596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274" y="586"/>
                  </a:lnTo>
                  <a:lnTo>
                    <a:pt x="276" y="586"/>
                  </a:lnTo>
                  <a:lnTo>
                    <a:pt x="276" y="586"/>
                  </a:lnTo>
                  <a:lnTo>
                    <a:pt x="278" y="586"/>
                  </a:lnTo>
                  <a:lnTo>
                    <a:pt x="278" y="588"/>
                  </a:lnTo>
                  <a:lnTo>
                    <a:pt x="278" y="588"/>
                  </a:lnTo>
                  <a:lnTo>
                    <a:pt x="278" y="592"/>
                  </a:lnTo>
                  <a:lnTo>
                    <a:pt x="278" y="592"/>
                  </a:lnTo>
                  <a:lnTo>
                    <a:pt x="278" y="592"/>
                  </a:lnTo>
                  <a:lnTo>
                    <a:pt x="280" y="588"/>
                  </a:lnTo>
                  <a:lnTo>
                    <a:pt x="280" y="588"/>
                  </a:lnTo>
                  <a:lnTo>
                    <a:pt x="284" y="572"/>
                  </a:lnTo>
                  <a:lnTo>
                    <a:pt x="284" y="572"/>
                  </a:lnTo>
                  <a:lnTo>
                    <a:pt x="290" y="550"/>
                  </a:lnTo>
                  <a:lnTo>
                    <a:pt x="290" y="550"/>
                  </a:lnTo>
                  <a:lnTo>
                    <a:pt x="290" y="544"/>
                  </a:lnTo>
                  <a:lnTo>
                    <a:pt x="290" y="544"/>
                  </a:lnTo>
                  <a:lnTo>
                    <a:pt x="292" y="536"/>
                  </a:lnTo>
                  <a:lnTo>
                    <a:pt x="292" y="536"/>
                  </a:lnTo>
                  <a:lnTo>
                    <a:pt x="294" y="534"/>
                  </a:lnTo>
                  <a:lnTo>
                    <a:pt x="294" y="534"/>
                  </a:lnTo>
                  <a:lnTo>
                    <a:pt x="294" y="534"/>
                  </a:lnTo>
                  <a:lnTo>
                    <a:pt x="294" y="534"/>
                  </a:lnTo>
                  <a:lnTo>
                    <a:pt x="296" y="530"/>
                  </a:lnTo>
                  <a:lnTo>
                    <a:pt x="296" y="530"/>
                  </a:lnTo>
                  <a:lnTo>
                    <a:pt x="300" y="524"/>
                  </a:lnTo>
                  <a:lnTo>
                    <a:pt x="300" y="524"/>
                  </a:lnTo>
                  <a:lnTo>
                    <a:pt x="306" y="514"/>
                  </a:lnTo>
                  <a:lnTo>
                    <a:pt x="306" y="514"/>
                  </a:lnTo>
                  <a:lnTo>
                    <a:pt x="310" y="506"/>
                  </a:lnTo>
                  <a:lnTo>
                    <a:pt x="310" y="506"/>
                  </a:lnTo>
                  <a:lnTo>
                    <a:pt x="312" y="500"/>
                  </a:lnTo>
                  <a:lnTo>
                    <a:pt x="312" y="500"/>
                  </a:lnTo>
                  <a:lnTo>
                    <a:pt x="314" y="496"/>
                  </a:lnTo>
                  <a:lnTo>
                    <a:pt x="314" y="496"/>
                  </a:lnTo>
                  <a:lnTo>
                    <a:pt x="314" y="490"/>
                  </a:lnTo>
                  <a:lnTo>
                    <a:pt x="314" y="490"/>
                  </a:lnTo>
                  <a:lnTo>
                    <a:pt x="314" y="486"/>
                  </a:lnTo>
                  <a:lnTo>
                    <a:pt x="314" y="486"/>
                  </a:lnTo>
                  <a:lnTo>
                    <a:pt x="314" y="480"/>
                  </a:lnTo>
                  <a:lnTo>
                    <a:pt x="314" y="480"/>
                  </a:lnTo>
                  <a:lnTo>
                    <a:pt x="316" y="474"/>
                  </a:lnTo>
                  <a:lnTo>
                    <a:pt x="316" y="474"/>
                  </a:lnTo>
                  <a:lnTo>
                    <a:pt x="316" y="470"/>
                  </a:lnTo>
                  <a:lnTo>
                    <a:pt x="316" y="470"/>
                  </a:lnTo>
                  <a:lnTo>
                    <a:pt x="322" y="454"/>
                  </a:lnTo>
                  <a:lnTo>
                    <a:pt x="322" y="454"/>
                  </a:lnTo>
                  <a:lnTo>
                    <a:pt x="324" y="444"/>
                  </a:lnTo>
                  <a:lnTo>
                    <a:pt x="326" y="434"/>
                  </a:lnTo>
                  <a:lnTo>
                    <a:pt x="326" y="434"/>
                  </a:lnTo>
                  <a:lnTo>
                    <a:pt x="326" y="428"/>
                  </a:lnTo>
                  <a:lnTo>
                    <a:pt x="324" y="424"/>
                  </a:lnTo>
                  <a:lnTo>
                    <a:pt x="324" y="424"/>
                  </a:lnTo>
                  <a:close/>
                  <a:moveTo>
                    <a:pt x="158" y="1092"/>
                  </a:moveTo>
                  <a:lnTo>
                    <a:pt x="158" y="1092"/>
                  </a:lnTo>
                  <a:lnTo>
                    <a:pt x="156" y="1112"/>
                  </a:lnTo>
                  <a:lnTo>
                    <a:pt x="156" y="1112"/>
                  </a:lnTo>
                  <a:lnTo>
                    <a:pt x="148" y="1132"/>
                  </a:lnTo>
                  <a:lnTo>
                    <a:pt x="148" y="1132"/>
                  </a:lnTo>
                  <a:lnTo>
                    <a:pt x="142" y="1148"/>
                  </a:lnTo>
                  <a:lnTo>
                    <a:pt x="142" y="1148"/>
                  </a:lnTo>
                  <a:lnTo>
                    <a:pt x="142" y="1152"/>
                  </a:lnTo>
                  <a:lnTo>
                    <a:pt x="140" y="1150"/>
                  </a:lnTo>
                  <a:lnTo>
                    <a:pt x="140" y="1150"/>
                  </a:lnTo>
                  <a:lnTo>
                    <a:pt x="136" y="1136"/>
                  </a:lnTo>
                  <a:lnTo>
                    <a:pt x="136" y="1136"/>
                  </a:lnTo>
                  <a:lnTo>
                    <a:pt x="132" y="1130"/>
                  </a:lnTo>
                  <a:lnTo>
                    <a:pt x="132" y="1130"/>
                  </a:lnTo>
                  <a:lnTo>
                    <a:pt x="132" y="1128"/>
                  </a:lnTo>
                  <a:lnTo>
                    <a:pt x="132" y="1128"/>
                  </a:lnTo>
                  <a:lnTo>
                    <a:pt x="134" y="1122"/>
                  </a:lnTo>
                  <a:lnTo>
                    <a:pt x="134" y="1122"/>
                  </a:lnTo>
                  <a:lnTo>
                    <a:pt x="132" y="1112"/>
                  </a:lnTo>
                  <a:lnTo>
                    <a:pt x="132" y="1112"/>
                  </a:lnTo>
                  <a:lnTo>
                    <a:pt x="132" y="1104"/>
                  </a:lnTo>
                  <a:lnTo>
                    <a:pt x="132" y="1104"/>
                  </a:lnTo>
                  <a:lnTo>
                    <a:pt x="132" y="1078"/>
                  </a:lnTo>
                  <a:lnTo>
                    <a:pt x="132" y="1078"/>
                  </a:lnTo>
                  <a:lnTo>
                    <a:pt x="132" y="1080"/>
                  </a:lnTo>
                  <a:lnTo>
                    <a:pt x="134" y="1080"/>
                  </a:lnTo>
                  <a:lnTo>
                    <a:pt x="134" y="1072"/>
                  </a:lnTo>
                  <a:lnTo>
                    <a:pt x="136" y="1052"/>
                  </a:lnTo>
                  <a:lnTo>
                    <a:pt x="136" y="1052"/>
                  </a:lnTo>
                  <a:lnTo>
                    <a:pt x="140" y="1038"/>
                  </a:lnTo>
                  <a:lnTo>
                    <a:pt x="144" y="1018"/>
                  </a:lnTo>
                  <a:lnTo>
                    <a:pt x="144" y="1018"/>
                  </a:lnTo>
                  <a:lnTo>
                    <a:pt x="146" y="998"/>
                  </a:lnTo>
                  <a:lnTo>
                    <a:pt x="146" y="998"/>
                  </a:lnTo>
                  <a:lnTo>
                    <a:pt x="148" y="996"/>
                  </a:lnTo>
                  <a:lnTo>
                    <a:pt x="148" y="996"/>
                  </a:lnTo>
                  <a:lnTo>
                    <a:pt x="148" y="996"/>
                  </a:lnTo>
                  <a:lnTo>
                    <a:pt x="150" y="1006"/>
                  </a:lnTo>
                  <a:lnTo>
                    <a:pt x="152" y="1020"/>
                  </a:lnTo>
                  <a:lnTo>
                    <a:pt x="152" y="1020"/>
                  </a:lnTo>
                  <a:lnTo>
                    <a:pt x="158" y="1068"/>
                  </a:lnTo>
                  <a:lnTo>
                    <a:pt x="158" y="1068"/>
                  </a:lnTo>
                  <a:lnTo>
                    <a:pt x="158" y="1092"/>
                  </a:lnTo>
                  <a:lnTo>
                    <a:pt x="158" y="1092"/>
                  </a:lnTo>
                  <a:close/>
                  <a:moveTo>
                    <a:pt x="258" y="454"/>
                  </a:moveTo>
                  <a:lnTo>
                    <a:pt x="258" y="454"/>
                  </a:lnTo>
                  <a:lnTo>
                    <a:pt x="256" y="460"/>
                  </a:lnTo>
                  <a:lnTo>
                    <a:pt x="254" y="466"/>
                  </a:lnTo>
                  <a:lnTo>
                    <a:pt x="254" y="466"/>
                  </a:lnTo>
                  <a:lnTo>
                    <a:pt x="252" y="484"/>
                  </a:lnTo>
                  <a:lnTo>
                    <a:pt x="252" y="484"/>
                  </a:lnTo>
                  <a:lnTo>
                    <a:pt x="250" y="502"/>
                  </a:lnTo>
                  <a:lnTo>
                    <a:pt x="250" y="502"/>
                  </a:lnTo>
                  <a:lnTo>
                    <a:pt x="250" y="508"/>
                  </a:lnTo>
                  <a:lnTo>
                    <a:pt x="250" y="508"/>
                  </a:lnTo>
                  <a:lnTo>
                    <a:pt x="250" y="512"/>
                  </a:lnTo>
                  <a:lnTo>
                    <a:pt x="248" y="510"/>
                  </a:lnTo>
                  <a:lnTo>
                    <a:pt x="248" y="510"/>
                  </a:lnTo>
                  <a:lnTo>
                    <a:pt x="248" y="496"/>
                  </a:lnTo>
                  <a:lnTo>
                    <a:pt x="248" y="496"/>
                  </a:lnTo>
                  <a:lnTo>
                    <a:pt x="244" y="480"/>
                  </a:lnTo>
                  <a:lnTo>
                    <a:pt x="244" y="480"/>
                  </a:lnTo>
                  <a:lnTo>
                    <a:pt x="242" y="470"/>
                  </a:lnTo>
                  <a:lnTo>
                    <a:pt x="242" y="470"/>
                  </a:lnTo>
                  <a:lnTo>
                    <a:pt x="242" y="462"/>
                  </a:lnTo>
                  <a:lnTo>
                    <a:pt x="240" y="456"/>
                  </a:lnTo>
                  <a:lnTo>
                    <a:pt x="240" y="456"/>
                  </a:lnTo>
                  <a:lnTo>
                    <a:pt x="238" y="452"/>
                  </a:lnTo>
                  <a:lnTo>
                    <a:pt x="238" y="452"/>
                  </a:lnTo>
                  <a:lnTo>
                    <a:pt x="238" y="448"/>
                  </a:lnTo>
                  <a:lnTo>
                    <a:pt x="238" y="448"/>
                  </a:lnTo>
                  <a:lnTo>
                    <a:pt x="234" y="442"/>
                  </a:lnTo>
                  <a:lnTo>
                    <a:pt x="234" y="442"/>
                  </a:lnTo>
                  <a:lnTo>
                    <a:pt x="232" y="440"/>
                  </a:lnTo>
                  <a:lnTo>
                    <a:pt x="232" y="440"/>
                  </a:lnTo>
                  <a:lnTo>
                    <a:pt x="234" y="438"/>
                  </a:lnTo>
                  <a:lnTo>
                    <a:pt x="234" y="438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6" y="436"/>
                  </a:lnTo>
                  <a:lnTo>
                    <a:pt x="246" y="436"/>
                  </a:lnTo>
                  <a:lnTo>
                    <a:pt x="248" y="434"/>
                  </a:lnTo>
                  <a:lnTo>
                    <a:pt x="250" y="432"/>
                  </a:lnTo>
                  <a:lnTo>
                    <a:pt x="250" y="432"/>
                  </a:lnTo>
                  <a:lnTo>
                    <a:pt x="252" y="424"/>
                  </a:lnTo>
                  <a:lnTo>
                    <a:pt x="252" y="424"/>
                  </a:lnTo>
                  <a:lnTo>
                    <a:pt x="254" y="416"/>
                  </a:lnTo>
                  <a:lnTo>
                    <a:pt x="254" y="416"/>
                  </a:lnTo>
                  <a:lnTo>
                    <a:pt x="254" y="406"/>
                  </a:lnTo>
                  <a:lnTo>
                    <a:pt x="254" y="406"/>
                  </a:lnTo>
                  <a:lnTo>
                    <a:pt x="252" y="400"/>
                  </a:lnTo>
                  <a:lnTo>
                    <a:pt x="252" y="400"/>
                  </a:lnTo>
                  <a:lnTo>
                    <a:pt x="252" y="396"/>
                  </a:lnTo>
                  <a:lnTo>
                    <a:pt x="252" y="394"/>
                  </a:lnTo>
                  <a:lnTo>
                    <a:pt x="252" y="394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256" y="400"/>
                  </a:lnTo>
                  <a:lnTo>
                    <a:pt x="256" y="400"/>
                  </a:lnTo>
                  <a:lnTo>
                    <a:pt x="258" y="418"/>
                  </a:lnTo>
                  <a:lnTo>
                    <a:pt x="258" y="418"/>
                  </a:lnTo>
                  <a:lnTo>
                    <a:pt x="258" y="422"/>
                  </a:lnTo>
                  <a:lnTo>
                    <a:pt x="258" y="422"/>
                  </a:lnTo>
                  <a:lnTo>
                    <a:pt x="256" y="426"/>
                  </a:lnTo>
                  <a:lnTo>
                    <a:pt x="256" y="426"/>
                  </a:lnTo>
                  <a:lnTo>
                    <a:pt x="254" y="434"/>
                  </a:lnTo>
                  <a:lnTo>
                    <a:pt x="254" y="434"/>
                  </a:lnTo>
                  <a:lnTo>
                    <a:pt x="256" y="440"/>
                  </a:lnTo>
                  <a:lnTo>
                    <a:pt x="256" y="440"/>
                  </a:lnTo>
                  <a:lnTo>
                    <a:pt x="258" y="448"/>
                  </a:lnTo>
                  <a:lnTo>
                    <a:pt x="258" y="448"/>
                  </a:lnTo>
                  <a:lnTo>
                    <a:pt x="260" y="452"/>
                  </a:lnTo>
                  <a:lnTo>
                    <a:pt x="260" y="452"/>
                  </a:lnTo>
                  <a:lnTo>
                    <a:pt x="258" y="454"/>
                  </a:lnTo>
                  <a:lnTo>
                    <a:pt x="258" y="4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4"/>
            <p:cNvSpPr>
              <a:spLocks/>
            </p:cNvSpPr>
            <p:nvPr/>
          </p:nvSpPr>
          <p:spPr bwMode="auto">
            <a:xfrm>
              <a:off x="1393826" y="3185244"/>
              <a:ext cx="871275" cy="2572920"/>
            </a:xfrm>
            <a:custGeom>
              <a:avLst/>
              <a:gdLst/>
              <a:ahLst/>
              <a:cxnLst>
                <a:cxn ang="0">
                  <a:pos x="422" y="300"/>
                </a:cxn>
                <a:cxn ang="0">
                  <a:pos x="416" y="264"/>
                </a:cxn>
                <a:cxn ang="0">
                  <a:pos x="408" y="236"/>
                </a:cxn>
                <a:cxn ang="0">
                  <a:pos x="356" y="218"/>
                </a:cxn>
                <a:cxn ang="0">
                  <a:pos x="320" y="182"/>
                </a:cxn>
                <a:cxn ang="0">
                  <a:pos x="334" y="120"/>
                </a:cxn>
                <a:cxn ang="0">
                  <a:pos x="354" y="80"/>
                </a:cxn>
                <a:cxn ang="0">
                  <a:pos x="338" y="32"/>
                </a:cxn>
                <a:cxn ang="0">
                  <a:pos x="238" y="28"/>
                </a:cxn>
                <a:cxn ang="0">
                  <a:pos x="226" y="78"/>
                </a:cxn>
                <a:cxn ang="0">
                  <a:pos x="236" y="120"/>
                </a:cxn>
                <a:cxn ang="0">
                  <a:pos x="244" y="164"/>
                </a:cxn>
                <a:cxn ang="0">
                  <a:pos x="200" y="180"/>
                </a:cxn>
                <a:cxn ang="0">
                  <a:pos x="144" y="182"/>
                </a:cxn>
                <a:cxn ang="0">
                  <a:pos x="120" y="266"/>
                </a:cxn>
                <a:cxn ang="0">
                  <a:pos x="126" y="390"/>
                </a:cxn>
                <a:cxn ang="0">
                  <a:pos x="138" y="412"/>
                </a:cxn>
                <a:cxn ang="0">
                  <a:pos x="148" y="416"/>
                </a:cxn>
                <a:cxn ang="0">
                  <a:pos x="146" y="452"/>
                </a:cxn>
                <a:cxn ang="0">
                  <a:pos x="136" y="540"/>
                </a:cxn>
                <a:cxn ang="0">
                  <a:pos x="138" y="608"/>
                </a:cxn>
                <a:cxn ang="0">
                  <a:pos x="128" y="648"/>
                </a:cxn>
                <a:cxn ang="0">
                  <a:pos x="124" y="682"/>
                </a:cxn>
                <a:cxn ang="0">
                  <a:pos x="110" y="822"/>
                </a:cxn>
                <a:cxn ang="0">
                  <a:pos x="92" y="922"/>
                </a:cxn>
                <a:cxn ang="0">
                  <a:pos x="76" y="1002"/>
                </a:cxn>
                <a:cxn ang="0">
                  <a:pos x="50" y="1108"/>
                </a:cxn>
                <a:cxn ang="0">
                  <a:pos x="32" y="1202"/>
                </a:cxn>
                <a:cxn ang="0">
                  <a:pos x="20" y="1220"/>
                </a:cxn>
                <a:cxn ang="0">
                  <a:pos x="4" y="1238"/>
                </a:cxn>
                <a:cxn ang="0">
                  <a:pos x="4" y="1254"/>
                </a:cxn>
                <a:cxn ang="0">
                  <a:pos x="74" y="1238"/>
                </a:cxn>
                <a:cxn ang="0">
                  <a:pos x="92" y="1218"/>
                </a:cxn>
                <a:cxn ang="0">
                  <a:pos x="114" y="1230"/>
                </a:cxn>
                <a:cxn ang="0">
                  <a:pos x="152" y="1230"/>
                </a:cxn>
                <a:cxn ang="0">
                  <a:pos x="170" y="1216"/>
                </a:cxn>
                <a:cxn ang="0">
                  <a:pos x="190" y="1040"/>
                </a:cxn>
                <a:cxn ang="0">
                  <a:pos x="200" y="906"/>
                </a:cxn>
                <a:cxn ang="0">
                  <a:pos x="206" y="848"/>
                </a:cxn>
                <a:cxn ang="0">
                  <a:pos x="226" y="774"/>
                </a:cxn>
                <a:cxn ang="0">
                  <a:pos x="278" y="658"/>
                </a:cxn>
                <a:cxn ang="0">
                  <a:pos x="294" y="736"/>
                </a:cxn>
                <a:cxn ang="0">
                  <a:pos x="300" y="860"/>
                </a:cxn>
                <a:cxn ang="0">
                  <a:pos x="302" y="1000"/>
                </a:cxn>
                <a:cxn ang="0">
                  <a:pos x="294" y="1160"/>
                </a:cxn>
                <a:cxn ang="0">
                  <a:pos x="314" y="1222"/>
                </a:cxn>
                <a:cxn ang="0">
                  <a:pos x="328" y="1242"/>
                </a:cxn>
                <a:cxn ang="0">
                  <a:pos x="394" y="1236"/>
                </a:cxn>
                <a:cxn ang="0">
                  <a:pos x="410" y="1218"/>
                </a:cxn>
                <a:cxn ang="0">
                  <a:pos x="422" y="1184"/>
                </a:cxn>
                <a:cxn ang="0">
                  <a:pos x="416" y="1054"/>
                </a:cxn>
                <a:cxn ang="0">
                  <a:pos x="406" y="930"/>
                </a:cxn>
                <a:cxn ang="0">
                  <a:pos x="400" y="856"/>
                </a:cxn>
                <a:cxn ang="0">
                  <a:pos x="408" y="688"/>
                </a:cxn>
                <a:cxn ang="0">
                  <a:pos x="418" y="606"/>
                </a:cxn>
                <a:cxn ang="0">
                  <a:pos x="408" y="536"/>
                </a:cxn>
                <a:cxn ang="0">
                  <a:pos x="384" y="474"/>
                </a:cxn>
                <a:cxn ang="0">
                  <a:pos x="364" y="430"/>
                </a:cxn>
                <a:cxn ang="0">
                  <a:pos x="420" y="378"/>
                </a:cxn>
              </a:cxnLst>
              <a:rect l="0" t="0" r="r" b="b"/>
              <a:pathLst>
                <a:path w="426" h="1258">
                  <a:moveTo>
                    <a:pt x="424" y="320"/>
                  </a:moveTo>
                  <a:lnTo>
                    <a:pt x="424" y="320"/>
                  </a:lnTo>
                  <a:lnTo>
                    <a:pt x="424" y="318"/>
                  </a:lnTo>
                  <a:lnTo>
                    <a:pt x="426" y="316"/>
                  </a:lnTo>
                  <a:lnTo>
                    <a:pt x="426" y="316"/>
                  </a:lnTo>
                  <a:lnTo>
                    <a:pt x="424" y="312"/>
                  </a:lnTo>
                  <a:lnTo>
                    <a:pt x="422" y="310"/>
                  </a:lnTo>
                  <a:lnTo>
                    <a:pt x="420" y="306"/>
                  </a:lnTo>
                  <a:lnTo>
                    <a:pt x="420" y="306"/>
                  </a:lnTo>
                  <a:lnTo>
                    <a:pt x="418" y="304"/>
                  </a:lnTo>
                  <a:lnTo>
                    <a:pt x="418" y="304"/>
                  </a:lnTo>
                  <a:lnTo>
                    <a:pt x="420" y="302"/>
                  </a:lnTo>
                  <a:lnTo>
                    <a:pt x="422" y="300"/>
                  </a:lnTo>
                  <a:lnTo>
                    <a:pt x="422" y="300"/>
                  </a:lnTo>
                  <a:lnTo>
                    <a:pt x="420" y="296"/>
                  </a:lnTo>
                  <a:lnTo>
                    <a:pt x="420" y="296"/>
                  </a:lnTo>
                  <a:lnTo>
                    <a:pt x="420" y="296"/>
                  </a:lnTo>
                  <a:lnTo>
                    <a:pt x="420" y="294"/>
                  </a:lnTo>
                  <a:lnTo>
                    <a:pt x="420" y="290"/>
                  </a:lnTo>
                  <a:lnTo>
                    <a:pt x="420" y="290"/>
                  </a:lnTo>
                  <a:lnTo>
                    <a:pt x="420" y="286"/>
                  </a:lnTo>
                  <a:lnTo>
                    <a:pt x="418" y="282"/>
                  </a:lnTo>
                  <a:lnTo>
                    <a:pt x="418" y="282"/>
                  </a:lnTo>
                  <a:lnTo>
                    <a:pt x="418" y="274"/>
                  </a:lnTo>
                  <a:lnTo>
                    <a:pt x="418" y="274"/>
                  </a:lnTo>
                  <a:lnTo>
                    <a:pt x="418" y="270"/>
                  </a:lnTo>
                  <a:lnTo>
                    <a:pt x="418" y="270"/>
                  </a:lnTo>
                  <a:lnTo>
                    <a:pt x="416" y="264"/>
                  </a:lnTo>
                  <a:lnTo>
                    <a:pt x="416" y="264"/>
                  </a:lnTo>
                  <a:lnTo>
                    <a:pt x="414" y="256"/>
                  </a:lnTo>
                  <a:lnTo>
                    <a:pt x="414" y="256"/>
                  </a:lnTo>
                  <a:lnTo>
                    <a:pt x="414" y="254"/>
                  </a:lnTo>
                  <a:lnTo>
                    <a:pt x="414" y="254"/>
                  </a:lnTo>
                  <a:lnTo>
                    <a:pt x="416" y="248"/>
                  </a:lnTo>
                  <a:lnTo>
                    <a:pt x="416" y="248"/>
                  </a:lnTo>
                  <a:lnTo>
                    <a:pt x="416" y="246"/>
                  </a:lnTo>
                  <a:lnTo>
                    <a:pt x="414" y="244"/>
                  </a:lnTo>
                  <a:lnTo>
                    <a:pt x="414" y="244"/>
                  </a:lnTo>
                  <a:lnTo>
                    <a:pt x="412" y="240"/>
                  </a:lnTo>
                  <a:lnTo>
                    <a:pt x="412" y="240"/>
                  </a:lnTo>
                  <a:lnTo>
                    <a:pt x="408" y="236"/>
                  </a:lnTo>
                  <a:lnTo>
                    <a:pt x="408" y="236"/>
                  </a:lnTo>
                  <a:lnTo>
                    <a:pt x="404" y="234"/>
                  </a:lnTo>
                  <a:lnTo>
                    <a:pt x="402" y="232"/>
                  </a:lnTo>
                  <a:lnTo>
                    <a:pt x="402" y="232"/>
                  </a:lnTo>
                  <a:lnTo>
                    <a:pt x="398" y="232"/>
                  </a:lnTo>
                  <a:lnTo>
                    <a:pt x="398" y="232"/>
                  </a:lnTo>
                  <a:lnTo>
                    <a:pt x="386" y="226"/>
                  </a:lnTo>
                  <a:lnTo>
                    <a:pt x="386" y="226"/>
                  </a:lnTo>
                  <a:lnTo>
                    <a:pt x="374" y="224"/>
                  </a:lnTo>
                  <a:lnTo>
                    <a:pt x="374" y="224"/>
                  </a:lnTo>
                  <a:lnTo>
                    <a:pt x="368" y="222"/>
                  </a:lnTo>
                  <a:lnTo>
                    <a:pt x="368" y="222"/>
                  </a:lnTo>
                  <a:lnTo>
                    <a:pt x="362" y="218"/>
                  </a:lnTo>
                  <a:lnTo>
                    <a:pt x="362" y="218"/>
                  </a:lnTo>
                  <a:lnTo>
                    <a:pt x="356" y="218"/>
                  </a:lnTo>
                  <a:lnTo>
                    <a:pt x="356" y="218"/>
                  </a:lnTo>
                  <a:lnTo>
                    <a:pt x="352" y="216"/>
                  </a:lnTo>
                  <a:lnTo>
                    <a:pt x="348" y="212"/>
                  </a:lnTo>
                  <a:lnTo>
                    <a:pt x="348" y="212"/>
                  </a:lnTo>
                  <a:lnTo>
                    <a:pt x="338" y="200"/>
                  </a:lnTo>
                  <a:lnTo>
                    <a:pt x="338" y="200"/>
                  </a:lnTo>
                  <a:lnTo>
                    <a:pt x="332" y="194"/>
                  </a:lnTo>
                  <a:lnTo>
                    <a:pt x="332" y="194"/>
                  </a:lnTo>
                  <a:lnTo>
                    <a:pt x="326" y="186"/>
                  </a:lnTo>
                  <a:lnTo>
                    <a:pt x="326" y="186"/>
                  </a:lnTo>
                  <a:lnTo>
                    <a:pt x="324" y="184"/>
                  </a:lnTo>
                  <a:lnTo>
                    <a:pt x="320" y="182"/>
                  </a:lnTo>
                  <a:lnTo>
                    <a:pt x="320" y="182"/>
                  </a:lnTo>
                  <a:lnTo>
                    <a:pt x="320" y="182"/>
                  </a:lnTo>
                  <a:lnTo>
                    <a:pt x="320" y="180"/>
                  </a:lnTo>
                  <a:lnTo>
                    <a:pt x="320" y="180"/>
                  </a:lnTo>
                  <a:lnTo>
                    <a:pt x="320" y="170"/>
                  </a:lnTo>
                  <a:lnTo>
                    <a:pt x="320" y="170"/>
                  </a:lnTo>
                  <a:lnTo>
                    <a:pt x="324" y="152"/>
                  </a:lnTo>
                  <a:lnTo>
                    <a:pt x="324" y="152"/>
                  </a:lnTo>
                  <a:lnTo>
                    <a:pt x="326" y="150"/>
                  </a:lnTo>
                  <a:lnTo>
                    <a:pt x="326" y="150"/>
                  </a:lnTo>
                  <a:lnTo>
                    <a:pt x="330" y="144"/>
                  </a:lnTo>
                  <a:lnTo>
                    <a:pt x="332" y="138"/>
                  </a:lnTo>
                  <a:lnTo>
                    <a:pt x="332" y="138"/>
                  </a:lnTo>
                  <a:lnTo>
                    <a:pt x="334" y="128"/>
                  </a:lnTo>
                  <a:lnTo>
                    <a:pt x="334" y="120"/>
                  </a:lnTo>
                  <a:lnTo>
                    <a:pt x="334" y="120"/>
                  </a:lnTo>
                  <a:lnTo>
                    <a:pt x="336" y="118"/>
                  </a:lnTo>
                  <a:lnTo>
                    <a:pt x="338" y="118"/>
                  </a:lnTo>
                  <a:lnTo>
                    <a:pt x="338" y="118"/>
                  </a:lnTo>
                  <a:lnTo>
                    <a:pt x="342" y="118"/>
                  </a:lnTo>
                  <a:lnTo>
                    <a:pt x="344" y="116"/>
                  </a:lnTo>
                  <a:lnTo>
                    <a:pt x="344" y="116"/>
                  </a:lnTo>
                  <a:lnTo>
                    <a:pt x="348" y="110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2" y="94"/>
                  </a:lnTo>
                  <a:lnTo>
                    <a:pt x="352" y="88"/>
                  </a:lnTo>
                  <a:lnTo>
                    <a:pt x="352" y="88"/>
                  </a:lnTo>
                  <a:lnTo>
                    <a:pt x="354" y="80"/>
                  </a:lnTo>
                  <a:lnTo>
                    <a:pt x="354" y="80"/>
                  </a:lnTo>
                  <a:lnTo>
                    <a:pt x="354" y="76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50" y="72"/>
                  </a:lnTo>
                  <a:lnTo>
                    <a:pt x="350" y="72"/>
                  </a:lnTo>
                  <a:lnTo>
                    <a:pt x="348" y="74"/>
                  </a:lnTo>
                  <a:lnTo>
                    <a:pt x="348" y="74"/>
                  </a:lnTo>
                  <a:lnTo>
                    <a:pt x="346" y="76"/>
                  </a:lnTo>
                  <a:lnTo>
                    <a:pt x="346" y="76"/>
                  </a:lnTo>
                  <a:lnTo>
                    <a:pt x="346" y="76"/>
                  </a:lnTo>
                  <a:lnTo>
                    <a:pt x="344" y="72"/>
                  </a:lnTo>
                  <a:lnTo>
                    <a:pt x="344" y="72"/>
                  </a:lnTo>
                  <a:lnTo>
                    <a:pt x="342" y="46"/>
                  </a:lnTo>
                  <a:lnTo>
                    <a:pt x="338" y="32"/>
                  </a:lnTo>
                  <a:lnTo>
                    <a:pt x="338" y="32"/>
                  </a:lnTo>
                  <a:lnTo>
                    <a:pt x="334" y="24"/>
                  </a:lnTo>
                  <a:lnTo>
                    <a:pt x="324" y="14"/>
                  </a:lnTo>
                  <a:lnTo>
                    <a:pt x="312" y="6"/>
                  </a:lnTo>
                  <a:lnTo>
                    <a:pt x="306" y="2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86" y="0"/>
                  </a:lnTo>
                  <a:lnTo>
                    <a:pt x="276" y="2"/>
                  </a:lnTo>
                  <a:lnTo>
                    <a:pt x="266" y="6"/>
                  </a:lnTo>
                  <a:lnTo>
                    <a:pt x="252" y="14"/>
                  </a:lnTo>
                  <a:lnTo>
                    <a:pt x="252" y="14"/>
                  </a:lnTo>
                  <a:lnTo>
                    <a:pt x="244" y="20"/>
                  </a:lnTo>
                  <a:lnTo>
                    <a:pt x="238" y="28"/>
                  </a:lnTo>
                  <a:lnTo>
                    <a:pt x="234" y="38"/>
                  </a:lnTo>
                  <a:lnTo>
                    <a:pt x="232" y="46"/>
                  </a:lnTo>
                  <a:lnTo>
                    <a:pt x="230" y="62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2" y="80"/>
                  </a:lnTo>
                  <a:lnTo>
                    <a:pt x="232" y="80"/>
                  </a:lnTo>
                  <a:lnTo>
                    <a:pt x="230" y="82"/>
                  </a:lnTo>
                  <a:lnTo>
                    <a:pt x="230" y="82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8" y="78"/>
                  </a:lnTo>
                  <a:lnTo>
                    <a:pt x="226" y="78"/>
                  </a:lnTo>
                  <a:lnTo>
                    <a:pt x="226" y="78"/>
                  </a:lnTo>
                  <a:lnTo>
                    <a:pt x="224" y="80"/>
                  </a:lnTo>
                  <a:lnTo>
                    <a:pt x="224" y="82"/>
                  </a:lnTo>
                  <a:lnTo>
                    <a:pt x="224" y="82"/>
                  </a:lnTo>
                  <a:lnTo>
                    <a:pt x="224" y="88"/>
                  </a:lnTo>
                  <a:lnTo>
                    <a:pt x="224" y="88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30" y="114"/>
                  </a:lnTo>
                  <a:lnTo>
                    <a:pt x="230" y="114"/>
                  </a:lnTo>
                  <a:lnTo>
                    <a:pt x="234" y="118"/>
                  </a:lnTo>
                  <a:lnTo>
                    <a:pt x="236" y="120"/>
                  </a:lnTo>
                  <a:lnTo>
                    <a:pt x="236" y="120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42" y="122"/>
                  </a:lnTo>
                  <a:lnTo>
                    <a:pt x="242" y="122"/>
                  </a:lnTo>
                  <a:lnTo>
                    <a:pt x="242" y="122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6" y="142"/>
                  </a:lnTo>
                  <a:lnTo>
                    <a:pt x="246" y="142"/>
                  </a:lnTo>
                  <a:lnTo>
                    <a:pt x="246" y="148"/>
                  </a:lnTo>
                  <a:lnTo>
                    <a:pt x="246" y="148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4" y="164"/>
                  </a:lnTo>
                  <a:lnTo>
                    <a:pt x="244" y="164"/>
                  </a:lnTo>
                  <a:lnTo>
                    <a:pt x="242" y="164"/>
                  </a:lnTo>
                  <a:lnTo>
                    <a:pt x="242" y="162"/>
                  </a:lnTo>
                  <a:lnTo>
                    <a:pt x="242" y="162"/>
                  </a:lnTo>
                  <a:lnTo>
                    <a:pt x="240" y="162"/>
                  </a:lnTo>
                  <a:lnTo>
                    <a:pt x="236" y="164"/>
                  </a:lnTo>
                  <a:lnTo>
                    <a:pt x="236" y="164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2" y="180"/>
                  </a:lnTo>
                  <a:lnTo>
                    <a:pt x="202" y="180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0" y="180"/>
                  </a:lnTo>
                  <a:lnTo>
                    <a:pt x="190" y="180"/>
                  </a:lnTo>
                  <a:lnTo>
                    <a:pt x="186" y="182"/>
                  </a:lnTo>
                  <a:lnTo>
                    <a:pt x="186" y="182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54" y="180"/>
                  </a:lnTo>
                  <a:lnTo>
                    <a:pt x="154" y="180"/>
                  </a:lnTo>
                  <a:lnTo>
                    <a:pt x="144" y="182"/>
                  </a:lnTo>
                  <a:lnTo>
                    <a:pt x="144" y="182"/>
                  </a:lnTo>
                  <a:lnTo>
                    <a:pt x="140" y="186"/>
                  </a:lnTo>
                  <a:lnTo>
                    <a:pt x="136" y="188"/>
                  </a:lnTo>
                  <a:lnTo>
                    <a:pt x="136" y="188"/>
                  </a:lnTo>
                  <a:lnTo>
                    <a:pt x="134" y="196"/>
                  </a:lnTo>
                  <a:lnTo>
                    <a:pt x="134" y="196"/>
                  </a:lnTo>
                  <a:lnTo>
                    <a:pt x="132" y="206"/>
                  </a:lnTo>
                  <a:lnTo>
                    <a:pt x="132" y="206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126" y="228"/>
                  </a:lnTo>
                  <a:lnTo>
                    <a:pt x="124" y="240"/>
                  </a:lnTo>
                  <a:lnTo>
                    <a:pt x="124" y="240"/>
                  </a:lnTo>
                  <a:lnTo>
                    <a:pt x="120" y="266"/>
                  </a:lnTo>
                  <a:lnTo>
                    <a:pt x="120" y="266"/>
                  </a:lnTo>
                  <a:lnTo>
                    <a:pt x="114" y="292"/>
                  </a:lnTo>
                  <a:lnTo>
                    <a:pt x="114" y="292"/>
                  </a:lnTo>
                  <a:lnTo>
                    <a:pt x="112" y="318"/>
                  </a:lnTo>
                  <a:lnTo>
                    <a:pt x="112" y="318"/>
                  </a:lnTo>
                  <a:lnTo>
                    <a:pt x="114" y="348"/>
                  </a:lnTo>
                  <a:lnTo>
                    <a:pt x="114" y="348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82"/>
                  </a:lnTo>
                  <a:lnTo>
                    <a:pt x="120" y="382"/>
                  </a:lnTo>
                  <a:lnTo>
                    <a:pt x="122" y="386"/>
                  </a:lnTo>
                  <a:lnTo>
                    <a:pt x="122" y="386"/>
                  </a:lnTo>
                  <a:lnTo>
                    <a:pt x="126" y="390"/>
                  </a:lnTo>
                  <a:lnTo>
                    <a:pt x="126" y="390"/>
                  </a:lnTo>
                  <a:lnTo>
                    <a:pt x="128" y="392"/>
                  </a:lnTo>
                  <a:lnTo>
                    <a:pt x="128" y="392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2" y="396"/>
                  </a:lnTo>
                  <a:lnTo>
                    <a:pt x="132" y="396"/>
                  </a:lnTo>
                  <a:lnTo>
                    <a:pt x="136" y="400"/>
                  </a:lnTo>
                  <a:lnTo>
                    <a:pt x="136" y="400"/>
                  </a:lnTo>
                  <a:lnTo>
                    <a:pt x="136" y="400"/>
                  </a:lnTo>
                  <a:lnTo>
                    <a:pt x="136" y="400"/>
                  </a:lnTo>
                  <a:lnTo>
                    <a:pt x="138" y="406"/>
                  </a:lnTo>
                  <a:lnTo>
                    <a:pt x="138" y="406"/>
                  </a:lnTo>
                  <a:lnTo>
                    <a:pt x="138" y="412"/>
                  </a:lnTo>
                  <a:lnTo>
                    <a:pt x="138" y="412"/>
                  </a:lnTo>
                  <a:lnTo>
                    <a:pt x="138" y="414"/>
                  </a:lnTo>
                  <a:lnTo>
                    <a:pt x="140" y="414"/>
                  </a:lnTo>
                  <a:lnTo>
                    <a:pt x="140" y="414"/>
                  </a:lnTo>
                  <a:lnTo>
                    <a:pt x="142" y="414"/>
                  </a:lnTo>
                  <a:lnTo>
                    <a:pt x="142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6"/>
                  </a:lnTo>
                  <a:lnTo>
                    <a:pt x="146" y="418"/>
                  </a:lnTo>
                  <a:lnTo>
                    <a:pt x="146" y="418"/>
                  </a:lnTo>
                  <a:lnTo>
                    <a:pt x="148" y="416"/>
                  </a:lnTo>
                  <a:lnTo>
                    <a:pt x="148" y="416"/>
                  </a:lnTo>
                  <a:lnTo>
                    <a:pt x="150" y="416"/>
                  </a:lnTo>
                  <a:lnTo>
                    <a:pt x="150" y="418"/>
                  </a:lnTo>
                  <a:lnTo>
                    <a:pt x="150" y="418"/>
                  </a:lnTo>
                  <a:lnTo>
                    <a:pt x="152" y="428"/>
                  </a:lnTo>
                  <a:lnTo>
                    <a:pt x="152" y="428"/>
                  </a:lnTo>
                  <a:lnTo>
                    <a:pt x="152" y="436"/>
                  </a:lnTo>
                  <a:lnTo>
                    <a:pt x="152" y="436"/>
                  </a:lnTo>
                  <a:lnTo>
                    <a:pt x="152" y="446"/>
                  </a:lnTo>
                  <a:lnTo>
                    <a:pt x="152" y="446"/>
                  </a:lnTo>
                  <a:lnTo>
                    <a:pt x="150" y="448"/>
                  </a:lnTo>
                  <a:lnTo>
                    <a:pt x="150" y="448"/>
                  </a:lnTo>
                  <a:lnTo>
                    <a:pt x="146" y="450"/>
                  </a:lnTo>
                  <a:lnTo>
                    <a:pt x="146" y="450"/>
                  </a:lnTo>
                  <a:lnTo>
                    <a:pt x="146" y="452"/>
                  </a:lnTo>
                  <a:lnTo>
                    <a:pt x="144" y="454"/>
                  </a:lnTo>
                  <a:lnTo>
                    <a:pt x="144" y="454"/>
                  </a:lnTo>
                  <a:lnTo>
                    <a:pt x="144" y="464"/>
                  </a:lnTo>
                  <a:lnTo>
                    <a:pt x="144" y="464"/>
                  </a:lnTo>
                  <a:lnTo>
                    <a:pt x="144" y="476"/>
                  </a:lnTo>
                  <a:lnTo>
                    <a:pt x="144" y="476"/>
                  </a:lnTo>
                  <a:lnTo>
                    <a:pt x="142" y="480"/>
                  </a:lnTo>
                  <a:lnTo>
                    <a:pt x="142" y="480"/>
                  </a:lnTo>
                  <a:lnTo>
                    <a:pt x="142" y="502"/>
                  </a:lnTo>
                  <a:lnTo>
                    <a:pt x="142" y="50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6" y="540"/>
                  </a:lnTo>
                  <a:lnTo>
                    <a:pt x="136" y="540"/>
                  </a:lnTo>
                  <a:lnTo>
                    <a:pt x="136" y="566"/>
                  </a:lnTo>
                  <a:lnTo>
                    <a:pt x="136" y="566"/>
                  </a:lnTo>
                  <a:lnTo>
                    <a:pt x="134" y="592"/>
                  </a:lnTo>
                  <a:lnTo>
                    <a:pt x="134" y="592"/>
                  </a:lnTo>
                  <a:lnTo>
                    <a:pt x="132" y="602"/>
                  </a:lnTo>
                  <a:lnTo>
                    <a:pt x="132" y="602"/>
                  </a:lnTo>
                  <a:lnTo>
                    <a:pt x="132" y="604"/>
                  </a:lnTo>
                  <a:lnTo>
                    <a:pt x="134" y="606"/>
                  </a:lnTo>
                  <a:lnTo>
                    <a:pt x="134" y="606"/>
                  </a:lnTo>
                  <a:lnTo>
                    <a:pt x="138" y="606"/>
                  </a:lnTo>
                  <a:lnTo>
                    <a:pt x="138" y="606"/>
                  </a:lnTo>
                  <a:lnTo>
                    <a:pt x="138" y="606"/>
                  </a:lnTo>
                  <a:lnTo>
                    <a:pt x="138" y="608"/>
                  </a:lnTo>
                  <a:lnTo>
                    <a:pt x="138" y="608"/>
                  </a:lnTo>
                  <a:lnTo>
                    <a:pt x="136" y="614"/>
                  </a:lnTo>
                  <a:lnTo>
                    <a:pt x="136" y="614"/>
                  </a:lnTo>
                  <a:lnTo>
                    <a:pt x="134" y="620"/>
                  </a:lnTo>
                  <a:lnTo>
                    <a:pt x="134" y="620"/>
                  </a:lnTo>
                  <a:lnTo>
                    <a:pt x="132" y="626"/>
                  </a:lnTo>
                  <a:lnTo>
                    <a:pt x="132" y="626"/>
                  </a:lnTo>
                  <a:lnTo>
                    <a:pt x="132" y="630"/>
                  </a:lnTo>
                  <a:lnTo>
                    <a:pt x="132" y="630"/>
                  </a:lnTo>
                  <a:lnTo>
                    <a:pt x="132" y="634"/>
                  </a:lnTo>
                  <a:lnTo>
                    <a:pt x="132" y="634"/>
                  </a:lnTo>
                  <a:lnTo>
                    <a:pt x="132" y="642"/>
                  </a:lnTo>
                  <a:lnTo>
                    <a:pt x="132" y="642"/>
                  </a:lnTo>
                  <a:lnTo>
                    <a:pt x="130" y="646"/>
                  </a:lnTo>
                  <a:lnTo>
                    <a:pt x="128" y="648"/>
                  </a:lnTo>
                  <a:lnTo>
                    <a:pt x="128" y="648"/>
                  </a:lnTo>
                  <a:lnTo>
                    <a:pt x="128" y="650"/>
                  </a:lnTo>
                  <a:lnTo>
                    <a:pt x="128" y="654"/>
                  </a:lnTo>
                  <a:lnTo>
                    <a:pt x="128" y="654"/>
                  </a:lnTo>
                  <a:lnTo>
                    <a:pt x="130" y="658"/>
                  </a:lnTo>
                  <a:lnTo>
                    <a:pt x="130" y="658"/>
                  </a:lnTo>
                  <a:lnTo>
                    <a:pt x="128" y="660"/>
                  </a:lnTo>
                  <a:lnTo>
                    <a:pt x="128" y="660"/>
                  </a:lnTo>
                  <a:lnTo>
                    <a:pt x="128" y="668"/>
                  </a:lnTo>
                  <a:lnTo>
                    <a:pt x="128" y="668"/>
                  </a:lnTo>
                  <a:lnTo>
                    <a:pt x="126" y="676"/>
                  </a:lnTo>
                  <a:lnTo>
                    <a:pt x="126" y="676"/>
                  </a:lnTo>
                  <a:lnTo>
                    <a:pt x="124" y="678"/>
                  </a:lnTo>
                  <a:lnTo>
                    <a:pt x="124" y="682"/>
                  </a:lnTo>
                  <a:lnTo>
                    <a:pt x="124" y="682"/>
                  </a:lnTo>
                  <a:lnTo>
                    <a:pt x="124" y="690"/>
                  </a:lnTo>
                  <a:lnTo>
                    <a:pt x="124" y="690"/>
                  </a:lnTo>
                  <a:lnTo>
                    <a:pt x="122" y="696"/>
                  </a:lnTo>
                  <a:lnTo>
                    <a:pt x="122" y="696"/>
                  </a:lnTo>
                  <a:lnTo>
                    <a:pt x="120" y="708"/>
                  </a:lnTo>
                  <a:lnTo>
                    <a:pt x="120" y="708"/>
                  </a:lnTo>
                  <a:lnTo>
                    <a:pt x="116" y="738"/>
                  </a:lnTo>
                  <a:lnTo>
                    <a:pt x="116" y="738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2" y="786"/>
                  </a:lnTo>
                  <a:lnTo>
                    <a:pt x="112" y="786"/>
                  </a:lnTo>
                  <a:lnTo>
                    <a:pt x="110" y="822"/>
                  </a:lnTo>
                  <a:lnTo>
                    <a:pt x="110" y="822"/>
                  </a:lnTo>
                  <a:lnTo>
                    <a:pt x="110" y="844"/>
                  </a:lnTo>
                  <a:lnTo>
                    <a:pt x="110" y="844"/>
                  </a:lnTo>
                  <a:lnTo>
                    <a:pt x="108" y="848"/>
                  </a:lnTo>
                  <a:lnTo>
                    <a:pt x="108" y="848"/>
                  </a:lnTo>
                  <a:lnTo>
                    <a:pt x="108" y="860"/>
                  </a:lnTo>
                  <a:lnTo>
                    <a:pt x="108" y="860"/>
                  </a:lnTo>
                  <a:lnTo>
                    <a:pt x="104" y="880"/>
                  </a:lnTo>
                  <a:lnTo>
                    <a:pt x="104" y="880"/>
                  </a:lnTo>
                  <a:lnTo>
                    <a:pt x="102" y="890"/>
                  </a:lnTo>
                  <a:lnTo>
                    <a:pt x="102" y="890"/>
                  </a:lnTo>
                  <a:lnTo>
                    <a:pt x="96" y="904"/>
                  </a:lnTo>
                  <a:lnTo>
                    <a:pt x="96" y="904"/>
                  </a:lnTo>
                  <a:lnTo>
                    <a:pt x="92" y="922"/>
                  </a:lnTo>
                  <a:lnTo>
                    <a:pt x="92" y="922"/>
                  </a:lnTo>
                  <a:lnTo>
                    <a:pt x="90" y="938"/>
                  </a:lnTo>
                  <a:lnTo>
                    <a:pt x="90" y="938"/>
                  </a:lnTo>
                  <a:lnTo>
                    <a:pt x="88" y="944"/>
                  </a:lnTo>
                  <a:lnTo>
                    <a:pt x="88" y="944"/>
                  </a:lnTo>
                  <a:lnTo>
                    <a:pt x="86" y="952"/>
                  </a:lnTo>
                  <a:lnTo>
                    <a:pt x="86" y="952"/>
                  </a:lnTo>
                  <a:lnTo>
                    <a:pt x="86" y="960"/>
                  </a:lnTo>
                  <a:lnTo>
                    <a:pt x="86" y="960"/>
                  </a:lnTo>
                  <a:lnTo>
                    <a:pt x="82" y="972"/>
                  </a:lnTo>
                  <a:lnTo>
                    <a:pt x="82" y="972"/>
                  </a:lnTo>
                  <a:lnTo>
                    <a:pt x="78" y="988"/>
                  </a:lnTo>
                  <a:lnTo>
                    <a:pt x="78" y="988"/>
                  </a:lnTo>
                  <a:lnTo>
                    <a:pt x="76" y="1002"/>
                  </a:lnTo>
                  <a:lnTo>
                    <a:pt x="76" y="1002"/>
                  </a:lnTo>
                  <a:lnTo>
                    <a:pt x="74" y="1018"/>
                  </a:lnTo>
                  <a:lnTo>
                    <a:pt x="74" y="1018"/>
                  </a:lnTo>
                  <a:lnTo>
                    <a:pt x="70" y="1036"/>
                  </a:lnTo>
                  <a:lnTo>
                    <a:pt x="70" y="1036"/>
                  </a:lnTo>
                  <a:lnTo>
                    <a:pt x="64" y="1064"/>
                  </a:lnTo>
                  <a:lnTo>
                    <a:pt x="64" y="1064"/>
                  </a:lnTo>
                  <a:lnTo>
                    <a:pt x="60" y="1080"/>
                  </a:lnTo>
                  <a:lnTo>
                    <a:pt x="60" y="1080"/>
                  </a:lnTo>
                  <a:lnTo>
                    <a:pt x="56" y="1092"/>
                  </a:lnTo>
                  <a:lnTo>
                    <a:pt x="56" y="1092"/>
                  </a:lnTo>
                  <a:lnTo>
                    <a:pt x="54" y="1098"/>
                  </a:lnTo>
                  <a:lnTo>
                    <a:pt x="54" y="1098"/>
                  </a:lnTo>
                  <a:lnTo>
                    <a:pt x="50" y="1108"/>
                  </a:lnTo>
                  <a:lnTo>
                    <a:pt x="50" y="1108"/>
                  </a:lnTo>
                  <a:lnTo>
                    <a:pt x="44" y="1132"/>
                  </a:lnTo>
                  <a:lnTo>
                    <a:pt x="44" y="1132"/>
                  </a:lnTo>
                  <a:lnTo>
                    <a:pt x="38" y="1148"/>
                  </a:lnTo>
                  <a:lnTo>
                    <a:pt x="38" y="1148"/>
                  </a:lnTo>
                  <a:lnTo>
                    <a:pt x="34" y="1160"/>
                  </a:lnTo>
                  <a:lnTo>
                    <a:pt x="34" y="1160"/>
                  </a:lnTo>
                  <a:lnTo>
                    <a:pt x="34" y="1174"/>
                  </a:lnTo>
                  <a:lnTo>
                    <a:pt x="34" y="1174"/>
                  </a:lnTo>
                  <a:lnTo>
                    <a:pt x="34" y="1186"/>
                  </a:lnTo>
                  <a:lnTo>
                    <a:pt x="34" y="1186"/>
                  </a:lnTo>
                  <a:lnTo>
                    <a:pt x="32" y="1196"/>
                  </a:lnTo>
                  <a:lnTo>
                    <a:pt x="32" y="1196"/>
                  </a:lnTo>
                  <a:lnTo>
                    <a:pt x="32" y="1202"/>
                  </a:lnTo>
                  <a:lnTo>
                    <a:pt x="32" y="1202"/>
                  </a:lnTo>
                  <a:lnTo>
                    <a:pt x="32" y="1204"/>
                  </a:lnTo>
                  <a:lnTo>
                    <a:pt x="32" y="1204"/>
                  </a:lnTo>
                  <a:lnTo>
                    <a:pt x="30" y="1206"/>
                  </a:lnTo>
                  <a:lnTo>
                    <a:pt x="30" y="1206"/>
                  </a:lnTo>
                  <a:lnTo>
                    <a:pt x="28" y="1210"/>
                  </a:lnTo>
                  <a:lnTo>
                    <a:pt x="28" y="1212"/>
                  </a:lnTo>
                  <a:lnTo>
                    <a:pt x="28" y="1212"/>
                  </a:lnTo>
                  <a:lnTo>
                    <a:pt x="28" y="1214"/>
                  </a:lnTo>
                  <a:lnTo>
                    <a:pt x="28" y="1214"/>
                  </a:lnTo>
                  <a:lnTo>
                    <a:pt x="24" y="1216"/>
                  </a:lnTo>
                  <a:lnTo>
                    <a:pt x="24" y="1216"/>
                  </a:lnTo>
                  <a:lnTo>
                    <a:pt x="20" y="1220"/>
                  </a:lnTo>
                  <a:lnTo>
                    <a:pt x="20" y="1220"/>
                  </a:lnTo>
                  <a:lnTo>
                    <a:pt x="20" y="1222"/>
                  </a:lnTo>
                  <a:lnTo>
                    <a:pt x="20" y="1222"/>
                  </a:lnTo>
                  <a:lnTo>
                    <a:pt x="18" y="1224"/>
                  </a:lnTo>
                  <a:lnTo>
                    <a:pt x="18" y="1224"/>
                  </a:lnTo>
                  <a:lnTo>
                    <a:pt x="14" y="1226"/>
                  </a:lnTo>
                  <a:lnTo>
                    <a:pt x="14" y="1226"/>
                  </a:lnTo>
                  <a:lnTo>
                    <a:pt x="12" y="1228"/>
                  </a:lnTo>
                  <a:lnTo>
                    <a:pt x="12" y="1228"/>
                  </a:lnTo>
                  <a:lnTo>
                    <a:pt x="8" y="1232"/>
                  </a:lnTo>
                  <a:lnTo>
                    <a:pt x="8" y="1232"/>
                  </a:lnTo>
                  <a:lnTo>
                    <a:pt x="6" y="1234"/>
                  </a:lnTo>
                  <a:lnTo>
                    <a:pt x="6" y="1234"/>
                  </a:lnTo>
                  <a:lnTo>
                    <a:pt x="4" y="1238"/>
                  </a:lnTo>
                  <a:lnTo>
                    <a:pt x="4" y="1238"/>
                  </a:lnTo>
                  <a:lnTo>
                    <a:pt x="0" y="1244"/>
                  </a:lnTo>
                  <a:lnTo>
                    <a:pt x="0" y="1244"/>
                  </a:lnTo>
                  <a:lnTo>
                    <a:pt x="0" y="1244"/>
                  </a:lnTo>
                  <a:lnTo>
                    <a:pt x="0" y="1244"/>
                  </a:lnTo>
                  <a:lnTo>
                    <a:pt x="0" y="1248"/>
                  </a:lnTo>
                  <a:lnTo>
                    <a:pt x="0" y="1248"/>
                  </a:lnTo>
                  <a:lnTo>
                    <a:pt x="2" y="1248"/>
                  </a:lnTo>
                  <a:lnTo>
                    <a:pt x="2" y="1248"/>
                  </a:lnTo>
                  <a:lnTo>
                    <a:pt x="2" y="1248"/>
                  </a:lnTo>
                  <a:lnTo>
                    <a:pt x="2" y="1250"/>
                  </a:lnTo>
                  <a:lnTo>
                    <a:pt x="2" y="1252"/>
                  </a:lnTo>
                  <a:lnTo>
                    <a:pt x="2" y="1252"/>
                  </a:lnTo>
                  <a:lnTo>
                    <a:pt x="4" y="1254"/>
                  </a:lnTo>
                  <a:lnTo>
                    <a:pt x="4" y="1254"/>
                  </a:lnTo>
                  <a:lnTo>
                    <a:pt x="10" y="1256"/>
                  </a:lnTo>
                  <a:lnTo>
                    <a:pt x="10" y="1256"/>
                  </a:lnTo>
                  <a:lnTo>
                    <a:pt x="22" y="1258"/>
                  </a:lnTo>
                  <a:lnTo>
                    <a:pt x="22" y="1258"/>
                  </a:lnTo>
                  <a:lnTo>
                    <a:pt x="36" y="1256"/>
                  </a:lnTo>
                  <a:lnTo>
                    <a:pt x="36" y="1256"/>
                  </a:lnTo>
                  <a:lnTo>
                    <a:pt x="52" y="1252"/>
                  </a:lnTo>
                  <a:lnTo>
                    <a:pt x="52" y="1252"/>
                  </a:lnTo>
                  <a:lnTo>
                    <a:pt x="64" y="1248"/>
                  </a:lnTo>
                  <a:lnTo>
                    <a:pt x="64" y="1248"/>
                  </a:lnTo>
                  <a:lnTo>
                    <a:pt x="70" y="1246"/>
                  </a:lnTo>
                  <a:lnTo>
                    <a:pt x="74" y="1244"/>
                  </a:lnTo>
                  <a:lnTo>
                    <a:pt x="74" y="1244"/>
                  </a:lnTo>
                  <a:lnTo>
                    <a:pt x="74" y="1238"/>
                  </a:lnTo>
                  <a:lnTo>
                    <a:pt x="74" y="1234"/>
                  </a:lnTo>
                  <a:lnTo>
                    <a:pt x="74" y="1234"/>
                  </a:lnTo>
                  <a:lnTo>
                    <a:pt x="74" y="1230"/>
                  </a:lnTo>
                  <a:lnTo>
                    <a:pt x="76" y="1226"/>
                  </a:lnTo>
                  <a:lnTo>
                    <a:pt x="76" y="1226"/>
                  </a:lnTo>
                  <a:lnTo>
                    <a:pt x="76" y="1224"/>
                  </a:lnTo>
                  <a:lnTo>
                    <a:pt x="76" y="1224"/>
                  </a:lnTo>
                  <a:lnTo>
                    <a:pt x="80" y="1216"/>
                  </a:lnTo>
                  <a:lnTo>
                    <a:pt x="80" y="1216"/>
                  </a:lnTo>
                  <a:lnTo>
                    <a:pt x="80" y="1216"/>
                  </a:lnTo>
                  <a:lnTo>
                    <a:pt x="82" y="1216"/>
                  </a:lnTo>
                  <a:lnTo>
                    <a:pt x="82" y="1216"/>
                  </a:lnTo>
                  <a:lnTo>
                    <a:pt x="92" y="1218"/>
                  </a:lnTo>
                  <a:lnTo>
                    <a:pt x="92" y="1218"/>
                  </a:lnTo>
                  <a:lnTo>
                    <a:pt x="92" y="1218"/>
                  </a:lnTo>
                  <a:lnTo>
                    <a:pt x="92" y="1220"/>
                  </a:lnTo>
                  <a:lnTo>
                    <a:pt x="92" y="1220"/>
                  </a:lnTo>
                  <a:lnTo>
                    <a:pt x="92" y="1224"/>
                  </a:lnTo>
                  <a:lnTo>
                    <a:pt x="92" y="1224"/>
                  </a:lnTo>
                  <a:lnTo>
                    <a:pt x="92" y="1228"/>
                  </a:lnTo>
                  <a:lnTo>
                    <a:pt x="92" y="1228"/>
                  </a:lnTo>
                  <a:lnTo>
                    <a:pt x="92" y="1228"/>
                  </a:lnTo>
                  <a:lnTo>
                    <a:pt x="96" y="1230"/>
                  </a:lnTo>
                  <a:lnTo>
                    <a:pt x="96" y="1230"/>
                  </a:lnTo>
                  <a:lnTo>
                    <a:pt x="108" y="1232"/>
                  </a:lnTo>
                  <a:lnTo>
                    <a:pt x="108" y="1232"/>
                  </a:lnTo>
                  <a:lnTo>
                    <a:pt x="114" y="1230"/>
                  </a:lnTo>
                  <a:lnTo>
                    <a:pt x="114" y="1230"/>
                  </a:lnTo>
                  <a:lnTo>
                    <a:pt x="114" y="1230"/>
                  </a:lnTo>
                  <a:lnTo>
                    <a:pt x="114" y="1228"/>
                  </a:lnTo>
                  <a:lnTo>
                    <a:pt x="114" y="1228"/>
                  </a:lnTo>
                  <a:lnTo>
                    <a:pt x="114" y="1224"/>
                  </a:lnTo>
                  <a:lnTo>
                    <a:pt x="114" y="1224"/>
                  </a:lnTo>
                  <a:lnTo>
                    <a:pt x="114" y="1222"/>
                  </a:lnTo>
                  <a:lnTo>
                    <a:pt x="114" y="1222"/>
                  </a:lnTo>
                  <a:lnTo>
                    <a:pt x="114" y="1222"/>
                  </a:lnTo>
                  <a:lnTo>
                    <a:pt x="124" y="1224"/>
                  </a:lnTo>
                  <a:lnTo>
                    <a:pt x="124" y="1224"/>
                  </a:lnTo>
                  <a:lnTo>
                    <a:pt x="142" y="1228"/>
                  </a:lnTo>
                  <a:lnTo>
                    <a:pt x="142" y="1228"/>
                  </a:lnTo>
                  <a:lnTo>
                    <a:pt x="152" y="1230"/>
                  </a:lnTo>
                  <a:lnTo>
                    <a:pt x="152" y="1230"/>
                  </a:lnTo>
                  <a:lnTo>
                    <a:pt x="154" y="1230"/>
                  </a:lnTo>
                  <a:lnTo>
                    <a:pt x="154" y="1230"/>
                  </a:lnTo>
                  <a:lnTo>
                    <a:pt x="160" y="1230"/>
                  </a:lnTo>
                  <a:lnTo>
                    <a:pt x="160" y="1230"/>
                  </a:lnTo>
                  <a:lnTo>
                    <a:pt x="162" y="1232"/>
                  </a:lnTo>
                  <a:lnTo>
                    <a:pt x="162" y="1232"/>
                  </a:lnTo>
                  <a:lnTo>
                    <a:pt x="166" y="1232"/>
                  </a:lnTo>
                  <a:lnTo>
                    <a:pt x="166" y="1232"/>
                  </a:lnTo>
                  <a:lnTo>
                    <a:pt x="168" y="1228"/>
                  </a:lnTo>
                  <a:lnTo>
                    <a:pt x="168" y="1228"/>
                  </a:lnTo>
                  <a:lnTo>
                    <a:pt x="170" y="1224"/>
                  </a:lnTo>
                  <a:lnTo>
                    <a:pt x="170" y="1224"/>
                  </a:lnTo>
                  <a:lnTo>
                    <a:pt x="170" y="1216"/>
                  </a:lnTo>
                  <a:lnTo>
                    <a:pt x="170" y="1216"/>
                  </a:lnTo>
                  <a:lnTo>
                    <a:pt x="170" y="1210"/>
                  </a:lnTo>
                  <a:lnTo>
                    <a:pt x="170" y="1210"/>
                  </a:lnTo>
                  <a:lnTo>
                    <a:pt x="170" y="1204"/>
                  </a:lnTo>
                  <a:lnTo>
                    <a:pt x="170" y="1204"/>
                  </a:lnTo>
                  <a:lnTo>
                    <a:pt x="174" y="1170"/>
                  </a:lnTo>
                  <a:lnTo>
                    <a:pt x="174" y="1170"/>
                  </a:lnTo>
                  <a:lnTo>
                    <a:pt x="180" y="1138"/>
                  </a:lnTo>
                  <a:lnTo>
                    <a:pt x="180" y="1138"/>
                  </a:lnTo>
                  <a:lnTo>
                    <a:pt x="184" y="1102"/>
                  </a:lnTo>
                  <a:lnTo>
                    <a:pt x="184" y="1102"/>
                  </a:lnTo>
                  <a:lnTo>
                    <a:pt x="188" y="1064"/>
                  </a:lnTo>
                  <a:lnTo>
                    <a:pt x="188" y="1064"/>
                  </a:lnTo>
                  <a:lnTo>
                    <a:pt x="190" y="1040"/>
                  </a:lnTo>
                  <a:lnTo>
                    <a:pt x="190" y="1040"/>
                  </a:lnTo>
                  <a:lnTo>
                    <a:pt x="194" y="1010"/>
                  </a:lnTo>
                  <a:lnTo>
                    <a:pt x="194" y="1010"/>
                  </a:lnTo>
                  <a:lnTo>
                    <a:pt x="194" y="986"/>
                  </a:lnTo>
                  <a:lnTo>
                    <a:pt x="194" y="986"/>
                  </a:lnTo>
                  <a:lnTo>
                    <a:pt x="196" y="962"/>
                  </a:lnTo>
                  <a:lnTo>
                    <a:pt x="196" y="962"/>
                  </a:lnTo>
                  <a:lnTo>
                    <a:pt x="196" y="944"/>
                  </a:lnTo>
                  <a:lnTo>
                    <a:pt x="196" y="944"/>
                  </a:lnTo>
                  <a:lnTo>
                    <a:pt x="198" y="926"/>
                  </a:lnTo>
                  <a:lnTo>
                    <a:pt x="198" y="926"/>
                  </a:lnTo>
                  <a:lnTo>
                    <a:pt x="198" y="918"/>
                  </a:lnTo>
                  <a:lnTo>
                    <a:pt x="198" y="918"/>
                  </a:lnTo>
                  <a:lnTo>
                    <a:pt x="200" y="906"/>
                  </a:lnTo>
                  <a:lnTo>
                    <a:pt x="200" y="906"/>
                  </a:lnTo>
                  <a:lnTo>
                    <a:pt x="200" y="902"/>
                  </a:lnTo>
                  <a:lnTo>
                    <a:pt x="200" y="902"/>
                  </a:lnTo>
                  <a:lnTo>
                    <a:pt x="202" y="896"/>
                  </a:lnTo>
                  <a:lnTo>
                    <a:pt x="202" y="896"/>
                  </a:lnTo>
                  <a:lnTo>
                    <a:pt x="202" y="882"/>
                  </a:lnTo>
                  <a:lnTo>
                    <a:pt x="202" y="882"/>
                  </a:lnTo>
                  <a:lnTo>
                    <a:pt x="204" y="866"/>
                  </a:lnTo>
                  <a:lnTo>
                    <a:pt x="204" y="866"/>
                  </a:lnTo>
                  <a:lnTo>
                    <a:pt x="206" y="858"/>
                  </a:lnTo>
                  <a:lnTo>
                    <a:pt x="206" y="858"/>
                  </a:lnTo>
                  <a:lnTo>
                    <a:pt x="206" y="852"/>
                  </a:lnTo>
                  <a:lnTo>
                    <a:pt x="206" y="852"/>
                  </a:lnTo>
                  <a:lnTo>
                    <a:pt x="206" y="848"/>
                  </a:lnTo>
                  <a:lnTo>
                    <a:pt x="206" y="848"/>
                  </a:lnTo>
                  <a:lnTo>
                    <a:pt x="210" y="836"/>
                  </a:lnTo>
                  <a:lnTo>
                    <a:pt x="210" y="836"/>
                  </a:lnTo>
                  <a:lnTo>
                    <a:pt x="214" y="822"/>
                  </a:lnTo>
                  <a:lnTo>
                    <a:pt x="214" y="822"/>
                  </a:lnTo>
                  <a:lnTo>
                    <a:pt x="216" y="808"/>
                  </a:lnTo>
                  <a:lnTo>
                    <a:pt x="216" y="808"/>
                  </a:lnTo>
                  <a:lnTo>
                    <a:pt x="218" y="806"/>
                  </a:lnTo>
                  <a:lnTo>
                    <a:pt x="218" y="806"/>
                  </a:lnTo>
                  <a:lnTo>
                    <a:pt x="222" y="796"/>
                  </a:lnTo>
                  <a:lnTo>
                    <a:pt x="222" y="796"/>
                  </a:lnTo>
                  <a:lnTo>
                    <a:pt x="224" y="786"/>
                  </a:lnTo>
                  <a:lnTo>
                    <a:pt x="224" y="786"/>
                  </a:lnTo>
                  <a:lnTo>
                    <a:pt x="226" y="774"/>
                  </a:lnTo>
                  <a:lnTo>
                    <a:pt x="226" y="774"/>
                  </a:lnTo>
                  <a:lnTo>
                    <a:pt x="238" y="750"/>
                  </a:lnTo>
                  <a:lnTo>
                    <a:pt x="238" y="750"/>
                  </a:lnTo>
                  <a:lnTo>
                    <a:pt x="242" y="738"/>
                  </a:lnTo>
                  <a:lnTo>
                    <a:pt x="252" y="714"/>
                  </a:lnTo>
                  <a:lnTo>
                    <a:pt x="252" y="714"/>
                  </a:lnTo>
                  <a:lnTo>
                    <a:pt x="262" y="682"/>
                  </a:lnTo>
                  <a:lnTo>
                    <a:pt x="262" y="682"/>
                  </a:lnTo>
                  <a:lnTo>
                    <a:pt x="268" y="668"/>
                  </a:lnTo>
                  <a:lnTo>
                    <a:pt x="268" y="668"/>
                  </a:lnTo>
                  <a:lnTo>
                    <a:pt x="272" y="660"/>
                  </a:lnTo>
                  <a:lnTo>
                    <a:pt x="272" y="660"/>
                  </a:lnTo>
                  <a:lnTo>
                    <a:pt x="274" y="658"/>
                  </a:lnTo>
                  <a:lnTo>
                    <a:pt x="274" y="658"/>
                  </a:lnTo>
                  <a:lnTo>
                    <a:pt x="278" y="658"/>
                  </a:lnTo>
                  <a:lnTo>
                    <a:pt x="278" y="658"/>
                  </a:lnTo>
                  <a:lnTo>
                    <a:pt x="280" y="658"/>
                  </a:lnTo>
                  <a:lnTo>
                    <a:pt x="280" y="660"/>
                  </a:lnTo>
                  <a:lnTo>
                    <a:pt x="280" y="660"/>
                  </a:lnTo>
                  <a:lnTo>
                    <a:pt x="282" y="666"/>
                  </a:lnTo>
                  <a:lnTo>
                    <a:pt x="282" y="666"/>
                  </a:lnTo>
                  <a:lnTo>
                    <a:pt x="282" y="678"/>
                  </a:lnTo>
                  <a:lnTo>
                    <a:pt x="282" y="678"/>
                  </a:lnTo>
                  <a:lnTo>
                    <a:pt x="284" y="694"/>
                  </a:lnTo>
                  <a:lnTo>
                    <a:pt x="284" y="694"/>
                  </a:lnTo>
                  <a:lnTo>
                    <a:pt x="288" y="710"/>
                  </a:lnTo>
                  <a:lnTo>
                    <a:pt x="288" y="710"/>
                  </a:lnTo>
                  <a:lnTo>
                    <a:pt x="290" y="722"/>
                  </a:lnTo>
                  <a:lnTo>
                    <a:pt x="294" y="736"/>
                  </a:lnTo>
                  <a:lnTo>
                    <a:pt x="294" y="736"/>
                  </a:lnTo>
                  <a:lnTo>
                    <a:pt x="296" y="766"/>
                  </a:lnTo>
                  <a:lnTo>
                    <a:pt x="296" y="766"/>
                  </a:lnTo>
                  <a:lnTo>
                    <a:pt x="296" y="794"/>
                  </a:lnTo>
                  <a:lnTo>
                    <a:pt x="296" y="794"/>
                  </a:lnTo>
                  <a:lnTo>
                    <a:pt x="298" y="806"/>
                  </a:lnTo>
                  <a:lnTo>
                    <a:pt x="298" y="806"/>
                  </a:lnTo>
                  <a:lnTo>
                    <a:pt x="298" y="818"/>
                  </a:lnTo>
                  <a:lnTo>
                    <a:pt x="298" y="81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50"/>
                  </a:lnTo>
                  <a:lnTo>
                    <a:pt x="298" y="850"/>
                  </a:lnTo>
                  <a:lnTo>
                    <a:pt x="300" y="860"/>
                  </a:lnTo>
                  <a:lnTo>
                    <a:pt x="300" y="860"/>
                  </a:lnTo>
                  <a:lnTo>
                    <a:pt x="300" y="870"/>
                  </a:lnTo>
                  <a:lnTo>
                    <a:pt x="300" y="870"/>
                  </a:lnTo>
                  <a:lnTo>
                    <a:pt x="300" y="878"/>
                  </a:lnTo>
                  <a:lnTo>
                    <a:pt x="300" y="878"/>
                  </a:lnTo>
                  <a:lnTo>
                    <a:pt x="300" y="888"/>
                  </a:lnTo>
                  <a:lnTo>
                    <a:pt x="300" y="888"/>
                  </a:lnTo>
                  <a:lnTo>
                    <a:pt x="300" y="906"/>
                  </a:lnTo>
                  <a:lnTo>
                    <a:pt x="300" y="906"/>
                  </a:lnTo>
                  <a:lnTo>
                    <a:pt x="300" y="928"/>
                  </a:lnTo>
                  <a:lnTo>
                    <a:pt x="300" y="928"/>
                  </a:lnTo>
                  <a:lnTo>
                    <a:pt x="302" y="966"/>
                  </a:lnTo>
                  <a:lnTo>
                    <a:pt x="302" y="966"/>
                  </a:lnTo>
                  <a:lnTo>
                    <a:pt x="302" y="1000"/>
                  </a:lnTo>
                  <a:lnTo>
                    <a:pt x="302" y="1000"/>
                  </a:lnTo>
                  <a:lnTo>
                    <a:pt x="302" y="1032"/>
                  </a:lnTo>
                  <a:lnTo>
                    <a:pt x="302" y="1032"/>
                  </a:lnTo>
                  <a:lnTo>
                    <a:pt x="302" y="1056"/>
                  </a:lnTo>
                  <a:lnTo>
                    <a:pt x="302" y="1056"/>
                  </a:lnTo>
                  <a:lnTo>
                    <a:pt x="300" y="1070"/>
                  </a:lnTo>
                  <a:lnTo>
                    <a:pt x="300" y="1070"/>
                  </a:lnTo>
                  <a:lnTo>
                    <a:pt x="298" y="1098"/>
                  </a:lnTo>
                  <a:lnTo>
                    <a:pt x="298" y="1098"/>
                  </a:lnTo>
                  <a:lnTo>
                    <a:pt x="296" y="1134"/>
                  </a:lnTo>
                  <a:lnTo>
                    <a:pt x="296" y="1134"/>
                  </a:lnTo>
                  <a:lnTo>
                    <a:pt x="294" y="1154"/>
                  </a:lnTo>
                  <a:lnTo>
                    <a:pt x="294" y="1154"/>
                  </a:lnTo>
                  <a:lnTo>
                    <a:pt x="294" y="1160"/>
                  </a:lnTo>
                  <a:lnTo>
                    <a:pt x="296" y="1164"/>
                  </a:lnTo>
                  <a:lnTo>
                    <a:pt x="296" y="1164"/>
                  </a:lnTo>
                  <a:lnTo>
                    <a:pt x="302" y="1186"/>
                  </a:lnTo>
                  <a:lnTo>
                    <a:pt x="302" y="1186"/>
                  </a:lnTo>
                  <a:lnTo>
                    <a:pt x="304" y="1194"/>
                  </a:lnTo>
                  <a:lnTo>
                    <a:pt x="304" y="1194"/>
                  </a:lnTo>
                  <a:lnTo>
                    <a:pt x="304" y="1206"/>
                  </a:lnTo>
                  <a:lnTo>
                    <a:pt x="304" y="1206"/>
                  </a:lnTo>
                  <a:lnTo>
                    <a:pt x="306" y="1216"/>
                  </a:lnTo>
                  <a:lnTo>
                    <a:pt x="306" y="1216"/>
                  </a:lnTo>
                  <a:lnTo>
                    <a:pt x="308" y="1218"/>
                  </a:lnTo>
                  <a:lnTo>
                    <a:pt x="308" y="1218"/>
                  </a:lnTo>
                  <a:lnTo>
                    <a:pt x="314" y="1222"/>
                  </a:lnTo>
                  <a:lnTo>
                    <a:pt x="314" y="1222"/>
                  </a:lnTo>
                  <a:lnTo>
                    <a:pt x="318" y="1222"/>
                  </a:lnTo>
                  <a:lnTo>
                    <a:pt x="318" y="1222"/>
                  </a:lnTo>
                  <a:lnTo>
                    <a:pt x="324" y="1222"/>
                  </a:lnTo>
                  <a:lnTo>
                    <a:pt x="324" y="1222"/>
                  </a:lnTo>
                  <a:lnTo>
                    <a:pt x="324" y="1222"/>
                  </a:lnTo>
                  <a:lnTo>
                    <a:pt x="324" y="1226"/>
                  </a:lnTo>
                  <a:lnTo>
                    <a:pt x="324" y="1226"/>
                  </a:lnTo>
                  <a:lnTo>
                    <a:pt x="326" y="1234"/>
                  </a:lnTo>
                  <a:lnTo>
                    <a:pt x="326" y="1234"/>
                  </a:lnTo>
                  <a:lnTo>
                    <a:pt x="326" y="1238"/>
                  </a:lnTo>
                  <a:lnTo>
                    <a:pt x="326" y="1238"/>
                  </a:lnTo>
                  <a:lnTo>
                    <a:pt x="326" y="1240"/>
                  </a:lnTo>
                  <a:lnTo>
                    <a:pt x="328" y="1242"/>
                  </a:lnTo>
                  <a:lnTo>
                    <a:pt x="328" y="1242"/>
                  </a:lnTo>
                  <a:lnTo>
                    <a:pt x="332" y="1246"/>
                  </a:lnTo>
                  <a:lnTo>
                    <a:pt x="332" y="1246"/>
                  </a:lnTo>
                  <a:lnTo>
                    <a:pt x="336" y="1248"/>
                  </a:lnTo>
                  <a:lnTo>
                    <a:pt x="342" y="1250"/>
                  </a:lnTo>
                  <a:lnTo>
                    <a:pt x="342" y="1250"/>
                  </a:lnTo>
                  <a:lnTo>
                    <a:pt x="360" y="1250"/>
                  </a:lnTo>
                  <a:lnTo>
                    <a:pt x="360" y="1250"/>
                  </a:lnTo>
                  <a:lnTo>
                    <a:pt x="376" y="1250"/>
                  </a:lnTo>
                  <a:lnTo>
                    <a:pt x="376" y="1250"/>
                  </a:lnTo>
                  <a:lnTo>
                    <a:pt x="382" y="1248"/>
                  </a:lnTo>
                  <a:lnTo>
                    <a:pt x="388" y="1246"/>
                  </a:lnTo>
                  <a:lnTo>
                    <a:pt x="388" y="1246"/>
                  </a:lnTo>
                  <a:lnTo>
                    <a:pt x="390" y="1242"/>
                  </a:lnTo>
                  <a:lnTo>
                    <a:pt x="394" y="1236"/>
                  </a:lnTo>
                  <a:lnTo>
                    <a:pt x="394" y="1236"/>
                  </a:lnTo>
                  <a:lnTo>
                    <a:pt x="394" y="1230"/>
                  </a:lnTo>
                  <a:lnTo>
                    <a:pt x="394" y="1230"/>
                  </a:lnTo>
                  <a:lnTo>
                    <a:pt x="392" y="1224"/>
                  </a:lnTo>
                  <a:lnTo>
                    <a:pt x="392" y="1224"/>
                  </a:lnTo>
                  <a:lnTo>
                    <a:pt x="390" y="1220"/>
                  </a:lnTo>
                  <a:lnTo>
                    <a:pt x="390" y="1220"/>
                  </a:lnTo>
                  <a:lnTo>
                    <a:pt x="390" y="1218"/>
                  </a:lnTo>
                  <a:lnTo>
                    <a:pt x="392" y="1218"/>
                  </a:lnTo>
                  <a:lnTo>
                    <a:pt x="392" y="1218"/>
                  </a:lnTo>
                  <a:lnTo>
                    <a:pt x="404" y="1220"/>
                  </a:lnTo>
                  <a:lnTo>
                    <a:pt x="404" y="1220"/>
                  </a:lnTo>
                  <a:lnTo>
                    <a:pt x="410" y="1218"/>
                  </a:lnTo>
                  <a:lnTo>
                    <a:pt x="410" y="1218"/>
                  </a:lnTo>
                  <a:lnTo>
                    <a:pt x="416" y="1218"/>
                  </a:lnTo>
                  <a:lnTo>
                    <a:pt x="416" y="1218"/>
                  </a:lnTo>
                  <a:lnTo>
                    <a:pt x="418" y="1218"/>
                  </a:lnTo>
                  <a:lnTo>
                    <a:pt x="418" y="1218"/>
                  </a:lnTo>
                  <a:lnTo>
                    <a:pt x="420" y="1214"/>
                  </a:lnTo>
                  <a:lnTo>
                    <a:pt x="420" y="1214"/>
                  </a:lnTo>
                  <a:lnTo>
                    <a:pt x="422" y="1208"/>
                  </a:lnTo>
                  <a:lnTo>
                    <a:pt x="422" y="1208"/>
                  </a:lnTo>
                  <a:lnTo>
                    <a:pt x="422" y="1202"/>
                  </a:lnTo>
                  <a:lnTo>
                    <a:pt x="422" y="1202"/>
                  </a:lnTo>
                  <a:lnTo>
                    <a:pt x="422" y="1194"/>
                  </a:lnTo>
                  <a:lnTo>
                    <a:pt x="422" y="1194"/>
                  </a:lnTo>
                  <a:lnTo>
                    <a:pt x="422" y="1184"/>
                  </a:lnTo>
                  <a:lnTo>
                    <a:pt x="422" y="1184"/>
                  </a:lnTo>
                  <a:lnTo>
                    <a:pt x="422" y="1176"/>
                  </a:lnTo>
                  <a:lnTo>
                    <a:pt x="422" y="1176"/>
                  </a:lnTo>
                  <a:lnTo>
                    <a:pt x="422" y="1164"/>
                  </a:lnTo>
                  <a:lnTo>
                    <a:pt x="422" y="1164"/>
                  </a:lnTo>
                  <a:lnTo>
                    <a:pt x="424" y="1142"/>
                  </a:lnTo>
                  <a:lnTo>
                    <a:pt x="424" y="1142"/>
                  </a:lnTo>
                  <a:lnTo>
                    <a:pt x="424" y="1132"/>
                  </a:lnTo>
                  <a:lnTo>
                    <a:pt x="424" y="1132"/>
                  </a:lnTo>
                  <a:lnTo>
                    <a:pt x="420" y="1104"/>
                  </a:lnTo>
                  <a:lnTo>
                    <a:pt x="420" y="1104"/>
                  </a:lnTo>
                  <a:lnTo>
                    <a:pt x="418" y="1078"/>
                  </a:lnTo>
                  <a:lnTo>
                    <a:pt x="418" y="1078"/>
                  </a:lnTo>
                  <a:lnTo>
                    <a:pt x="416" y="1054"/>
                  </a:lnTo>
                  <a:lnTo>
                    <a:pt x="416" y="1054"/>
                  </a:lnTo>
                  <a:lnTo>
                    <a:pt x="416" y="1036"/>
                  </a:lnTo>
                  <a:lnTo>
                    <a:pt x="416" y="1036"/>
                  </a:lnTo>
                  <a:lnTo>
                    <a:pt x="416" y="1032"/>
                  </a:lnTo>
                  <a:lnTo>
                    <a:pt x="416" y="1032"/>
                  </a:lnTo>
                  <a:lnTo>
                    <a:pt x="414" y="1020"/>
                  </a:lnTo>
                  <a:lnTo>
                    <a:pt x="414" y="1020"/>
                  </a:lnTo>
                  <a:lnTo>
                    <a:pt x="412" y="998"/>
                  </a:lnTo>
                  <a:lnTo>
                    <a:pt x="412" y="998"/>
                  </a:lnTo>
                  <a:lnTo>
                    <a:pt x="408" y="964"/>
                  </a:lnTo>
                  <a:lnTo>
                    <a:pt x="408" y="964"/>
                  </a:lnTo>
                  <a:lnTo>
                    <a:pt x="406" y="942"/>
                  </a:lnTo>
                  <a:lnTo>
                    <a:pt x="406" y="942"/>
                  </a:lnTo>
                  <a:lnTo>
                    <a:pt x="406" y="930"/>
                  </a:lnTo>
                  <a:lnTo>
                    <a:pt x="406" y="930"/>
                  </a:lnTo>
                  <a:lnTo>
                    <a:pt x="404" y="922"/>
                  </a:lnTo>
                  <a:lnTo>
                    <a:pt x="404" y="922"/>
                  </a:lnTo>
                  <a:lnTo>
                    <a:pt x="404" y="910"/>
                  </a:lnTo>
                  <a:lnTo>
                    <a:pt x="404" y="910"/>
                  </a:lnTo>
                  <a:lnTo>
                    <a:pt x="402" y="900"/>
                  </a:lnTo>
                  <a:lnTo>
                    <a:pt x="402" y="900"/>
                  </a:lnTo>
                  <a:lnTo>
                    <a:pt x="402" y="892"/>
                  </a:lnTo>
                  <a:lnTo>
                    <a:pt x="402" y="892"/>
                  </a:lnTo>
                  <a:lnTo>
                    <a:pt x="402" y="884"/>
                  </a:lnTo>
                  <a:lnTo>
                    <a:pt x="402" y="884"/>
                  </a:lnTo>
                  <a:lnTo>
                    <a:pt x="400" y="868"/>
                  </a:lnTo>
                  <a:lnTo>
                    <a:pt x="400" y="868"/>
                  </a:lnTo>
                  <a:lnTo>
                    <a:pt x="400" y="856"/>
                  </a:lnTo>
                  <a:lnTo>
                    <a:pt x="400" y="856"/>
                  </a:lnTo>
                  <a:lnTo>
                    <a:pt x="400" y="830"/>
                  </a:lnTo>
                  <a:lnTo>
                    <a:pt x="400" y="830"/>
                  </a:lnTo>
                  <a:lnTo>
                    <a:pt x="400" y="810"/>
                  </a:lnTo>
                  <a:lnTo>
                    <a:pt x="400" y="810"/>
                  </a:lnTo>
                  <a:lnTo>
                    <a:pt x="400" y="796"/>
                  </a:lnTo>
                  <a:lnTo>
                    <a:pt x="400" y="796"/>
                  </a:lnTo>
                  <a:lnTo>
                    <a:pt x="402" y="776"/>
                  </a:lnTo>
                  <a:lnTo>
                    <a:pt x="402" y="776"/>
                  </a:lnTo>
                  <a:lnTo>
                    <a:pt x="402" y="740"/>
                  </a:lnTo>
                  <a:lnTo>
                    <a:pt x="402" y="740"/>
                  </a:lnTo>
                  <a:lnTo>
                    <a:pt x="404" y="710"/>
                  </a:lnTo>
                  <a:lnTo>
                    <a:pt x="404" y="710"/>
                  </a:lnTo>
                  <a:lnTo>
                    <a:pt x="408" y="688"/>
                  </a:lnTo>
                  <a:lnTo>
                    <a:pt x="408" y="688"/>
                  </a:lnTo>
                  <a:lnTo>
                    <a:pt x="414" y="658"/>
                  </a:lnTo>
                  <a:lnTo>
                    <a:pt x="414" y="658"/>
                  </a:lnTo>
                  <a:lnTo>
                    <a:pt x="416" y="642"/>
                  </a:lnTo>
                  <a:lnTo>
                    <a:pt x="418" y="632"/>
                  </a:lnTo>
                  <a:lnTo>
                    <a:pt x="418" y="632"/>
                  </a:lnTo>
                  <a:lnTo>
                    <a:pt x="418" y="622"/>
                  </a:lnTo>
                  <a:lnTo>
                    <a:pt x="418" y="622"/>
                  </a:lnTo>
                  <a:lnTo>
                    <a:pt x="418" y="616"/>
                  </a:lnTo>
                  <a:lnTo>
                    <a:pt x="418" y="616"/>
                  </a:lnTo>
                  <a:lnTo>
                    <a:pt x="418" y="608"/>
                  </a:lnTo>
                  <a:lnTo>
                    <a:pt x="418" y="608"/>
                  </a:lnTo>
                  <a:lnTo>
                    <a:pt x="418" y="606"/>
                  </a:lnTo>
                  <a:lnTo>
                    <a:pt x="418" y="606"/>
                  </a:lnTo>
                  <a:lnTo>
                    <a:pt x="418" y="606"/>
                  </a:lnTo>
                  <a:lnTo>
                    <a:pt x="420" y="604"/>
                  </a:lnTo>
                  <a:lnTo>
                    <a:pt x="420" y="600"/>
                  </a:lnTo>
                  <a:lnTo>
                    <a:pt x="420" y="600"/>
                  </a:lnTo>
                  <a:lnTo>
                    <a:pt x="418" y="592"/>
                  </a:lnTo>
                  <a:lnTo>
                    <a:pt x="418" y="592"/>
                  </a:lnTo>
                  <a:lnTo>
                    <a:pt x="416" y="582"/>
                  </a:lnTo>
                  <a:lnTo>
                    <a:pt x="416" y="582"/>
                  </a:lnTo>
                  <a:lnTo>
                    <a:pt x="414" y="574"/>
                  </a:lnTo>
                  <a:lnTo>
                    <a:pt x="414" y="574"/>
                  </a:lnTo>
                  <a:lnTo>
                    <a:pt x="412" y="556"/>
                  </a:lnTo>
                  <a:lnTo>
                    <a:pt x="412" y="556"/>
                  </a:lnTo>
                  <a:lnTo>
                    <a:pt x="410" y="546"/>
                  </a:lnTo>
                  <a:lnTo>
                    <a:pt x="410" y="546"/>
                  </a:lnTo>
                  <a:lnTo>
                    <a:pt x="408" y="536"/>
                  </a:lnTo>
                  <a:lnTo>
                    <a:pt x="408" y="536"/>
                  </a:lnTo>
                  <a:lnTo>
                    <a:pt x="404" y="524"/>
                  </a:lnTo>
                  <a:lnTo>
                    <a:pt x="404" y="524"/>
                  </a:lnTo>
                  <a:lnTo>
                    <a:pt x="400" y="514"/>
                  </a:lnTo>
                  <a:lnTo>
                    <a:pt x="400" y="514"/>
                  </a:lnTo>
                  <a:lnTo>
                    <a:pt x="398" y="504"/>
                  </a:lnTo>
                  <a:lnTo>
                    <a:pt x="398" y="504"/>
                  </a:lnTo>
                  <a:lnTo>
                    <a:pt x="398" y="496"/>
                  </a:lnTo>
                  <a:lnTo>
                    <a:pt x="398" y="496"/>
                  </a:lnTo>
                  <a:lnTo>
                    <a:pt x="396" y="488"/>
                  </a:lnTo>
                  <a:lnTo>
                    <a:pt x="396" y="488"/>
                  </a:lnTo>
                  <a:lnTo>
                    <a:pt x="390" y="480"/>
                  </a:lnTo>
                  <a:lnTo>
                    <a:pt x="390" y="480"/>
                  </a:lnTo>
                  <a:lnTo>
                    <a:pt x="384" y="474"/>
                  </a:lnTo>
                  <a:lnTo>
                    <a:pt x="384" y="474"/>
                  </a:lnTo>
                  <a:lnTo>
                    <a:pt x="378" y="460"/>
                  </a:lnTo>
                  <a:lnTo>
                    <a:pt x="378" y="460"/>
                  </a:lnTo>
                  <a:lnTo>
                    <a:pt x="376" y="456"/>
                  </a:lnTo>
                  <a:lnTo>
                    <a:pt x="376" y="456"/>
                  </a:lnTo>
                  <a:lnTo>
                    <a:pt x="368" y="448"/>
                  </a:lnTo>
                  <a:lnTo>
                    <a:pt x="368" y="448"/>
                  </a:lnTo>
                  <a:lnTo>
                    <a:pt x="366" y="444"/>
                  </a:lnTo>
                  <a:lnTo>
                    <a:pt x="366" y="444"/>
                  </a:lnTo>
                  <a:lnTo>
                    <a:pt x="362" y="436"/>
                  </a:lnTo>
                  <a:lnTo>
                    <a:pt x="362" y="436"/>
                  </a:lnTo>
                  <a:lnTo>
                    <a:pt x="362" y="434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70" y="420"/>
                  </a:lnTo>
                  <a:lnTo>
                    <a:pt x="370" y="420"/>
                  </a:lnTo>
                  <a:lnTo>
                    <a:pt x="370" y="420"/>
                  </a:lnTo>
                  <a:lnTo>
                    <a:pt x="372" y="420"/>
                  </a:lnTo>
                  <a:lnTo>
                    <a:pt x="372" y="420"/>
                  </a:lnTo>
                  <a:lnTo>
                    <a:pt x="378" y="422"/>
                  </a:lnTo>
                  <a:lnTo>
                    <a:pt x="382" y="422"/>
                  </a:lnTo>
                  <a:lnTo>
                    <a:pt x="382" y="422"/>
                  </a:lnTo>
                  <a:lnTo>
                    <a:pt x="398" y="414"/>
                  </a:lnTo>
                  <a:lnTo>
                    <a:pt x="398" y="414"/>
                  </a:lnTo>
                  <a:lnTo>
                    <a:pt x="408" y="406"/>
                  </a:lnTo>
                  <a:lnTo>
                    <a:pt x="412" y="398"/>
                  </a:lnTo>
                  <a:lnTo>
                    <a:pt x="412" y="398"/>
                  </a:lnTo>
                  <a:lnTo>
                    <a:pt x="420" y="378"/>
                  </a:lnTo>
                  <a:lnTo>
                    <a:pt x="424" y="362"/>
                  </a:lnTo>
                  <a:lnTo>
                    <a:pt x="424" y="362"/>
                  </a:lnTo>
                  <a:lnTo>
                    <a:pt x="426" y="350"/>
                  </a:lnTo>
                  <a:lnTo>
                    <a:pt x="426" y="342"/>
                  </a:lnTo>
                  <a:lnTo>
                    <a:pt x="426" y="342"/>
                  </a:lnTo>
                  <a:lnTo>
                    <a:pt x="424" y="324"/>
                  </a:lnTo>
                  <a:lnTo>
                    <a:pt x="424" y="324"/>
                  </a:lnTo>
                  <a:lnTo>
                    <a:pt x="424" y="320"/>
                  </a:lnTo>
                  <a:lnTo>
                    <a:pt x="424" y="3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28"/>
          <p:cNvGrpSpPr/>
          <p:nvPr/>
        </p:nvGrpSpPr>
        <p:grpSpPr>
          <a:xfrm>
            <a:off x="609600" y="1524000"/>
            <a:ext cx="351040" cy="381001"/>
            <a:chOff x="2895600" y="1371600"/>
            <a:chExt cx="351040" cy="381001"/>
          </a:xfrm>
        </p:grpSpPr>
        <p:sp>
          <p:nvSpPr>
            <p:cNvPr id="17" name="Ellipse 138"/>
            <p:cNvSpPr/>
            <p:nvPr/>
          </p:nvSpPr>
          <p:spPr bwMode="auto">
            <a:xfrm>
              <a:off x="2911993" y="1684485"/>
              <a:ext cx="311721" cy="68116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8" name="Ellipse 139"/>
            <p:cNvSpPr>
              <a:spLocks noChangeArrowheads="1"/>
            </p:cNvSpPr>
            <p:nvPr/>
          </p:nvSpPr>
          <p:spPr bwMode="auto">
            <a:xfrm>
              <a:off x="2895600" y="1371600"/>
              <a:ext cx="351040" cy="35047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5400000" scaled="1"/>
            </a:gradFill>
            <a:ln w="3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</a:pPr>
              <a:endParaRPr lang="en-US" sz="1400">
                <a:solidFill>
                  <a:srgbClr val="000000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19" name="Ellipse 140"/>
            <p:cNvSpPr>
              <a:spLocks noChangeArrowheads="1"/>
            </p:cNvSpPr>
            <p:nvPr/>
          </p:nvSpPr>
          <p:spPr bwMode="auto">
            <a:xfrm>
              <a:off x="2938561" y="1380079"/>
              <a:ext cx="257203" cy="189935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20" name="Group 31"/>
          <p:cNvGrpSpPr/>
          <p:nvPr/>
        </p:nvGrpSpPr>
        <p:grpSpPr>
          <a:xfrm>
            <a:off x="609600" y="2209800"/>
            <a:ext cx="351040" cy="381001"/>
            <a:chOff x="2895600" y="1371600"/>
            <a:chExt cx="351040" cy="381001"/>
          </a:xfrm>
        </p:grpSpPr>
        <p:sp>
          <p:nvSpPr>
            <p:cNvPr id="21" name="Ellipse 138"/>
            <p:cNvSpPr/>
            <p:nvPr/>
          </p:nvSpPr>
          <p:spPr bwMode="auto">
            <a:xfrm>
              <a:off x="2911993" y="1684485"/>
              <a:ext cx="311721" cy="68116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22" name="Ellipse 139"/>
            <p:cNvSpPr>
              <a:spLocks noChangeArrowheads="1"/>
            </p:cNvSpPr>
            <p:nvPr/>
          </p:nvSpPr>
          <p:spPr bwMode="auto">
            <a:xfrm>
              <a:off x="2895600" y="1371600"/>
              <a:ext cx="351040" cy="35047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5400000" scaled="1"/>
            </a:gradFill>
            <a:ln w="3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</a:pPr>
              <a:endParaRPr lang="en-US" sz="1400" dirty="0">
                <a:solidFill>
                  <a:srgbClr val="000000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23" name="Ellipse 140"/>
            <p:cNvSpPr>
              <a:spLocks noChangeArrowheads="1"/>
            </p:cNvSpPr>
            <p:nvPr/>
          </p:nvSpPr>
          <p:spPr bwMode="auto">
            <a:xfrm>
              <a:off x="2938561" y="1380079"/>
              <a:ext cx="257203" cy="189935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24" name="Group 50"/>
          <p:cNvGrpSpPr/>
          <p:nvPr/>
        </p:nvGrpSpPr>
        <p:grpSpPr>
          <a:xfrm>
            <a:off x="1066800" y="1371600"/>
            <a:ext cx="3810000" cy="461665"/>
            <a:chOff x="3352800" y="1219200"/>
            <a:chExt cx="3810000" cy="461665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352800" y="1676400"/>
              <a:ext cx="3810000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29000" y="12192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27" name="Group 51"/>
          <p:cNvGrpSpPr/>
          <p:nvPr/>
        </p:nvGrpSpPr>
        <p:grpSpPr>
          <a:xfrm>
            <a:off x="1066800" y="2057400"/>
            <a:ext cx="3810000" cy="461665"/>
            <a:chOff x="3352800" y="1905000"/>
            <a:chExt cx="3810000" cy="46166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352800" y="2362200"/>
              <a:ext cx="3810000" cy="15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429000" y="19050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59"/>
          <p:cNvSpPr>
            <a:spLocks noChangeArrowheads="1"/>
          </p:cNvSpPr>
          <p:nvPr/>
        </p:nvSpPr>
        <p:spPr bwMode="auto">
          <a:xfrm rot="10800000" flipV="1">
            <a:off x="0" y="-327551"/>
            <a:ext cx="9144000" cy="4442351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0">
                <a:srgbClr val="F3F3F3"/>
              </a:gs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Your </a:t>
            </a:r>
            <a:r>
              <a:rPr lang="en-US" smtClean="0"/>
              <a:t>title text here</a:t>
            </a:r>
            <a:endParaRPr lang="en-US" dirty="0"/>
          </a:p>
        </p:txBody>
      </p:sp>
      <p:grpSp>
        <p:nvGrpSpPr>
          <p:cNvPr id="2" name="Group 46"/>
          <p:cNvGrpSpPr/>
          <p:nvPr/>
        </p:nvGrpSpPr>
        <p:grpSpPr>
          <a:xfrm>
            <a:off x="4038600" y="3048000"/>
            <a:ext cx="1022350" cy="1109662"/>
            <a:chOff x="3397250" y="3810000"/>
            <a:chExt cx="1022350" cy="1109662"/>
          </a:xfrm>
        </p:grpSpPr>
        <p:sp>
          <p:nvSpPr>
            <p:cNvPr id="17" name="Ellipse 300"/>
            <p:cNvSpPr/>
            <p:nvPr/>
          </p:nvSpPr>
          <p:spPr bwMode="auto">
            <a:xfrm>
              <a:off x="3444991" y="4721275"/>
              <a:ext cx="907838" cy="198387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000" noProof="1">
                <a:solidFill>
                  <a:srgbClr val="FFFFFF"/>
                </a:solidFill>
                <a:latin typeface="Calibri" pitchFamily="34" charset="0"/>
                <a:ea typeface="ＭＳ Ｐゴシック" pitchFamily="-111" charset="-128"/>
              </a:endParaRPr>
            </a:p>
          </p:txBody>
        </p:sp>
        <p:sp>
          <p:nvSpPr>
            <p:cNvPr id="18" name="Ellipse 301"/>
            <p:cNvSpPr/>
            <p:nvPr/>
          </p:nvSpPr>
          <p:spPr bwMode="auto">
            <a:xfrm>
              <a:off x="3397250" y="3810000"/>
              <a:ext cx="1022350" cy="1021305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50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>
              <a:innerShdw blurRad="269875" dist="114300" dir="5640000">
                <a:srgbClr val="000000">
                  <a:alpha val="13000"/>
                </a:srgbClr>
              </a:innerShdw>
            </a:effectLst>
          </p:spPr>
          <p:txBody>
            <a:bodyPr anchor="ctr"/>
            <a:lstStyle/>
            <a:p>
              <a:pPr marL="342900" indent="-342900" algn="ctr">
                <a:buFont typeface="Calibri" pitchFamily="-111" charset="0"/>
                <a:buAutoNum type="arabicPeriod"/>
                <a:defRPr/>
              </a:pPr>
              <a:endParaRPr lang="en-US" sz="2000" noProof="1">
                <a:solidFill>
                  <a:srgbClr val="FFFFFF"/>
                </a:solidFill>
                <a:latin typeface="Calibri" pitchFamily="34" charset="0"/>
                <a:ea typeface="ＭＳ Ｐゴシック" pitchFamily="-111" charset="-128"/>
              </a:endParaRPr>
            </a:p>
          </p:txBody>
        </p:sp>
        <p:sp>
          <p:nvSpPr>
            <p:cNvPr id="19" name="Ellipse 302"/>
            <p:cNvSpPr>
              <a:spLocks noChangeArrowheads="1"/>
            </p:cNvSpPr>
            <p:nvPr/>
          </p:nvSpPr>
          <p:spPr bwMode="auto">
            <a:xfrm>
              <a:off x="3522662" y="3835400"/>
              <a:ext cx="749300" cy="5524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sz="2000" noProof="1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2590800" y="1524000"/>
            <a:ext cx="3977593" cy="3958121"/>
            <a:chOff x="2583203" y="1449939"/>
            <a:chExt cx="3977593" cy="3958121"/>
          </a:xfrm>
          <a:effectLst>
            <a:outerShdw blurRad="342900" dist="38100" dir="5400000" sx="105000" sy="105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6" name="Circular Arrow 5"/>
            <p:cNvSpPr/>
            <p:nvPr/>
          </p:nvSpPr>
          <p:spPr>
            <a:xfrm>
              <a:off x="2724380" y="1449939"/>
              <a:ext cx="3836416" cy="3836416"/>
            </a:xfrm>
            <a:prstGeom prst="circularArrow">
              <a:avLst>
                <a:gd name="adj1" fmla="val 10360"/>
                <a:gd name="adj2" fmla="val 327528"/>
                <a:gd name="adj3" fmla="val 1442059"/>
                <a:gd name="adj4" fmla="val 16199432"/>
                <a:gd name="adj5" fmla="val 5932"/>
              </a:avLst>
            </a:prstGeom>
            <a:solidFill>
              <a:schemeClr val="accent3">
                <a:lumMod val="75000"/>
              </a:schemeClr>
            </a:solidFill>
            <a:sp3d extrusionH="381000">
              <a:extrusionClr>
                <a:schemeClr val="bg1">
                  <a:lumMod val="75000"/>
                </a:schemeClr>
              </a:extrusion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ircular Arrow 6"/>
            <p:cNvSpPr/>
            <p:nvPr/>
          </p:nvSpPr>
          <p:spPr>
            <a:xfrm>
              <a:off x="2653792" y="1571644"/>
              <a:ext cx="3836416" cy="3836416"/>
            </a:xfrm>
            <a:prstGeom prst="circularArrow">
              <a:avLst>
                <a:gd name="adj1" fmla="val 10659"/>
                <a:gd name="adj2" fmla="val 327528"/>
                <a:gd name="adj3" fmla="val 8463428"/>
                <a:gd name="adj4" fmla="val 1800502"/>
                <a:gd name="adj5" fmla="val 5932"/>
              </a:avLst>
            </a:prstGeom>
            <a:solidFill>
              <a:schemeClr val="accent6">
                <a:lumMod val="75000"/>
              </a:schemeClr>
            </a:solidFill>
            <a:sp3d extrusionH="381000">
              <a:extrusionClr>
                <a:schemeClr val="bg1">
                  <a:lumMod val="75000"/>
                </a:schemeClr>
              </a:extrusion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ircular Arrow 7"/>
            <p:cNvSpPr/>
            <p:nvPr/>
          </p:nvSpPr>
          <p:spPr>
            <a:xfrm>
              <a:off x="2583203" y="1449939"/>
              <a:ext cx="3836416" cy="3836416"/>
            </a:xfrm>
            <a:prstGeom prst="circularArrow">
              <a:avLst>
                <a:gd name="adj1" fmla="val 10748"/>
                <a:gd name="adj2" fmla="val 327528"/>
                <a:gd name="adj3" fmla="val 15829777"/>
                <a:gd name="adj4" fmla="val 9000000"/>
                <a:gd name="adj5" fmla="val 5932"/>
              </a:avLst>
            </a:prstGeom>
            <a:solidFill>
              <a:schemeClr val="bg2">
                <a:lumMod val="50000"/>
              </a:schemeClr>
            </a:solidFill>
            <a:sp3d extrusionH="381000">
              <a:extrusionClr>
                <a:schemeClr val="bg1">
                  <a:lumMod val="75000"/>
                </a:schemeClr>
              </a:extrusion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" name="Group 51"/>
          <p:cNvGrpSpPr/>
          <p:nvPr/>
        </p:nvGrpSpPr>
        <p:grpSpPr>
          <a:xfrm>
            <a:off x="5791200" y="2057400"/>
            <a:ext cx="3124200" cy="914400"/>
            <a:chOff x="5791200" y="2057400"/>
            <a:chExt cx="3124200" cy="914400"/>
          </a:xfrm>
        </p:grpSpPr>
        <p:grpSp>
          <p:nvGrpSpPr>
            <p:cNvPr id="5" name="Group 23"/>
            <p:cNvGrpSpPr/>
            <p:nvPr/>
          </p:nvGrpSpPr>
          <p:grpSpPr>
            <a:xfrm>
              <a:off x="5791200" y="2743200"/>
              <a:ext cx="228600" cy="228600"/>
              <a:chOff x="7315200" y="2560320"/>
              <a:chExt cx="1097280" cy="10972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315200" y="2560320"/>
                <a:ext cx="1097280" cy="10972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25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3" name="Ellipse 302"/>
              <p:cNvSpPr>
                <a:spLocks noChangeArrowheads="1"/>
              </p:cNvSpPr>
              <p:nvPr/>
            </p:nvSpPr>
            <p:spPr bwMode="auto">
              <a:xfrm>
                <a:off x="7422930" y="2621280"/>
                <a:ext cx="914400" cy="73152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charset="0"/>
                  <a:buAutoNum type="arabicPeriod"/>
                </a:pPr>
                <a:endParaRPr lang="en-US" noProof="1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26" name="Straight Connector 25"/>
            <p:cNvCxnSpPr>
              <a:stCxn id="22" idx="0"/>
            </p:cNvCxnSpPr>
            <p:nvPr/>
          </p:nvCxnSpPr>
          <p:spPr>
            <a:xfrm rot="5400000" flipH="1" flipV="1">
              <a:off x="5657850" y="2305050"/>
              <a:ext cx="685800" cy="1905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96000" y="2057400"/>
              <a:ext cx="2819400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096000" y="1143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 and more text here.</a:t>
            </a:r>
            <a:endParaRPr lang="en-US" sz="2400" dirty="0"/>
          </a:p>
        </p:txBody>
      </p:sp>
      <p:grpSp>
        <p:nvGrpSpPr>
          <p:cNvPr id="10" name="Group 50"/>
          <p:cNvGrpSpPr/>
          <p:nvPr/>
        </p:nvGrpSpPr>
        <p:grpSpPr>
          <a:xfrm>
            <a:off x="228602" y="2133600"/>
            <a:ext cx="2971798" cy="914400"/>
            <a:chOff x="228602" y="2133600"/>
            <a:chExt cx="2971798" cy="914400"/>
          </a:xfrm>
        </p:grpSpPr>
        <p:grpSp>
          <p:nvGrpSpPr>
            <p:cNvPr id="11" name="Group 29"/>
            <p:cNvGrpSpPr/>
            <p:nvPr/>
          </p:nvGrpSpPr>
          <p:grpSpPr>
            <a:xfrm>
              <a:off x="2971800" y="2819400"/>
              <a:ext cx="228600" cy="228600"/>
              <a:chOff x="7315200" y="2560320"/>
              <a:chExt cx="1097280" cy="109728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315200" y="2560320"/>
                <a:ext cx="1097280" cy="10972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25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2" name="Ellipse 302"/>
              <p:cNvSpPr>
                <a:spLocks noChangeArrowheads="1"/>
              </p:cNvSpPr>
              <p:nvPr/>
            </p:nvSpPr>
            <p:spPr bwMode="auto">
              <a:xfrm>
                <a:off x="7422930" y="2621280"/>
                <a:ext cx="914400" cy="73152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charset="0"/>
                  <a:buAutoNum type="arabicPeriod"/>
                </a:pPr>
                <a:endParaRPr lang="en-US" noProof="1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 rot="16200000" flipV="1">
              <a:off x="2514600" y="2286000"/>
              <a:ext cx="685800" cy="3810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228602" y="2133600"/>
              <a:ext cx="2438399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228600" y="1219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 and more text here.</a:t>
            </a:r>
            <a:endParaRPr lang="en-US" sz="2400" dirty="0"/>
          </a:p>
        </p:txBody>
      </p:sp>
      <p:grpSp>
        <p:nvGrpSpPr>
          <p:cNvPr id="13" name="Group 52"/>
          <p:cNvGrpSpPr/>
          <p:nvPr/>
        </p:nvGrpSpPr>
        <p:grpSpPr>
          <a:xfrm>
            <a:off x="533400" y="4572000"/>
            <a:ext cx="4191000" cy="1068388"/>
            <a:chOff x="533400" y="4572000"/>
            <a:chExt cx="4191000" cy="1068388"/>
          </a:xfrm>
        </p:grpSpPr>
        <p:cxnSp>
          <p:nvCxnSpPr>
            <p:cNvPr id="46" name="Straight Connector 45"/>
            <p:cNvCxnSpPr>
              <a:stCxn id="45" idx="3"/>
            </p:cNvCxnSpPr>
            <p:nvPr/>
          </p:nvCxnSpPr>
          <p:spPr>
            <a:xfrm rot="5400000">
              <a:off x="3754162" y="4846820"/>
              <a:ext cx="924018" cy="65994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42"/>
            <p:cNvGrpSpPr/>
            <p:nvPr/>
          </p:nvGrpSpPr>
          <p:grpSpPr>
            <a:xfrm>
              <a:off x="4495800" y="4572000"/>
              <a:ext cx="228600" cy="228600"/>
              <a:chOff x="7315200" y="2560320"/>
              <a:chExt cx="1097280" cy="109728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315200" y="2560320"/>
                <a:ext cx="1097280" cy="10972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25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5" name="Ellipse 302"/>
              <p:cNvSpPr>
                <a:spLocks noChangeArrowheads="1"/>
              </p:cNvSpPr>
              <p:nvPr/>
            </p:nvSpPr>
            <p:spPr bwMode="auto">
              <a:xfrm>
                <a:off x="7422930" y="2621280"/>
                <a:ext cx="914400" cy="73152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charset="0"/>
                  <a:buAutoNum type="arabicPeriod"/>
                </a:pPr>
                <a:endParaRPr lang="en-US" noProof="1">
                  <a:solidFill>
                    <a:srgbClr val="FFFFFF"/>
                  </a:solidFill>
                  <a:latin typeface="Calibri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rot="10800000">
              <a:off x="533400" y="5638800"/>
              <a:ext cx="3352802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09600" y="4724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 and more text here.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4131941" y="3276600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4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 cstate="print"/>
          <a:srcRect l="41676" r="35998" b="50417"/>
          <a:stretch>
            <a:fillRect/>
          </a:stretch>
        </p:blipFill>
        <p:spPr bwMode="auto">
          <a:xfrm>
            <a:off x="0" y="3700463"/>
            <a:ext cx="914400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535305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4876800" y="2895600"/>
            <a:ext cx="838200" cy="2817813"/>
          </a:xfrm>
          <a:custGeom>
            <a:avLst/>
            <a:gdLst/>
            <a:ahLst/>
            <a:cxnLst>
              <a:cxn ang="0">
                <a:pos x="249" y="226"/>
              </a:cxn>
              <a:cxn ang="0">
                <a:pos x="243" y="172"/>
              </a:cxn>
              <a:cxn ang="0">
                <a:pos x="238" y="145"/>
              </a:cxn>
              <a:cxn ang="0">
                <a:pos x="218" y="127"/>
              </a:cxn>
              <a:cxn ang="0">
                <a:pos x="171" y="109"/>
              </a:cxn>
              <a:cxn ang="0">
                <a:pos x="154" y="97"/>
              </a:cxn>
              <a:cxn ang="0">
                <a:pos x="146" y="75"/>
              </a:cxn>
              <a:cxn ang="0">
                <a:pos x="151" y="49"/>
              </a:cxn>
              <a:cxn ang="0">
                <a:pos x="94" y="6"/>
              </a:cxn>
              <a:cxn ang="0">
                <a:pos x="72" y="68"/>
              </a:cxn>
              <a:cxn ang="0">
                <a:pos x="84" y="96"/>
              </a:cxn>
              <a:cxn ang="0">
                <a:pos x="89" y="124"/>
              </a:cxn>
              <a:cxn ang="0">
                <a:pos x="63" y="151"/>
              </a:cxn>
              <a:cxn ang="0">
                <a:pos x="44" y="169"/>
              </a:cxn>
              <a:cxn ang="0">
                <a:pos x="38" y="200"/>
              </a:cxn>
              <a:cxn ang="0">
                <a:pos x="35" y="256"/>
              </a:cxn>
              <a:cxn ang="0">
                <a:pos x="31" y="289"/>
              </a:cxn>
              <a:cxn ang="0">
                <a:pos x="23" y="316"/>
              </a:cxn>
              <a:cxn ang="0">
                <a:pos x="24" y="344"/>
              </a:cxn>
              <a:cxn ang="0">
                <a:pos x="12" y="370"/>
              </a:cxn>
              <a:cxn ang="0">
                <a:pos x="0" y="415"/>
              </a:cxn>
              <a:cxn ang="0">
                <a:pos x="23" y="413"/>
              </a:cxn>
              <a:cxn ang="0">
                <a:pos x="31" y="463"/>
              </a:cxn>
              <a:cxn ang="0">
                <a:pos x="50" y="612"/>
              </a:cxn>
              <a:cxn ang="0">
                <a:pos x="69" y="686"/>
              </a:cxn>
              <a:cxn ang="0">
                <a:pos x="83" y="753"/>
              </a:cxn>
              <a:cxn ang="0">
                <a:pos x="90" y="777"/>
              </a:cxn>
              <a:cxn ang="0">
                <a:pos x="86" y="785"/>
              </a:cxn>
              <a:cxn ang="0">
                <a:pos x="64" y="791"/>
              </a:cxn>
              <a:cxn ang="0">
                <a:pos x="42" y="803"/>
              </a:cxn>
              <a:cxn ang="0">
                <a:pos x="42" y="810"/>
              </a:cxn>
              <a:cxn ang="0">
                <a:pos x="78" y="817"/>
              </a:cxn>
              <a:cxn ang="0">
                <a:pos x="121" y="804"/>
              </a:cxn>
              <a:cxn ang="0">
                <a:pos x="141" y="810"/>
              </a:cxn>
              <a:cxn ang="0">
                <a:pos x="171" y="804"/>
              </a:cxn>
              <a:cxn ang="0">
                <a:pos x="171" y="813"/>
              </a:cxn>
              <a:cxn ang="0">
                <a:pos x="161" y="826"/>
              </a:cxn>
              <a:cxn ang="0">
                <a:pos x="152" y="838"/>
              </a:cxn>
              <a:cxn ang="0">
                <a:pos x="176" y="849"/>
              </a:cxn>
              <a:cxn ang="0">
                <a:pos x="226" y="836"/>
              </a:cxn>
              <a:cxn ang="0">
                <a:pos x="228" y="810"/>
              </a:cxn>
              <a:cxn ang="0">
                <a:pos x="231" y="792"/>
              </a:cxn>
              <a:cxn ang="0">
                <a:pos x="221" y="748"/>
              </a:cxn>
              <a:cxn ang="0">
                <a:pos x="221" y="680"/>
              </a:cxn>
              <a:cxn ang="0">
                <a:pos x="210" y="593"/>
              </a:cxn>
              <a:cxn ang="0">
                <a:pos x="205" y="474"/>
              </a:cxn>
              <a:cxn ang="0">
                <a:pos x="202" y="415"/>
              </a:cxn>
              <a:cxn ang="0">
                <a:pos x="218" y="397"/>
              </a:cxn>
              <a:cxn ang="0">
                <a:pos x="231" y="379"/>
              </a:cxn>
              <a:cxn ang="0">
                <a:pos x="235" y="362"/>
              </a:cxn>
              <a:cxn ang="0">
                <a:pos x="250" y="312"/>
              </a:cxn>
              <a:cxn ang="0">
                <a:pos x="150" y="695"/>
              </a:cxn>
              <a:cxn ang="0">
                <a:pos x="141" y="608"/>
              </a:cxn>
              <a:cxn ang="0">
                <a:pos x="145" y="596"/>
              </a:cxn>
              <a:cxn ang="0">
                <a:pos x="152" y="647"/>
              </a:cxn>
              <a:cxn ang="0">
                <a:pos x="159" y="722"/>
              </a:cxn>
              <a:cxn ang="0">
                <a:pos x="157" y="744"/>
              </a:cxn>
              <a:cxn ang="0">
                <a:pos x="160" y="746"/>
              </a:cxn>
              <a:cxn ang="0">
                <a:pos x="170" y="798"/>
              </a:cxn>
              <a:cxn ang="0">
                <a:pos x="167" y="783"/>
              </a:cxn>
            </a:cxnLst>
            <a:rect l="0" t="0" r="r" b="b"/>
            <a:pathLst>
              <a:path w="258" h="850">
                <a:moveTo>
                  <a:pt x="258" y="276"/>
                </a:moveTo>
                <a:cubicBezTo>
                  <a:pt x="258" y="274"/>
                  <a:pt x="257" y="270"/>
                  <a:pt x="257" y="266"/>
                </a:cubicBezTo>
                <a:cubicBezTo>
                  <a:pt x="257" y="262"/>
                  <a:pt x="256" y="259"/>
                  <a:pt x="256" y="256"/>
                </a:cubicBezTo>
                <a:cubicBezTo>
                  <a:pt x="255" y="254"/>
                  <a:pt x="253" y="246"/>
                  <a:pt x="253" y="244"/>
                </a:cubicBezTo>
                <a:cubicBezTo>
                  <a:pt x="252" y="242"/>
                  <a:pt x="252" y="239"/>
                  <a:pt x="251" y="237"/>
                </a:cubicBezTo>
                <a:cubicBezTo>
                  <a:pt x="250" y="234"/>
                  <a:pt x="249" y="227"/>
                  <a:pt x="249" y="226"/>
                </a:cubicBezTo>
                <a:cubicBezTo>
                  <a:pt x="249" y="225"/>
                  <a:pt x="250" y="222"/>
                  <a:pt x="250" y="221"/>
                </a:cubicBezTo>
                <a:cubicBezTo>
                  <a:pt x="250" y="219"/>
                  <a:pt x="250" y="214"/>
                  <a:pt x="250" y="210"/>
                </a:cubicBezTo>
                <a:cubicBezTo>
                  <a:pt x="250" y="206"/>
                  <a:pt x="250" y="204"/>
                  <a:pt x="249" y="200"/>
                </a:cubicBezTo>
                <a:cubicBezTo>
                  <a:pt x="249" y="196"/>
                  <a:pt x="247" y="188"/>
                  <a:pt x="246" y="186"/>
                </a:cubicBezTo>
                <a:cubicBezTo>
                  <a:pt x="246" y="183"/>
                  <a:pt x="245" y="181"/>
                  <a:pt x="244" y="179"/>
                </a:cubicBezTo>
                <a:cubicBezTo>
                  <a:pt x="244" y="177"/>
                  <a:pt x="243" y="173"/>
                  <a:pt x="243" y="172"/>
                </a:cubicBezTo>
                <a:cubicBezTo>
                  <a:pt x="243" y="171"/>
                  <a:pt x="243" y="168"/>
                  <a:pt x="243" y="167"/>
                </a:cubicBezTo>
                <a:cubicBezTo>
                  <a:pt x="242" y="166"/>
                  <a:pt x="242" y="164"/>
                  <a:pt x="242" y="164"/>
                </a:cubicBezTo>
                <a:cubicBezTo>
                  <a:pt x="242" y="163"/>
                  <a:pt x="242" y="161"/>
                  <a:pt x="241" y="159"/>
                </a:cubicBezTo>
                <a:cubicBezTo>
                  <a:pt x="241" y="158"/>
                  <a:pt x="241" y="158"/>
                  <a:pt x="241" y="157"/>
                </a:cubicBezTo>
                <a:cubicBezTo>
                  <a:pt x="241" y="156"/>
                  <a:pt x="240" y="153"/>
                  <a:pt x="240" y="151"/>
                </a:cubicBezTo>
                <a:cubicBezTo>
                  <a:pt x="239" y="148"/>
                  <a:pt x="238" y="146"/>
                  <a:pt x="238" y="145"/>
                </a:cubicBezTo>
                <a:cubicBezTo>
                  <a:pt x="238" y="144"/>
                  <a:pt x="237" y="142"/>
                  <a:pt x="237" y="140"/>
                </a:cubicBezTo>
                <a:cubicBezTo>
                  <a:pt x="236" y="139"/>
                  <a:pt x="235" y="138"/>
                  <a:pt x="234" y="136"/>
                </a:cubicBezTo>
                <a:cubicBezTo>
                  <a:pt x="233" y="135"/>
                  <a:pt x="230" y="133"/>
                  <a:pt x="230" y="132"/>
                </a:cubicBezTo>
                <a:cubicBezTo>
                  <a:pt x="229" y="132"/>
                  <a:pt x="227" y="130"/>
                  <a:pt x="226" y="130"/>
                </a:cubicBezTo>
                <a:cubicBezTo>
                  <a:pt x="225" y="130"/>
                  <a:pt x="225" y="130"/>
                  <a:pt x="224" y="129"/>
                </a:cubicBezTo>
                <a:cubicBezTo>
                  <a:pt x="223" y="128"/>
                  <a:pt x="219" y="127"/>
                  <a:pt x="218" y="127"/>
                </a:cubicBezTo>
                <a:cubicBezTo>
                  <a:pt x="216" y="127"/>
                  <a:pt x="215" y="126"/>
                  <a:pt x="213" y="125"/>
                </a:cubicBezTo>
                <a:cubicBezTo>
                  <a:pt x="212" y="124"/>
                  <a:pt x="203" y="122"/>
                  <a:pt x="199" y="120"/>
                </a:cubicBezTo>
                <a:cubicBezTo>
                  <a:pt x="195" y="118"/>
                  <a:pt x="187" y="115"/>
                  <a:pt x="185" y="114"/>
                </a:cubicBezTo>
                <a:cubicBezTo>
                  <a:pt x="182" y="112"/>
                  <a:pt x="177" y="111"/>
                  <a:pt x="176" y="111"/>
                </a:cubicBezTo>
                <a:cubicBezTo>
                  <a:pt x="174" y="110"/>
                  <a:pt x="172" y="110"/>
                  <a:pt x="172" y="110"/>
                </a:cubicBezTo>
                <a:cubicBezTo>
                  <a:pt x="171" y="110"/>
                  <a:pt x="171" y="109"/>
                  <a:pt x="171" y="109"/>
                </a:cubicBezTo>
                <a:cubicBezTo>
                  <a:pt x="171" y="108"/>
                  <a:pt x="170" y="108"/>
                  <a:pt x="169" y="108"/>
                </a:cubicBezTo>
                <a:cubicBezTo>
                  <a:pt x="169" y="108"/>
                  <a:pt x="168" y="108"/>
                  <a:pt x="167" y="107"/>
                </a:cubicBezTo>
                <a:cubicBezTo>
                  <a:pt x="166" y="107"/>
                  <a:pt x="165" y="105"/>
                  <a:pt x="164" y="104"/>
                </a:cubicBezTo>
                <a:cubicBezTo>
                  <a:pt x="162" y="102"/>
                  <a:pt x="160" y="100"/>
                  <a:pt x="160" y="99"/>
                </a:cubicBezTo>
                <a:cubicBezTo>
                  <a:pt x="159" y="98"/>
                  <a:pt x="159" y="97"/>
                  <a:pt x="158" y="97"/>
                </a:cubicBezTo>
                <a:cubicBezTo>
                  <a:pt x="156" y="97"/>
                  <a:pt x="155" y="97"/>
                  <a:pt x="154" y="97"/>
                </a:cubicBezTo>
                <a:cubicBezTo>
                  <a:pt x="154" y="97"/>
                  <a:pt x="153" y="97"/>
                  <a:pt x="153" y="96"/>
                </a:cubicBezTo>
                <a:cubicBezTo>
                  <a:pt x="152" y="95"/>
                  <a:pt x="151" y="93"/>
                  <a:pt x="150" y="91"/>
                </a:cubicBezTo>
                <a:cubicBezTo>
                  <a:pt x="149" y="89"/>
                  <a:pt x="149" y="90"/>
                  <a:pt x="149" y="89"/>
                </a:cubicBezTo>
                <a:cubicBezTo>
                  <a:pt x="148" y="88"/>
                  <a:pt x="147" y="87"/>
                  <a:pt x="147" y="87"/>
                </a:cubicBezTo>
                <a:cubicBezTo>
                  <a:pt x="146" y="87"/>
                  <a:pt x="146" y="87"/>
                  <a:pt x="146" y="85"/>
                </a:cubicBezTo>
                <a:cubicBezTo>
                  <a:pt x="146" y="84"/>
                  <a:pt x="146" y="76"/>
                  <a:pt x="146" y="75"/>
                </a:cubicBezTo>
                <a:cubicBezTo>
                  <a:pt x="146" y="74"/>
                  <a:pt x="146" y="74"/>
                  <a:pt x="146" y="73"/>
                </a:cubicBezTo>
                <a:cubicBezTo>
                  <a:pt x="147" y="73"/>
                  <a:pt x="147" y="73"/>
                  <a:pt x="148" y="72"/>
                </a:cubicBezTo>
                <a:cubicBezTo>
                  <a:pt x="149" y="70"/>
                  <a:pt x="150" y="68"/>
                  <a:pt x="150" y="67"/>
                </a:cubicBezTo>
                <a:cubicBezTo>
                  <a:pt x="151" y="66"/>
                  <a:pt x="152" y="64"/>
                  <a:pt x="152" y="62"/>
                </a:cubicBezTo>
                <a:cubicBezTo>
                  <a:pt x="152" y="60"/>
                  <a:pt x="153" y="56"/>
                  <a:pt x="153" y="54"/>
                </a:cubicBezTo>
                <a:cubicBezTo>
                  <a:pt x="153" y="52"/>
                  <a:pt x="152" y="50"/>
                  <a:pt x="151" y="49"/>
                </a:cubicBezTo>
                <a:cubicBezTo>
                  <a:pt x="151" y="48"/>
                  <a:pt x="151" y="47"/>
                  <a:pt x="150" y="46"/>
                </a:cubicBezTo>
                <a:cubicBezTo>
                  <a:pt x="150" y="45"/>
                  <a:pt x="148" y="45"/>
                  <a:pt x="147" y="45"/>
                </a:cubicBezTo>
                <a:cubicBezTo>
                  <a:pt x="147" y="45"/>
                  <a:pt x="147" y="45"/>
                  <a:pt x="147" y="43"/>
                </a:cubicBezTo>
                <a:cubicBezTo>
                  <a:pt x="147" y="41"/>
                  <a:pt x="146" y="33"/>
                  <a:pt x="144" y="30"/>
                </a:cubicBezTo>
                <a:cubicBezTo>
                  <a:pt x="139" y="16"/>
                  <a:pt x="130" y="9"/>
                  <a:pt x="121" y="4"/>
                </a:cubicBezTo>
                <a:cubicBezTo>
                  <a:pt x="112" y="0"/>
                  <a:pt x="99" y="4"/>
                  <a:pt x="94" y="6"/>
                </a:cubicBezTo>
                <a:cubicBezTo>
                  <a:pt x="89" y="9"/>
                  <a:pt x="76" y="15"/>
                  <a:pt x="72" y="24"/>
                </a:cubicBezTo>
                <a:cubicBezTo>
                  <a:pt x="68" y="34"/>
                  <a:pt x="72" y="49"/>
                  <a:pt x="73" y="51"/>
                </a:cubicBezTo>
                <a:cubicBezTo>
                  <a:pt x="73" y="54"/>
                  <a:pt x="73" y="54"/>
                  <a:pt x="72" y="54"/>
                </a:cubicBezTo>
                <a:cubicBezTo>
                  <a:pt x="71" y="54"/>
                  <a:pt x="71" y="55"/>
                  <a:pt x="71" y="56"/>
                </a:cubicBezTo>
                <a:cubicBezTo>
                  <a:pt x="71" y="57"/>
                  <a:pt x="71" y="59"/>
                  <a:pt x="71" y="61"/>
                </a:cubicBezTo>
                <a:cubicBezTo>
                  <a:pt x="71" y="62"/>
                  <a:pt x="72" y="66"/>
                  <a:pt x="72" y="68"/>
                </a:cubicBezTo>
                <a:cubicBezTo>
                  <a:pt x="73" y="69"/>
                  <a:pt x="73" y="73"/>
                  <a:pt x="74" y="74"/>
                </a:cubicBezTo>
                <a:cubicBezTo>
                  <a:pt x="75" y="75"/>
                  <a:pt x="75" y="76"/>
                  <a:pt x="76" y="78"/>
                </a:cubicBezTo>
                <a:cubicBezTo>
                  <a:pt x="77" y="80"/>
                  <a:pt x="78" y="80"/>
                  <a:pt x="78" y="81"/>
                </a:cubicBezTo>
                <a:cubicBezTo>
                  <a:pt x="79" y="81"/>
                  <a:pt x="79" y="82"/>
                  <a:pt x="79" y="82"/>
                </a:cubicBezTo>
                <a:cubicBezTo>
                  <a:pt x="80" y="83"/>
                  <a:pt x="80" y="87"/>
                  <a:pt x="81" y="89"/>
                </a:cubicBezTo>
                <a:cubicBezTo>
                  <a:pt x="82" y="92"/>
                  <a:pt x="83" y="94"/>
                  <a:pt x="84" y="96"/>
                </a:cubicBezTo>
                <a:cubicBezTo>
                  <a:pt x="85" y="98"/>
                  <a:pt x="88" y="100"/>
                  <a:pt x="89" y="102"/>
                </a:cubicBezTo>
                <a:cubicBezTo>
                  <a:pt x="90" y="103"/>
                  <a:pt x="90" y="103"/>
                  <a:pt x="91" y="104"/>
                </a:cubicBezTo>
                <a:cubicBezTo>
                  <a:pt x="91" y="105"/>
                  <a:pt x="92" y="110"/>
                  <a:pt x="93" y="111"/>
                </a:cubicBezTo>
                <a:cubicBezTo>
                  <a:pt x="93" y="112"/>
                  <a:pt x="93" y="112"/>
                  <a:pt x="92" y="113"/>
                </a:cubicBezTo>
                <a:cubicBezTo>
                  <a:pt x="92" y="114"/>
                  <a:pt x="91" y="115"/>
                  <a:pt x="91" y="117"/>
                </a:cubicBezTo>
                <a:cubicBezTo>
                  <a:pt x="90" y="119"/>
                  <a:pt x="89" y="123"/>
                  <a:pt x="89" y="124"/>
                </a:cubicBezTo>
                <a:cubicBezTo>
                  <a:pt x="89" y="125"/>
                  <a:pt x="88" y="127"/>
                  <a:pt x="88" y="127"/>
                </a:cubicBezTo>
                <a:cubicBezTo>
                  <a:pt x="87" y="128"/>
                  <a:pt x="87" y="128"/>
                  <a:pt x="87" y="129"/>
                </a:cubicBezTo>
                <a:cubicBezTo>
                  <a:pt x="86" y="129"/>
                  <a:pt x="86" y="129"/>
                  <a:pt x="85" y="130"/>
                </a:cubicBezTo>
                <a:cubicBezTo>
                  <a:pt x="84" y="131"/>
                  <a:pt x="81" y="134"/>
                  <a:pt x="80" y="135"/>
                </a:cubicBezTo>
                <a:cubicBezTo>
                  <a:pt x="79" y="136"/>
                  <a:pt x="72" y="142"/>
                  <a:pt x="71" y="143"/>
                </a:cubicBezTo>
                <a:cubicBezTo>
                  <a:pt x="70" y="144"/>
                  <a:pt x="64" y="150"/>
                  <a:pt x="63" y="151"/>
                </a:cubicBezTo>
                <a:cubicBezTo>
                  <a:pt x="61" y="153"/>
                  <a:pt x="56" y="157"/>
                  <a:pt x="56" y="158"/>
                </a:cubicBezTo>
                <a:cubicBezTo>
                  <a:pt x="55" y="159"/>
                  <a:pt x="53" y="160"/>
                  <a:pt x="52" y="160"/>
                </a:cubicBezTo>
                <a:cubicBezTo>
                  <a:pt x="51" y="160"/>
                  <a:pt x="51" y="161"/>
                  <a:pt x="50" y="161"/>
                </a:cubicBezTo>
                <a:cubicBezTo>
                  <a:pt x="50" y="162"/>
                  <a:pt x="48" y="163"/>
                  <a:pt x="47" y="164"/>
                </a:cubicBezTo>
                <a:cubicBezTo>
                  <a:pt x="46" y="165"/>
                  <a:pt x="46" y="166"/>
                  <a:pt x="45" y="167"/>
                </a:cubicBezTo>
                <a:cubicBezTo>
                  <a:pt x="45" y="167"/>
                  <a:pt x="45" y="168"/>
                  <a:pt x="44" y="169"/>
                </a:cubicBezTo>
                <a:cubicBezTo>
                  <a:pt x="44" y="170"/>
                  <a:pt x="44" y="170"/>
                  <a:pt x="43" y="171"/>
                </a:cubicBezTo>
                <a:cubicBezTo>
                  <a:pt x="42" y="172"/>
                  <a:pt x="42" y="174"/>
                  <a:pt x="41" y="175"/>
                </a:cubicBezTo>
                <a:cubicBezTo>
                  <a:pt x="41" y="176"/>
                  <a:pt x="41" y="177"/>
                  <a:pt x="40" y="178"/>
                </a:cubicBezTo>
                <a:cubicBezTo>
                  <a:pt x="39" y="180"/>
                  <a:pt x="39" y="183"/>
                  <a:pt x="39" y="185"/>
                </a:cubicBezTo>
                <a:cubicBezTo>
                  <a:pt x="39" y="188"/>
                  <a:pt x="38" y="192"/>
                  <a:pt x="38" y="194"/>
                </a:cubicBezTo>
                <a:cubicBezTo>
                  <a:pt x="38" y="196"/>
                  <a:pt x="38" y="199"/>
                  <a:pt x="38" y="200"/>
                </a:cubicBezTo>
                <a:cubicBezTo>
                  <a:pt x="38" y="202"/>
                  <a:pt x="38" y="204"/>
                  <a:pt x="38" y="206"/>
                </a:cubicBezTo>
                <a:cubicBezTo>
                  <a:pt x="38" y="207"/>
                  <a:pt x="37" y="213"/>
                  <a:pt x="37" y="215"/>
                </a:cubicBezTo>
                <a:cubicBezTo>
                  <a:pt x="37" y="218"/>
                  <a:pt x="36" y="223"/>
                  <a:pt x="36" y="226"/>
                </a:cubicBezTo>
                <a:cubicBezTo>
                  <a:pt x="35" y="228"/>
                  <a:pt x="36" y="231"/>
                  <a:pt x="36" y="234"/>
                </a:cubicBezTo>
                <a:cubicBezTo>
                  <a:pt x="36" y="236"/>
                  <a:pt x="36" y="240"/>
                  <a:pt x="35" y="245"/>
                </a:cubicBezTo>
                <a:cubicBezTo>
                  <a:pt x="35" y="250"/>
                  <a:pt x="35" y="254"/>
                  <a:pt x="35" y="256"/>
                </a:cubicBezTo>
                <a:cubicBezTo>
                  <a:pt x="35" y="258"/>
                  <a:pt x="35" y="262"/>
                  <a:pt x="34" y="264"/>
                </a:cubicBezTo>
                <a:cubicBezTo>
                  <a:pt x="34" y="266"/>
                  <a:pt x="33" y="269"/>
                  <a:pt x="33" y="270"/>
                </a:cubicBezTo>
                <a:cubicBezTo>
                  <a:pt x="33" y="271"/>
                  <a:pt x="32" y="274"/>
                  <a:pt x="32" y="276"/>
                </a:cubicBezTo>
                <a:cubicBezTo>
                  <a:pt x="32" y="278"/>
                  <a:pt x="32" y="281"/>
                  <a:pt x="32" y="282"/>
                </a:cubicBezTo>
                <a:cubicBezTo>
                  <a:pt x="32" y="283"/>
                  <a:pt x="32" y="286"/>
                  <a:pt x="32" y="287"/>
                </a:cubicBezTo>
                <a:cubicBezTo>
                  <a:pt x="32" y="288"/>
                  <a:pt x="32" y="288"/>
                  <a:pt x="31" y="289"/>
                </a:cubicBezTo>
                <a:cubicBezTo>
                  <a:pt x="29" y="291"/>
                  <a:pt x="28" y="293"/>
                  <a:pt x="27" y="294"/>
                </a:cubicBezTo>
                <a:cubicBezTo>
                  <a:pt x="27" y="295"/>
                  <a:pt x="26" y="298"/>
                  <a:pt x="26" y="299"/>
                </a:cubicBezTo>
                <a:cubicBezTo>
                  <a:pt x="26" y="301"/>
                  <a:pt x="27" y="304"/>
                  <a:pt x="27" y="305"/>
                </a:cubicBezTo>
                <a:cubicBezTo>
                  <a:pt x="28" y="306"/>
                  <a:pt x="27" y="307"/>
                  <a:pt x="27" y="308"/>
                </a:cubicBezTo>
                <a:cubicBezTo>
                  <a:pt x="26" y="310"/>
                  <a:pt x="25" y="312"/>
                  <a:pt x="24" y="312"/>
                </a:cubicBezTo>
                <a:cubicBezTo>
                  <a:pt x="24" y="313"/>
                  <a:pt x="23" y="315"/>
                  <a:pt x="23" y="316"/>
                </a:cubicBezTo>
                <a:cubicBezTo>
                  <a:pt x="22" y="317"/>
                  <a:pt x="22" y="320"/>
                  <a:pt x="23" y="321"/>
                </a:cubicBezTo>
                <a:cubicBezTo>
                  <a:pt x="23" y="322"/>
                  <a:pt x="24" y="327"/>
                  <a:pt x="24" y="329"/>
                </a:cubicBezTo>
                <a:cubicBezTo>
                  <a:pt x="25" y="331"/>
                  <a:pt x="27" y="335"/>
                  <a:pt x="27" y="336"/>
                </a:cubicBezTo>
                <a:cubicBezTo>
                  <a:pt x="27" y="336"/>
                  <a:pt x="27" y="336"/>
                  <a:pt x="27" y="337"/>
                </a:cubicBezTo>
                <a:cubicBezTo>
                  <a:pt x="27" y="337"/>
                  <a:pt x="27" y="338"/>
                  <a:pt x="26" y="339"/>
                </a:cubicBezTo>
                <a:cubicBezTo>
                  <a:pt x="25" y="340"/>
                  <a:pt x="24" y="343"/>
                  <a:pt x="24" y="344"/>
                </a:cubicBezTo>
                <a:cubicBezTo>
                  <a:pt x="24" y="345"/>
                  <a:pt x="24" y="348"/>
                  <a:pt x="25" y="348"/>
                </a:cubicBezTo>
                <a:cubicBezTo>
                  <a:pt x="25" y="349"/>
                  <a:pt x="25" y="349"/>
                  <a:pt x="25" y="350"/>
                </a:cubicBezTo>
                <a:cubicBezTo>
                  <a:pt x="24" y="350"/>
                  <a:pt x="24" y="351"/>
                  <a:pt x="24" y="352"/>
                </a:cubicBezTo>
                <a:cubicBezTo>
                  <a:pt x="24" y="352"/>
                  <a:pt x="23" y="353"/>
                  <a:pt x="22" y="354"/>
                </a:cubicBezTo>
                <a:cubicBezTo>
                  <a:pt x="21" y="356"/>
                  <a:pt x="18" y="360"/>
                  <a:pt x="18" y="361"/>
                </a:cubicBezTo>
                <a:cubicBezTo>
                  <a:pt x="17" y="363"/>
                  <a:pt x="14" y="367"/>
                  <a:pt x="12" y="370"/>
                </a:cubicBezTo>
                <a:cubicBezTo>
                  <a:pt x="9" y="374"/>
                  <a:pt x="6" y="380"/>
                  <a:pt x="6" y="382"/>
                </a:cubicBezTo>
                <a:cubicBezTo>
                  <a:pt x="5" y="383"/>
                  <a:pt x="2" y="392"/>
                  <a:pt x="1" y="394"/>
                </a:cubicBezTo>
                <a:cubicBezTo>
                  <a:pt x="1" y="396"/>
                  <a:pt x="0" y="399"/>
                  <a:pt x="0" y="401"/>
                </a:cubicBezTo>
                <a:cubicBezTo>
                  <a:pt x="0" y="403"/>
                  <a:pt x="0" y="409"/>
                  <a:pt x="1" y="410"/>
                </a:cubicBezTo>
                <a:cubicBezTo>
                  <a:pt x="1" y="411"/>
                  <a:pt x="0" y="412"/>
                  <a:pt x="0" y="413"/>
                </a:cubicBezTo>
                <a:cubicBezTo>
                  <a:pt x="0" y="414"/>
                  <a:pt x="0" y="415"/>
                  <a:pt x="0" y="415"/>
                </a:cubicBezTo>
                <a:cubicBezTo>
                  <a:pt x="0" y="416"/>
                  <a:pt x="1" y="417"/>
                  <a:pt x="2" y="418"/>
                </a:cubicBezTo>
                <a:cubicBezTo>
                  <a:pt x="3" y="419"/>
                  <a:pt x="5" y="420"/>
                  <a:pt x="5" y="420"/>
                </a:cubicBezTo>
                <a:cubicBezTo>
                  <a:pt x="5" y="420"/>
                  <a:pt x="5" y="420"/>
                  <a:pt x="8" y="420"/>
                </a:cubicBezTo>
                <a:cubicBezTo>
                  <a:pt x="11" y="420"/>
                  <a:pt x="16" y="419"/>
                  <a:pt x="17" y="418"/>
                </a:cubicBezTo>
                <a:cubicBezTo>
                  <a:pt x="19" y="417"/>
                  <a:pt x="22" y="414"/>
                  <a:pt x="22" y="413"/>
                </a:cubicBezTo>
                <a:cubicBezTo>
                  <a:pt x="23" y="412"/>
                  <a:pt x="23" y="413"/>
                  <a:pt x="23" y="413"/>
                </a:cubicBezTo>
                <a:cubicBezTo>
                  <a:pt x="23" y="414"/>
                  <a:pt x="24" y="416"/>
                  <a:pt x="24" y="418"/>
                </a:cubicBezTo>
                <a:cubicBezTo>
                  <a:pt x="24" y="419"/>
                  <a:pt x="24" y="423"/>
                  <a:pt x="24" y="425"/>
                </a:cubicBezTo>
                <a:cubicBezTo>
                  <a:pt x="24" y="426"/>
                  <a:pt x="24" y="427"/>
                  <a:pt x="24" y="429"/>
                </a:cubicBezTo>
                <a:cubicBezTo>
                  <a:pt x="25" y="430"/>
                  <a:pt x="25" y="431"/>
                  <a:pt x="26" y="433"/>
                </a:cubicBezTo>
                <a:cubicBezTo>
                  <a:pt x="26" y="435"/>
                  <a:pt x="27" y="439"/>
                  <a:pt x="28" y="444"/>
                </a:cubicBezTo>
                <a:cubicBezTo>
                  <a:pt x="29" y="451"/>
                  <a:pt x="30" y="458"/>
                  <a:pt x="31" y="463"/>
                </a:cubicBezTo>
                <a:cubicBezTo>
                  <a:pt x="31" y="468"/>
                  <a:pt x="32" y="479"/>
                  <a:pt x="32" y="483"/>
                </a:cubicBezTo>
                <a:cubicBezTo>
                  <a:pt x="33" y="487"/>
                  <a:pt x="36" y="511"/>
                  <a:pt x="36" y="513"/>
                </a:cubicBezTo>
                <a:cubicBezTo>
                  <a:pt x="36" y="516"/>
                  <a:pt x="37" y="526"/>
                  <a:pt x="38" y="531"/>
                </a:cubicBezTo>
                <a:cubicBezTo>
                  <a:pt x="38" y="535"/>
                  <a:pt x="41" y="557"/>
                  <a:pt x="42" y="562"/>
                </a:cubicBezTo>
                <a:cubicBezTo>
                  <a:pt x="43" y="567"/>
                  <a:pt x="46" y="587"/>
                  <a:pt x="46" y="593"/>
                </a:cubicBezTo>
                <a:cubicBezTo>
                  <a:pt x="47" y="599"/>
                  <a:pt x="49" y="608"/>
                  <a:pt x="50" y="612"/>
                </a:cubicBezTo>
                <a:cubicBezTo>
                  <a:pt x="50" y="616"/>
                  <a:pt x="53" y="628"/>
                  <a:pt x="53" y="631"/>
                </a:cubicBezTo>
                <a:cubicBezTo>
                  <a:pt x="54" y="633"/>
                  <a:pt x="56" y="643"/>
                  <a:pt x="57" y="645"/>
                </a:cubicBezTo>
                <a:cubicBezTo>
                  <a:pt x="57" y="648"/>
                  <a:pt x="60" y="656"/>
                  <a:pt x="60" y="658"/>
                </a:cubicBezTo>
                <a:cubicBezTo>
                  <a:pt x="61" y="661"/>
                  <a:pt x="64" y="668"/>
                  <a:pt x="64" y="671"/>
                </a:cubicBezTo>
                <a:cubicBezTo>
                  <a:pt x="65" y="673"/>
                  <a:pt x="68" y="680"/>
                  <a:pt x="68" y="681"/>
                </a:cubicBezTo>
                <a:cubicBezTo>
                  <a:pt x="68" y="682"/>
                  <a:pt x="68" y="684"/>
                  <a:pt x="69" y="686"/>
                </a:cubicBezTo>
                <a:cubicBezTo>
                  <a:pt x="69" y="688"/>
                  <a:pt x="70" y="698"/>
                  <a:pt x="70" y="700"/>
                </a:cubicBezTo>
                <a:cubicBezTo>
                  <a:pt x="70" y="702"/>
                  <a:pt x="71" y="713"/>
                  <a:pt x="71" y="715"/>
                </a:cubicBezTo>
                <a:cubicBezTo>
                  <a:pt x="72" y="717"/>
                  <a:pt x="73" y="724"/>
                  <a:pt x="73" y="726"/>
                </a:cubicBezTo>
                <a:cubicBezTo>
                  <a:pt x="74" y="728"/>
                  <a:pt x="75" y="735"/>
                  <a:pt x="76" y="737"/>
                </a:cubicBezTo>
                <a:cubicBezTo>
                  <a:pt x="76" y="739"/>
                  <a:pt x="79" y="745"/>
                  <a:pt x="80" y="747"/>
                </a:cubicBezTo>
                <a:cubicBezTo>
                  <a:pt x="81" y="749"/>
                  <a:pt x="82" y="751"/>
                  <a:pt x="83" y="753"/>
                </a:cubicBezTo>
                <a:cubicBezTo>
                  <a:pt x="85" y="754"/>
                  <a:pt x="86" y="756"/>
                  <a:pt x="87" y="758"/>
                </a:cubicBezTo>
                <a:cubicBezTo>
                  <a:pt x="88" y="759"/>
                  <a:pt x="88" y="760"/>
                  <a:pt x="88" y="761"/>
                </a:cubicBezTo>
                <a:cubicBezTo>
                  <a:pt x="88" y="762"/>
                  <a:pt x="88" y="764"/>
                  <a:pt x="88" y="764"/>
                </a:cubicBezTo>
                <a:cubicBezTo>
                  <a:pt x="88" y="765"/>
                  <a:pt x="88" y="765"/>
                  <a:pt x="88" y="765"/>
                </a:cubicBezTo>
                <a:cubicBezTo>
                  <a:pt x="88" y="765"/>
                  <a:pt x="88" y="767"/>
                  <a:pt x="89" y="769"/>
                </a:cubicBezTo>
                <a:cubicBezTo>
                  <a:pt x="89" y="771"/>
                  <a:pt x="90" y="776"/>
                  <a:pt x="90" y="777"/>
                </a:cubicBezTo>
                <a:cubicBezTo>
                  <a:pt x="91" y="778"/>
                  <a:pt x="91" y="779"/>
                  <a:pt x="91" y="779"/>
                </a:cubicBezTo>
                <a:cubicBezTo>
                  <a:pt x="91" y="779"/>
                  <a:pt x="92" y="780"/>
                  <a:pt x="91" y="780"/>
                </a:cubicBezTo>
                <a:cubicBezTo>
                  <a:pt x="91" y="780"/>
                  <a:pt x="90" y="781"/>
                  <a:pt x="90" y="781"/>
                </a:cubicBezTo>
                <a:cubicBezTo>
                  <a:pt x="89" y="781"/>
                  <a:pt x="87" y="783"/>
                  <a:pt x="87" y="783"/>
                </a:cubicBezTo>
                <a:cubicBezTo>
                  <a:pt x="86" y="783"/>
                  <a:pt x="86" y="784"/>
                  <a:pt x="86" y="784"/>
                </a:cubicBezTo>
                <a:cubicBezTo>
                  <a:pt x="87" y="784"/>
                  <a:pt x="86" y="785"/>
                  <a:pt x="86" y="785"/>
                </a:cubicBezTo>
                <a:cubicBezTo>
                  <a:pt x="86" y="786"/>
                  <a:pt x="85" y="786"/>
                  <a:pt x="84" y="787"/>
                </a:cubicBezTo>
                <a:cubicBezTo>
                  <a:pt x="83" y="787"/>
                  <a:pt x="82" y="788"/>
                  <a:pt x="81" y="788"/>
                </a:cubicBezTo>
                <a:cubicBezTo>
                  <a:pt x="80" y="788"/>
                  <a:pt x="77" y="789"/>
                  <a:pt x="76" y="789"/>
                </a:cubicBezTo>
                <a:cubicBezTo>
                  <a:pt x="75" y="789"/>
                  <a:pt x="73" y="789"/>
                  <a:pt x="72" y="789"/>
                </a:cubicBezTo>
                <a:cubicBezTo>
                  <a:pt x="71" y="789"/>
                  <a:pt x="69" y="790"/>
                  <a:pt x="68" y="790"/>
                </a:cubicBezTo>
                <a:cubicBezTo>
                  <a:pt x="66" y="791"/>
                  <a:pt x="65" y="791"/>
                  <a:pt x="64" y="791"/>
                </a:cubicBezTo>
                <a:cubicBezTo>
                  <a:pt x="62" y="791"/>
                  <a:pt x="59" y="791"/>
                  <a:pt x="58" y="791"/>
                </a:cubicBezTo>
                <a:cubicBezTo>
                  <a:pt x="56" y="791"/>
                  <a:pt x="54" y="791"/>
                  <a:pt x="52" y="791"/>
                </a:cubicBezTo>
                <a:cubicBezTo>
                  <a:pt x="51" y="792"/>
                  <a:pt x="48" y="792"/>
                  <a:pt x="46" y="794"/>
                </a:cubicBezTo>
                <a:cubicBezTo>
                  <a:pt x="44" y="795"/>
                  <a:pt x="42" y="797"/>
                  <a:pt x="42" y="798"/>
                </a:cubicBezTo>
                <a:cubicBezTo>
                  <a:pt x="41" y="798"/>
                  <a:pt x="41" y="800"/>
                  <a:pt x="41" y="801"/>
                </a:cubicBezTo>
                <a:cubicBezTo>
                  <a:pt x="41" y="802"/>
                  <a:pt x="42" y="802"/>
                  <a:pt x="42" y="803"/>
                </a:cubicBezTo>
                <a:cubicBezTo>
                  <a:pt x="43" y="804"/>
                  <a:pt x="42" y="804"/>
                  <a:pt x="42" y="804"/>
                </a:cubicBezTo>
                <a:cubicBezTo>
                  <a:pt x="41" y="804"/>
                  <a:pt x="41" y="804"/>
                  <a:pt x="41" y="804"/>
                </a:cubicBezTo>
                <a:cubicBezTo>
                  <a:pt x="41" y="804"/>
                  <a:pt x="40" y="804"/>
                  <a:pt x="39" y="805"/>
                </a:cubicBezTo>
                <a:cubicBezTo>
                  <a:pt x="38" y="805"/>
                  <a:pt x="38" y="805"/>
                  <a:pt x="38" y="806"/>
                </a:cubicBezTo>
                <a:cubicBezTo>
                  <a:pt x="38" y="807"/>
                  <a:pt x="38" y="808"/>
                  <a:pt x="38" y="809"/>
                </a:cubicBezTo>
                <a:cubicBezTo>
                  <a:pt x="39" y="810"/>
                  <a:pt x="40" y="810"/>
                  <a:pt x="42" y="810"/>
                </a:cubicBezTo>
                <a:cubicBezTo>
                  <a:pt x="44" y="810"/>
                  <a:pt x="44" y="810"/>
                  <a:pt x="46" y="811"/>
                </a:cubicBezTo>
                <a:cubicBezTo>
                  <a:pt x="47" y="811"/>
                  <a:pt x="48" y="811"/>
                  <a:pt x="50" y="812"/>
                </a:cubicBezTo>
                <a:cubicBezTo>
                  <a:pt x="52" y="813"/>
                  <a:pt x="54" y="814"/>
                  <a:pt x="56" y="814"/>
                </a:cubicBezTo>
                <a:cubicBezTo>
                  <a:pt x="58" y="814"/>
                  <a:pt x="66" y="816"/>
                  <a:pt x="66" y="816"/>
                </a:cubicBezTo>
                <a:cubicBezTo>
                  <a:pt x="66" y="816"/>
                  <a:pt x="66" y="816"/>
                  <a:pt x="68" y="817"/>
                </a:cubicBezTo>
                <a:cubicBezTo>
                  <a:pt x="69" y="817"/>
                  <a:pt x="75" y="817"/>
                  <a:pt x="78" y="817"/>
                </a:cubicBezTo>
                <a:cubicBezTo>
                  <a:pt x="80" y="817"/>
                  <a:pt x="89" y="816"/>
                  <a:pt x="91" y="816"/>
                </a:cubicBezTo>
                <a:cubicBezTo>
                  <a:pt x="94" y="816"/>
                  <a:pt x="98" y="816"/>
                  <a:pt x="100" y="815"/>
                </a:cubicBezTo>
                <a:cubicBezTo>
                  <a:pt x="102" y="815"/>
                  <a:pt x="107" y="813"/>
                  <a:pt x="108" y="813"/>
                </a:cubicBezTo>
                <a:cubicBezTo>
                  <a:pt x="110" y="812"/>
                  <a:pt x="112" y="810"/>
                  <a:pt x="113" y="809"/>
                </a:cubicBezTo>
                <a:cubicBezTo>
                  <a:pt x="114" y="808"/>
                  <a:pt x="118" y="806"/>
                  <a:pt x="118" y="806"/>
                </a:cubicBezTo>
                <a:cubicBezTo>
                  <a:pt x="119" y="805"/>
                  <a:pt x="120" y="804"/>
                  <a:pt x="121" y="804"/>
                </a:cubicBezTo>
                <a:cubicBezTo>
                  <a:pt x="121" y="804"/>
                  <a:pt x="121" y="804"/>
                  <a:pt x="122" y="804"/>
                </a:cubicBezTo>
                <a:cubicBezTo>
                  <a:pt x="122" y="805"/>
                  <a:pt x="122" y="805"/>
                  <a:pt x="124" y="805"/>
                </a:cubicBezTo>
                <a:cubicBezTo>
                  <a:pt x="126" y="805"/>
                  <a:pt x="128" y="806"/>
                  <a:pt x="130" y="807"/>
                </a:cubicBezTo>
                <a:cubicBezTo>
                  <a:pt x="132" y="808"/>
                  <a:pt x="133" y="809"/>
                  <a:pt x="133" y="810"/>
                </a:cubicBezTo>
                <a:cubicBezTo>
                  <a:pt x="133" y="810"/>
                  <a:pt x="133" y="810"/>
                  <a:pt x="135" y="810"/>
                </a:cubicBezTo>
                <a:cubicBezTo>
                  <a:pt x="137" y="810"/>
                  <a:pt x="139" y="810"/>
                  <a:pt x="141" y="810"/>
                </a:cubicBezTo>
                <a:cubicBezTo>
                  <a:pt x="143" y="810"/>
                  <a:pt x="154" y="809"/>
                  <a:pt x="156" y="809"/>
                </a:cubicBezTo>
                <a:cubicBezTo>
                  <a:pt x="157" y="809"/>
                  <a:pt x="161" y="808"/>
                  <a:pt x="162" y="808"/>
                </a:cubicBezTo>
                <a:cubicBezTo>
                  <a:pt x="162" y="808"/>
                  <a:pt x="162" y="808"/>
                  <a:pt x="163" y="808"/>
                </a:cubicBezTo>
                <a:cubicBezTo>
                  <a:pt x="164" y="807"/>
                  <a:pt x="167" y="806"/>
                  <a:pt x="168" y="806"/>
                </a:cubicBezTo>
                <a:cubicBezTo>
                  <a:pt x="169" y="805"/>
                  <a:pt x="170" y="804"/>
                  <a:pt x="170" y="804"/>
                </a:cubicBezTo>
                <a:cubicBezTo>
                  <a:pt x="170" y="803"/>
                  <a:pt x="171" y="803"/>
                  <a:pt x="171" y="804"/>
                </a:cubicBezTo>
                <a:cubicBezTo>
                  <a:pt x="172" y="804"/>
                  <a:pt x="172" y="805"/>
                  <a:pt x="173" y="805"/>
                </a:cubicBezTo>
                <a:cubicBezTo>
                  <a:pt x="174" y="805"/>
                  <a:pt x="173" y="806"/>
                  <a:pt x="173" y="806"/>
                </a:cubicBezTo>
                <a:cubicBezTo>
                  <a:pt x="173" y="806"/>
                  <a:pt x="174" y="806"/>
                  <a:pt x="174" y="807"/>
                </a:cubicBezTo>
                <a:cubicBezTo>
                  <a:pt x="175" y="807"/>
                  <a:pt x="175" y="807"/>
                  <a:pt x="175" y="807"/>
                </a:cubicBezTo>
                <a:cubicBezTo>
                  <a:pt x="174" y="808"/>
                  <a:pt x="173" y="811"/>
                  <a:pt x="172" y="812"/>
                </a:cubicBezTo>
                <a:cubicBezTo>
                  <a:pt x="172" y="812"/>
                  <a:pt x="172" y="812"/>
                  <a:pt x="171" y="813"/>
                </a:cubicBezTo>
                <a:cubicBezTo>
                  <a:pt x="171" y="813"/>
                  <a:pt x="171" y="813"/>
                  <a:pt x="171" y="813"/>
                </a:cubicBezTo>
                <a:cubicBezTo>
                  <a:pt x="170" y="813"/>
                  <a:pt x="170" y="814"/>
                  <a:pt x="170" y="814"/>
                </a:cubicBezTo>
                <a:cubicBezTo>
                  <a:pt x="170" y="814"/>
                  <a:pt x="170" y="816"/>
                  <a:pt x="169" y="816"/>
                </a:cubicBezTo>
                <a:cubicBezTo>
                  <a:pt x="169" y="817"/>
                  <a:pt x="167" y="819"/>
                  <a:pt x="166" y="821"/>
                </a:cubicBezTo>
                <a:cubicBezTo>
                  <a:pt x="164" y="822"/>
                  <a:pt x="163" y="825"/>
                  <a:pt x="163" y="825"/>
                </a:cubicBezTo>
                <a:cubicBezTo>
                  <a:pt x="163" y="826"/>
                  <a:pt x="163" y="826"/>
                  <a:pt x="161" y="826"/>
                </a:cubicBezTo>
                <a:cubicBezTo>
                  <a:pt x="160" y="827"/>
                  <a:pt x="160" y="827"/>
                  <a:pt x="159" y="828"/>
                </a:cubicBezTo>
                <a:cubicBezTo>
                  <a:pt x="158" y="829"/>
                  <a:pt x="157" y="831"/>
                  <a:pt x="156" y="832"/>
                </a:cubicBezTo>
                <a:cubicBezTo>
                  <a:pt x="155" y="834"/>
                  <a:pt x="155" y="837"/>
                  <a:pt x="155" y="837"/>
                </a:cubicBezTo>
                <a:cubicBezTo>
                  <a:pt x="155" y="838"/>
                  <a:pt x="155" y="838"/>
                  <a:pt x="154" y="838"/>
                </a:cubicBezTo>
                <a:cubicBezTo>
                  <a:pt x="154" y="838"/>
                  <a:pt x="154" y="838"/>
                  <a:pt x="153" y="838"/>
                </a:cubicBezTo>
                <a:cubicBezTo>
                  <a:pt x="153" y="839"/>
                  <a:pt x="153" y="838"/>
                  <a:pt x="152" y="838"/>
                </a:cubicBezTo>
                <a:cubicBezTo>
                  <a:pt x="151" y="838"/>
                  <a:pt x="151" y="839"/>
                  <a:pt x="150" y="840"/>
                </a:cubicBezTo>
                <a:cubicBezTo>
                  <a:pt x="150" y="841"/>
                  <a:pt x="150" y="842"/>
                  <a:pt x="150" y="843"/>
                </a:cubicBezTo>
                <a:cubicBezTo>
                  <a:pt x="150" y="844"/>
                  <a:pt x="150" y="845"/>
                  <a:pt x="152" y="845"/>
                </a:cubicBezTo>
                <a:cubicBezTo>
                  <a:pt x="153" y="845"/>
                  <a:pt x="155" y="845"/>
                  <a:pt x="157" y="846"/>
                </a:cubicBezTo>
                <a:cubicBezTo>
                  <a:pt x="158" y="846"/>
                  <a:pt x="159" y="847"/>
                  <a:pt x="162" y="847"/>
                </a:cubicBezTo>
                <a:cubicBezTo>
                  <a:pt x="164" y="847"/>
                  <a:pt x="171" y="849"/>
                  <a:pt x="176" y="849"/>
                </a:cubicBezTo>
                <a:cubicBezTo>
                  <a:pt x="181" y="850"/>
                  <a:pt x="197" y="850"/>
                  <a:pt x="202" y="850"/>
                </a:cubicBezTo>
                <a:cubicBezTo>
                  <a:pt x="207" y="850"/>
                  <a:pt x="214" y="849"/>
                  <a:pt x="217" y="847"/>
                </a:cubicBezTo>
                <a:cubicBezTo>
                  <a:pt x="220" y="846"/>
                  <a:pt x="221" y="845"/>
                  <a:pt x="221" y="843"/>
                </a:cubicBezTo>
                <a:cubicBezTo>
                  <a:pt x="222" y="841"/>
                  <a:pt x="222" y="839"/>
                  <a:pt x="222" y="839"/>
                </a:cubicBezTo>
                <a:cubicBezTo>
                  <a:pt x="222" y="838"/>
                  <a:pt x="222" y="838"/>
                  <a:pt x="223" y="838"/>
                </a:cubicBezTo>
                <a:cubicBezTo>
                  <a:pt x="224" y="838"/>
                  <a:pt x="224" y="837"/>
                  <a:pt x="226" y="836"/>
                </a:cubicBezTo>
                <a:cubicBezTo>
                  <a:pt x="228" y="834"/>
                  <a:pt x="229" y="833"/>
                  <a:pt x="230" y="831"/>
                </a:cubicBezTo>
                <a:cubicBezTo>
                  <a:pt x="230" y="830"/>
                  <a:pt x="230" y="829"/>
                  <a:pt x="230" y="828"/>
                </a:cubicBezTo>
                <a:cubicBezTo>
                  <a:pt x="230" y="827"/>
                  <a:pt x="230" y="825"/>
                  <a:pt x="230" y="824"/>
                </a:cubicBezTo>
                <a:cubicBezTo>
                  <a:pt x="230" y="823"/>
                  <a:pt x="230" y="816"/>
                  <a:pt x="230" y="814"/>
                </a:cubicBezTo>
                <a:cubicBezTo>
                  <a:pt x="230" y="813"/>
                  <a:pt x="229" y="812"/>
                  <a:pt x="228" y="812"/>
                </a:cubicBezTo>
                <a:cubicBezTo>
                  <a:pt x="228" y="812"/>
                  <a:pt x="228" y="811"/>
                  <a:pt x="228" y="810"/>
                </a:cubicBezTo>
                <a:cubicBezTo>
                  <a:pt x="229" y="809"/>
                  <a:pt x="229" y="810"/>
                  <a:pt x="230" y="810"/>
                </a:cubicBezTo>
                <a:cubicBezTo>
                  <a:pt x="231" y="809"/>
                  <a:pt x="232" y="809"/>
                  <a:pt x="232" y="809"/>
                </a:cubicBezTo>
                <a:cubicBezTo>
                  <a:pt x="233" y="808"/>
                  <a:pt x="233" y="808"/>
                  <a:pt x="233" y="807"/>
                </a:cubicBezTo>
                <a:cubicBezTo>
                  <a:pt x="232" y="806"/>
                  <a:pt x="232" y="805"/>
                  <a:pt x="232" y="803"/>
                </a:cubicBezTo>
                <a:cubicBezTo>
                  <a:pt x="232" y="801"/>
                  <a:pt x="232" y="798"/>
                  <a:pt x="232" y="797"/>
                </a:cubicBezTo>
                <a:cubicBezTo>
                  <a:pt x="232" y="796"/>
                  <a:pt x="231" y="793"/>
                  <a:pt x="231" y="792"/>
                </a:cubicBezTo>
                <a:cubicBezTo>
                  <a:pt x="231" y="791"/>
                  <a:pt x="231" y="791"/>
                  <a:pt x="230" y="790"/>
                </a:cubicBezTo>
                <a:cubicBezTo>
                  <a:pt x="230" y="790"/>
                  <a:pt x="230" y="790"/>
                  <a:pt x="230" y="788"/>
                </a:cubicBezTo>
                <a:cubicBezTo>
                  <a:pt x="230" y="787"/>
                  <a:pt x="229" y="783"/>
                  <a:pt x="229" y="781"/>
                </a:cubicBezTo>
                <a:cubicBezTo>
                  <a:pt x="228" y="778"/>
                  <a:pt x="225" y="769"/>
                  <a:pt x="225" y="767"/>
                </a:cubicBezTo>
                <a:cubicBezTo>
                  <a:pt x="224" y="765"/>
                  <a:pt x="223" y="762"/>
                  <a:pt x="223" y="760"/>
                </a:cubicBezTo>
                <a:cubicBezTo>
                  <a:pt x="223" y="758"/>
                  <a:pt x="222" y="751"/>
                  <a:pt x="221" y="748"/>
                </a:cubicBezTo>
                <a:cubicBezTo>
                  <a:pt x="220" y="746"/>
                  <a:pt x="220" y="744"/>
                  <a:pt x="220" y="741"/>
                </a:cubicBezTo>
                <a:cubicBezTo>
                  <a:pt x="220" y="737"/>
                  <a:pt x="220" y="728"/>
                  <a:pt x="220" y="723"/>
                </a:cubicBezTo>
                <a:cubicBezTo>
                  <a:pt x="220" y="719"/>
                  <a:pt x="220" y="711"/>
                  <a:pt x="220" y="708"/>
                </a:cubicBezTo>
                <a:cubicBezTo>
                  <a:pt x="219" y="706"/>
                  <a:pt x="219" y="702"/>
                  <a:pt x="220" y="700"/>
                </a:cubicBezTo>
                <a:cubicBezTo>
                  <a:pt x="220" y="697"/>
                  <a:pt x="220" y="694"/>
                  <a:pt x="221" y="692"/>
                </a:cubicBezTo>
                <a:cubicBezTo>
                  <a:pt x="221" y="689"/>
                  <a:pt x="221" y="682"/>
                  <a:pt x="221" y="680"/>
                </a:cubicBezTo>
                <a:cubicBezTo>
                  <a:pt x="221" y="679"/>
                  <a:pt x="220" y="676"/>
                  <a:pt x="220" y="675"/>
                </a:cubicBezTo>
                <a:cubicBezTo>
                  <a:pt x="219" y="674"/>
                  <a:pt x="219" y="669"/>
                  <a:pt x="219" y="664"/>
                </a:cubicBezTo>
                <a:cubicBezTo>
                  <a:pt x="219" y="659"/>
                  <a:pt x="219" y="652"/>
                  <a:pt x="218" y="648"/>
                </a:cubicBezTo>
                <a:cubicBezTo>
                  <a:pt x="218" y="645"/>
                  <a:pt x="217" y="635"/>
                  <a:pt x="216" y="633"/>
                </a:cubicBezTo>
                <a:cubicBezTo>
                  <a:pt x="215" y="629"/>
                  <a:pt x="214" y="619"/>
                  <a:pt x="213" y="616"/>
                </a:cubicBezTo>
                <a:cubicBezTo>
                  <a:pt x="213" y="612"/>
                  <a:pt x="211" y="598"/>
                  <a:pt x="210" y="593"/>
                </a:cubicBezTo>
                <a:cubicBezTo>
                  <a:pt x="210" y="589"/>
                  <a:pt x="208" y="573"/>
                  <a:pt x="208" y="570"/>
                </a:cubicBezTo>
                <a:cubicBezTo>
                  <a:pt x="208" y="567"/>
                  <a:pt x="207" y="549"/>
                  <a:pt x="207" y="544"/>
                </a:cubicBezTo>
                <a:cubicBezTo>
                  <a:pt x="206" y="539"/>
                  <a:pt x="206" y="522"/>
                  <a:pt x="206" y="519"/>
                </a:cubicBezTo>
                <a:cubicBezTo>
                  <a:pt x="205" y="516"/>
                  <a:pt x="205" y="504"/>
                  <a:pt x="205" y="500"/>
                </a:cubicBezTo>
                <a:cubicBezTo>
                  <a:pt x="205" y="496"/>
                  <a:pt x="205" y="488"/>
                  <a:pt x="205" y="486"/>
                </a:cubicBezTo>
                <a:cubicBezTo>
                  <a:pt x="205" y="484"/>
                  <a:pt x="205" y="476"/>
                  <a:pt x="205" y="474"/>
                </a:cubicBezTo>
                <a:cubicBezTo>
                  <a:pt x="205" y="472"/>
                  <a:pt x="204" y="462"/>
                  <a:pt x="204" y="460"/>
                </a:cubicBezTo>
                <a:cubicBezTo>
                  <a:pt x="204" y="457"/>
                  <a:pt x="203" y="447"/>
                  <a:pt x="203" y="445"/>
                </a:cubicBezTo>
                <a:cubicBezTo>
                  <a:pt x="203" y="443"/>
                  <a:pt x="202" y="433"/>
                  <a:pt x="202" y="431"/>
                </a:cubicBezTo>
                <a:cubicBezTo>
                  <a:pt x="202" y="430"/>
                  <a:pt x="202" y="426"/>
                  <a:pt x="201" y="425"/>
                </a:cubicBezTo>
                <a:cubicBezTo>
                  <a:pt x="201" y="423"/>
                  <a:pt x="200" y="419"/>
                  <a:pt x="200" y="419"/>
                </a:cubicBezTo>
                <a:cubicBezTo>
                  <a:pt x="200" y="418"/>
                  <a:pt x="201" y="415"/>
                  <a:pt x="202" y="415"/>
                </a:cubicBezTo>
                <a:cubicBezTo>
                  <a:pt x="202" y="414"/>
                  <a:pt x="202" y="414"/>
                  <a:pt x="203" y="414"/>
                </a:cubicBezTo>
                <a:cubicBezTo>
                  <a:pt x="204" y="414"/>
                  <a:pt x="204" y="414"/>
                  <a:pt x="205" y="413"/>
                </a:cubicBezTo>
                <a:cubicBezTo>
                  <a:pt x="206" y="412"/>
                  <a:pt x="207" y="410"/>
                  <a:pt x="208" y="409"/>
                </a:cubicBezTo>
                <a:cubicBezTo>
                  <a:pt x="209" y="407"/>
                  <a:pt x="209" y="407"/>
                  <a:pt x="209" y="407"/>
                </a:cubicBezTo>
                <a:cubicBezTo>
                  <a:pt x="210" y="406"/>
                  <a:pt x="212" y="404"/>
                  <a:pt x="214" y="403"/>
                </a:cubicBezTo>
                <a:cubicBezTo>
                  <a:pt x="216" y="401"/>
                  <a:pt x="217" y="400"/>
                  <a:pt x="218" y="397"/>
                </a:cubicBezTo>
                <a:cubicBezTo>
                  <a:pt x="219" y="395"/>
                  <a:pt x="219" y="395"/>
                  <a:pt x="221" y="394"/>
                </a:cubicBezTo>
                <a:cubicBezTo>
                  <a:pt x="222" y="393"/>
                  <a:pt x="224" y="391"/>
                  <a:pt x="225" y="390"/>
                </a:cubicBezTo>
                <a:cubicBezTo>
                  <a:pt x="227" y="389"/>
                  <a:pt x="228" y="387"/>
                  <a:pt x="228" y="387"/>
                </a:cubicBezTo>
                <a:cubicBezTo>
                  <a:pt x="228" y="387"/>
                  <a:pt x="228" y="387"/>
                  <a:pt x="228" y="387"/>
                </a:cubicBezTo>
                <a:cubicBezTo>
                  <a:pt x="229" y="386"/>
                  <a:pt x="230" y="383"/>
                  <a:pt x="230" y="382"/>
                </a:cubicBezTo>
                <a:cubicBezTo>
                  <a:pt x="231" y="381"/>
                  <a:pt x="230" y="380"/>
                  <a:pt x="231" y="379"/>
                </a:cubicBezTo>
                <a:cubicBezTo>
                  <a:pt x="232" y="378"/>
                  <a:pt x="233" y="376"/>
                  <a:pt x="233" y="375"/>
                </a:cubicBezTo>
                <a:cubicBezTo>
                  <a:pt x="234" y="374"/>
                  <a:pt x="233" y="374"/>
                  <a:pt x="232" y="375"/>
                </a:cubicBezTo>
                <a:cubicBezTo>
                  <a:pt x="232" y="375"/>
                  <a:pt x="232" y="375"/>
                  <a:pt x="232" y="375"/>
                </a:cubicBezTo>
                <a:cubicBezTo>
                  <a:pt x="232" y="374"/>
                  <a:pt x="232" y="374"/>
                  <a:pt x="232" y="373"/>
                </a:cubicBezTo>
                <a:cubicBezTo>
                  <a:pt x="233" y="372"/>
                  <a:pt x="233" y="368"/>
                  <a:pt x="233" y="367"/>
                </a:cubicBezTo>
                <a:cubicBezTo>
                  <a:pt x="233" y="367"/>
                  <a:pt x="234" y="364"/>
                  <a:pt x="235" y="362"/>
                </a:cubicBezTo>
                <a:cubicBezTo>
                  <a:pt x="236" y="361"/>
                  <a:pt x="236" y="359"/>
                  <a:pt x="237" y="357"/>
                </a:cubicBezTo>
                <a:cubicBezTo>
                  <a:pt x="239" y="352"/>
                  <a:pt x="239" y="349"/>
                  <a:pt x="240" y="347"/>
                </a:cubicBezTo>
                <a:cubicBezTo>
                  <a:pt x="240" y="344"/>
                  <a:pt x="239" y="340"/>
                  <a:pt x="239" y="337"/>
                </a:cubicBezTo>
                <a:cubicBezTo>
                  <a:pt x="238" y="333"/>
                  <a:pt x="240" y="330"/>
                  <a:pt x="241" y="328"/>
                </a:cubicBezTo>
                <a:cubicBezTo>
                  <a:pt x="244" y="325"/>
                  <a:pt x="245" y="323"/>
                  <a:pt x="246" y="320"/>
                </a:cubicBezTo>
                <a:cubicBezTo>
                  <a:pt x="248" y="317"/>
                  <a:pt x="249" y="314"/>
                  <a:pt x="250" y="312"/>
                </a:cubicBezTo>
                <a:cubicBezTo>
                  <a:pt x="250" y="310"/>
                  <a:pt x="251" y="307"/>
                  <a:pt x="252" y="303"/>
                </a:cubicBezTo>
                <a:cubicBezTo>
                  <a:pt x="254" y="298"/>
                  <a:pt x="256" y="289"/>
                  <a:pt x="257" y="285"/>
                </a:cubicBezTo>
                <a:cubicBezTo>
                  <a:pt x="258" y="281"/>
                  <a:pt x="258" y="278"/>
                  <a:pt x="258" y="276"/>
                </a:cubicBezTo>
                <a:close/>
                <a:moveTo>
                  <a:pt x="151" y="706"/>
                </a:moveTo>
                <a:cubicBezTo>
                  <a:pt x="150" y="705"/>
                  <a:pt x="150" y="704"/>
                  <a:pt x="150" y="703"/>
                </a:cubicBezTo>
                <a:cubicBezTo>
                  <a:pt x="150" y="702"/>
                  <a:pt x="150" y="699"/>
                  <a:pt x="150" y="695"/>
                </a:cubicBezTo>
                <a:cubicBezTo>
                  <a:pt x="150" y="692"/>
                  <a:pt x="150" y="682"/>
                  <a:pt x="150" y="679"/>
                </a:cubicBezTo>
                <a:cubicBezTo>
                  <a:pt x="150" y="677"/>
                  <a:pt x="150" y="667"/>
                  <a:pt x="150" y="663"/>
                </a:cubicBezTo>
                <a:cubicBezTo>
                  <a:pt x="150" y="658"/>
                  <a:pt x="148" y="646"/>
                  <a:pt x="148" y="643"/>
                </a:cubicBezTo>
                <a:cubicBezTo>
                  <a:pt x="147" y="641"/>
                  <a:pt x="147" y="632"/>
                  <a:pt x="146" y="630"/>
                </a:cubicBezTo>
                <a:cubicBezTo>
                  <a:pt x="146" y="628"/>
                  <a:pt x="145" y="623"/>
                  <a:pt x="144" y="622"/>
                </a:cubicBezTo>
                <a:cubicBezTo>
                  <a:pt x="144" y="620"/>
                  <a:pt x="142" y="610"/>
                  <a:pt x="141" y="608"/>
                </a:cubicBezTo>
                <a:cubicBezTo>
                  <a:pt x="141" y="607"/>
                  <a:pt x="140" y="606"/>
                  <a:pt x="140" y="605"/>
                </a:cubicBezTo>
                <a:cubicBezTo>
                  <a:pt x="141" y="604"/>
                  <a:pt x="141" y="602"/>
                  <a:pt x="141" y="600"/>
                </a:cubicBezTo>
                <a:cubicBezTo>
                  <a:pt x="141" y="597"/>
                  <a:pt x="141" y="588"/>
                  <a:pt x="141" y="587"/>
                </a:cubicBezTo>
                <a:cubicBezTo>
                  <a:pt x="142" y="586"/>
                  <a:pt x="142" y="587"/>
                  <a:pt x="142" y="587"/>
                </a:cubicBezTo>
                <a:cubicBezTo>
                  <a:pt x="143" y="588"/>
                  <a:pt x="143" y="589"/>
                  <a:pt x="144" y="592"/>
                </a:cubicBezTo>
                <a:cubicBezTo>
                  <a:pt x="145" y="595"/>
                  <a:pt x="145" y="595"/>
                  <a:pt x="145" y="596"/>
                </a:cubicBezTo>
                <a:cubicBezTo>
                  <a:pt x="145" y="596"/>
                  <a:pt x="145" y="597"/>
                  <a:pt x="145" y="598"/>
                </a:cubicBezTo>
                <a:cubicBezTo>
                  <a:pt x="145" y="598"/>
                  <a:pt x="146" y="601"/>
                  <a:pt x="146" y="604"/>
                </a:cubicBezTo>
                <a:cubicBezTo>
                  <a:pt x="146" y="606"/>
                  <a:pt x="148" y="611"/>
                  <a:pt x="149" y="615"/>
                </a:cubicBezTo>
                <a:cubicBezTo>
                  <a:pt x="150" y="618"/>
                  <a:pt x="150" y="619"/>
                  <a:pt x="150" y="621"/>
                </a:cubicBezTo>
                <a:cubicBezTo>
                  <a:pt x="150" y="623"/>
                  <a:pt x="150" y="629"/>
                  <a:pt x="150" y="634"/>
                </a:cubicBezTo>
                <a:cubicBezTo>
                  <a:pt x="150" y="638"/>
                  <a:pt x="151" y="644"/>
                  <a:pt x="152" y="647"/>
                </a:cubicBezTo>
                <a:cubicBezTo>
                  <a:pt x="153" y="650"/>
                  <a:pt x="155" y="659"/>
                  <a:pt x="155" y="661"/>
                </a:cubicBezTo>
                <a:cubicBezTo>
                  <a:pt x="156" y="663"/>
                  <a:pt x="156" y="664"/>
                  <a:pt x="156" y="666"/>
                </a:cubicBezTo>
                <a:cubicBezTo>
                  <a:pt x="156" y="668"/>
                  <a:pt x="157" y="677"/>
                  <a:pt x="157" y="681"/>
                </a:cubicBezTo>
                <a:cubicBezTo>
                  <a:pt x="157" y="685"/>
                  <a:pt x="158" y="699"/>
                  <a:pt x="158" y="701"/>
                </a:cubicBezTo>
                <a:cubicBezTo>
                  <a:pt x="158" y="702"/>
                  <a:pt x="159" y="711"/>
                  <a:pt x="159" y="713"/>
                </a:cubicBezTo>
                <a:cubicBezTo>
                  <a:pt x="159" y="715"/>
                  <a:pt x="159" y="721"/>
                  <a:pt x="159" y="722"/>
                </a:cubicBezTo>
                <a:cubicBezTo>
                  <a:pt x="159" y="723"/>
                  <a:pt x="159" y="723"/>
                  <a:pt x="159" y="722"/>
                </a:cubicBezTo>
                <a:cubicBezTo>
                  <a:pt x="159" y="722"/>
                  <a:pt x="158" y="720"/>
                  <a:pt x="157" y="719"/>
                </a:cubicBezTo>
                <a:cubicBezTo>
                  <a:pt x="157" y="718"/>
                  <a:pt x="156" y="716"/>
                  <a:pt x="156" y="715"/>
                </a:cubicBezTo>
                <a:cubicBezTo>
                  <a:pt x="155" y="715"/>
                  <a:pt x="151" y="707"/>
                  <a:pt x="151" y="706"/>
                </a:cubicBezTo>
                <a:close/>
                <a:moveTo>
                  <a:pt x="159" y="746"/>
                </a:moveTo>
                <a:cubicBezTo>
                  <a:pt x="159" y="746"/>
                  <a:pt x="157" y="745"/>
                  <a:pt x="157" y="744"/>
                </a:cubicBezTo>
                <a:cubicBezTo>
                  <a:pt x="156" y="744"/>
                  <a:pt x="156" y="743"/>
                  <a:pt x="156" y="742"/>
                </a:cubicBezTo>
                <a:cubicBezTo>
                  <a:pt x="156" y="741"/>
                  <a:pt x="157" y="741"/>
                  <a:pt x="157" y="740"/>
                </a:cubicBezTo>
                <a:cubicBezTo>
                  <a:pt x="158" y="739"/>
                  <a:pt x="158" y="737"/>
                  <a:pt x="159" y="736"/>
                </a:cubicBezTo>
                <a:cubicBezTo>
                  <a:pt x="159" y="734"/>
                  <a:pt x="159" y="734"/>
                  <a:pt x="159" y="735"/>
                </a:cubicBezTo>
                <a:cubicBezTo>
                  <a:pt x="159" y="737"/>
                  <a:pt x="160" y="741"/>
                  <a:pt x="160" y="742"/>
                </a:cubicBezTo>
                <a:cubicBezTo>
                  <a:pt x="160" y="743"/>
                  <a:pt x="160" y="745"/>
                  <a:pt x="160" y="746"/>
                </a:cubicBezTo>
                <a:cubicBezTo>
                  <a:pt x="160" y="747"/>
                  <a:pt x="160" y="747"/>
                  <a:pt x="159" y="746"/>
                </a:cubicBezTo>
                <a:close/>
                <a:moveTo>
                  <a:pt x="172" y="788"/>
                </a:moveTo>
                <a:cubicBezTo>
                  <a:pt x="172" y="788"/>
                  <a:pt x="172" y="789"/>
                  <a:pt x="172" y="790"/>
                </a:cubicBezTo>
                <a:cubicBezTo>
                  <a:pt x="172" y="791"/>
                  <a:pt x="171" y="796"/>
                  <a:pt x="171" y="798"/>
                </a:cubicBezTo>
                <a:cubicBezTo>
                  <a:pt x="170" y="801"/>
                  <a:pt x="170" y="799"/>
                  <a:pt x="170" y="800"/>
                </a:cubicBezTo>
                <a:cubicBezTo>
                  <a:pt x="170" y="800"/>
                  <a:pt x="170" y="800"/>
                  <a:pt x="170" y="798"/>
                </a:cubicBezTo>
                <a:cubicBezTo>
                  <a:pt x="169" y="795"/>
                  <a:pt x="169" y="791"/>
                  <a:pt x="169" y="790"/>
                </a:cubicBezTo>
                <a:cubicBezTo>
                  <a:pt x="169" y="788"/>
                  <a:pt x="168" y="788"/>
                  <a:pt x="168" y="788"/>
                </a:cubicBezTo>
                <a:cubicBezTo>
                  <a:pt x="167" y="788"/>
                  <a:pt x="167" y="787"/>
                  <a:pt x="167" y="787"/>
                </a:cubicBezTo>
                <a:cubicBezTo>
                  <a:pt x="167" y="787"/>
                  <a:pt x="166" y="787"/>
                  <a:pt x="166" y="787"/>
                </a:cubicBezTo>
                <a:cubicBezTo>
                  <a:pt x="166" y="787"/>
                  <a:pt x="166" y="785"/>
                  <a:pt x="167" y="784"/>
                </a:cubicBezTo>
                <a:cubicBezTo>
                  <a:pt x="167" y="783"/>
                  <a:pt x="167" y="783"/>
                  <a:pt x="167" y="783"/>
                </a:cubicBezTo>
                <a:cubicBezTo>
                  <a:pt x="168" y="783"/>
                  <a:pt x="168" y="783"/>
                  <a:pt x="168" y="783"/>
                </a:cubicBezTo>
                <a:cubicBezTo>
                  <a:pt x="169" y="783"/>
                  <a:pt x="168" y="782"/>
                  <a:pt x="169" y="783"/>
                </a:cubicBezTo>
                <a:cubicBezTo>
                  <a:pt x="170" y="784"/>
                  <a:pt x="171" y="786"/>
                  <a:pt x="172" y="787"/>
                </a:cubicBezTo>
                <a:cubicBezTo>
                  <a:pt x="173" y="787"/>
                  <a:pt x="173" y="788"/>
                  <a:pt x="172" y="7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factors that lead to strategic growth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92952" y="2069275"/>
            <a:ext cx="2209800" cy="4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2952" y="2679360"/>
            <a:ext cx="2212848" cy="4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2952" y="3348335"/>
            <a:ext cx="2212848" cy="4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32342" y="16764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332342" y="2281535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332342" y="2967335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5923727" y="1840675"/>
            <a:ext cx="228600" cy="2286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23727" y="2450760"/>
            <a:ext cx="228600" cy="2286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23727" y="3119735"/>
            <a:ext cx="228600" cy="2286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h="114300"/>
            <a:bevelB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12078862622125082831ipurush_Compass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828801"/>
            <a:ext cx="1219200" cy="122535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0" y="2286000"/>
            <a:ext cx="9144000" cy="1676400"/>
            <a:chOff x="0" y="2086"/>
            <a:chExt cx="5760" cy="1056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Freeform 5"/>
          <p:cNvSpPr>
            <a:spLocks/>
          </p:cNvSpPr>
          <p:nvPr/>
        </p:nvSpPr>
        <p:spPr bwMode="auto">
          <a:xfrm rot="5400000">
            <a:off x="2602740" y="376262"/>
            <a:ext cx="3633719" cy="6705600"/>
          </a:xfrm>
          <a:custGeom>
            <a:avLst/>
            <a:gdLst/>
            <a:ahLst/>
            <a:cxnLst>
              <a:cxn ang="0">
                <a:pos x="2114" y="1884"/>
              </a:cxn>
              <a:cxn ang="0">
                <a:pos x="2114" y="1884"/>
              </a:cxn>
              <a:cxn ang="0">
                <a:pos x="2079" y="1849"/>
              </a:cxn>
              <a:cxn ang="0">
                <a:pos x="2044" y="1813"/>
              </a:cxn>
              <a:cxn ang="0">
                <a:pos x="2018" y="1776"/>
              </a:cxn>
              <a:cxn ang="0">
                <a:pos x="1996" y="1738"/>
              </a:cxn>
              <a:cxn ang="0">
                <a:pos x="1974" y="1698"/>
              </a:cxn>
              <a:cxn ang="0">
                <a:pos x="1961" y="1659"/>
              </a:cxn>
              <a:cxn ang="0">
                <a:pos x="1952" y="1619"/>
              </a:cxn>
              <a:cxn ang="0">
                <a:pos x="1952" y="1577"/>
              </a:cxn>
              <a:cxn ang="0">
                <a:pos x="1952" y="1577"/>
              </a:cxn>
              <a:cxn ang="0">
                <a:pos x="1956" y="1529"/>
              </a:cxn>
              <a:cxn ang="0">
                <a:pos x="1965" y="1484"/>
              </a:cxn>
              <a:cxn ang="0">
                <a:pos x="1983" y="1438"/>
              </a:cxn>
              <a:cxn ang="0">
                <a:pos x="2009" y="1392"/>
              </a:cxn>
              <a:cxn ang="0">
                <a:pos x="2039" y="1349"/>
              </a:cxn>
              <a:cxn ang="0">
                <a:pos x="2079" y="1307"/>
              </a:cxn>
              <a:cxn ang="0">
                <a:pos x="2123" y="1266"/>
              </a:cxn>
              <a:cxn ang="0">
                <a:pos x="2171" y="1226"/>
              </a:cxn>
              <a:cxn ang="0">
                <a:pos x="2547" y="1226"/>
              </a:cxn>
              <a:cxn ang="0">
                <a:pos x="3392" y="614"/>
              </a:cxn>
              <a:cxn ang="0">
                <a:pos x="2547" y="0"/>
              </a:cxn>
              <a:cxn ang="0">
                <a:pos x="849" y="0"/>
              </a:cxn>
              <a:cxn ang="0">
                <a:pos x="0" y="614"/>
              </a:cxn>
              <a:cxn ang="0">
                <a:pos x="849" y="1226"/>
              </a:cxn>
              <a:cxn ang="0">
                <a:pos x="1225" y="1226"/>
              </a:cxn>
              <a:cxn ang="0">
                <a:pos x="1225" y="1226"/>
              </a:cxn>
              <a:cxn ang="0">
                <a:pos x="1273" y="1266"/>
              </a:cxn>
              <a:cxn ang="0">
                <a:pos x="1317" y="1307"/>
              </a:cxn>
              <a:cxn ang="0">
                <a:pos x="1352" y="1349"/>
              </a:cxn>
              <a:cxn ang="0">
                <a:pos x="1387" y="1392"/>
              </a:cxn>
              <a:cxn ang="0">
                <a:pos x="1409" y="1438"/>
              </a:cxn>
              <a:cxn ang="0">
                <a:pos x="1427" y="1484"/>
              </a:cxn>
              <a:cxn ang="0">
                <a:pos x="1440" y="1529"/>
              </a:cxn>
              <a:cxn ang="0">
                <a:pos x="1444" y="1577"/>
              </a:cxn>
              <a:cxn ang="0">
                <a:pos x="1444" y="1577"/>
              </a:cxn>
              <a:cxn ang="0">
                <a:pos x="1440" y="1619"/>
              </a:cxn>
              <a:cxn ang="0">
                <a:pos x="1431" y="1659"/>
              </a:cxn>
              <a:cxn ang="0">
                <a:pos x="1418" y="1698"/>
              </a:cxn>
              <a:cxn ang="0">
                <a:pos x="1400" y="1738"/>
              </a:cxn>
              <a:cxn ang="0">
                <a:pos x="1378" y="1776"/>
              </a:cxn>
              <a:cxn ang="0">
                <a:pos x="1348" y="1813"/>
              </a:cxn>
              <a:cxn ang="0">
                <a:pos x="1317" y="1849"/>
              </a:cxn>
              <a:cxn ang="0">
                <a:pos x="1278" y="1884"/>
              </a:cxn>
              <a:cxn ang="0">
                <a:pos x="849" y="1884"/>
              </a:cxn>
              <a:cxn ang="0">
                <a:pos x="0" y="2498"/>
              </a:cxn>
              <a:cxn ang="0">
                <a:pos x="849" y="3112"/>
              </a:cxn>
              <a:cxn ang="0">
                <a:pos x="2547" y="3112"/>
              </a:cxn>
              <a:cxn ang="0">
                <a:pos x="3392" y="2498"/>
              </a:cxn>
              <a:cxn ang="0">
                <a:pos x="2547" y="1884"/>
              </a:cxn>
              <a:cxn ang="0">
                <a:pos x="2114" y="1884"/>
              </a:cxn>
            </a:cxnLst>
            <a:rect l="0" t="0" r="r" b="b"/>
            <a:pathLst>
              <a:path w="3392" h="3112">
                <a:moveTo>
                  <a:pt x="2114" y="1884"/>
                </a:moveTo>
                <a:lnTo>
                  <a:pt x="2114" y="1884"/>
                </a:lnTo>
                <a:lnTo>
                  <a:pt x="2079" y="1849"/>
                </a:lnTo>
                <a:lnTo>
                  <a:pt x="2044" y="1813"/>
                </a:lnTo>
                <a:lnTo>
                  <a:pt x="2018" y="1776"/>
                </a:lnTo>
                <a:lnTo>
                  <a:pt x="1996" y="1738"/>
                </a:lnTo>
                <a:lnTo>
                  <a:pt x="1974" y="1698"/>
                </a:lnTo>
                <a:lnTo>
                  <a:pt x="1961" y="1659"/>
                </a:lnTo>
                <a:lnTo>
                  <a:pt x="1952" y="1619"/>
                </a:lnTo>
                <a:lnTo>
                  <a:pt x="1952" y="1577"/>
                </a:lnTo>
                <a:lnTo>
                  <a:pt x="1952" y="1577"/>
                </a:lnTo>
                <a:lnTo>
                  <a:pt x="1956" y="1529"/>
                </a:lnTo>
                <a:lnTo>
                  <a:pt x="1965" y="1484"/>
                </a:lnTo>
                <a:lnTo>
                  <a:pt x="1983" y="1438"/>
                </a:lnTo>
                <a:lnTo>
                  <a:pt x="2009" y="1392"/>
                </a:lnTo>
                <a:lnTo>
                  <a:pt x="2039" y="1349"/>
                </a:lnTo>
                <a:lnTo>
                  <a:pt x="2079" y="1307"/>
                </a:lnTo>
                <a:lnTo>
                  <a:pt x="2123" y="1266"/>
                </a:lnTo>
                <a:lnTo>
                  <a:pt x="2171" y="1226"/>
                </a:lnTo>
                <a:lnTo>
                  <a:pt x="2547" y="1226"/>
                </a:lnTo>
                <a:lnTo>
                  <a:pt x="3392" y="614"/>
                </a:lnTo>
                <a:lnTo>
                  <a:pt x="2547" y="0"/>
                </a:lnTo>
                <a:lnTo>
                  <a:pt x="849" y="0"/>
                </a:lnTo>
                <a:lnTo>
                  <a:pt x="0" y="614"/>
                </a:lnTo>
                <a:lnTo>
                  <a:pt x="849" y="1226"/>
                </a:lnTo>
                <a:lnTo>
                  <a:pt x="1225" y="1226"/>
                </a:lnTo>
                <a:lnTo>
                  <a:pt x="1225" y="1226"/>
                </a:lnTo>
                <a:lnTo>
                  <a:pt x="1273" y="1266"/>
                </a:lnTo>
                <a:lnTo>
                  <a:pt x="1317" y="1307"/>
                </a:lnTo>
                <a:lnTo>
                  <a:pt x="1352" y="1349"/>
                </a:lnTo>
                <a:lnTo>
                  <a:pt x="1387" y="1392"/>
                </a:lnTo>
                <a:lnTo>
                  <a:pt x="1409" y="1438"/>
                </a:lnTo>
                <a:lnTo>
                  <a:pt x="1427" y="1484"/>
                </a:lnTo>
                <a:lnTo>
                  <a:pt x="1440" y="1529"/>
                </a:lnTo>
                <a:lnTo>
                  <a:pt x="1444" y="1577"/>
                </a:lnTo>
                <a:lnTo>
                  <a:pt x="1444" y="1577"/>
                </a:lnTo>
                <a:lnTo>
                  <a:pt x="1440" y="1619"/>
                </a:lnTo>
                <a:lnTo>
                  <a:pt x="1431" y="1659"/>
                </a:lnTo>
                <a:lnTo>
                  <a:pt x="1418" y="1698"/>
                </a:lnTo>
                <a:lnTo>
                  <a:pt x="1400" y="1738"/>
                </a:lnTo>
                <a:lnTo>
                  <a:pt x="1378" y="1776"/>
                </a:lnTo>
                <a:lnTo>
                  <a:pt x="1348" y="1813"/>
                </a:lnTo>
                <a:lnTo>
                  <a:pt x="1317" y="1849"/>
                </a:lnTo>
                <a:lnTo>
                  <a:pt x="1278" y="1884"/>
                </a:lnTo>
                <a:lnTo>
                  <a:pt x="849" y="1884"/>
                </a:lnTo>
                <a:lnTo>
                  <a:pt x="0" y="2498"/>
                </a:lnTo>
                <a:lnTo>
                  <a:pt x="849" y="3112"/>
                </a:lnTo>
                <a:lnTo>
                  <a:pt x="2547" y="3112"/>
                </a:lnTo>
                <a:lnTo>
                  <a:pt x="3392" y="2498"/>
                </a:lnTo>
                <a:lnTo>
                  <a:pt x="2547" y="1884"/>
                </a:lnTo>
                <a:lnTo>
                  <a:pt x="2114" y="188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8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279400" dist="38100" dir="5400000" sx="108000" sy="108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21554954" lon="3783232" rev="21540000"/>
            </a:camera>
            <a:lightRig rig="balanced" dir="t"/>
          </a:scene3d>
          <a:sp3d extrusionH="508000" prstMaterial="softEdge">
            <a:bevelT w="139700" prst="cross"/>
            <a:extrusionClr>
              <a:schemeClr val="bg2">
                <a:lumMod val="50000"/>
              </a:schemeClr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" name="Group 5"/>
          <p:cNvGrpSpPr/>
          <p:nvPr/>
        </p:nvGrpSpPr>
        <p:grpSpPr>
          <a:xfrm>
            <a:off x="1314038" y="797842"/>
            <a:ext cx="1886362" cy="3095021"/>
            <a:chOff x="1009238" y="0"/>
            <a:chExt cx="2554014" cy="4190461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1652749" y="0"/>
              <a:ext cx="1642486" cy="3938205"/>
            </a:xfrm>
            <a:custGeom>
              <a:avLst/>
              <a:gdLst/>
              <a:ahLst/>
              <a:cxnLst>
                <a:cxn ang="0">
                  <a:pos x="1600" y="1240"/>
                </a:cxn>
                <a:cxn ang="0">
                  <a:pos x="1201" y="620"/>
                </a:cxn>
                <a:cxn ang="0">
                  <a:pos x="799" y="0"/>
                </a:cxn>
                <a:cxn ang="0">
                  <a:pos x="400" y="620"/>
                </a:cxn>
                <a:cxn ang="0">
                  <a:pos x="0" y="1240"/>
                </a:cxn>
                <a:cxn ang="0">
                  <a:pos x="430" y="1240"/>
                </a:cxn>
                <a:cxn ang="0">
                  <a:pos x="430" y="4311"/>
                </a:cxn>
                <a:cxn ang="0">
                  <a:pos x="1172" y="4311"/>
                </a:cxn>
                <a:cxn ang="0">
                  <a:pos x="1172" y="1240"/>
                </a:cxn>
                <a:cxn ang="0">
                  <a:pos x="1600" y="1240"/>
                </a:cxn>
              </a:cxnLst>
              <a:rect l="0" t="0" r="r" b="b"/>
              <a:pathLst>
                <a:path w="1600" h="4311">
                  <a:moveTo>
                    <a:pt x="1600" y="1240"/>
                  </a:moveTo>
                  <a:lnTo>
                    <a:pt x="1201" y="620"/>
                  </a:lnTo>
                  <a:lnTo>
                    <a:pt x="799" y="0"/>
                  </a:lnTo>
                  <a:lnTo>
                    <a:pt x="400" y="620"/>
                  </a:lnTo>
                  <a:lnTo>
                    <a:pt x="0" y="1240"/>
                  </a:lnTo>
                  <a:lnTo>
                    <a:pt x="430" y="1240"/>
                  </a:lnTo>
                  <a:lnTo>
                    <a:pt x="430" y="4311"/>
                  </a:lnTo>
                  <a:lnTo>
                    <a:pt x="1172" y="4311"/>
                  </a:lnTo>
                  <a:lnTo>
                    <a:pt x="1172" y="1240"/>
                  </a:lnTo>
                  <a:lnTo>
                    <a:pt x="1600" y="124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2362200" y="2254476"/>
              <a:ext cx="1201052" cy="1935985"/>
            </a:xfrm>
            <a:custGeom>
              <a:avLst/>
              <a:gdLst/>
              <a:ahLst/>
              <a:cxnLst>
                <a:cxn ang="0">
                  <a:pos x="1600" y="1240"/>
                </a:cxn>
                <a:cxn ang="0">
                  <a:pos x="1201" y="620"/>
                </a:cxn>
                <a:cxn ang="0">
                  <a:pos x="799" y="0"/>
                </a:cxn>
                <a:cxn ang="0">
                  <a:pos x="400" y="620"/>
                </a:cxn>
                <a:cxn ang="0">
                  <a:pos x="0" y="1240"/>
                </a:cxn>
                <a:cxn ang="0">
                  <a:pos x="430" y="1240"/>
                </a:cxn>
                <a:cxn ang="0">
                  <a:pos x="430" y="4311"/>
                </a:cxn>
                <a:cxn ang="0">
                  <a:pos x="1172" y="4311"/>
                </a:cxn>
                <a:cxn ang="0">
                  <a:pos x="1172" y="1240"/>
                </a:cxn>
                <a:cxn ang="0">
                  <a:pos x="1600" y="1240"/>
                </a:cxn>
              </a:cxnLst>
              <a:rect l="0" t="0" r="r" b="b"/>
              <a:pathLst>
                <a:path w="1600" h="4311">
                  <a:moveTo>
                    <a:pt x="1600" y="1240"/>
                  </a:moveTo>
                  <a:lnTo>
                    <a:pt x="1201" y="620"/>
                  </a:lnTo>
                  <a:lnTo>
                    <a:pt x="799" y="0"/>
                  </a:lnTo>
                  <a:lnTo>
                    <a:pt x="400" y="620"/>
                  </a:lnTo>
                  <a:lnTo>
                    <a:pt x="0" y="1240"/>
                  </a:lnTo>
                  <a:lnTo>
                    <a:pt x="430" y="1240"/>
                  </a:lnTo>
                  <a:lnTo>
                    <a:pt x="430" y="4311"/>
                  </a:lnTo>
                  <a:lnTo>
                    <a:pt x="1172" y="4311"/>
                  </a:lnTo>
                  <a:lnTo>
                    <a:pt x="1172" y="1240"/>
                  </a:lnTo>
                  <a:lnTo>
                    <a:pt x="1600" y="124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009238" y="1355837"/>
              <a:ext cx="1384495" cy="2724261"/>
            </a:xfrm>
            <a:custGeom>
              <a:avLst/>
              <a:gdLst/>
              <a:ahLst/>
              <a:cxnLst>
                <a:cxn ang="0">
                  <a:pos x="1600" y="1240"/>
                </a:cxn>
                <a:cxn ang="0">
                  <a:pos x="1201" y="620"/>
                </a:cxn>
                <a:cxn ang="0">
                  <a:pos x="799" y="0"/>
                </a:cxn>
                <a:cxn ang="0">
                  <a:pos x="400" y="620"/>
                </a:cxn>
                <a:cxn ang="0">
                  <a:pos x="0" y="1240"/>
                </a:cxn>
                <a:cxn ang="0">
                  <a:pos x="430" y="1240"/>
                </a:cxn>
                <a:cxn ang="0">
                  <a:pos x="430" y="4311"/>
                </a:cxn>
                <a:cxn ang="0">
                  <a:pos x="1172" y="4311"/>
                </a:cxn>
                <a:cxn ang="0">
                  <a:pos x="1172" y="1240"/>
                </a:cxn>
                <a:cxn ang="0">
                  <a:pos x="1600" y="1240"/>
                </a:cxn>
              </a:cxnLst>
              <a:rect l="0" t="0" r="r" b="b"/>
              <a:pathLst>
                <a:path w="1600" h="4311">
                  <a:moveTo>
                    <a:pt x="1600" y="1240"/>
                  </a:moveTo>
                  <a:lnTo>
                    <a:pt x="1201" y="620"/>
                  </a:lnTo>
                  <a:lnTo>
                    <a:pt x="799" y="0"/>
                  </a:lnTo>
                  <a:lnTo>
                    <a:pt x="400" y="620"/>
                  </a:lnTo>
                  <a:lnTo>
                    <a:pt x="0" y="1240"/>
                  </a:lnTo>
                  <a:lnTo>
                    <a:pt x="430" y="1240"/>
                  </a:lnTo>
                  <a:lnTo>
                    <a:pt x="430" y="4311"/>
                  </a:lnTo>
                  <a:lnTo>
                    <a:pt x="1172" y="4311"/>
                  </a:lnTo>
                  <a:lnTo>
                    <a:pt x="1172" y="1240"/>
                  </a:lnTo>
                  <a:lnTo>
                    <a:pt x="1600" y="124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50000"/>
                  </a:schemeClr>
                </a:gs>
                <a:gs pos="100000">
                  <a:schemeClr val="accent5">
                    <a:lumMod val="25000"/>
                  </a:schemeClr>
                </a:gs>
              </a:gsLst>
              <a:path path="circle">
                <a:fillToRect r="100000" b="100000"/>
              </a:path>
            </a:gradFill>
            <a:ln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8" name="Freeform 6"/>
          <p:cNvSpPr>
            <a:spLocks/>
          </p:cNvSpPr>
          <p:nvPr/>
        </p:nvSpPr>
        <p:spPr bwMode="auto">
          <a:xfrm>
            <a:off x="5990772" y="1422310"/>
            <a:ext cx="1143000" cy="2331800"/>
          </a:xfrm>
          <a:custGeom>
            <a:avLst/>
            <a:gdLst/>
            <a:ahLst/>
            <a:cxnLst>
              <a:cxn ang="0">
                <a:pos x="1600" y="1240"/>
              </a:cxn>
              <a:cxn ang="0">
                <a:pos x="1201" y="620"/>
              </a:cxn>
              <a:cxn ang="0">
                <a:pos x="799" y="0"/>
              </a:cxn>
              <a:cxn ang="0">
                <a:pos x="400" y="620"/>
              </a:cxn>
              <a:cxn ang="0">
                <a:pos x="0" y="1240"/>
              </a:cxn>
              <a:cxn ang="0">
                <a:pos x="430" y="1240"/>
              </a:cxn>
              <a:cxn ang="0">
                <a:pos x="430" y="4311"/>
              </a:cxn>
              <a:cxn ang="0">
                <a:pos x="1172" y="4311"/>
              </a:cxn>
              <a:cxn ang="0">
                <a:pos x="1172" y="1240"/>
              </a:cxn>
              <a:cxn ang="0">
                <a:pos x="1600" y="1240"/>
              </a:cxn>
            </a:cxnLst>
            <a:rect l="0" t="0" r="r" b="b"/>
            <a:pathLst>
              <a:path w="1600" h="4311">
                <a:moveTo>
                  <a:pt x="1600" y="1240"/>
                </a:moveTo>
                <a:lnTo>
                  <a:pt x="1201" y="620"/>
                </a:lnTo>
                <a:lnTo>
                  <a:pt x="799" y="0"/>
                </a:lnTo>
                <a:lnTo>
                  <a:pt x="400" y="620"/>
                </a:lnTo>
                <a:lnTo>
                  <a:pt x="0" y="1240"/>
                </a:lnTo>
                <a:lnTo>
                  <a:pt x="430" y="1240"/>
                </a:lnTo>
                <a:lnTo>
                  <a:pt x="430" y="4311"/>
                </a:lnTo>
                <a:lnTo>
                  <a:pt x="1172" y="4311"/>
                </a:lnTo>
                <a:lnTo>
                  <a:pt x="1172" y="1240"/>
                </a:lnTo>
                <a:lnTo>
                  <a:pt x="1600" y="124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</a:gra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485680" y="2902801"/>
            <a:ext cx="887082" cy="1037621"/>
          </a:xfrm>
          <a:custGeom>
            <a:avLst/>
            <a:gdLst/>
            <a:ahLst/>
            <a:cxnLst>
              <a:cxn ang="0">
                <a:pos x="1600" y="1240"/>
              </a:cxn>
              <a:cxn ang="0">
                <a:pos x="1201" y="620"/>
              </a:cxn>
              <a:cxn ang="0">
                <a:pos x="799" y="0"/>
              </a:cxn>
              <a:cxn ang="0">
                <a:pos x="400" y="620"/>
              </a:cxn>
              <a:cxn ang="0">
                <a:pos x="0" y="1240"/>
              </a:cxn>
              <a:cxn ang="0">
                <a:pos x="430" y="1240"/>
              </a:cxn>
              <a:cxn ang="0">
                <a:pos x="430" y="4311"/>
              </a:cxn>
              <a:cxn ang="0">
                <a:pos x="1172" y="4311"/>
              </a:cxn>
              <a:cxn ang="0">
                <a:pos x="1172" y="1240"/>
              </a:cxn>
              <a:cxn ang="0">
                <a:pos x="1600" y="1240"/>
              </a:cxn>
            </a:cxnLst>
            <a:rect l="0" t="0" r="r" b="b"/>
            <a:pathLst>
              <a:path w="1600" h="4311">
                <a:moveTo>
                  <a:pt x="1600" y="1240"/>
                </a:moveTo>
                <a:lnTo>
                  <a:pt x="1201" y="620"/>
                </a:lnTo>
                <a:lnTo>
                  <a:pt x="799" y="0"/>
                </a:lnTo>
                <a:lnTo>
                  <a:pt x="400" y="620"/>
                </a:lnTo>
                <a:lnTo>
                  <a:pt x="0" y="1240"/>
                </a:lnTo>
                <a:lnTo>
                  <a:pt x="430" y="1240"/>
                </a:lnTo>
                <a:lnTo>
                  <a:pt x="430" y="4311"/>
                </a:lnTo>
                <a:lnTo>
                  <a:pt x="1172" y="4311"/>
                </a:lnTo>
                <a:lnTo>
                  <a:pt x="1172" y="1240"/>
                </a:lnTo>
                <a:lnTo>
                  <a:pt x="1600" y="124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r="100000" b="100000"/>
            </a:path>
          </a:gra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5486400" y="845402"/>
            <a:ext cx="1022570" cy="3013508"/>
          </a:xfrm>
          <a:custGeom>
            <a:avLst/>
            <a:gdLst/>
            <a:ahLst/>
            <a:cxnLst>
              <a:cxn ang="0">
                <a:pos x="1600" y="1240"/>
              </a:cxn>
              <a:cxn ang="0">
                <a:pos x="1201" y="620"/>
              </a:cxn>
              <a:cxn ang="0">
                <a:pos x="799" y="0"/>
              </a:cxn>
              <a:cxn ang="0">
                <a:pos x="400" y="620"/>
              </a:cxn>
              <a:cxn ang="0">
                <a:pos x="0" y="1240"/>
              </a:cxn>
              <a:cxn ang="0">
                <a:pos x="430" y="1240"/>
              </a:cxn>
              <a:cxn ang="0">
                <a:pos x="430" y="4311"/>
              </a:cxn>
              <a:cxn ang="0">
                <a:pos x="1172" y="4311"/>
              </a:cxn>
              <a:cxn ang="0">
                <a:pos x="1172" y="1240"/>
              </a:cxn>
              <a:cxn ang="0">
                <a:pos x="1600" y="1240"/>
              </a:cxn>
            </a:cxnLst>
            <a:rect l="0" t="0" r="r" b="b"/>
            <a:pathLst>
              <a:path w="1600" h="4311">
                <a:moveTo>
                  <a:pt x="1600" y="1240"/>
                </a:moveTo>
                <a:lnTo>
                  <a:pt x="1201" y="620"/>
                </a:lnTo>
                <a:lnTo>
                  <a:pt x="799" y="0"/>
                </a:lnTo>
                <a:lnTo>
                  <a:pt x="400" y="620"/>
                </a:lnTo>
                <a:lnTo>
                  <a:pt x="0" y="1240"/>
                </a:lnTo>
                <a:lnTo>
                  <a:pt x="430" y="1240"/>
                </a:lnTo>
                <a:lnTo>
                  <a:pt x="430" y="4311"/>
                </a:lnTo>
                <a:lnTo>
                  <a:pt x="1172" y="4311"/>
                </a:lnTo>
                <a:lnTo>
                  <a:pt x="1172" y="1240"/>
                </a:lnTo>
                <a:lnTo>
                  <a:pt x="1600" y="124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5">
                  <a:lumMod val="50000"/>
                </a:schemeClr>
              </a:gs>
              <a:gs pos="100000">
                <a:schemeClr val="accent5">
                  <a:lumMod val="25000"/>
                </a:schemeClr>
              </a:gs>
            </a:gsLst>
            <a:path path="circle">
              <a:fillToRect r="100000" b="100000"/>
            </a:path>
          </a:gra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8344" y="2064602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A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122640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B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6286" y="275040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1226402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A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175980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B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0114" y="313140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68362"/>
          </a:xfrm>
        </p:spPr>
        <p:txBody>
          <a:bodyPr/>
          <a:lstStyle/>
          <a:p>
            <a:r>
              <a:rPr lang="en-US" sz="4000" dirty="0" smtClean="0">
                <a:latin typeface="Franklin Gothic Medium Cond" pitchFamily="34" charset="0"/>
              </a:rPr>
              <a:t>Data Comparison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11" name="Group 25"/>
          <p:cNvGrpSpPr/>
          <p:nvPr/>
        </p:nvGrpSpPr>
        <p:grpSpPr>
          <a:xfrm>
            <a:off x="482801" y="5079592"/>
            <a:ext cx="3453997" cy="984885"/>
            <a:chOff x="482801" y="5079592"/>
            <a:chExt cx="3453997" cy="984885"/>
          </a:xfrm>
        </p:grpSpPr>
        <p:sp>
          <p:nvSpPr>
            <p:cNvPr id="22" name="TextBox 21"/>
            <p:cNvSpPr txBox="1"/>
            <p:nvPr/>
          </p:nvSpPr>
          <p:spPr>
            <a:xfrm>
              <a:off x="1548997" y="5079592"/>
              <a:ext cx="10807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libri" pitchFamily="34" charset="0"/>
                </a:rPr>
                <a:t>Side 1</a:t>
              </a:r>
              <a:endParaRPr lang="en-US" sz="2800" b="1" dirty="0"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2801" y="5602812"/>
              <a:ext cx="3453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comparison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4" name="Group 26"/>
          <p:cNvGrpSpPr/>
          <p:nvPr/>
        </p:nvGrpSpPr>
        <p:grpSpPr>
          <a:xfrm>
            <a:off x="4856842" y="5079592"/>
            <a:ext cx="3861203" cy="984885"/>
            <a:chOff x="4856842" y="5079592"/>
            <a:chExt cx="3861203" cy="984885"/>
          </a:xfrm>
        </p:grpSpPr>
        <p:sp>
          <p:nvSpPr>
            <p:cNvPr id="24" name="TextBox 23"/>
            <p:cNvSpPr txBox="1"/>
            <p:nvPr/>
          </p:nvSpPr>
          <p:spPr>
            <a:xfrm>
              <a:off x="6193874" y="5079592"/>
              <a:ext cx="10807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libri" pitchFamily="34" charset="0"/>
                </a:rPr>
                <a:t>Side 2</a:t>
              </a:r>
              <a:endParaRPr lang="en-US" sz="2800" b="1" dirty="0"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56842" y="5602812"/>
              <a:ext cx="3861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comparison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53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Franklin Gothic Medium Cond" pitchFamily="34" charset="0"/>
              </a:rPr>
              <a:t>Using templates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30656"/>
            <a:ext cx="8229600" cy="486542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To use the diagram templates as part of an existing presentation, we suggest the following method:</a:t>
            </a:r>
          </a:p>
          <a:p>
            <a:pPr eaLnBrk="1" hangingPunct="1">
              <a:defRPr/>
            </a:pPr>
            <a:r>
              <a:rPr lang="en-US" dirty="0" smtClean="0"/>
              <a:t>Go to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Home&gt; New Slide&gt; Reuse slides&gt; Browse file</a:t>
            </a:r>
            <a:r>
              <a:rPr lang="en-US" dirty="0" smtClean="0"/>
              <a:t> option</a:t>
            </a:r>
          </a:p>
          <a:p>
            <a:pPr eaLnBrk="1" hangingPunct="1">
              <a:defRPr/>
            </a:pPr>
            <a:r>
              <a:rPr lang="en-US" dirty="0" smtClean="0"/>
              <a:t>Click on the diagram template you want to insert</a:t>
            </a:r>
          </a:p>
          <a:p>
            <a:pPr eaLnBrk="1" hangingPunct="1">
              <a:defRPr/>
            </a:pPr>
            <a:r>
              <a:rPr lang="en-US" dirty="0" smtClean="0"/>
              <a:t>Ensure you tick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Keep source formatting</a:t>
            </a:r>
            <a:r>
              <a:rPr lang="en-US" dirty="0" smtClean="0"/>
              <a:t> box at the bottom of the menu bar</a:t>
            </a:r>
          </a:p>
          <a:p>
            <a:pPr eaLnBrk="1" hangingPunct="1">
              <a:defRPr/>
            </a:pPr>
            <a:r>
              <a:rPr lang="en-US" dirty="0" smtClean="0"/>
              <a:t>Change the text to suit your presentation and insert your company logo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543800" cy="639763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Franklin Gothic Book" pitchFamily="34" charset="0"/>
              </a:rPr>
              <a:t>Presentation Process Diagram Templates 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License Terms and Use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200" dirty="0" smtClean="0"/>
              <a:t>With your purchase, you have procured a single user license for use of the product. If you need a multi-user license, please </a:t>
            </a:r>
            <a:r>
              <a:rPr lang="en-US" sz="1200" dirty="0" smtClean="0">
                <a:hlinkClick r:id="rId2"/>
              </a:rPr>
              <a:t>contact us </a:t>
            </a:r>
            <a:r>
              <a:rPr lang="en-US" sz="1200" dirty="0" smtClean="0"/>
              <a:t>for pricing info and other details. Presentation-Process.com is a website owned and operated by Metamorph Training </a:t>
            </a:r>
            <a:r>
              <a:rPr lang="en-US" sz="1200" dirty="0" err="1" smtClean="0"/>
              <a:t>Pvt</a:t>
            </a:r>
            <a:r>
              <a:rPr lang="en-US" sz="1200" dirty="0" smtClean="0"/>
              <a:t> Ltd.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/>
              <a:t>Terms and Conditions</a:t>
            </a:r>
            <a:endParaRPr lang="en-US" sz="1200" dirty="0" smtClean="0"/>
          </a:p>
          <a:p>
            <a:pPr>
              <a:defRPr/>
            </a:pPr>
            <a:r>
              <a:rPr lang="en-US" sz="1200" b="1" dirty="0" smtClean="0"/>
              <a:t>Presentation Process content </a:t>
            </a:r>
            <a:r>
              <a:rPr lang="en-US" sz="1200" dirty="0" smtClean="0"/>
              <a:t>in the following text means any backgrounds, images, tiles, designs, templates, presentations, or any other products you download from </a:t>
            </a:r>
            <a:r>
              <a:rPr lang="en-US" sz="1200" b="1" dirty="0" smtClean="0"/>
              <a:t>Presentation-Process </a:t>
            </a:r>
            <a:r>
              <a:rPr lang="en-US" sz="1200" dirty="0" smtClean="0"/>
              <a:t>.com.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Under this License, you </a:t>
            </a:r>
            <a:r>
              <a:rPr lang="en-US" sz="1200" b="1" dirty="0" smtClean="0"/>
              <a:t>MAY</a:t>
            </a:r>
            <a:r>
              <a:rPr lang="en-US" sz="1200" dirty="0" smtClean="0"/>
              <a:t> use </a:t>
            </a:r>
            <a:r>
              <a:rPr lang="en-US" sz="1200" b="1" dirty="0" smtClean="0"/>
              <a:t>Presentation Process </a:t>
            </a:r>
            <a:r>
              <a:rPr lang="en-US" sz="1200" dirty="0" smtClean="0"/>
              <a:t>content royalty-free:</a:t>
            </a:r>
          </a:p>
          <a:p>
            <a:pPr>
              <a:defRPr/>
            </a:pPr>
            <a:r>
              <a:rPr lang="en-US" sz="1200" dirty="0" smtClean="0"/>
              <a:t>In your own personal, non-profit projects for creation of presentations/brochures/training material</a:t>
            </a:r>
          </a:p>
          <a:p>
            <a:pPr>
              <a:defRPr/>
            </a:pPr>
            <a:r>
              <a:rPr lang="en-US" sz="1200" dirty="0" smtClean="0"/>
              <a:t>In your own presentations or broadcasts intended for personal, or non-profit use. </a:t>
            </a:r>
          </a:p>
          <a:p>
            <a:pPr>
              <a:defRPr/>
            </a:pPr>
            <a:r>
              <a:rPr lang="en-US" sz="1200" dirty="0" smtClean="0"/>
              <a:t>In your own print, broadcast or video use for any in-house publication or transmission but not broadcast or distributed to the general public </a:t>
            </a:r>
          </a:p>
          <a:p>
            <a:pPr>
              <a:defRPr/>
            </a:pPr>
            <a:r>
              <a:rPr lang="en-US" sz="1200" dirty="0" smtClean="0"/>
              <a:t>Uses accepted include business presentations / training material created by one or more persons and delivered by one or more persons within same organization.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Under this License you </a:t>
            </a:r>
            <a:r>
              <a:rPr lang="en-US" sz="1200" b="1" dirty="0" smtClean="0"/>
              <a:t>MAY NOT</a:t>
            </a:r>
            <a:r>
              <a:rPr lang="en-US" sz="1200" dirty="0" smtClean="0"/>
              <a:t>:</a:t>
            </a:r>
          </a:p>
          <a:p>
            <a:pPr>
              <a:defRPr/>
            </a:pPr>
            <a:r>
              <a:rPr lang="en-US" sz="1200" dirty="0" smtClean="0"/>
              <a:t>Distribute or sell copies of the backgrounds or templates of Presentation Process content singularly or as a group or any part thereof. </a:t>
            </a:r>
          </a:p>
          <a:p>
            <a:pPr>
              <a:defRPr/>
            </a:pPr>
            <a:r>
              <a:rPr lang="en-US" sz="1200" dirty="0" smtClean="0"/>
              <a:t>Provide download or save access for any Presentation Process content from your private or public project. </a:t>
            </a:r>
          </a:p>
          <a:p>
            <a:pPr>
              <a:defRPr/>
            </a:pPr>
            <a:r>
              <a:rPr lang="en-US" sz="1200" dirty="0" smtClean="0"/>
              <a:t>Incorporate the Presentation Process content within a library, portfolio, build an image or design collection, archive, sharing-site, group-site, gallery, electronic greeting, postcard site, clipart site, or any other type of project that would encourage visitors to download or save images. 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/>
              <a:t>Copyright Information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	The content of Presentation Process backgrounds/templates/ready to use presentations and/or any other product is the sole property of Presentation Process. The photos included are for illustration purposes only. In case of any issues related to their copyright, contact us.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/>
              <a:t>Email </a:t>
            </a:r>
            <a:r>
              <a:rPr lang="en-US" sz="1200" kern="0" dirty="0" smtClean="0">
                <a:hlinkClick r:id="rId3"/>
              </a:rPr>
              <a:t>info@presentation-process.com</a:t>
            </a:r>
            <a:r>
              <a:rPr lang="en-US" sz="1200" kern="0" dirty="0" smtClean="0"/>
              <a:t> for any queries related to licenses or copyrights. </a:t>
            </a: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Copyright © 2010-2011 Presentation Process. All Rights Reserved 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914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581400"/>
            <a:ext cx="9144000" cy="2049462"/>
            <a:chOff x="0" y="2086"/>
            <a:chExt cx="5760" cy="1056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983916" y="2130045"/>
            <a:ext cx="421833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 and more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6209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grpSp>
        <p:nvGrpSpPr>
          <p:cNvPr id="3" name="Group 25"/>
          <p:cNvGrpSpPr>
            <a:grpSpLocks noChangeAspect="1"/>
          </p:cNvGrpSpPr>
          <p:nvPr/>
        </p:nvGrpSpPr>
        <p:grpSpPr>
          <a:xfrm>
            <a:off x="326951" y="1924493"/>
            <a:ext cx="3268980" cy="3268980"/>
            <a:chOff x="3896836" y="3546614"/>
            <a:chExt cx="2615184" cy="2615184"/>
          </a:xfrm>
          <a:solidFill>
            <a:schemeClr val="accent5">
              <a:lumMod val="75000"/>
            </a:schemeClr>
          </a:solidFill>
          <a:effectLst>
            <a:outerShdw blurRad="355600" dir="156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</p:grpSpPr>
        <p:sp>
          <p:nvSpPr>
            <p:cNvPr id="20" name="Donut 19"/>
            <p:cNvSpPr/>
            <p:nvPr/>
          </p:nvSpPr>
          <p:spPr>
            <a:xfrm>
              <a:off x="4400733" y="4050511"/>
              <a:ext cx="1607390" cy="1607390"/>
            </a:xfrm>
            <a:prstGeom prst="donut">
              <a:avLst>
                <a:gd name="adj" fmla="val 8458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sp3d z="419100" extrusionH="317500"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2" name="Donut 21"/>
            <p:cNvSpPr/>
            <p:nvPr/>
          </p:nvSpPr>
          <p:spPr>
            <a:xfrm>
              <a:off x="4171156" y="3820934"/>
              <a:ext cx="2066544" cy="2066544"/>
            </a:xfrm>
            <a:prstGeom prst="donut">
              <a:avLst>
                <a:gd name="adj" fmla="val 845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sp3d z="203200" extrusionH="317500"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4" name="Donut 23"/>
            <p:cNvSpPr/>
            <p:nvPr/>
          </p:nvSpPr>
          <p:spPr>
            <a:xfrm>
              <a:off x="3896836" y="3546614"/>
              <a:ext cx="2615184" cy="2615184"/>
            </a:xfrm>
            <a:prstGeom prst="donut">
              <a:avLst>
                <a:gd name="adj" fmla="val 8458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  <a:sp3d extrusionH="317500"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3433784" y="2190198"/>
            <a:ext cx="584791" cy="58521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Franklin Gothic Book" pitchFamily="34" charset="0"/>
              </a:rPr>
              <a:t>1</a:t>
            </a:r>
            <a:endParaRPr lang="en-US" sz="2800" b="1" dirty="0">
              <a:latin typeface="Franklin Gothic Book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433784" y="3274827"/>
            <a:ext cx="584791" cy="58521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Franklin Gothic Book" pitchFamily="34" charset="0"/>
              </a:rPr>
              <a:t>2</a:t>
            </a:r>
            <a:endParaRPr lang="en-US" sz="2800" b="1" dirty="0">
              <a:latin typeface="Franklin Gothic Book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83916" y="3200400"/>
            <a:ext cx="421833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 and more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33784" y="4445624"/>
            <a:ext cx="584791" cy="58521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Franklin Gothic Book" pitchFamily="34" charset="0"/>
              </a:rPr>
              <a:t>3</a:t>
            </a:r>
            <a:endParaRPr lang="en-US" sz="2800" b="1" dirty="0">
              <a:latin typeface="Franklin Gothic Book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83916" y="4419600"/>
            <a:ext cx="421833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 and more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/>
      <p:bldP spid="26" grpId="0" animBg="1"/>
      <p:bldP spid="28" grpId="0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Three factors to consider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1219200" y="3413175"/>
            <a:ext cx="2057400" cy="205740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524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175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2667000" y="2346375"/>
            <a:ext cx="2057400" cy="205740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524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175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295400" y="1279575"/>
            <a:ext cx="2057400" cy="205740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524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175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18" name="Group 32"/>
          <p:cNvGrpSpPr/>
          <p:nvPr/>
        </p:nvGrpSpPr>
        <p:grpSpPr>
          <a:xfrm>
            <a:off x="1981200" y="1584375"/>
            <a:ext cx="762000" cy="984514"/>
            <a:chOff x="2057400" y="2133600"/>
            <a:chExt cx="533400" cy="679714"/>
          </a:xfrm>
        </p:grpSpPr>
        <p:sp>
          <p:nvSpPr>
            <p:cNvPr id="21" name="Ellipse 99"/>
            <p:cNvSpPr/>
            <p:nvPr/>
          </p:nvSpPr>
          <p:spPr bwMode="auto">
            <a:xfrm>
              <a:off x="2057400" y="2133600"/>
              <a:ext cx="533400" cy="623937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22" name="Ellipse 100"/>
            <p:cNvSpPr>
              <a:spLocks noChangeArrowheads="1"/>
            </p:cNvSpPr>
            <p:nvPr/>
          </p:nvSpPr>
          <p:spPr bwMode="auto">
            <a:xfrm>
              <a:off x="2128976" y="2153890"/>
              <a:ext cx="392528" cy="33692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20" name="Ellipse 98"/>
            <p:cNvSpPr/>
            <p:nvPr/>
          </p:nvSpPr>
          <p:spPr bwMode="auto">
            <a:xfrm>
              <a:off x="2077495" y="2690760"/>
              <a:ext cx="478610" cy="12255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  <p:grpSp>
        <p:nvGrpSpPr>
          <p:cNvPr id="19" name="Group 33"/>
          <p:cNvGrpSpPr/>
          <p:nvPr/>
        </p:nvGrpSpPr>
        <p:grpSpPr>
          <a:xfrm>
            <a:off x="3276600" y="2651175"/>
            <a:ext cx="762000" cy="971020"/>
            <a:chOff x="3429000" y="3200400"/>
            <a:chExt cx="533400" cy="679714"/>
          </a:xfrm>
        </p:grpSpPr>
        <p:sp>
          <p:nvSpPr>
            <p:cNvPr id="26" name="Ellipse 99"/>
            <p:cNvSpPr/>
            <p:nvPr/>
          </p:nvSpPr>
          <p:spPr bwMode="auto">
            <a:xfrm>
              <a:off x="3429000" y="3200400"/>
              <a:ext cx="533400" cy="623937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27" name="Ellipse 100"/>
            <p:cNvSpPr>
              <a:spLocks noChangeArrowheads="1"/>
            </p:cNvSpPr>
            <p:nvPr/>
          </p:nvSpPr>
          <p:spPr bwMode="auto">
            <a:xfrm>
              <a:off x="3500576" y="3220690"/>
              <a:ext cx="392528" cy="33692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25" name="Ellipse 98"/>
            <p:cNvSpPr/>
            <p:nvPr/>
          </p:nvSpPr>
          <p:spPr bwMode="auto">
            <a:xfrm>
              <a:off x="3449095" y="3757560"/>
              <a:ext cx="478610" cy="12255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  <p:grpSp>
        <p:nvGrpSpPr>
          <p:cNvPr id="23" name="Group 34"/>
          <p:cNvGrpSpPr/>
          <p:nvPr/>
        </p:nvGrpSpPr>
        <p:grpSpPr>
          <a:xfrm>
            <a:off x="1828800" y="3717975"/>
            <a:ext cx="762000" cy="971020"/>
            <a:chOff x="1981200" y="4267200"/>
            <a:chExt cx="533400" cy="679714"/>
          </a:xfrm>
        </p:grpSpPr>
        <p:sp>
          <p:nvSpPr>
            <p:cNvPr id="31" name="Ellipse 99"/>
            <p:cNvSpPr/>
            <p:nvPr/>
          </p:nvSpPr>
          <p:spPr bwMode="auto">
            <a:xfrm>
              <a:off x="1981200" y="4267200"/>
              <a:ext cx="533400" cy="62393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32" name="Ellipse 100"/>
            <p:cNvSpPr>
              <a:spLocks noChangeArrowheads="1"/>
            </p:cNvSpPr>
            <p:nvPr/>
          </p:nvSpPr>
          <p:spPr bwMode="auto">
            <a:xfrm>
              <a:off x="2052776" y="4287490"/>
              <a:ext cx="392528" cy="33692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30" name="Ellipse 98"/>
            <p:cNvSpPr/>
            <p:nvPr/>
          </p:nvSpPr>
          <p:spPr bwMode="auto">
            <a:xfrm>
              <a:off x="2001295" y="4824360"/>
              <a:ext cx="478610" cy="12255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  <p:grpSp>
        <p:nvGrpSpPr>
          <p:cNvPr id="24" name="Group 44"/>
          <p:cNvGrpSpPr/>
          <p:nvPr/>
        </p:nvGrpSpPr>
        <p:grpSpPr>
          <a:xfrm>
            <a:off x="2743200" y="1355775"/>
            <a:ext cx="5867400" cy="1524000"/>
            <a:chOff x="2743200" y="1355775"/>
            <a:chExt cx="5867400" cy="1524000"/>
          </a:xfrm>
        </p:grpSpPr>
        <p:sp>
          <p:nvSpPr>
            <p:cNvPr id="6" name="Rounded Rectangle 5"/>
            <p:cNvSpPr/>
            <p:nvPr/>
          </p:nvSpPr>
          <p:spPr>
            <a:xfrm>
              <a:off x="5334000" y="1355775"/>
              <a:ext cx="3276600" cy="152400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0" y="1584375"/>
              <a:ext cx="32766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0200" y="2041575"/>
              <a:ext cx="312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Your text here. Your text here. Your text here. 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22232" y="1536247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Title 1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28" name="Group 48"/>
            <p:cNvGrpSpPr/>
            <p:nvPr/>
          </p:nvGrpSpPr>
          <p:grpSpPr>
            <a:xfrm>
              <a:off x="2743200" y="1726488"/>
              <a:ext cx="2590800" cy="297875"/>
              <a:chOff x="2743200" y="2047113"/>
              <a:chExt cx="2590800" cy="29787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2743200" y="2047113"/>
                <a:ext cx="737936" cy="29787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429000" y="2057400"/>
                <a:ext cx="1905000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6"/>
          <p:cNvGrpSpPr/>
          <p:nvPr/>
        </p:nvGrpSpPr>
        <p:grpSpPr>
          <a:xfrm>
            <a:off x="3927008" y="2955975"/>
            <a:ext cx="4683592" cy="1524000"/>
            <a:chOff x="3927008" y="2955975"/>
            <a:chExt cx="4683592" cy="1524000"/>
          </a:xfrm>
        </p:grpSpPr>
        <p:sp>
          <p:nvSpPr>
            <p:cNvPr id="7" name="Rounded Rectangle 6"/>
            <p:cNvSpPr/>
            <p:nvPr/>
          </p:nvSpPr>
          <p:spPr>
            <a:xfrm>
              <a:off x="5334000" y="2955975"/>
              <a:ext cx="3276600" cy="152400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0" y="3184575"/>
              <a:ext cx="3276600" cy="381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3641775"/>
              <a:ext cx="312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Your text here. Your text here. Your text here. 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10200" y="3148479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Title 2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927008" y="3411981"/>
              <a:ext cx="1406992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48"/>
          <p:cNvGrpSpPr/>
          <p:nvPr/>
        </p:nvGrpSpPr>
        <p:grpSpPr>
          <a:xfrm>
            <a:off x="2479208" y="4478781"/>
            <a:ext cx="6131392" cy="1601394"/>
            <a:chOff x="2479208" y="4478781"/>
            <a:chExt cx="6131392" cy="1601394"/>
          </a:xfrm>
        </p:grpSpPr>
        <p:sp>
          <p:nvSpPr>
            <p:cNvPr id="8" name="Rounded Rectangle 7"/>
            <p:cNvSpPr/>
            <p:nvPr/>
          </p:nvSpPr>
          <p:spPr>
            <a:xfrm>
              <a:off x="5334000" y="4556175"/>
              <a:ext cx="3276600" cy="1524000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0" y="4784775"/>
              <a:ext cx="3276600" cy="381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5241975"/>
              <a:ext cx="312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Your text here. Your text here. Your text here. 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22232" y="4760711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Title 3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34" name="Group 49"/>
            <p:cNvGrpSpPr/>
            <p:nvPr/>
          </p:nvGrpSpPr>
          <p:grpSpPr>
            <a:xfrm>
              <a:off x="2479208" y="4478781"/>
              <a:ext cx="2854792" cy="536182"/>
              <a:chOff x="2479208" y="4799406"/>
              <a:chExt cx="2854792" cy="53618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3429000" y="5334000"/>
                <a:ext cx="1905000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endCxn id="31" idx="5"/>
              </p:cNvCxnSpPr>
              <p:nvPr/>
            </p:nvCxnSpPr>
            <p:spPr>
              <a:xfrm rot="10800000">
                <a:off x="2479208" y="4799406"/>
                <a:ext cx="949792" cy="53459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extBox 52"/>
          <p:cNvSpPr txBox="1"/>
          <p:nvPr/>
        </p:nvSpPr>
        <p:spPr>
          <a:xfrm>
            <a:off x="2181728" y="173677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81136" y="280357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21304" y="387037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6530af9c5a1b8967dc8f1409dff19a1a5457d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251</TotalTime>
  <Words>2680</Words>
  <Application>Microsoft Office PowerPoint</Application>
  <PresentationFormat>On-screen Show (4:3)</PresentationFormat>
  <Paragraphs>604</Paragraphs>
  <Slides>73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blank</vt:lpstr>
      <vt:lpstr>70 Business Diagrams : Vol 2</vt:lpstr>
      <vt:lpstr>Your Title Text Here</vt:lpstr>
      <vt:lpstr>Your Title Text Here</vt:lpstr>
      <vt:lpstr>Your Title Text Here</vt:lpstr>
      <vt:lpstr>Your title text here</vt:lpstr>
      <vt:lpstr>Your Title Text Here</vt:lpstr>
      <vt:lpstr>Your title text here</vt:lpstr>
      <vt:lpstr>Your Title Text Here</vt:lpstr>
      <vt:lpstr>Three factors to consider</vt:lpstr>
      <vt:lpstr>Diagram text here</vt:lpstr>
      <vt:lpstr>Three sides of an issue</vt:lpstr>
      <vt:lpstr>Related points</vt:lpstr>
      <vt:lpstr>Your Title Text Here</vt:lpstr>
      <vt:lpstr>4 aspects of the issue</vt:lpstr>
      <vt:lpstr>Four aspects</vt:lpstr>
      <vt:lpstr>4 contributing factors and their impact</vt:lpstr>
      <vt:lpstr>Four interconnected processes</vt:lpstr>
      <vt:lpstr>One cause, four outcomes</vt:lpstr>
      <vt:lpstr>The five factors</vt:lpstr>
      <vt:lpstr>Five sided discussion</vt:lpstr>
      <vt:lpstr>5 Factors</vt:lpstr>
      <vt:lpstr>Your Title Text Here</vt:lpstr>
      <vt:lpstr>Views from each side</vt:lpstr>
      <vt:lpstr>6 contributing factors</vt:lpstr>
      <vt:lpstr>6 factors</vt:lpstr>
      <vt:lpstr>Pentagon web diagram</vt:lpstr>
      <vt:lpstr>6 aspects to consider</vt:lpstr>
      <vt:lpstr>Your Title Text Here</vt:lpstr>
      <vt:lpstr>Your Title Text Here</vt:lpstr>
      <vt:lpstr>Your Title Text Here</vt:lpstr>
      <vt:lpstr>Weighing the Pros and Cons</vt:lpstr>
      <vt:lpstr>Tilted scales</vt:lpstr>
      <vt:lpstr>Two way discussion</vt:lpstr>
      <vt:lpstr>Two sides of the argument</vt:lpstr>
      <vt:lpstr>Your Title Text Here</vt:lpstr>
      <vt:lpstr>Your Title Text Here</vt:lpstr>
      <vt:lpstr>Your Title Text Here</vt:lpstr>
      <vt:lpstr>Three verticals of the business</vt:lpstr>
      <vt:lpstr>4 quadrants</vt:lpstr>
      <vt:lpstr>Your Title Text Here</vt:lpstr>
      <vt:lpstr>Your Title Text Here</vt:lpstr>
      <vt:lpstr>Your Title Text Here</vt:lpstr>
      <vt:lpstr>2 set of factors related to each other</vt:lpstr>
      <vt:lpstr>Steps to be No. 1</vt:lpstr>
      <vt:lpstr>4 continuous steps</vt:lpstr>
      <vt:lpstr>Slide 46</vt:lpstr>
      <vt:lpstr>Four steps in a process</vt:lpstr>
      <vt:lpstr>Four results from one cause</vt:lpstr>
      <vt:lpstr>Your Title Text Here</vt:lpstr>
      <vt:lpstr>Integration of four factors</vt:lpstr>
      <vt:lpstr>Funnel diagram</vt:lpstr>
      <vt:lpstr>Three labels and their explanations</vt:lpstr>
      <vt:lpstr>Reactions to an issue</vt:lpstr>
      <vt:lpstr>Slide 54</vt:lpstr>
      <vt:lpstr>Agenda Points </vt:lpstr>
      <vt:lpstr>Presentation Agenda</vt:lpstr>
      <vt:lpstr>Supporting and Opposing views</vt:lpstr>
      <vt:lpstr>Three aspects</vt:lpstr>
      <vt:lpstr>Three areas to consider</vt:lpstr>
      <vt:lpstr>Your Title Text Here</vt:lpstr>
      <vt:lpstr>Your title here</vt:lpstr>
      <vt:lpstr>Your Title Text Here</vt:lpstr>
      <vt:lpstr>Your Title Text Here</vt:lpstr>
      <vt:lpstr>Your Title Text Here</vt:lpstr>
      <vt:lpstr>Agenda</vt:lpstr>
      <vt:lpstr>Slide 66</vt:lpstr>
      <vt:lpstr>Your Title Text Here</vt:lpstr>
      <vt:lpstr>Bar Chart: Target achieved so far</vt:lpstr>
      <vt:lpstr>Business growth</vt:lpstr>
      <vt:lpstr>3 factors that lead to strategic growth</vt:lpstr>
      <vt:lpstr>Data Comparison</vt:lpstr>
      <vt:lpstr>Using templates</vt:lpstr>
      <vt:lpstr>Presentation Process Diagram Templates   License Terms and Use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3D diagrams bundle - 14800 &gt;&gt; A collection of 3D diagrams that can be used for creatively representing &gt;&gt; textual content &gt;&gt; </dc:title>
  <dc:creator>Arte R</dc:creator>
  <cp:lastModifiedBy>PresentationPro</cp:lastModifiedBy>
  <cp:revision>105</cp:revision>
  <dcterms:created xsi:type="dcterms:W3CDTF">2011-08-25T05:54:28Z</dcterms:created>
  <dcterms:modified xsi:type="dcterms:W3CDTF">2011-09-23T19:58:39Z</dcterms:modified>
</cp:coreProperties>
</file>