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56" r:id="rId2"/>
    <p:sldId id="294" r:id="rId3"/>
    <p:sldId id="293" r:id="rId4"/>
    <p:sldId id="296" r:id="rId5"/>
    <p:sldId id="297" r:id="rId6"/>
    <p:sldId id="312" r:id="rId7"/>
    <p:sldId id="301" r:id="rId8"/>
    <p:sldId id="303" r:id="rId9"/>
    <p:sldId id="304" r:id="rId10"/>
    <p:sldId id="351" r:id="rId11"/>
    <p:sldId id="305" r:id="rId12"/>
    <p:sldId id="309" r:id="rId13"/>
    <p:sldId id="310" r:id="rId14"/>
    <p:sldId id="342" r:id="rId15"/>
    <p:sldId id="345" r:id="rId16"/>
    <p:sldId id="348" r:id="rId17"/>
    <p:sldId id="335" r:id="rId18"/>
    <p:sldId id="354" r:id="rId19"/>
    <p:sldId id="343" r:id="rId20"/>
    <p:sldId id="349" r:id="rId21"/>
    <p:sldId id="347" r:id="rId22"/>
    <p:sldId id="353" r:id="rId23"/>
    <p:sldId id="262" r:id="rId24"/>
    <p:sldId id="338" r:id="rId25"/>
    <p:sldId id="339" r:id="rId26"/>
    <p:sldId id="340" r:id="rId27"/>
    <p:sldId id="341" r:id="rId28"/>
    <p:sldId id="264" r:id="rId29"/>
    <p:sldId id="320" r:id="rId30"/>
    <p:sldId id="266" r:id="rId31"/>
    <p:sldId id="267" r:id="rId32"/>
    <p:sldId id="268" r:id="rId33"/>
    <p:sldId id="270" r:id="rId34"/>
    <p:sldId id="271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350" r:id="rId53"/>
    <p:sldId id="355" r:id="rId54"/>
    <p:sldId id="326" r:id="rId55"/>
    <p:sldId id="321" r:id="rId56"/>
    <p:sldId id="322" r:id="rId57"/>
    <p:sldId id="324" r:id="rId58"/>
    <p:sldId id="346" r:id="rId59"/>
    <p:sldId id="325" r:id="rId60"/>
    <p:sldId id="328" r:id="rId61"/>
    <p:sldId id="327" r:id="rId62"/>
    <p:sldId id="344" r:id="rId63"/>
    <p:sldId id="336" r:id="rId64"/>
    <p:sldId id="337" r:id="rId65"/>
    <p:sldId id="352" r:id="rId66"/>
    <p:sldId id="333" r:id="rId67"/>
    <p:sldId id="334" r:id="rId68"/>
    <p:sldId id="331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57" r:id="rId77"/>
    <p:sldId id="358" r:id="rId78"/>
  </p:sldIdLst>
  <p:sldSz cx="9144000" cy="6858000" type="screen4x3"/>
  <p:notesSz cx="6858000" cy="9144000"/>
  <p:custDataLst>
    <p:tags r:id="rId8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hape val="box"/>
        <c:axId val="77120256"/>
        <c:axId val="77121792"/>
        <c:axId val="0"/>
      </c:bar3DChart>
      <c:catAx>
        <c:axId val="77120256"/>
        <c:scaling>
          <c:orientation val="minMax"/>
        </c:scaling>
        <c:delete val="1"/>
        <c:axPos val="b"/>
        <c:tickLblPos val="none"/>
        <c:crossAx val="77121792"/>
        <c:crosses val="autoZero"/>
        <c:auto val="1"/>
        <c:lblAlgn val="ctr"/>
        <c:lblOffset val="100"/>
      </c:catAx>
      <c:valAx>
        <c:axId val="77121792"/>
        <c:scaling>
          <c:orientation val="minMax"/>
        </c:scaling>
        <c:delete val="1"/>
        <c:axPos val="l"/>
        <c:numFmt formatCode="General" sourceLinked="1"/>
        <c:tickLblPos val="none"/>
        <c:crossAx val="77120256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Data</a:t>
            </a:r>
          </a:p>
        </c:rich>
      </c:tx>
    </c:title>
    <c:plotArea>
      <c:layout>
        <c:manualLayout>
          <c:layoutTarget val="inner"/>
          <c:xMode val="edge"/>
          <c:yMode val="edge"/>
          <c:x val="0.26099212598425614"/>
          <c:y val="0.14801574803149892"/>
          <c:w val="0.54715616797900257"/>
          <c:h val="0.82073425196851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spPr>
              <a:solidFill>
                <a:schemeClr val="accent1">
                  <a:lumMod val="50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7330725065617811"/>
          <c:y val="5.3789370078740164E-4"/>
          <c:w val="0.14335941601050001"/>
          <c:h val="0.3469399606299218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3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Data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"/>
          <c:dPt>
            <c:idx val="3"/>
            <c:spPr>
              <a:solidFill>
                <a:schemeClr val="accent6">
                  <a:lumMod val="50000"/>
                </a:schemeClr>
              </a:solidFill>
            </c:spPr>
          </c:dPt>
          <c:cat>
            <c:strRef>
              <c:f>Sheet1!$A$2:$A$6</c:f>
              <c:strCache>
                <c:ptCount val="5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  <c:pt idx="4">
                  <c:v>Part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</c:numCache>
            </c:numRef>
          </c:val>
        </c:ser>
      </c:pie3DChart>
      <c:spPr>
        <a:noFill/>
      </c:spPr>
    </c:plotArea>
    <c:legend>
      <c:legendPos val="r"/>
      <c:layout>
        <c:manualLayout>
          <c:xMode val="edge"/>
          <c:yMode val="edge"/>
          <c:x val="0.83789058398950744"/>
          <c:y val="9.2027559055118241E-4"/>
          <c:w val="0.14335941601050001"/>
          <c:h val="0.40341855887200456"/>
        </c:manualLayout>
      </c:layout>
    </c:legend>
    <c:plotVisOnly val="1"/>
  </c:chart>
  <c:spPr>
    <a:noFill/>
    <a:ln>
      <a:noFill/>
    </a:ln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2.0146520146520148E-2"/>
          <c:y val="3.437500000000001E-2"/>
          <c:w val="0.97985347985348004"/>
          <c:h val="0.8258115157480316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101399168"/>
        <c:axId val="101417344"/>
      </c:lineChart>
      <c:catAx>
        <c:axId val="101399168"/>
        <c:scaling>
          <c:orientation val="minMax"/>
        </c:scaling>
        <c:delete val="1"/>
        <c:axPos val="b"/>
        <c:tickLblPos val="none"/>
        <c:crossAx val="101417344"/>
        <c:crosses val="autoZero"/>
        <c:auto val="1"/>
        <c:lblAlgn val="ctr"/>
        <c:lblOffset val="100"/>
      </c:catAx>
      <c:valAx>
        <c:axId val="101417344"/>
        <c:scaling>
          <c:orientation val="minMax"/>
        </c:scaling>
        <c:delete val="1"/>
        <c:axPos val="l"/>
        <c:numFmt formatCode="General" sourceLinked="1"/>
        <c:tickLblPos val="none"/>
        <c:crossAx val="101399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553111223214101E-2"/>
          <c:y val="0.88465970530662086"/>
          <c:w val="0.59360428135898069"/>
          <c:h val="8.0965275024075523E-2"/>
        </c:manualLayout>
      </c:layout>
    </c:legend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40"/>
      <c:rotY val="110"/>
      <c:depthPercent val="8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prstClr val="white">
                    <a:lumMod val="75000"/>
                  </a:prstClr>
                </a:gs>
                <a:gs pos="59000">
                  <a:schemeClr val="bg1">
                    <a:lumMod val="85000"/>
                  </a:schemeClr>
                </a:gs>
                <a:gs pos="100000">
                  <a:prstClr val="white">
                    <a:lumMod val="85000"/>
                  </a:prstClr>
                </a:gs>
              </a:gsLst>
              <a:lin ang="5400000" scaled="1"/>
            </a:gradFill>
          </c:spPr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D1BE6D"/>
                </a:gs>
                <a:gs pos="59000">
                  <a:srgbClr val="D1BE6D"/>
                </a:gs>
                <a:gs pos="100000">
                  <a:srgbClr val="CEC597">
                    <a:lumMod val="60000"/>
                    <a:lumOff val="40000"/>
                  </a:srgbClr>
                </a:gs>
              </a:gsLst>
              <a:lin ang="5400000" scaled="1"/>
            </a:gradFill>
          </c:spPr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hape val="box"/>
        <c:axId val="77372416"/>
        <c:axId val="77374208"/>
        <c:axId val="0"/>
      </c:bar3DChart>
      <c:catAx>
        <c:axId val="77372416"/>
        <c:scaling>
          <c:orientation val="minMax"/>
        </c:scaling>
        <c:axPos val="b"/>
        <c:tickLblPos val="nextTo"/>
        <c:crossAx val="77374208"/>
        <c:crosses val="autoZero"/>
        <c:auto val="1"/>
        <c:lblAlgn val="ctr"/>
        <c:lblOffset val="100"/>
      </c:catAx>
      <c:valAx>
        <c:axId val="77374208"/>
        <c:scaling>
          <c:orientation val="minMax"/>
        </c:scaling>
        <c:axPos val="l"/>
        <c:majorGridlines/>
        <c:numFmt formatCode="General" sourceLinked="1"/>
        <c:tickLblPos val="nextTo"/>
        <c:crossAx val="77372416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T h="635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view3D>
      <c:rotX val="0"/>
      <c:rotY val="50"/>
      <c:depthPercent val="100"/>
      <c:perspective val="30"/>
    </c:view3D>
    <c:plotArea>
      <c:layout>
        <c:manualLayout>
          <c:layoutTarget val="inner"/>
          <c:xMode val="edge"/>
          <c:yMode val="edge"/>
          <c:x val="8.1056807554228727E-2"/>
          <c:y val="0"/>
          <c:w val="0.7502854330708767"/>
          <c:h val="0.8833139137954521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Qtr1</c:v>
                </c:pt>
              </c:strCache>
            </c:strRef>
          </c:tx>
          <c:dLbls>
            <c:dLbl>
              <c:idx val="0"/>
              <c:layout>
                <c:manualLayout>
                  <c:x val="2.7173913043478708E-2"/>
                  <c:y val="-5.780346820809273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</a:rPr>
                      <a:t>12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5362318840579812E-2"/>
                  <c:y val="-2.890173410404624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</a:rPr>
                      <a:t>8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7173913043478708E-2"/>
                  <c:y val="-5.780346820809201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</a:rPr>
                      <a:t>6.1</a:t>
                    </a:r>
                  </a:p>
                </c:rich>
              </c:tx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6.1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Qtr2</c:v>
                </c:pt>
              </c:strCache>
            </c:strRef>
          </c:tx>
          <c:dLbls>
            <c:dLbl>
              <c:idx val="0"/>
              <c:layout>
                <c:manualLayout>
                  <c:x val="2.7173913043478708E-2"/>
                  <c:y val="-5.780346820809273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</a:rPr>
                      <a:t>14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71739130434787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</a:rPr>
                      <a:t>5.5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7173913043478708E-2"/>
                  <c:y val="8.670520231213889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</a:rPr>
                      <a:t>6.2</a:t>
                    </a:r>
                  </a:p>
                </c:rich>
              </c:tx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</c:v>
                </c:pt>
                <c:pt idx="1">
                  <c:v>5.5</c:v>
                </c:pt>
                <c:pt idx="2">
                  <c:v>6.2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Qtr3</c:v>
                </c:pt>
              </c:strCache>
            </c:strRef>
          </c:tx>
          <c:dLbls>
            <c:dLbl>
              <c:idx val="0"/>
              <c:layout>
                <c:manualLayout>
                  <c:x val="2.71739130434787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</a:rPr>
                      <a:t>15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71739130434787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</a:rPr>
                      <a:t>3.2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7173913043478708E-2"/>
                  <c:y val="-2.890173410404624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</a:rPr>
                      <a:t>6.5</a:t>
                    </a:r>
                  </a:p>
                </c:rich>
              </c:tx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</c:v>
                </c:pt>
                <c:pt idx="1">
                  <c:v>3.2</c:v>
                </c:pt>
                <c:pt idx="2">
                  <c:v>6.5</c:v>
                </c:pt>
              </c:numCache>
            </c:numRef>
          </c:val>
        </c:ser>
        <c:dLbls>
          <c:showVal val="1"/>
        </c:dLbls>
        <c:gapWidth val="113"/>
        <c:gapDepth val="74"/>
        <c:shape val="cylinder"/>
        <c:axId val="77460224"/>
        <c:axId val="77461760"/>
        <c:axId val="0"/>
      </c:bar3DChart>
      <c:catAx>
        <c:axId val="77460224"/>
        <c:scaling>
          <c:orientation val="minMax"/>
        </c:scaling>
        <c:axPos val="b"/>
        <c:tickLblPos val="nextTo"/>
        <c:crossAx val="77461760"/>
        <c:crosses val="autoZero"/>
        <c:auto val="1"/>
        <c:lblAlgn val="ctr"/>
        <c:lblOffset val="100"/>
      </c:catAx>
      <c:valAx>
        <c:axId val="77461760"/>
        <c:scaling>
          <c:orientation val="minMax"/>
        </c:scaling>
        <c:delete val="1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>
                    <a:latin typeface="Calibri" pitchFamily="34" charset="0"/>
                  </a:rPr>
                  <a:t>Total Sales</a:t>
                </a:r>
              </a:p>
            </c:rich>
          </c:tx>
          <c:layout>
            <c:manualLayout>
              <c:xMode val="edge"/>
              <c:yMode val="edge"/>
              <c:x val="8.0123993121550066E-2"/>
              <c:y val="0.44114668043543726"/>
            </c:manualLayout>
          </c:layout>
        </c:title>
        <c:numFmt formatCode="General" sourceLinked="1"/>
        <c:tickLblPos val="none"/>
        <c:crossAx val="77460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297557913956405"/>
          <c:y val="0.15713053570615806"/>
          <c:w val="0.11363501976046113"/>
          <c:h val="0.2275016135278174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3"/>
  <c:chart>
    <c:autoTitleDeleted val="1"/>
    <c:plotArea>
      <c:layout>
        <c:manualLayout>
          <c:layoutTarget val="inner"/>
          <c:xMode val="edge"/>
          <c:yMode val="edge"/>
          <c:x val="0.20202624671916108"/>
          <c:y val="6.2168138073649896E-2"/>
          <c:w val="0.83220623864324661"/>
          <c:h val="0.837139284954245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North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gapWidth val="75"/>
        <c:overlap val="100"/>
        <c:axId val="77893632"/>
        <c:axId val="77895168"/>
      </c:barChart>
      <c:catAx>
        <c:axId val="77893632"/>
        <c:scaling>
          <c:orientation val="minMax"/>
        </c:scaling>
        <c:axPos val="b"/>
        <c:majorTickMark val="none"/>
        <c:tickLblPos val="low"/>
        <c:crossAx val="77895168"/>
        <c:crosses val="autoZero"/>
        <c:auto val="1"/>
        <c:lblAlgn val="ctr"/>
        <c:lblOffset val="100"/>
      </c:catAx>
      <c:valAx>
        <c:axId val="778951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7893632"/>
        <c:crosses val="autoZero"/>
        <c:crossBetween val="between"/>
      </c:valAx>
    </c:plotArea>
    <c:legend>
      <c:legendPos val="t"/>
    </c:legend>
    <c:plotVisOnly val="1"/>
  </c:chart>
  <c:txPr>
    <a:bodyPr/>
    <a:lstStyle/>
    <a:p>
      <a:pPr>
        <a:defRPr sz="1800">
          <a:latin typeface="Calibri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view3D>
      <c:perspective val="30"/>
    </c:view3D>
    <c:plotArea>
      <c:layout>
        <c:manualLayout>
          <c:layoutTarget val="inner"/>
          <c:xMode val="edge"/>
          <c:yMode val="edge"/>
          <c:x val="0"/>
          <c:y val="7.4715305118110434E-2"/>
          <c:w val="1"/>
          <c:h val="0.71313877952755911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hape val="cylinder"/>
        <c:axId val="77925760"/>
        <c:axId val="77931648"/>
        <c:axId val="0"/>
      </c:bar3DChart>
      <c:catAx>
        <c:axId val="77925760"/>
        <c:scaling>
          <c:orientation val="minMax"/>
        </c:scaling>
        <c:axPos val="b"/>
        <c:tickLblPos val="nextTo"/>
        <c:crossAx val="77931648"/>
        <c:crosses val="autoZero"/>
        <c:auto val="1"/>
        <c:lblAlgn val="ctr"/>
        <c:lblOffset val="100"/>
      </c:catAx>
      <c:valAx>
        <c:axId val="77931648"/>
        <c:scaling>
          <c:orientation val="minMax"/>
        </c:scaling>
        <c:delete val="1"/>
        <c:axPos val="l"/>
        <c:numFmt formatCode="General" sourceLinked="1"/>
        <c:tickLblPos val="none"/>
        <c:crossAx val="77925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525951443569553"/>
          <c:y val="0.11874999999999998"/>
          <c:w val="0.57448097112860896"/>
          <c:h val="8.6734990157481165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2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spPr>
              <a:effectLst>
                <a:outerShdw blurRad="63500" dist="76200" sx="118000" sy="118000" algn="ctr" rotWithShape="0">
                  <a:prstClr val="black">
                    <a:alpha val="42000"/>
                  </a:prstClr>
                </a:outerShdw>
              </a:effectLst>
            </c:spPr>
          </c:dPt>
          <c:dPt>
            <c:idx val="1"/>
            <c:spPr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  <c:spPr>
        <a:noFill/>
        <a:ln w="25398">
          <a:noFill/>
        </a:ln>
      </c:spPr>
    </c:plotArea>
    <c:legend>
      <c:legendPos val="t"/>
    </c:legend>
    <c:plotVisOnly val="1"/>
    <c:dispBlanksAs val="zero"/>
  </c:chart>
  <c:spPr>
    <a:effectLst/>
  </c:spPr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Sales</a:t>
            </a:r>
          </a:p>
        </c:rich>
      </c:tx>
    </c:title>
    <c:view3D>
      <c:rotX val="30"/>
      <c:rotY val="20"/>
      <c:depthPercent val="180"/>
      <c:perspective val="1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Prod 1</c:v>
                </c:pt>
                <c:pt idx="1">
                  <c:v>Prod 2</c:v>
                </c:pt>
                <c:pt idx="2">
                  <c:v>Prod 3</c:v>
                </c:pt>
                <c:pt idx="3">
                  <c:v>Prod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6.2</c:v>
                </c:pt>
                <c:pt idx="2">
                  <c:v>3.2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t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Sales</a:t>
            </a: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1"/>
            <c:explosion val="14"/>
          </c:dPt>
          <c:dPt>
            <c:idx val="2"/>
            <c:explosion val="29"/>
          </c:dPt>
          <c:dPt>
            <c:idx val="3"/>
            <c:explosion val="30"/>
          </c:dPt>
          <c:cat>
            <c:strRef>
              <c:f>Sheet1!$A$2:$A$5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36.200000000000003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75"/>
        <c:holeSize val="58"/>
      </c:doughnutChart>
    </c:plotArea>
    <c:legend>
      <c:legendPos val="r"/>
      <c:layout>
        <c:manualLayout>
          <c:xMode val="edge"/>
          <c:yMode val="edge"/>
          <c:x val="5.0734416010499113E-2"/>
          <c:y val="1.9287893700787588E-2"/>
          <c:w val="0.14301558398950134"/>
          <c:h val="0.3469399606299218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D18B9-1EBA-42CA-B4DA-6A244F3FB42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C80DC-ECB3-4E1A-B8CB-70ADC9268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B55A9-9544-4D2C-AB79-1AA6FF33ED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Agenda,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14FE-3BDF-4FE7-B214-734B76C648D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14FE-3BDF-4FE7-B214-734B76C648D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B8D3-56E1-4458-BD5F-1E4C49290DC5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B8D3-56E1-4458-BD5F-1E4C49290DC5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anklin Gothic Medium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4.png"/><Relationship Id="rId10" Type="http://schemas.openxmlformats.org/officeDocument/2006/relationships/image" Target="../media/image61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esentation-process.com" TargetMode="External"/><Relationship Id="rId2" Type="http://schemas.openxmlformats.org/officeDocument/2006/relationships/hyperlink" Target="http://www.buyapresentation.com/contactu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066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 Business </a:t>
            </a: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Diagrams :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5257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6248400"/>
            <a:ext cx="3962400" cy="60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67818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70 creative ways to represent</a:t>
            </a:r>
          </a:p>
          <a:p>
            <a:r>
              <a:rPr lang="en-US" dirty="0" smtClean="0"/>
              <a:t>Agenda</a:t>
            </a:r>
          </a:p>
          <a:p>
            <a:r>
              <a:rPr lang="en-US" dirty="0" smtClean="0"/>
              <a:t>Text Content</a:t>
            </a:r>
          </a:p>
          <a:p>
            <a:r>
              <a:rPr lang="en-US" dirty="0" smtClean="0"/>
              <a:t>Bullet points and Lists</a:t>
            </a:r>
          </a:p>
          <a:p>
            <a:r>
              <a:rPr lang="en-US" dirty="0" smtClean="0"/>
              <a:t>Graphs and chart</a:t>
            </a:r>
          </a:p>
          <a:p>
            <a:r>
              <a:rPr lang="en-US" dirty="0" smtClean="0"/>
              <a:t>Tables of data</a:t>
            </a:r>
          </a:p>
          <a:p>
            <a:r>
              <a:rPr lang="en-US" dirty="0" smtClean="0"/>
              <a:t>Pros and Cons</a:t>
            </a:r>
          </a:p>
          <a:p>
            <a:r>
              <a:rPr lang="en-US" dirty="0" smtClean="0"/>
              <a:t>Thank you </a:t>
            </a:r>
          </a:p>
          <a:p>
            <a:r>
              <a:rPr lang="en-US" dirty="0" smtClean="0"/>
              <a:t>Question &amp; Answer Session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905000"/>
            <a:ext cx="6096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462424" y="1524000"/>
            <a:ext cx="42672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Agenda</a:t>
            </a:r>
            <a:endParaRPr lang="en-US" dirty="0"/>
          </a:p>
        </p:txBody>
      </p:sp>
      <p:pic>
        <p:nvPicPr>
          <p:cNvPr id="5" name="Picture 4" descr="circle glossy-shapes-md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07983" y="1570332"/>
            <a:ext cx="696864" cy="618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7063" y="1524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0616" y="1636068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Business Overview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62424" y="2362200"/>
            <a:ext cx="42672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6" name="Picture 15" descr="circle glossy-shapes-md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07983" y="2408532"/>
            <a:ext cx="696864" cy="6182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7063" y="23622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0616" y="2474268"/>
            <a:ext cx="3001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Environment overview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62424" y="3212802"/>
            <a:ext cx="42672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24" name="Picture 23" descr="circle glossy-shapes-md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07983" y="3259134"/>
            <a:ext cx="696864" cy="6182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47063" y="32128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0616" y="3324870"/>
            <a:ext cx="2515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Our Vision for idea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462424" y="4072268"/>
            <a:ext cx="42672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31" name="Picture 30" descr="circle glossy-shapes-md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07983" y="4118600"/>
            <a:ext cx="696864" cy="6182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47063" y="407226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0616" y="4184336"/>
            <a:ext cx="220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Forecast Market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462424" y="4910468"/>
            <a:ext cx="42672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38" name="Picture 37" descr="circle glossy-shapes-md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07983" y="4956800"/>
            <a:ext cx="696864" cy="61820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147063" y="491046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80616" y="5022536"/>
            <a:ext cx="259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Management Team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9" grpId="0"/>
      <p:bldP spid="12" grpId="0" animBg="1"/>
      <p:bldP spid="17" grpId="0"/>
      <p:bldP spid="18" grpId="0"/>
      <p:bldP spid="23" grpId="0" animBg="1"/>
      <p:bldP spid="25" grpId="0"/>
      <p:bldP spid="26" grpId="0"/>
      <p:bldP spid="30" grpId="0" animBg="1"/>
      <p:bldP spid="32" grpId="0"/>
      <p:bldP spid="33" grpId="0"/>
      <p:bldP spid="37" grpId="0" animBg="1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838200" y="1341406"/>
            <a:ext cx="7315200" cy="7315200"/>
            <a:chOff x="838200" y="1341406"/>
            <a:chExt cx="7315200" cy="7315200"/>
          </a:xfrm>
        </p:grpSpPr>
        <p:sp>
          <p:nvSpPr>
            <p:cNvPr id="2" name="Block Arc 1"/>
            <p:cNvSpPr/>
            <p:nvPr/>
          </p:nvSpPr>
          <p:spPr>
            <a:xfrm>
              <a:off x="1039906" y="1543112"/>
              <a:ext cx="6884894" cy="6884894"/>
            </a:xfrm>
            <a:prstGeom prst="blockArc">
              <a:avLst>
                <a:gd name="adj1" fmla="val 10800000"/>
                <a:gd name="adj2" fmla="val 15555"/>
                <a:gd name="adj3" fmla="val 615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" name="Block Arc 2"/>
            <p:cNvSpPr/>
            <p:nvPr/>
          </p:nvSpPr>
          <p:spPr>
            <a:xfrm>
              <a:off x="838200" y="1341406"/>
              <a:ext cx="7315200" cy="7315200"/>
            </a:xfrm>
            <a:prstGeom prst="blockArc">
              <a:avLst>
                <a:gd name="adj1" fmla="val 10800000"/>
                <a:gd name="adj2" fmla="val 14087"/>
                <a:gd name="adj3" fmla="val 1579"/>
              </a:avLst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30230" y="3703606"/>
            <a:ext cx="2008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2713006"/>
            <a:ext cx="2008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5830" y="3703606"/>
            <a:ext cx="2008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Your text here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943057" y="2636806"/>
            <a:ext cx="1570006" cy="787857"/>
            <a:chOff x="943057" y="2636806"/>
            <a:chExt cx="1570006" cy="787857"/>
          </a:xfrm>
        </p:grpSpPr>
        <p:sp>
          <p:nvSpPr>
            <p:cNvPr id="9" name="Isosceles Triangle 8"/>
            <p:cNvSpPr/>
            <p:nvPr/>
          </p:nvSpPr>
          <p:spPr>
            <a:xfrm rot="7189774">
              <a:off x="1461360" y="2372960"/>
              <a:ext cx="533400" cy="1570006"/>
            </a:xfrm>
            <a:prstGeom prst="triangl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5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 anchorCtr="0"/>
            <a:lstStyle/>
            <a:p>
              <a:pPr algn="ctr"/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00" y="26368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4191000" y="990600"/>
            <a:ext cx="533400" cy="1570006"/>
            <a:chOff x="4191000" y="990600"/>
            <a:chExt cx="533400" cy="1570006"/>
          </a:xfrm>
        </p:grpSpPr>
        <p:sp>
          <p:nvSpPr>
            <p:cNvPr id="13" name="Isosceles Triangle 12"/>
            <p:cNvSpPr/>
            <p:nvPr/>
          </p:nvSpPr>
          <p:spPr>
            <a:xfrm rot="10800000" flipH="1">
              <a:off x="4191000" y="990600"/>
              <a:ext cx="533400" cy="1570006"/>
            </a:xfrm>
            <a:prstGeom prst="triangl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67200" y="10366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21"/>
          <p:cNvGrpSpPr/>
          <p:nvPr/>
        </p:nvGrpSpPr>
        <p:grpSpPr>
          <a:xfrm>
            <a:off x="6249937" y="2636806"/>
            <a:ext cx="1570006" cy="787857"/>
            <a:chOff x="6249937" y="2636806"/>
            <a:chExt cx="1570006" cy="787857"/>
          </a:xfrm>
        </p:grpSpPr>
        <p:sp>
          <p:nvSpPr>
            <p:cNvPr id="12" name="Isosceles Triangle 11"/>
            <p:cNvSpPr/>
            <p:nvPr/>
          </p:nvSpPr>
          <p:spPr>
            <a:xfrm rot="14410226" flipH="1">
              <a:off x="6768240" y="2372960"/>
              <a:ext cx="533400" cy="1570006"/>
            </a:xfrm>
            <a:prstGeom prst="triangl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15200" y="26368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762000" y="5105400"/>
            <a:ext cx="7467600" cy="839788"/>
            <a:chOff x="762000" y="5105400"/>
            <a:chExt cx="7467600" cy="839788"/>
          </a:xfrm>
        </p:grpSpPr>
        <p:sp>
          <p:nvSpPr>
            <p:cNvPr id="22" name="Rectangle 21"/>
            <p:cNvSpPr/>
            <p:nvPr/>
          </p:nvSpPr>
          <p:spPr>
            <a:xfrm>
              <a:off x="762000" y="5105400"/>
              <a:ext cx="7467600" cy="762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rgbClr val="2E586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MAIN POINTS IN THIS PRESENTATION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62000" y="5943600"/>
              <a:ext cx="73914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Presentation Agenda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r>
              <a:rPr lang="en-US" smtClean="0"/>
              <a:t>Presentation Agenda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2362200"/>
            <a:ext cx="2971800" cy="2971800"/>
          </a:xfrm>
          <a:prstGeom prst="roundRect">
            <a:avLst>
              <a:gd name="adj" fmla="val 12618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Rounded Rectangle 3"/>
          <p:cNvSpPr>
            <a:spLocks noChangeAspect="1"/>
          </p:cNvSpPr>
          <p:nvPr/>
        </p:nvSpPr>
        <p:spPr>
          <a:xfrm>
            <a:off x="986790" y="2510790"/>
            <a:ext cx="2674620" cy="2674620"/>
          </a:xfrm>
          <a:prstGeom prst="roundRect">
            <a:avLst>
              <a:gd name="adj" fmla="val 12618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2051" name="Picture 3" descr="F:\DOWNLOADS\Icone (png)\AQUA BUTTO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2286000"/>
            <a:ext cx="1219200" cy="1219200"/>
          </a:xfrm>
          <a:prstGeom prst="rect">
            <a:avLst/>
          </a:prstGeom>
          <a:noFill/>
        </p:spPr>
      </p:pic>
      <p:pic>
        <p:nvPicPr>
          <p:cNvPr id="7" name="Picture 3" descr="F:\DOWNLOADS\Icone (png)\AQUA BUTTO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2895600"/>
            <a:ext cx="1219200" cy="1219200"/>
          </a:xfrm>
          <a:prstGeom prst="rect">
            <a:avLst/>
          </a:prstGeom>
          <a:noFill/>
        </p:spPr>
      </p:pic>
      <p:pic>
        <p:nvPicPr>
          <p:cNvPr id="8" name="Picture 3" descr="F:\DOWNLOADS\Icone (png)\AQUA BUTTO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3505200"/>
            <a:ext cx="1219200" cy="1219200"/>
          </a:xfrm>
          <a:prstGeom prst="rect">
            <a:avLst/>
          </a:prstGeom>
          <a:noFill/>
        </p:spPr>
      </p:pic>
      <p:pic>
        <p:nvPicPr>
          <p:cNvPr id="9" name="Picture 3" descr="F:\DOWNLOADS\Icone (png)\AQUA BUTTO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4114800"/>
            <a:ext cx="1219200" cy="121920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191000" y="302425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91000" y="363385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424345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0" y="485305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F:\DOWNLOADS\Icone (png)\AQUA ICONS APPLICATIONS CHESS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1295400" y="2971800"/>
            <a:ext cx="1905000" cy="16787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0" y="262414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325285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86245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447205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1357290" y="2071678"/>
            <a:ext cx="6357982" cy="714380"/>
            <a:chOff x="1357290" y="2071678"/>
            <a:chExt cx="6357982" cy="714380"/>
          </a:xfrm>
        </p:grpSpPr>
        <p:sp>
          <p:nvSpPr>
            <p:cNvPr id="11" name="Rounded Rectangle 10"/>
            <p:cNvSpPr/>
            <p:nvPr/>
          </p:nvSpPr>
          <p:spPr>
            <a:xfrm>
              <a:off x="1357290" y="2071678"/>
              <a:ext cx="6357982" cy="714380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dk1"/>
            </a:lnRef>
            <a:fillRef idx="1002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5972" y="2156980"/>
              <a:ext cx="3151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Your text here</a:t>
              </a:r>
              <a:endParaRPr lang="en-US" sz="2800" dirty="0">
                <a:latin typeface="Calibri" pitchFamily="34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1411882" y="4881858"/>
            <a:ext cx="6357982" cy="714380"/>
            <a:chOff x="1411882" y="4881858"/>
            <a:chExt cx="6357982" cy="714380"/>
          </a:xfrm>
        </p:grpSpPr>
        <p:sp>
          <p:nvSpPr>
            <p:cNvPr id="18" name="Rounded Rectangle 17"/>
            <p:cNvSpPr/>
            <p:nvPr/>
          </p:nvSpPr>
          <p:spPr>
            <a:xfrm>
              <a:off x="1411882" y="4881858"/>
              <a:ext cx="6357982" cy="714380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dk1"/>
            </a:lnRef>
            <a:fillRef idx="1002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59298" y="4970287"/>
              <a:ext cx="3151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Your text here</a:t>
              </a:r>
              <a:endParaRPr lang="en-US" sz="2800" dirty="0"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1357290" y="3429000"/>
            <a:ext cx="6357982" cy="714380"/>
            <a:chOff x="1357290" y="3429000"/>
            <a:chExt cx="6357982" cy="714380"/>
          </a:xfrm>
        </p:grpSpPr>
        <p:sp>
          <p:nvSpPr>
            <p:cNvPr id="16" name="Rounded Rectangle 15"/>
            <p:cNvSpPr/>
            <p:nvPr/>
          </p:nvSpPr>
          <p:spPr>
            <a:xfrm>
              <a:off x="1357290" y="3429000"/>
              <a:ext cx="6357982" cy="714380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dk1"/>
            </a:lnRef>
            <a:fillRef idx="1002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5972" y="3523270"/>
              <a:ext cx="3151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Your text here</a:t>
              </a:r>
              <a:endParaRPr lang="en-US" sz="2800" dirty="0">
                <a:latin typeface="Calibri" pitchFamily="34" charset="0"/>
              </a:endParaRPr>
            </a:p>
          </p:txBody>
        </p:sp>
      </p:grp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Agenda</a:t>
            </a:r>
            <a:endParaRPr lang="en-US" sz="3200" dirty="0"/>
          </a:p>
        </p:txBody>
      </p:sp>
      <p:pic>
        <p:nvPicPr>
          <p:cNvPr id="20486" name="Picture 14" descr="Grey glass butt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119" y="17145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6" descr="Grey glass butt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281" y="31432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8" descr="Grey glass butt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711" y="4524661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28498" y="1905000"/>
            <a:ext cx="372329" cy="769441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1</a:t>
            </a:r>
            <a:endParaRPr lang="en-US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8473" y="3402445"/>
            <a:ext cx="308348" cy="769441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9900" y="4838672"/>
            <a:ext cx="308348" cy="769441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3</a:t>
            </a:r>
            <a:endParaRPr lang="en-US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96389" y="1524000"/>
            <a:ext cx="3923211" cy="2057400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3657600"/>
            <a:ext cx="4038600" cy="2057400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3657600"/>
            <a:ext cx="4038600" cy="2057400"/>
          </a:xfrm>
          <a:prstGeom prst="rect">
            <a:avLst/>
          </a:prstGeom>
          <a:solidFill>
            <a:schemeClr val="bg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75048" y="1524000"/>
            <a:ext cx="4038600" cy="2057400"/>
          </a:xfrm>
          <a:prstGeom prst="rect">
            <a:avLst/>
          </a:prstGeom>
          <a:solidFill>
            <a:schemeClr val="bg2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996512" y="1981200"/>
            <a:ext cx="3099488" cy="3276600"/>
            <a:chOff x="2697538" y="1771136"/>
            <a:chExt cx="3010932" cy="3010930"/>
          </a:xfrm>
        </p:grpSpPr>
        <p:sp>
          <p:nvSpPr>
            <p:cNvPr id="32" name="Oval 31"/>
            <p:cNvSpPr/>
            <p:nvPr/>
          </p:nvSpPr>
          <p:spPr>
            <a:xfrm>
              <a:off x="2697538" y="1771136"/>
              <a:ext cx="3010932" cy="3010930"/>
            </a:xfrm>
            <a:prstGeom prst="ellipse">
              <a:avLst/>
            </a:prstGeom>
            <a:ln w="12700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95600" y="1981200"/>
              <a:ext cx="2590800" cy="2590800"/>
            </a:xfrm>
            <a:prstGeom prst="ellipse">
              <a:avLst/>
            </a:prstGeom>
            <a:ln w="12700"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3" name="Group 14"/>
            <p:cNvGrpSpPr/>
            <p:nvPr/>
          </p:nvGrpSpPr>
          <p:grpSpPr>
            <a:xfrm>
              <a:off x="3075013" y="2152650"/>
              <a:ext cx="2230435" cy="2255395"/>
              <a:chOff x="2342654" y="2095500"/>
              <a:chExt cx="3533688" cy="368253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352675" y="2101145"/>
                <a:ext cx="3516086" cy="3646311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3" name="Pie 12"/>
              <p:cNvSpPr/>
              <p:nvPr/>
            </p:nvSpPr>
            <p:spPr>
              <a:xfrm>
                <a:off x="2362200" y="2095500"/>
                <a:ext cx="3505200" cy="3657600"/>
              </a:xfrm>
              <a:prstGeom prst="pie">
                <a:avLst>
                  <a:gd name="adj1" fmla="val 0"/>
                  <a:gd name="adj2" fmla="val 539999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Pie 13"/>
              <p:cNvSpPr/>
              <p:nvPr/>
            </p:nvSpPr>
            <p:spPr>
              <a:xfrm>
                <a:off x="2342654" y="2108201"/>
                <a:ext cx="3505200" cy="3657598"/>
              </a:xfrm>
              <a:prstGeom prst="pie">
                <a:avLst>
                  <a:gd name="adj1" fmla="val 10831830"/>
                  <a:gd name="adj2" fmla="val 16219988"/>
                </a:avLst>
              </a:pr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4" name="Pie 23"/>
              <p:cNvSpPr/>
              <p:nvPr/>
            </p:nvSpPr>
            <p:spPr>
              <a:xfrm>
                <a:off x="2371142" y="2120439"/>
                <a:ext cx="3505200" cy="3657597"/>
              </a:xfrm>
              <a:prstGeom prst="pie">
                <a:avLst>
                  <a:gd name="adj1" fmla="val 16027079"/>
                  <a:gd name="adj2" fmla="val 67143"/>
                </a:avLst>
              </a:prstGeom>
              <a:gradFill flip="none" rotWithShape="1">
                <a:gsLst>
                  <a:gs pos="0">
                    <a:schemeClr val="bg2">
                      <a:lumMod val="50000"/>
                      <a:shade val="30000"/>
                      <a:satMod val="115000"/>
                    </a:schemeClr>
                  </a:gs>
                  <a:gs pos="50000">
                    <a:schemeClr val="bg2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3771900" y="285750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746156" y="25146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100000">
                <a:srgbClr val="E6E6E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2133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43434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343400"/>
            <a:ext cx="2310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2152471"/>
            <a:ext cx="2386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1676400"/>
            <a:ext cx="2497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Diagram title here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3886200"/>
            <a:ext cx="2497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Diagram title here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1676400"/>
            <a:ext cx="2497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Diagram title here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3886200"/>
            <a:ext cx="2497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Diagram title here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4" grpId="0" animBg="1"/>
      <p:bldP spid="33" grpId="0" animBg="1"/>
      <p:bldP spid="18" grpId="0"/>
      <p:bldP spid="21" grpId="0"/>
      <p:bldP spid="22" grpId="0"/>
      <p:bldP spid="23" grpId="0"/>
      <p:bldP spid="25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7600" y="1250732"/>
            <a:ext cx="5213268" cy="4876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9" name="Group 15"/>
          <p:cNvGrpSpPr/>
          <p:nvPr/>
        </p:nvGrpSpPr>
        <p:grpSpPr>
          <a:xfrm>
            <a:off x="3810000" y="1600200"/>
            <a:ext cx="4800600" cy="2057400"/>
            <a:chOff x="3810000" y="1600200"/>
            <a:chExt cx="4800600" cy="2057400"/>
          </a:xfrm>
        </p:grpSpPr>
        <p:sp>
          <p:nvSpPr>
            <p:cNvPr id="4" name="Rounded Rectangle 3"/>
            <p:cNvSpPr/>
            <p:nvPr/>
          </p:nvSpPr>
          <p:spPr>
            <a:xfrm>
              <a:off x="4648200" y="1600200"/>
              <a:ext cx="3962400" cy="2057400"/>
            </a:xfrm>
            <a:prstGeom prst="round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" name="Picture 1" descr="Office buildings.jpe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810000" y="1641144"/>
              <a:ext cx="1981200" cy="1939766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5867400" y="1783140"/>
              <a:ext cx="2514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 may enter your text here. Keep it short and simple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3810000" y="3733800"/>
            <a:ext cx="4724400" cy="2057400"/>
            <a:chOff x="3810000" y="3733800"/>
            <a:chExt cx="4724400" cy="2057400"/>
          </a:xfrm>
        </p:grpSpPr>
        <p:sp>
          <p:nvSpPr>
            <p:cNvPr id="5" name="Rounded Rectangle 4"/>
            <p:cNvSpPr/>
            <p:nvPr/>
          </p:nvSpPr>
          <p:spPr>
            <a:xfrm>
              <a:off x="4572000" y="3733800"/>
              <a:ext cx="3962400" cy="2057400"/>
            </a:xfrm>
            <a:prstGeom prst="round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3" name="Picture 2" descr="Office buildings.jpe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10000" y="3817960"/>
              <a:ext cx="1905000" cy="1905000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5867400" y="3962400"/>
              <a:ext cx="2514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 may enter your text here. Keep it short and simple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rot="5400000">
            <a:off x="1143000" y="3657600"/>
            <a:ext cx="4876800" cy="158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24384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Franklin Gothic Medium Cond" pitchFamily="34" charset="0"/>
              </a:rPr>
              <a:t>The </a:t>
            </a:r>
          </a:p>
          <a:p>
            <a:pPr algn="r"/>
            <a:r>
              <a:rPr lang="en-US" sz="3600" dirty="0" smtClean="0">
                <a:latin typeface="Franklin Gothic Medium Cond" pitchFamily="34" charset="0"/>
              </a:rPr>
              <a:t>2 major factors </a:t>
            </a:r>
          </a:p>
          <a:p>
            <a:pPr algn="r"/>
            <a:r>
              <a:rPr lang="en-US" sz="3600" dirty="0" smtClean="0">
                <a:latin typeface="Franklin Gothic Medium Cond" pitchFamily="34" charset="0"/>
              </a:rPr>
              <a:t>of success</a:t>
            </a:r>
            <a:endParaRPr lang="en-US" sz="3600" dirty="0">
              <a:latin typeface="Franklin Gothic Medium Cond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216725" y="1143000"/>
            <a:ext cx="2678875" cy="4119563"/>
            <a:chOff x="216725" y="1143000"/>
            <a:chExt cx="2678875" cy="4119563"/>
          </a:xfrm>
        </p:grpSpPr>
        <p:pic>
          <p:nvPicPr>
            <p:cNvPr id="14" name="Picture 13" descr="088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16725" y="2895600"/>
              <a:ext cx="2667000" cy="2366963"/>
            </a:xfrm>
            <a:prstGeom prst="rect">
              <a:avLst/>
            </a:prstGeom>
            <a:ln w="190500" cap="sq">
              <a:noFill/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228600" y="1143000"/>
              <a:ext cx="2667000" cy="173736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 and more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3271649" y="1752600"/>
            <a:ext cx="2671951" cy="4158294"/>
            <a:chOff x="3271649" y="1752600"/>
            <a:chExt cx="2671951" cy="4158294"/>
          </a:xfrm>
        </p:grpSpPr>
        <p:pic>
          <p:nvPicPr>
            <p:cNvPr id="15" name="Picture 14" descr="071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3271649" y="3505200"/>
              <a:ext cx="2670048" cy="2405694"/>
            </a:xfrm>
            <a:prstGeom prst="rect">
              <a:avLst/>
            </a:prstGeom>
            <a:ln w="190500" cap="sq">
              <a:noFill/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3276600" y="1752600"/>
              <a:ext cx="2667000" cy="173736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 and more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6148450" y="1322467"/>
            <a:ext cx="2690750" cy="3935333"/>
            <a:chOff x="6148450" y="1322467"/>
            <a:chExt cx="2690750" cy="3935333"/>
          </a:xfrm>
        </p:grpSpPr>
        <p:pic>
          <p:nvPicPr>
            <p:cNvPr id="16" name="Picture 15" descr="066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6148450" y="3075067"/>
              <a:ext cx="2667000" cy="2182733"/>
            </a:xfrm>
            <a:prstGeom prst="rect">
              <a:avLst/>
            </a:prstGeom>
            <a:ln w="190500" cap="sq">
              <a:noFill/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6172200" y="1322467"/>
              <a:ext cx="2667000" cy="17373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 and more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0" y="3762969"/>
            <a:ext cx="9144000" cy="2049462"/>
            <a:chOff x="0" y="2086"/>
            <a:chExt cx="5760" cy="1056"/>
          </a:xfrm>
        </p:grpSpPr>
        <p:sp>
          <p:nvSpPr>
            <p:cNvPr id="3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644525" y="2065338"/>
            <a:ext cx="2577947" cy="3429000"/>
            <a:chOff x="1600200" y="2133600"/>
            <a:chExt cx="2057400" cy="3429000"/>
          </a:xfrm>
        </p:grpSpPr>
        <p:sp>
          <p:nvSpPr>
            <p:cNvPr id="2" name="Snip and Round Single Corner Rectangle 1"/>
            <p:cNvSpPr/>
            <p:nvPr/>
          </p:nvSpPr>
          <p:spPr>
            <a:xfrm>
              <a:off x="1600200" y="2133600"/>
              <a:ext cx="2057400" cy="3429000"/>
            </a:xfrm>
            <a:prstGeom prst="snipRoundRect">
              <a:avLst/>
            </a:prstGeom>
            <a:solidFill>
              <a:srgbClr val="23444D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Snip and Round Single Corner Rectangle 4"/>
            <p:cNvSpPr/>
            <p:nvPr/>
          </p:nvSpPr>
          <p:spPr>
            <a:xfrm>
              <a:off x="1632858" y="2166258"/>
              <a:ext cx="1981200" cy="2438400"/>
            </a:xfrm>
            <a:prstGeom prst="snipRound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6005892" y="2065338"/>
            <a:ext cx="2577947" cy="3429000"/>
            <a:chOff x="5867400" y="2133600"/>
            <a:chExt cx="2057400" cy="3429000"/>
          </a:xfrm>
        </p:grpSpPr>
        <p:sp>
          <p:nvSpPr>
            <p:cNvPr id="4" name="Snip and Round Single Corner Rectangle 3"/>
            <p:cNvSpPr/>
            <p:nvPr/>
          </p:nvSpPr>
          <p:spPr>
            <a:xfrm flipH="1">
              <a:off x="5867400" y="2133600"/>
              <a:ext cx="2057400" cy="3429000"/>
            </a:xfrm>
            <a:prstGeom prst="snipRound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Snip and Round Single Corner Rectangle 5"/>
            <p:cNvSpPr/>
            <p:nvPr/>
          </p:nvSpPr>
          <p:spPr>
            <a:xfrm flipH="1">
              <a:off x="5911641" y="2177142"/>
              <a:ext cx="1981200" cy="2438400"/>
            </a:xfrm>
            <a:prstGeom prst="snipRound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20" name="Group 28"/>
          <p:cNvGrpSpPr/>
          <p:nvPr/>
        </p:nvGrpSpPr>
        <p:grpSpPr>
          <a:xfrm>
            <a:off x="3324378" y="2065338"/>
            <a:ext cx="2577947" cy="3429000"/>
            <a:chOff x="3733800" y="2133600"/>
            <a:chExt cx="2057400" cy="3429000"/>
          </a:xfrm>
        </p:grpSpPr>
        <p:sp>
          <p:nvSpPr>
            <p:cNvPr id="3" name="Snip Same Side Corner Rectangle 2"/>
            <p:cNvSpPr/>
            <p:nvPr/>
          </p:nvSpPr>
          <p:spPr>
            <a:xfrm>
              <a:off x="3733800" y="2133600"/>
              <a:ext cx="2057400" cy="3429000"/>
            </a:xfrm>
            <a:prstGeom prst="snip2Same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Snip Same Side Corner Rectangle 6"/>
            <p:cNvSpPr/>
            <p:nvPr/>
          </p:nvSpPr>
          <p:spPr>
            <a:xfrm>
              <a:off x="3809300" y="2191656"/>
              <a:ext cx="1905000" cy="2532744"/>
            </a:xfrm>
            <a:prstGeom prst="snip2Same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21" name="Group 33"/>
          <p:cNvGrpSpPr/>
          <p:nvPr/>
        </p:nvGrpSpPr>
        <p:grpSpPr>
          <a:xfrm>
            <a:off x="533400" y="1447800"/>
            <a:ext cx="873125" cy="922337"/>
            <a:chOff x="1295400" y="1524001"/>
            <a:chExt cx="873125" cy="922337"/>
          </a:xfrm>
        </p:grpSpPr>
        <p:grpSp>
          <p:nvGrpSpPr>
            <p:cNvPr id="22" name="Gruppe 287"/>
            <p:cNvGrpSpPr>
              <a:grpSpLocks/>
            </p:cNvGrpSpPr>
            <p:nvPr/>
          </p:nvGrpSpPr>
          <p:grpSpPr bwMode="auto">
            <a:xfrm>
              <a:off x="1295400" y="1524001"/>
              <a:ext cx="873125" cy="922337"/>
              <a:chOff x="473201" y="2942957"/>
              <a:chExt cx="953523" cy="1036015"/>
            </a:xfrm>
          </p:grpSpPr>
          <p:sp>
            <p:nvSpPr>
              <p:cNvPr id="9" name="Ellipse 288"/>
              <p:cNvSpPr/>
              <p:nvPr/>
            </p:nvSpPr>
            <p:spPr bwMode="auto">
              <a:xfrm>
                <a:off x="517728" y="3793752"/>
                <a:ext cx="846720" cy="1852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0" name="Ellipse 289"/>
              <p:cNvSpPr/>
              <p:nvPr/>
            </p:nvSpPr>
            <p:spPr bwMode="auto">
              <a:xfrm>
                <a:off x="473201" y="2942957"/>
                <a:ext cx="953523" cy="95352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E6E6E6"/>
                  </a:gs>
                  <a:gs pos="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D7D8D9"/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>
                  <a:buFont typeface="Calibri" pitchFamily="-111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1" name="Ellipse 290"/>
              <p:cNvSpPr>
                <a:spLocks noChangeArrowheads="1"/>
              </p:cNvSpPr>
              <p:nvPr/>
            </p:nvSpPr>
            <p:spPr bwMode="auto">
              <a:xfrm>
                <a:off x="590394" y="2966926"/>
                <a:ext cx="697830" cy="516676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charset="0"/>
                  <a:buAutoNum type="arabicPeriod"/>
                </a:pPr>
                <a:endParaRPr lang="en-US" noProof="1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524000" y="16764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libri" pitchFamily="34" charset="0"/>
                </a:rPr>
                <a:t>1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23" name="Group 31"/>
          <p:cNvGrpSpPr/>
          <p:nvPr/>
        </p:nvGrpSpPr>
        <p:grpSpPr>
          <a:xfrm>
            <a:off x="3276600" y="1516062"/>
            <a:ext cx="873125" cy="922338"/>
            <a:chOff x="3657600" y="1524000"/>
            <a:chExt cx="873125" cy="922338"/>
          </a:xfrm>
        </p:grpSpPr>
        <p:grpSp>
          <p:nvGrpSpPr>
            <p:cNvPr id="24" name="Gruppe 287"/>
            <p:cNvGrpSpPr>
              <a:grpSpLocks/>
            </p:cNvGrpSpPr>
            <p:nvPr/>
          </p:nvGrpSpPr>
          <p:grpSpPr bwMode="auto">
            <a:xfrm>
              <a:off x="3657600" y="1524000"/>
              <a:ext cx="873125" cy="922338"/>
              <a:chOff x="473201" y="2942956"/>
              <a:chExt cx="953523" cy="1036016"/>
            </a:xfrm>
          </p:grpSpPr>
          <p:sp>
            <p:nvSpPr>
              <p:cNvPr id="13" name="Ellipse 288"/>
              <p:cNvSpPr/>
              <p:nvPr/>
            </p:nvSpPr>
            <p:spPr bwMode="auto">
              <a:xfrm>
                <a:off x="517728" y="3793752"/>
                <a:ext cx="846720" cy="1852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4" name="Ellipse 289"/>
              <p:cNvSpPr/>
              <p:nvPr/>
            </p:nvSpPr>
            <p:spPr bwMode="auto">
              <a:xfrm>
                <a:off x="473201" y="2942956"/>
                <a:ext cx="953523" cy="95352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E6E6E6"/>
                  </a:gs>
                  <a:gs pos="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D7D8D9"/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>
                  <a:buFont typeface="Calibri" pitchFamily="-111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" name="Ellipse 290"/>
              <p:cNvSpPr>
                <a:spLocks noChangeArrowheads="1"/>
              </p:cNvSpPr>
              <p:nvPr/>
            </p:nvSpPr>
            <p:spPr bwMode="auto">
              <a:xfrm>
                <a:off x="590394" y="2966926"/>
                <a:ext cx="697830" cy="516676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charset="0"/>
                  <a:buAutoNum type="arabicPeriod"/>
                </a:pPr>
                <a:endParaRPr lang="en-US" noProof="1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932450" y="16764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libri" pitchFamily="34" charset="0"/>
                </a:rPr>
                <a:t>2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28" name="Group 32"/>
          <p:cNvGrpSpPr/>
          <p:nvPr/>
        </p:nvGrpSpPr>
        <p:grpSpPr>
          <a:xfrm>
            <a:off x="6019800" y="1447800"/>
            <a:ext cx="873125" cy="922338"/>
            <a:chOff x="5867400" y="1524000"/>
            <a:chExt cx="873125" cy="922338"/>
          </a:xfrm>
        </p:grpSpPr>
        <p:grpSp>
          <p:nvGrpSpPr>
            <p:cNvPr id="29" name="Gruppe 287"/>
            <p:cNvGrpSpPr>
              <a:grpSpLocks/>
            </p:cNvGrpSpPr>
            <p:nvPr/>
          </p:nvGrpSpPr>
          <p:grpSpPr bwMode="auto">
            <a:xfrm>
              <a:off x="5867400" y="1524000"/>
              <a:ext cx="873125" cy="922338"/>
              <a:chOff x="473201" y="2942956"/>
              <a:chExt cx="953523" cy="1036016"/>
            </a:xfrm>
          </p:grpSpPr>
          <p:sp>
            <p:nvSpPr>
              <p:cNvPr id="17" name="Ellipse 288"/>
              <p:cNvSpPr/>
              <p:nvPr/>
            </p:nvSpPr>
            <p:spPr bwMode="auto">
              <a:xfrm>
                <a:off x="517728" y="3793752"/>
                <a:ext cx="846720" cy="1852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8" name="Ellipse 289"/>
              <p:cNvSpPr/>
              <p:nvPr/>
            </p:nvSpPr>
            <p:spPr bwMode="auto">
              <a:xfrm>
                <a:off x="473201" y="2942956"/>
                <a:ext cx="953523" cy="95352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E6E6E6"/>
                  </a:gs>
                  <a:gs pos="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D7D8D9"/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>
                  <a:buFont typeface="Calibri" pitchFamily="-111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9" name="Ellipse 290"/>
              <p:cNvSpPr>
                <a:spLocks noChangeArrowheads="1"/>
              </p:cNvSpPr>
              <p:nvPr/>
            </p:nvSpPr>
            <p:spPr bwMode="auto">
              <a:xfrm>
                <a:off x="590394" y="2966926"/>
                <a:ext cx="697830" cy="516676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charset="0"/>
                  <a:buAutoNum type="arabicPeriod"/>
                </a:pPr>
                <a:endParaRPr lang="en-US" noProof="1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139542" y="16764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libri" pitchFamily="34" charset="0"/>
                </a:rPr>
                <a:t>3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62000" y="2717146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 can replace this text with your own text. Keep the text short and simple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0" y="2717146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 can replace this text with your own text. Keep the text short and simple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2717146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 can replace this text with your own text. Keep the text short and simple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Your Title Text Here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3 important criteria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724400"/>
            <a:ext cx="9144000" cy="152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7" name="Picture 6" descr="puzzle piec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5200" y="3733800"/>
            <a:ext cx="2356276" cy="177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95250" prst="angle"/>
          </a:sp3d>
        </p:spPr>
      </p:pic>
      <p:pic>
        <p:nvPicPr>
          <p:cNvPr id="8" name="Picture 7" descr="puzzle piec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3505200"/>
            <a:ext cx="2153498" cy="1460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angle"/>
          </a:sp3d>
        </p:spPr>
      </p:pic>
      <p:pic>
        <p:nvPicPr>
          <p:cNvPr id="9" name="Picture 8" descr="puzzle piec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24600" y="3505200"/>
            <a:ext cx="2209800" cy="1612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95250" prst="angle"/>
          </a:sp3d>
        </p:spPr>
      </p:pic>
      <p:grpSp>
        <p:nvGrpSpPr>
          <p:cNvPr id="4" name="Group 23"/>
          <p:cNvGrpSpPr/>
          <p:nvPr/>
        </p:nvGrpSpPr>
        <p:grpSpPr>
          <a:xfrm>
            <a:off x="0" y="1295400"/>
            <a:ext cx="9144000" cy="230188"/>
            <a:chOff x="0" y="3276600"/>
            <a:chExt cx="9144000" cy="23018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3276600"/>
              <a:ext cx="3048000" cy="158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429000" y="3505200"/>
              <a:ext cx="2438400" cy="158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096000" y="3276600"/>
              <a:ext cx="3048000" cy="158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48000" y="3276600"/>
              <a:ext cx="381000" cy="22860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867400" y="3276600"/>
              <a:ext cx="228600" cy="22860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5"/>
          <p:cNvGrpSpPr/>
          <p:nvPr/>
        </p:nvGrpSpPr>
        <p:grpSpPr>
          <a:xfrm>
            <a:off x="304800" y="1219200"/>
            <a:ext cx="2438400" cy="1936530"/>
            <a:chOff x="304800" y="1219200"/>
            <a:chExt cx="2438400" cy="1936530"/>
          </a:xfrm>
        </p:grpSpPr>
        <p:sp>
          <p:nvSpPr>
            <p:cNvPr id="21" name="Rounded Rectangle 20"/>
            <p:cNvSpPr/>
            <p:nvPr/>
          </p:nvSpPr>
          <p:spPr>
            <a:xfrm>
              <a:off x="304800" y="1326930"/>
              <a:ext cx="2438400" cy="1828800"/>
            </a:xfrm>
            <a:prstGeom prst="roundRect">
              <a:avLst>
                <a:gd name="adj" fmla="val 4598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 explaining this criteria. More details here.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371600" y="12192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3429000" y="1447800"/>
            <a:ext cx="2438400" cy="1960180"/>
            <a:chOff x="3429000" y="1447800"/>
            <a:chExt cx="2438400" cy="1960180"/>
          </a:xfrm>
        </p:grpSpPr>
        <p:sp>
          <p:nvSpPr>
            <p:cNvPr id="22" name="Rounded Rectangle 21"/>
            <p:cNvSpPr/>
            <p:nvPr/>
          </p:nvSpPr>
          <p:spPr>
            <a:xfrm>
              <a:off x="3429000" y="1579180"/>
              <a:ext cx="2438400" cy="1828800"/>
            </a:xfrm>
            <a:prstGeom prst="roundRect">
              <a:avLst>
                <a:gd name="adj" fmla="val 5747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 can replace the photos below by using Change Picture option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572000" y="14478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6172200" y="1219200"/>
            <a:ext cx="2438400" cy="1960180"/>
            <a:chOff x="6172200" y="1219200"/>
            <a:chExt cx="2438400" cy="1960180"/>
          </a:xfrm>
        </p:grpSpPr>
        <p:sp>
          <p:nvSpPr>
            <p:cNvPr id="23" name="Rounded Rectangle 22"/>
            <p:cNvSpPr/>
            <p:nvPr/>
          </p:nvSpPr>
          <p:spPr>
            <a:xfrm>
              <a:off x="6172200" y="1350580"/>
              <a:ext cx="2438400" cy="1828800"/>
            </a:xfrm>
            <a:prstGeom prst="roundRect">
              <a:avLst>
                <a:gd name="adj" fmla="val 5747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 explaining this criteria. More details here.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315200" y="12192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/>
          <p:nvPr/>
        </p:nvGrpSpPr>
        <p:grpSpPr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22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9144000" cy="34655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3" name="Rectangle 3"/>
            <p:cNvSpPr>
              <a:spLocks noChangeArrowheads="1"/>
            </p:cNvSpPr>
            <p:nvPr/>
          </p:nvSpPr>
          <p:spPr bwMode="gray">
            <a:xfrm>
              <a:off x="0" y="4114800"/>
              <a:ext cx="9144000" cy="147320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gray">
            <a:xfrm flipV="1">
              <a:off x="0" y="3378198"/>
              <a:ext cx="9144000" cy="812802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" name="Rectangle 328"/>
            <p:cNvSpPr>
              <a:spLocks noChangeArrowheads="1"/>
            </p:cNvSpPr>
            <p:nvPr/>
          </p:nvSpPr>
          <p:spPr bwMode="gray">
            <a:xfrm flipV="1">
              <a:off x="0" y="5486400"/>
              <a:ext cx="9144000" cy="12954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Title Text Here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457200" y="1752600"/>
            <a:ext cx="2286000" cy="4114800"/>
            <a:chOff x="457200" y="1752600"/>
            <a:chExt cx="2286000" cy="4114800"/>
          </a:xfrm>
        </p:grpSpPr>
        <p:sp>
          <p:nvSpPr>
            <p:cNvPr id="14" name="Rounded Rectangle 13"/>
            <p:cNvSpPr/>
            <p:nvPr/>
          </p:nvSpPr>
          <p:spPr>
            <a:xfrm>
              <a:off x="457200" y="2819400"/>
              <a:ext cx="2286000" cy="3048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shade val="30000"/>
                    <a:satMod val="115000"/>
                  </a:schemeClr>
                </a:gs>
                <a:gs pos="50000">
                  <a:schemeClr val="accent3">
                    <a:lumMod val="50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0893" y="1752600"/>
              <a:ext cx="1676400" cy="152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200" y="3286542"/>
              <a:ext cx="2286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algn="ctr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7" name="Picture 26" descr="Strategy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62000" y="1855410"/>
              <a:ext cx="1754186" cy="13183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Group 29"/>
          <p:cNvGrpSpPr/>
          <p:nvPr/>
        </p:nvGrpSpPr>
        <p:grpSpPr>
          <a:xfrm>
            <a:off x="3505200" y="1015502"/>
            <a:ext cx="2286000" cy="4189740"/>
            <a:chOff x="3505200" y="1220460"/>
            <a:chExt cx="2286000" cy="4189740"/>
          </a:xfrm>
        </p:grpSpPr>
        <p:sp>
          <p:nvSpPr>
            <p:cNvPr id="15" name="Rounded Rectangle 14"/>
            <p:cNvSpPr/>
            <p:nvPr/>
          </p:nvSpPr>
          <p:spPr>
            <a:xfrm>
              <a:off x="3505200" y="2362200"/>
              <a:ext cx="2286000" cy="3048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810000" y="1295400"/>
              <a:ext cx="1676400" cy="152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05200" y="3048000"/>
              <a:ext cx="2286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</p:txBody>
        </p:sp>
        <p:pic>
          <p:nvPicPr>
            <p:cNvPr id="28" name="Picture 27" descr="scales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731170" y="1220460"/>
              <a:ext cx="1811778" cy="15966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Group 19"/>
          <p:cNvGrpSpPr/>
          <p:nvPr/>
        </p:nvGrpSpPr>
        <p:grpSpPr>
          <a:xfrm>
            <a:off x="6400800" y="1752600"/>
            <a:ext cx="2286000" cy="4114800"/>
            <a:chOff x="6400800" y="1752600"/>
            <a:chExt cx="2286000" cy="4114800"/>
          </a:xfrm>
        </p:grpSpPr>
        <p:sp>
          <p:nvSpPr>
            <p:cNvPr id="17" name="Rounded Rectangle 16"/>
            <p:cNvSpPr/>
            <p:nvPr/>
          </p:nvSpPr>
          <p:spPr>
            <a:xfrm>
              <a:off x="6400800" y="2819400"/>
              <a:ext cx="2286000" cy="3048000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705600" y="1752600"/>
              <a:ext cx="1676400" cy="152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00800" y="3581400"/>
              <a:ext cx="2286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</p:txBody>
        </p:sp>
        <p:pic>
          <p:nvPicPr>
            <p:cNvPr id="19" name="Picture 18" descr="support hands help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9299" y="1752600"/>
              <a:ext cx="1629003" cy="1524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rot="5400000">
            <a:off x="3581100" y="3512344"/>
            <a:ext cx="419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8"/>
          <p:cNvGrpSpPr/>
          <p:nvPr/>
        </p:nvGrpSpPr>
        <p:grpSpPr>
          <a:xfrm>
            <a:off x="304800" y="1896209"/>
            <a:ext cx="4495800" cy="1066800"/>
            <a:chOff x="304800" y="1896209"/>
            <a:chExt cx="4495800" cy="1066800"/>
          </a:xfrm>
        </p:grpSpPr>
        <p:sp>
          <p:nvSpPr>
            <p:cNvPr id="2" name="Rounded Rectangle 1"/>
            <p:cNvSpPr/>
            <p:nvPr/>
          </p:nvSpPr>
          <p:spPr>
            <a:xfrm>
              <a:off x="304800" y="1896209"/>
              <a:ext cx="4495800" cy="1066800"/>
            </a:xfrm>
            <a:prstGeom prst="roundRect">
              <a:avLst>
                <a:gd name="adj" fmla="val 29967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pic>
          <p:nvPicPr>
            <p:cNvPr id="7170" name="Picture 2" descr="D:\Some example templates\All vectors in eps format\White ball tem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332" y="1952744"/>
              <a:ext cx="914400" cy="1010265"/>
            </a:xfrm>
            <a:prstGeom prst="rect">
              <a:avLst/>
            </a:prstGeom>
            <a:noFill/>
          </p:spPr>
        </p:pic>
        <p:pic>
          <p:nvPicPr>
            <p:cNvPr id="14" name="Picture 13" descr="Rounded rectangl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61343" y="1914029"/>
              <a:ext cx="4419600" cy="22919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19200" y="2057400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 may include your text here. Keep it short.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5150" y="20501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Calibri" pitchFamily="34" charset="0"/>
                </a:rPr>
                <a:t>1</a:t>
              </a:r>
              <a:endParaRPr lang="en-US" sz="4000" b="1" dirty="0">
                <a:latin typeface="Calibri" pitchFamily="34" charset="0"/>
              </a:endParaRP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304800" y="3191609"/>
            <a:ext cx="4495800" cy="1086465"/>
            <a:chOff x="304800" y="3191609"/>
            <a:chExt cx="4495800" cy="1086465"/>
          </a:xfrm>
        </p:grpSpPr>
        <p:sp>
          <p:nvSpPr>
            <p:cNvPr id="7" name="Rounded Rectangle 6"/>
            <p:cNvSpPr/>
            <p:nvPr/>
          </p:nvSpPr>
          <p:spPr>
            <a:xfrm>
              <a:off x="304800" y="3191609"/>
              <a:ext cx="4495800" cy="1066800"/>
            </a:xfrm>
            <a:prstGeom prst="roundRect">
              <a:avLst>
                <a:gd name="adj" fmla="val 32923"/>
              </a:avLst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pic>
          <p:nvPicPr>
            <p:cNvPr id="15" name="Picture 14" descr="Rounded rectangle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81000" y="3200653"/>
              <a:ext cx="4419600" cy="261720"/>
            </a:xfrm>
            <a:prstGeom prst="rect">
              <a:avLst/>
            </a:prstGeom>
          </p:spPr>
        </p:pic>
        <p:pic>
          <p:nvPicPr>
            <p:cNvPr id="11" name="Picture 2" descr="D:\Some example templates\All vectors in eps format\White ball tem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3267809"/>
              <a:ext cx="914400" cy="1010265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295400" y="3345597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 may include your text here. Keep it short.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600" y="3323511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Calibri" pitchFamily="34" charset="0"/>
                </a:rPr>
                <a:t>2</a:t>
              </a:r>
              <a:endParaRPr lang="en-US" sz="4000" b="1" dirty="0">
                <a:latin typeface="Calibri" pitchFamily="34" charset="0"/>
              </a:endParaRP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304800" y="4487009"/>
            <a:ext cx="4495800" cy="1086465"/>
            <a:chOff x="304800" y="4487009"/>
            <a:chExt cx="4495800" cy="1086465"/>
          </a:xfrm>
        </p:grpSpPr>
        <p:sp>
          <p:nvSpPr>
            <p:cNvPr id="8" name="Rounded Rectangle 7"/>
            <p:cNvSpPr/>
            <p:nvPr/>
          </p:nvSpPr>
          <p:spPr>
            <a:xfrm>
              <a:off x="304800" y="4487009"/>
              <a:ext cx="4495800" cy="1066800"/>
            </a:xfrm>
            <a:prstGeom prst="roundRect">
              <a:avLst>
                <a:gd name="adj" fmla="val 32923"/>
              </a:avLst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pic>
          <p:nvPicPr>
            <p:cNvPr id="16" name="Picture 15" descr="Rounded rectangle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60082" y="4499944"/>
              <a:ext cx="4419600" cy="245954"/>
            </a:xfrm>
            <a:prstGeom prst="rect">
              <a:avLst/>
            </a:prstGeom>
          </p:spPr>
        </p:pic>
        <p:pic>
          <p:nvPicPr>
            <p:cNvPr id="12" name="Picture 2" descr="D:\Some example templates\All vectors in eps format\White ball tem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4563209"/>
              <a:ext cx="914400" cy="1010265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295400" y="4648200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 may include your text here. Keep it short.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9600" y="4695111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Calibri" pitchFamily="34" charset="0"/>
                </a:rPr>
                <a:t>3</a:t>
              </a:r>
              <a:endParaRPr lang="en-US" sz="4000" b="1" dirty="0">
                <a:latin typeface="Calibri" pitchFamily="34" charset="0"/>
              </a:endParaRPr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Agenda</a:t>
            </a:r>
            <a:endParaRPr lang="en-US" dirty="0"/>
          </a:p>
        </p:txBody>
      </p:sp>
      <p:pic>
        <p:nvPicPr>
          <p:cNvPr id="33" name="Picture 32" descr="Information super highway.pn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5677394" y="2758083"/>
            <a:ext cx="2819400" cy="254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4659087"/>
            <a:ext cx="9144000" cy="1676400"/>
            <a:chOff x="0" y="2086"/>
            <a:chExt cx="5760" cy="1056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-457200" y="1520952"/>
            <a:ext cx="3614200" cy="4672260"/>
            <a:chOff x="-457200" y="1520952"/>
            <a:chExt cx="3614200" cy="4672260"/>
          </a:xfrm>
        </p:grpSpPr>
        <p:sp>
          <p:nvSpPr>
            <p:cNvPr id="21" name="Ellipse 142"/>
            <p:cNvSpPr/>
            <p:nvPr/>
          </p:nvSpPr>
          <p:spPr bwMode="auto">
            <a:xfrm>
              <a:off x="-457200" y="5389187"/>
              <a:ext cx="3614200" cy="80402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4800" y="2741612"/>
              <a:ext cx="2057400" cy="3049588"/>
            </a:xfrm>
            <a:prstGeom prst="round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" name="Picture 1" descr="Office buildings.jpeg"/>
            <p:cNvPicPr preferRelativeResize="0">
              <a:picLocks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55676" y="1520952"/>
              <a:ext cx="1755648" cy="175564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381000" y="3505200"/>
              <a:ext cx="1981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 can replace this text with your own text.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1524000" y="1524000"/>
            <a:ext cx="3614200" cy="4669212"/>
            <a:chOff x="1524000" y="1524000"/>
            <a:chExt cx="3614200" cy="4669212"/>
          </a:xfrm>
        </p:grpSpPr>
        <p:sp>
          <p:nvSpPr>
            <p:cNvPr id="22" name="Ellipse 142"/>
            <p:cNvSpPr/>
            <p:nvPr/>
          </p:nvSpPr>
          <p:spPr bwMode="auto">
            <a:xfrm>
              <a:off x="1524000" y="5389187"/>
              <a:ext cx="3614200" cy="80402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438400" y="2741612"/>
              <a:ext cx="2057400" cy="3049588"/>
            </a:xfrm>
            <a:prstGeom prst="round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7" name="Picture 6" descr="Office buildings.jpeg"/>
            <p:cNvPicPr preferRelativeResize="0">
              <a:picLocks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589276" y="1524000"/>
              <a:ext cx="1755648" cy="175564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2514600" y="3429000"/>
              <a:ext cx="1981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 can replace this text with your own text.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3733800" y="1488375"/>
            <a:ext cx="3614200" cy="4662812"/>
            <a:chOff x="3733800" y="1488375"/>
            <a:chExt cx="3614200" cy="4662812"/>
          </a:xfrm>
        </p:grpSpPr>
        <p:sp>
          <p:nvSpPr>
            <p:cNvPr id="23" name="Ellipse 142"/>
            <p:cNvSpPr/>
            <p:nvPr/>
          </p:nvSpPr>
          <p:spPr bwMode="auto">
            <a:xfrm>
              <a:off x="3733800" y="5347162"/>
              <a:ext cx="3614200" cy="80402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72000" y="2741611"/>
              <a:ext cx="2057400" cy="3054096"/>
            </a:xfrm>
            <a:prstGeom prst="round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4" name="Picture 13" descr="Office buildings.jpeg"/>
            <p:cNvPicPr preferRelativeResize="0"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722876" y="1488375"/>
              <a:ext cx="1755648" cy="1752600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4572000" y="3429000"/>
              <a:ext cx="1981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 can replace this text with your own text.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/>
          <p:nvPr/>
        </p:nvGrpSpPr>
        <p:grpSpPr>
          <a:xfrm>
            <a:off x="5791200" y="1447800"/>
            <a:ext cx="3614200" cy="4745412"/>
            <a:chOff x="5791200" y="1447800"/>
            <a:chExt cx="3614200" cy="4745412"/>
          </a:xfrm>
        </p:grpSpPr>
        <p:sp>
          <p:nvSpPr>
            <p:cNvPr id="24" name="Ellipse 142"/>
            <p:cNvSpPr/>
            <p:nvPr/>
          </p:nvSpPr>
          <p:spPr bwMode="auto">
            <a:xfrm>
              <a:off x="5791200" y="5389187"/>
              <a:ext cx="3614200" cy="80402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705600" y="2741612"/>
              <a:ext cx="2057400" cy="3049588"/>
            </a:xfrm>
            <a:prstGeom prst="round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5" name="Picture 14" descr="Office buildings.jpeg"/>
            <p:cNvPicPr preferRelativeResize="0"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856476" y="1447800"/>
              <a:ext cx="1755648" cy="1783080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6705600" y="3429000"/>
              <a:ext cx="1981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 can replace this text with your own text.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Your Title Text Here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0" y="1752599"/>
            <a:ext cx="9144000" cy="3995057"/>
            <a:chOff x="0" y="1752600"/>
            <a:chExt cx="9144000" cy="3582988"/>
          </a:xfrm>
        </p:grpSpPr>
        <p:sp>
          <p:nvSpPr>
            <p:cNvPr id="6" name="Rectangle 5"/>
            <p:cNvSpPr/>
            <p:nvPr/>
          </p:nvSpPr>
          <p:spPr>
            <a:xfrm>
              <a:off x="0" y="1828800"/>
              <a:ext cx="9144000" cy="3429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1752600"/>
              <a:ext cx="9144000" cy="1588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5334000"/>
              <a:ext cx="9144000" cy="15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429000" y="1143000"/>
            <a:ext cx="239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subtitle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2336" y="2057400"/>
            <a:ext cx="6839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ENTER TITLE TO EXPLAIN THE FOLLOWING ELEMENTS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304800" y="2667000"/>
            <a:ext cx="2057400" cy="2438400"/>
            <a:chOff x="304800" y="2667000"/>
            <a:chExt cx="2057400" cy="2438400"/>
          </a:xfrm>
        </p:grpSpPr>
        <p:sp>
          <p:nvSpPr>
            <p:cNvPr id="11" name="Rectangle 10"/>
            <p:cNvSpPr/>
            <p:nvPr/>
          </p:nvSpPr>
          <p:spPr>
            <a:xfrm>
              <a:off x="304800" y="2667000"/>
              <a:ext cx="2057400" cy="24384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6" name="Picture 15" descr="Eggs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55600" y="2818606"/>
              <a:ext cx="1930400" cy="12969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81000" y="42672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2438400" y="2667000"/>
            <a:ext cx="2057400" cy="2438400"/>
            <a:chOff x="2438400" y="2667000"/>
            <a:chExt cx="2057400" cy="2438400"/>
          </a:xfrm>
        </p:grpSpPr>
        <p:sp>
          <p:nvSpPr>
            <p:cNvPr id="12" name="Rectangle 11"/>
            <p:cNvSpPr/>
            <p:nvPr/>
          </p:nvSpPr>
          <p:spPr>
            <a:xfrm>
              <a:off x="2438400" y="2667000"/>
              <a:ext cx="2057400" cy="24384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7" name="Picture 16" descr="Eggs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540052" y="2743200"/>
              <a:ext cx="1879496" cy="14478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590800" y="42672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4572000" y="2667000"/>
            <a:ext cx="2057400" cy="2438400"/>
            <a:chOff x="4572000" y="2667000"/>
            <a:chExt cx="2057400" cy="2438400"/>
          </a:xfrm>
        </p:grpSpPr>
        <p:sp>
          <p:nvSpPr>
            <p:cNvPr id="13" name="Rectangle 12"/>
            <p:cNvSpPr/>
            <p:nvPr/>
          </p:nvSpPr>
          <p:spPr>
            <a:xfrm>
              <a:off x="4572000" y="2667000"/>
              <a:ext cx="2057400" cy="24384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8" name="Picture 17" descr="Egg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675554" y="2743200"/>
              <a:ext cx="1875692" cy="1447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648200" y="42672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6705600" y="2667000"/>
            <a:ext cx="2057400" cy="2438400"/>
            <a:chOff x="6705600" y="2667000"/>
            <a:chExt cx="2057400" cy="2438400"/>
          </a:xfrm>
        </p:grpSpPr>
        <p:sp>
          <p:nvSpPr>
            <p:cNvPr id="14" name="Rectangle 13"/>
            <p:cNvSpPr/>
            <p:nvPr/>
          </p:nvSpPr>
          <p:spPr>
            <a:xfrm>
              <a:off x="6705600" y="2667000"/>
              <a:ext cx="2057400" cy="24384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9" name="Picture 18" descr="Eggs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812476" y="2743200"/>
              <a:ext cx="1852788" cy="14478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858000" y="42672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0" y="2133600"/>
            <a:ext cx="9144000" cy="1676400"/>
            <a:chOff x="0" y="2086"/>
            <a:chExt cx="5760" cy="1056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Star diagram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2406650" y="1371600"/>
            <a:ext cx="4330700" cy="4121150"/>
            <a:chOff x="2406650" y="1368425"/>
            <a:chExt cx="4330700" cy="4121150"/>
          </a:xfrm>
          <a:effectLst>
            <a:outerShdw blurRad="1524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4572000" y="1368425"/>
              <a:ext cx="1588" cy="1588"/>
            </a:xfrm>
            <a:prstGeom prst="rect">
              <a:avLst/>
            </a:prstGeom>
            <a:noFill/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4060825" y="1368425"/>
              <a:ext cx="1022350" cy="1574800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0" y="992"/>
                </a:cxn>
                <a:cxn ang="0">
                  <a:pos x="644" y="992"/>
                </a:cxn>
                <a:cxn ang="0">
                  <a:pos x="322" y="0"/>
                </a:cxn>
              </a:cxnLst>
              <a:rect l="0" t="0" r="r" b="b"/>
              <a:pathLst>
                <a:path w="644" h="992">
                  <a:moveTo>
                    <a:pt x="322" y="0"/>
                  </a:moveTo>
                  <a:lnTo>
                    <a:pt x="0" y="992"/>
                  </a:lnTo>
                  <a:lnTo>
                    <a:pt x="644" y="99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 noChangeAspect="1"/>
            </p:cNvSpPr>
            <p:nvPr/>
          </p:nvSpPr>
          <p:spPr bwMode="auto">
            <a:xfrm>
              <a:off x="3832226" y="3019425"/>
              <a:ext cx="1491615" cy="1414463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0" y="612"/>
                </a:cxn>
                <a:cxn ang="0">
                  <a:pos x="522" y="990"/>
                </a:cxn>
                <a:cxn ang="0">
                  <a:pos x="1044" y="612"/>
                </a:cxn>
                <a:cxn ang="0">
                  <a:pos x="844" y="0"/>
                </a:cxn>
                <a:cxn ang="0">
                  <a:pos x="200" y="0"/>
                </a:cxn>
              </a:cxnLst>
              <a:rect l="0" t="0" r="r" b="b"/>
              <a:pathLst>
                <a:path w="1044" h="990">
                  <a:moveTo>
                    <a:pt x="200" y="0"/>
                  </a:moveTo>
                  <a:lnTo>
                    <a:pt x="0" y="612"/>
                  </a:lnTo>
                  <a:lnTo>
                    <a:pt x="522" y="990"/>
                  </a:lnTo>
                  <a:lnTo>
                    <a:pt x="1044" y="612"/>
                  </a:lnTo>
                  <a:lnTo>
                    <a:pt x="844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5083175" y="2943225"/>
              <a:ext cx="1654175" cy="971550"/>
            </a:xfrm>
            <a:custGeom>
              <a:avLst/>
              <a:gdLst/>
              <a:ahLst/>
              <a:cxnLst>
                <a:cxn ang="0">
                  <a:pos x="200" y="612"/>
                </a:cxn>
                <a:cxn ang="0">
                  <a:pos x="1042" y="0"/>
                </a:cxn>
                <a:cxn ang="0">
                  <a:pos x="0" y="0"/>
                </a:cxn>
                <a:cxn ang="0">
                  <a:pos x="200" y="612"/>
                </a:cxn>
              </a:cxnLst>
              <a:rect l="0" t="0" r="r" b="b"/>
              <a:pathLst>
                <a:path w="1042" h="612">
                  <a:moveTo>
                    <a:pt x="200" y="612"/>
                  </a:moveTo>
                  <a:lnTo>
                    <a:pt x="1042" y="0"/>
                  </a:lnTo>
                  <a:lnTo>
                    <a:pt x="0" y="0"/>
                  </a:lnTo>
                  <a:lnTo>
                    <a:pt x="200" y="6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4572000" y="3914775"/>
              <a:ext cx="1339850" cy="1574800"/>
            </a:xfrm>
            <a:custGeom>
              <a:avLst/>
              <a:gdLst/>
              <a:ahLst/>
              <a:cxnLst>
                <a:cxn ang="0">
                  <a:pos x="0" y="378"/>
                </a:cxn>
                <a:cxn ang="0">
                  <a:pos x="844" y="992"/>
                </a:cxn>
                <a:cxn ang="0">
                  <a:pos x="522" y="0"/>
                </a:cxn>
                <a:cxn ang="0">
                  <a:pos x="0" y="378"/>
                </a:cxn>
              </a:cxnLst>
              <a:rect l="0" t="0" r="r" b="b"/>
              <a:pathLst>
                <a:path w="844" h="992">
                  <a:moveTo>
                    <a:pt x="0" y="378"/>
                  </a:moveTo>
                  <a:lnTo>
                    <a:pt x="844" y="992"/>
                  </a:lnTo>
                  <a:lnTo>
                    <a:pt x="522" y="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3232150" y="3914775"/>
              <a:ext cx="1339850" cy="1574800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0" y="988"/>
                </a:cxn>
                <a:cxn ang="0">
                  <a:pos x="0" y="992"/>
                </a:cxn>
                <a:cxn ang="0">
                  <a:pos x="844" y="378"/>
                </a:cxn>
                <a:cxn ang="0">
                  <a:pos x="322" y="0"/>
                </a:cxn>
              </a:cxnLst>
              <a:rect l="0" t="0" r="r" b="b"/>
              <a:pathLst>
                <a:path w="844" h="992">
                  <a:moveTo>
                    <a:pt x="322" y="0"/>
                  </a:moveTo>
                  <a:lnTo>
                    <a:pt x="0" y="988"/>
                  </a:lnTo>
                  <a:lnTo>
                    <a:pt x="0" y="992"/>
                  </a:lnTo>
                  <a:lnTo>
                    <a:pt x="844" y="378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2406650" y="2943225"/>
              <a:ext cx="1654175" cy="971550"/>
            </a:xfrm>
            <a:custGeom>
              <a:avLst/>
              <a:gdLst/>
              <a:ahLst/>
              <a:cxnLst>
                <a:cxn ang="0">
                  <a:pos x="1042" y="0"/>
                </a:cxn>
                <a:cxn ang="0">
                  <a:pos x="0" y="0"/>
                </a:cxn>
                <a:cxn ang="0">
                  <a:pos x="842" y="612"/>
                </a:cxn>
                <a:cxn ang="0">
                  <a:pos x="1042" y="0"/>
                </a:cxn>
              </a:cxnLst>
              <a:rect l="0" t="0" r="r" b="b"/>
              <a:pathLst>
                <a:path w="1042" h="612">
                  <a:moveTo>
                    <a:pt x="1042" y="0"/>
                  </a:moveTo>
                  <a:lnTo>
                    <a:pt x="0" y="0"/>
                  </a:lnTo>
                  <a:lnTo>
                    <a:pt x="842" y="612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81400" y="183197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297497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518477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0" y="526097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297497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49700" y="3127375"/>
            <a:ext cx="12319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Your text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229600" cy="953468"/>
          </a:xfrm>
        </p:spPr>
        <p:txBody>
          <a:bodyPr/>
          <a:lstStyle/>
          <a:p>
            <a:r>
              <a:rPr lang="en-US" sz="3200" dirty="0" smtClean="0"/>
              <a:t>Table title text here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2606675"/>
            <a:ext cx="7239000" cy="746125"/>
            <a:chOff x="609600" y="2606566"/>
            <a:chExt cx="7239000" cy="746234"/>
          </a:xfrm>
        </p:grpSpPr>
        <p:sp>
          <p:nvSpPr>
            <p:cNvPr id="6" name="Rectangle 5"/>
            <p:cNvSpPr/>
            <p:nvPr/>
          </p:nvSpPr>
          <p:spPr>
            <a:xfrm>
              <a:off x="3048000" y="2606566"/>
              <a:ext cx="4800600" cy="746234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2606566"/>
              <a:ext cx="2438400" cy="746234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Calibri" pitchFamily="34" charset="0"/>
                </a:rPr>
                <a:t>Feature Description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11880" y="2847250"/>
              <a:ext cx="502920" cy="502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  <a:sym typeface="Wingdings 2"/>
                </a:rPr>
                <a:t>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64480" y="2771050"/>
              <a:ext cx="502920" cy="502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  <a:sym typeface="Wingdings 2"/>
                </a:rPr>
                <a:t>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010400" y="2635468"/>
              <a:ext cx="68580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lumMod val="9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Calibri" pitchFamily="34" charset="0"/>
                  <a:sym typeface="Wingdings 2"/>
                </a:rPr>
                <a:t>X</a:t>
              </a:r>
              <a:endPara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9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9600" y="3473450"/>
            <a:ext cx="7239000" cy="746125"/>
            <a:chOff x="609600" y="3473668"/>
            <a:chExt cx="7239000" cy="746234"/>
          </a:xfrm>
        </p:grpSpPr>
        <p:sp>
          <p:nvSpPr>
            <p:cNvPr id="12" name="Rectangle 11"/>
            <p:cNvSpPr/>
            <p:nvPr/>
          </p:nvSpPr>
          <p:spPr>
            <a:xfrm>
              <a:off x="3048000" y="3473668"/>
              <a:ext cx="4800600" cy="746234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" y="3473668"/>
              <a:ext cx="2438400" cy="74623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Calibri" pitchFamily="34" charset="0"/>
                </a:rPr>
                <a:t>Feature Description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11880" y="3640782"/>
              <a:ext cx="502920" cy="502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  <a:sym typeface="Wingdings 2"/>
                </a:rPr>
                <a:t>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257800" y="3505200"/>
              <a:ext cx="68580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lumMod val="9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Calibri" pitchFamily="34" charset="0"/>
                  <a:sym typeface="Wingdings 2"/>
                </a:rPr>
                <a:t>X</a:t>
              </a:r>
              <a:endPara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9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010400" y="3505200"/>
              <a:ext cx="68580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lumMod val="9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Calibri" pitchFamily="34" charset="0"/>
                  <a:sym typeface="Wingdings 2"/>
                </a:rPr>
                <a:t>X</a:t>
              </a:r>
              <a:endPara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9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8175" y="5197475"/>
            <a:ext cx="7210425" cy="746125"/>
            <a:chOff x="638502" y="5197366"/>
            <a:chExt cx="7210098" cy="746234"/>
          </a:xfrm>
        </p:grpSpPr>
        <p:sp>
          <p:nvSpPr>
            <p:cNvPr id="18" name="Rectangle 17"/>
            <p:cNvSpPr/>
            <p:nvPr/>
          </p:nvSpPr>
          <p:spPr>
            <a:xfrm>
              <a:off x="3048218" y="5197366"/>
              <a:ext cx="4800382" cy="746234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8502" y="5197366"/>
              <a:ext cx="2409716" cy="74623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Calibri" pitchFamily="34" charset="0"/>
                </a:rPr>
                <a:t>Feature Description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611880" y="5364480"/>
              <a:ext cx="502920" cy="502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  <a:sym typeface="Wingdings 2"/>
                </a:rPr>
                <a:t>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364480" y="5364480"/>
              <a:ext cx="502920" cy="502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  <a:sym typeface="Wingdings 2"/>
                </a:rPr>
                <a:t>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010400" y="5228898"/>
              <a:ext cx="68580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lumMod val="9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Calibri" pitchFamily="34" charset="0"/>
                  <a:sym typeface="Wingdings 2"/>
                </a:rPr>
                <a:t>X</a:t>
              </a:r>
              <a:endPara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9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09600" y="4359275"/>
            <a:ext cx="7239000" cy="746125"/>
            <a:chOff x="609600" y="4358654"/>
            <a:chExt cx="7239000" cy="746746"/>
          </a:xfrm>
        </p:grpSpPr>
        <p:sp>
          <p:nvSpPr>
            <p:cNvPr id="24" name="Rectangle 23"/>
            <p:cNvSpPr/>
            <p:nvPr/>
          </p:nvSpPr>
          <p:spPr>
            <a:xfrm>
              <a:off x="3048000" y="4358654"/>
              <a:ext cx="4800600" cy="746746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00" y="4358654"/>
              <a:ext cx="2438400" cy="746746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Calibri" pitchFamily="34" charset="0"/>
                </a:rPr>
                <a:t>Feature Description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11880" y="4523650"/>
              <a:ext cx="502920" cy="502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  <a:sym typeface="Wingdings 2"/>
                </a:rPr>
                <a:t>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257800" y="4388068"/>
              <a:ext cx="68580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lumMod val="9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Calibri" pitchFamily="34" charset="0"/>
                  <a:sym typeface="Wingdings 2"/>
                </a:rPr>
                <a:t>X</a:t>
              </a:r>
              <a:endPara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9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026166" y="4511566"/>
              <a:ext cx="502920" cy="502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  <a:sym typeface="Wingdings 2"/>
                </a:rPr>
                <a:t>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>
            <a:off x="2667000" y="3886200"/>
            <a:ext cx="41148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419600" y="3886200"/>
            <a:ext cx="41148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609600" y="1752600"/>
            <a:ext cx="7467600" cy="838200"/>
            <a:chOff x="609600" y="1752600"/>
            <a:chExt cx="7467600" cy="838200"/>
          </a:xfrm>
        </p:grpSpPr>
        <p:sp>
          <p:nvSpPr>
            <p:cNvPr id="32" name="Rectangle 31"/>
            <p:cNvSpPr/>
            <p:nvPr/>
          </p:nvSpPr>
          <p:spPr>
            <a:xfrm>
              <a:off x="3048000" y="1828800"/>
              <a:ext cx="1600200" cy="685800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cap="all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Calibri" pitchFamily="34" charset="0"/>
                </a:rPr>
                <a:t>Product 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24400" y="1828800"/>
              <a:ext cx="1600200" cy="685800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cap="all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Calibri" pitchFamily="34" charset="0"/>
                </a:rPr>
                <a:t>Product 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77000" y="1828800"/>
              <a:ext cx="1600200" cy="685800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cap="all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Calibri" pitchFamily="34" charset="0"/>
                </a:rPr>
                <a:t>Product 3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" y="1752600"/>
              <a:ext cx="2286000" cy="685800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cap="all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Calibri" pitchFamily="34" charset="0"/>
                </a:rPr>
                <a:t>FEATURES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2667794" y="2209006"/>
              <a:ext cx="762000" cy="1588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33400" y="1143000"/>
            <a:ext cx="8001000" cy="472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Table of information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1371600"/>
            <a:ext cx="7543800" cy="1066800"/>
            <a:chOff x="1371600" y="3429000"/>
            <a:chExt cx="6400800" cy="457200"/>
          </a:xfrm>
        </p:grpSpPr>
        <p:sp>
          <p:nvSpPr>
            <p:cNvPr id="4" name="Rectangle 3"/>
            <p:cNvSpPr/>
            <p:nvPr/>
          </p:nvSpPr>
          <p:spPr>
            <a:xfrm>
              <a:off x="1371600" y="3429000"/>
              <a:ext cx="1600200" cy="4572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COMPONENT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971800" y="3429000"/>
              <a:ext cx="1600200" cy="4572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Value 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0" y="3429000"/>
              <a:ext cx="1600200" cy="4572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Value 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0" y="3429000"/>
              <a:ext cx="1600200" cy="4572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Value 3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2000" y="3505200"/>
            <a:ext cx="7543800" cy="1066800"/>
            <a:chOff x="1371600" y="4343400"/>
            <a:chExt cx="6400800" cy="457200"/>
          </a:xfrm>
        </p:grpSpPr>
        <p:sp>
          <p:nvSpPr>
            <p:cNvPr id="9" name="Rectangle 8"/>
            <p:cNvSpPr/>
            <p:nvPr/>
          </p:nvSpPr>
          <p:spPr>
            <a:xfrm>
              <a:off x="1371600" y="4343400"/>
              <a:ext cx="1600200" cy="4572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COMPONENT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4343400"/>
              <a:ext cx="16002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Value 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4343400"/>
              <a:ext cx="16002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Value 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72200" y="4343400"/>
              <a:ext cx="16002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Value 3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62000" y="2438400"/>
            <a:ext cx="7543800" cy="1066800"/>
            <a:chOff x="1371600" y="3886200"/>
            <a:chExt cx="6400800" cy="457200"/>
          </a:xfrm>
        </p:grpSpPr>
        <p:sp>
          <p:nvSpPr>
            <p:cNvPr id="14" name="Rectangle 13"/>
            <p:cNvSpPr/>
            <p:nvPr/>
          </p:nvSpPr>
          <p:spPr>
            <a:xfrm>
              <a:off x="1371600" y="3886200"/>
              <a:ext cx="16002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COMPONENT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71800" y="3886200"/>
              <a:ext cx="1600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Value 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86200"/>
              <a:ext cx="1600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Value 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72200" y="3886200"/>
              <a:ext cx="1600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Value 3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762000" y="4572000"/>
            <a:ext cx="7543800" cy="1066800"/>
            <a:chOff x="1371600" y="3886200"/>
            <a:chExt cx="6400800" cy="457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3886200"/>
              <a:ext cx="16002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COMPONENT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71800" y="3886200"/>
              <a:ext cx="1600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Value 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0" y="3886200"/>
              <a:ext cx="1600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Value 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2200" y="3886200"/>
              <a:ext cx="1600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Value 3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rot="5400000">
            <a:off x="2363788" y="3505200"/>
            <a:ext cx="4265612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267994" y="3504406"/>
            <a:ext cx="42672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33400" y="3505200"/>
            <a:ext cx="42672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200" smtClean="0"/>
              <a:t>Your table title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191000"/>
            <a:ext cx="9144000" cy="2209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8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71600" y="1436688"/>
            <a:ext cx="6519863" cy="685800"/>
            <a:chOff x="1371600" y="1371600"/>
            <a:chExt cx="6520542" cy="685800"/>
          </a:xfrm>
        </p:grpSpPr>
        <p:sp>
          <p:nvSpPr>
            <p:cNvPr id="28" name="Rectangle 27"/>
            <p:cNvSpPr/>
            <p:nvPr/>
          </p:nvSpPr>
          <p:spPr>
            <a:xfrm>
              <a:off x="2971967" y="1371600"/>
              <a:ext cx="1600367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Comparison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71600" y="1371600"/>
              <a:ext cx="1600367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Image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6314" y="1371600"/>
              <a:ext cx="1600367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91775" y="1371600"/>
              <a:ext cx="1600367" cy="685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Value2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371600" y="2176463"/>
            <a:ext cx="6519863" cy="960437"/>
            <a:chOff x="685800" y="2088588"/>
            <a:chExt cx="6520542" cy="1188012"/>
          </a:xfrm>
        </p:grpSpPr>
        <p:sp>
          <p:nvSpPr>
            <p:cNvPr id="33" name="Rectangle 32"/>
            <p:cNvSpPr/>
            <p:nvPr/>
          </p:nvSpPr>
          <p:spPr>
            <a:xfrm>
              <a:off x="2286167" y="2088588"/>
              <a:ext cx="1600367" cy="118604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Comparison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5800" y="2088588"/>
              <a:ext cx="1600367" cy="1186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pic>
          <p:nvPicPr>
            <p:cNvPr id="17423" name="Picture 34" descr="016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91242" y="2099474"/>
              <a:ext cx="1587501" cy="1177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ctangle 41"/>
            <p:cNvSpPr/>
            <p:nvPr/>
          </p:nvSpPr>
          <p:spPr>
            <a:xfrm>
              <a:off x="3940514" y="2088588"/>
              <a:ext cx="1600367" cy="1186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Value1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05975" y="2088588"/>
              <a:ext cx="1600367" cy="11860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Value2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371600" y="3189288"/>
            <a:ext cx="6519863" cy="947737"/>
            <a:chOff x="685800" y="3429000"/>
            <a:chExt cx="6520542" cy="1186542"/>
          </a:xfrm>
        </p:grpSpPr>
        <p:sp>
          <p:nvSpPr>
            <p:cNvPr id="46" name="Rectangle 45"/>
            <p:cNvSpPr/>
            <p:nvPr/>
          </p:nvSpPr>
          <p:spPr>
            <a:xfrm>
              <a:off x="2286167" y="3429000"/>
              <a:ext cx="1600367" cy="11865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Comparison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5800" y="3429000"/>
              <a:ext cx="1600367" cy="11865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pic>
          <p:nvPicPr>
            <p:cNvPr id="17418" name="Picture 50" descr="puzzle piece.jpg"/>
            <p:cNvPicPr preferRelativeResize="0">
              <a:picLocks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85800" y="3429000"/>
              <a:ext cx="1600200" cy="118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tangle 51"/>
            <p:cNvSpPr/>
            <p:nvPr/>
          </p:nvSpPr>
          <p:spPr>
            <a:xfrm>
              <a:off x="3940514" y="3429000"/>
              <a:ext cx="1600367" cy="11865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Value1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605975" y="3429000"/>
              <a:ext cx="1600367" cy="11865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Value2</a:t>
              </a:r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1371600" y="4190998"/>
            <a:ext cx="6520542" cy="936172"/>
            <a:chOff x="685800" y="4833258"/>
            <a:chExt cx="6520542" cy="118654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7" name="Rectangle 56"/>
            <p:cNvSpPr/>
            <p:nvPr/>
          </p:nvSpPr>
          <p:spPr>
            <a:xfrm>
              <a:off x="2286000" y="4833258"/>
              <a:ext cx="1600200" cy="11865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Comparison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85800" y="4833258"/>
              <a:ext cx="1600200" cy="11865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pic>
          <p:nvPicPr>
            <p:cNvPr id="59" name="Picture 58" descr="Locks.jpg"/>
            <p:cNvPicPr preferRelativeResize="0">
              <a:picLocks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685800" y="4833258"/>
              <a:ext cx="1600200" cy="1186542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3940628" y="4833258"/>
              <a:ext cx="1600200" cy="11865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Value1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606142" y="4833258"/>
              <a:ext cx="1600200" cy="11865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28600" y="518319"/>
            <a:ext cx="8229600" cy="639762"/>
          </a:xfrm>
        </p:spPr>
        <p:txBody>
          <a:bodyPr/>
          <a:lstStyle/>
          <a:p>
            <a:r>
              <a:rPr lang="en-US" sz="3200" dirty="0" smtClean="0"/>
              <a:t>Table title text here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0" y="1676400"/>
            <a:ext cx="5753100" cy="914400"/>
            <a:chOff x="2305051" y="2057400"/>
            <a:chExt cx="5753100" cy="914400"/>
          </a:xfrm>
          <a:solidFill>
            <a:schemeClr val="bg2">
              <a:lumMod val="25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2305051" y="2057400"/>
              <a:ext cx="16002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</a:rPr>
                <a:t>Comparison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4301" y="2057400"/>
              <a:ext cx="13716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</a:rPr>
                <a:t>Value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05426" y="2057400"/>
              <a:ext cx="13716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</a:rPr>
                <a:t>Value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86551" y="2057400"/>
              <a:ext cx="13716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</a:rPr>
                <a:t>Value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23950" y="2590800"/>
            <a:ext cx="6915150" cy="914400"/>
            <a:chOff x="1143001" y="2971800"/>
            <a:chExt cx="6915150" cy="914400"/>
          </a:xfrm>
        </p:grpSpPr>
        <p:sp>
          <p:nvSpPr>
            <p:cNvPr id="15" name="Rectangle 14"/>
            <p:cNvSpPr/>
            <p:nvPr/>
          </p:nvSpPr>
          <p:spPr>
            <a:xfrm>
              <a:off x="1143001" y="2971800"/>
              <a:ext cx="114300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05051" y="2971800"/>
              <a:ext cx="160020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Calibri" pitchFamily="34" charset="0"/>
                </a:rPr>
                <a:t>Comparison</a:t>
              </a:r>
            </a:p>
          </p:txBody>
        </p:sp>
        <p:grpSp>
          <p:nvGrpSpPr>
            <p:cNvPr id="4" name="Group 65"/>
            <p:cNvGrpSpPr>
              <a:grpSpLocks/>
            </p:cNvGrpSpPr>
            <p:nvPr/>
          </p:nvGrpSpPr>
          <p:grpSpPr bwMode="auto">
            <a:xfrm>
              <a:off x="1295401" y="3009900"/>
              <a:ext cx="838200" cy="838200"/>
              <a:chOff x="1981200" y="990600"/>
              <a:chExt cx="5105400" cy="510540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981200" y="990600"/>
                <a:ext cx="5105400" cy="5105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8100000" scaled="0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4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198451" y="1309686"/>
                <a:ext cx="4570371" cy="4467226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3" name="Rounded Rectangle 26"/>
              <p:cNvSpPr/>
              <p:nvPr/>
            </p:nvSpPr>
            <p:spPr bwMode="auto">
              <a:xfrm>
                <a:off x="2309957" y="1387045"/>
                <a:ext cx="4341527" cy="1701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66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924301" y="2971800"/>
              <a:ext cx="137160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Calibri" pitchFamily="34" charset="0"/>
                </a:rPr>
                <a:t>Value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05426" y="2971800"/>
              <a:ext cx="137160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Calibri" pitchFamily="34" charset="0"/>
                </a:rPr>
                <a:t>Value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86551" y="2971800"/>
              <a:ext cx="137160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Calibri" pitchFamily="34" charset="0"/>
                </a:rPr>
                <a:t>Value 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123950" y="3505200"/>
            <a:ext cx="6915150" cy="914400"/>
            <a:chOff x="1143000" y="3886200"/>
            <a:chExt cx="6915151" cy="914400"/>
          </a:xfrm>
        </p:grpSpPr>
        <p:sp>
          <p:nvSpPr>
            <p:cNvPr id="25" name="Rectangle 24"/>
            <p:cNvSpPr/>
            <p:nvPr/>
          </p:nvSpPr>
          <p:spPr>
            <a:xfrm>
              <a:off x="1143000" y="3886200"/>
              <a:ext cx="1143000" cy="914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05050" y="3886200"/>
              <a:ext cx="1600200" cy="914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Calibri" pitchFamily="34" charset="0"/>
                </a:rPr>
                <a:t>Comparison</a:t>
              </a:r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295401" y="3914775"/>
              <a:ext cx="838200" cy="838200"/>
              <a:chOff x="1981200" y="990600"/>
              <a:chExt cx="5105400" cy="51054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981194" y="990600"/>
                <a:ext cx="5105400" cy="5105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8100000" scaled="0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4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198451" y="1309686"/>
                <a:ext cx="4570371" cy="4467226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3" name="Rounded Rectangle 26"/>
              <p:cNvSpPr/>
              <p:nvPr/>
            </p:nvSpPr>
            <p:spPr bwMode="auto">
              <a:xfrm>
                <a:off x="2309951" y="1387045"/>
                <a:ext cx="4341527" cy="1701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66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3924300" y="3886200"/>
              <a:ext cx="1371600" cy="914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Calibri" pitchFamily="34" charset="0"/>
                </a:rPr>
                <a:t>Value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305426" y="3886200"/>
              <a:ext cx="1371600" cy="914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Calibri" pitchFamily="34" charset="0"/>
                </a:rPr>
                <a:t>Value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86551" y="3886200"/>
              <a:ext cx="1371600" cy="914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Calibri" pitchFamily="34" charset="0"/>
                </a:rPr>
                <a:t>Value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123950" y="4419600"/>
            <a:ext cx="6915150" cy="914400"/>
            <a:chOff x="1143001" y="4800600"/>
            <a:chExt cx="6915150" cy="914400"/>
          </a:xfrm>
        </p:grpSpPr>
        <p:sp>
          <p:nvSpPr>
            <p:cNvPr id="35" name="Rectangle 34"/>
            <p:cNvSpPr/>
            <p:nvPr/>
          </p:nvSpPr>
          <p:spPr>
            <a:xfrm>
              <a:off x="1143001" y="4800600"/>
              <a:ext cx="114300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05051" y="4800600"/>
              <a:ext cx="160020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Calibri" pitchFamily="34" charset="0"/>
                </a:rPr>
                <a:t>Comparison</a:t>
              </a:r>
            </a:p>
          </p:txBody>
        </p:sp>
        <p:grpSp>
          <p:nvGrpSpPr>
            <p:cNvPr id="8" name="Group 65"/>
            <p:cNvGrpSpPr>
              <a:grpSpLocks/>
            </p:cNvGrpSpPr>
            <p:nvPr/>
          </p:nvGrpSpPr>
          <p:grpSpPr bwMode="auto">
            <a:xfrm>
              <a:off x="1295401" y="4838700"/>
              <a:ext cx="838200" cy="838200"/>
              <a:chOff x="1981200" y="990600"/>
              <a:chExt cx="5105400" cy="5105400"/>
            </a:xfrm>
          </p:grpSpPr>
          <p:sp>
            <p:nvSpPr>
              <p:cNvPr id="41" name="Rounded Rectangle 29"/>
              <p:cNvSpPr/>
              <p:nvPr/>
            </p:nvSpPr>
            <p:spPr>
              <a:xfrm>
                <a:off x="1981200" y="990600"/>
                <a:ext cx="5105400" cy="5105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8100000" scaled="0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4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198451" y="1309686"/>
                <a:ext cx="4570371" cy="4467226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ln w="12700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3" name="Rounded Rectangle 26"/>
              <p:cNvSpPr/>
              <p:nvPr/>
            </p:nvSpPr>
            <p:spPr bwMode="auto">
              <a:xfrm>
                <a:off x="2309957" y="1387045"/>
                <a:ext cx="4341527" cy="1701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66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3924301" y="4800600"/>
              <a:ext cx="137160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Calibri" pitchFamily="34" charset="0"/>
                </a:rPr>
                <a:t>Value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05426" y="4800600"/>
              <a:ext cx="137160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Calibri" pitchFamily="34" charset="0"/>
                </a:rPr>
                <a:t>Value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686551" y="4800600"/>
              <a:ext cx="137160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Calibri" pitchFamily="34" charset="0"/>
                </a:rPr>
                <a:t>Value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title here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4267200"/>
            <a:ext cx="8305800" cy="685800"/>
            <a:chOff x="381000" y="5181603"/>
            <a:chExt cx="8305800" cy="685486"/>
          </a:xfrm>
        </p:grpSpPr>
        <p:sp>
          <p:nvSpPr>
            <p:cNvPr id="6" name="Pentagon 5"/>
            <p:cNvSpPr/>
            <p:nvPr/>
          </p:nvSpPr>
          <p:spPr bwMode="auto">
            <a:xfrm>
              <a:off x="381000" y="5181603"/>
              <a:ext cx="8305800" cy="685486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381" name="TextBox 4"/>
            <p:cNvSpPr txBox="1">
              <a:spLocks noChangeArrowheads="1"/>
            </p:cNvSpPr>
            <p:nvPr/>
          </p:nvSpPr>
          <p:spPr bwMode="auto">
            <a:xfrm>
              <a:off x="914400" y="5333933"/>
              <a:ext cx="1981200" cy="399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PRODUCT 2</a:t>
              </a: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3048000" y="1905000"/>
            <a:ext cx="2209800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Point to compare 1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43600" y="1905000"/>
            <a:ext cx="2209800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Point to compare 2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81000" y="3321050"/>
            <a:ext cx="8305800" cy="685800"/>
            <a:chOff x="381000" y="3581399"/>
            <a:chExt cx="8305800" cy="685801"/>
          </a:xfr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5">
                  <a:lumMod val="5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7" name="Pentagon 16"/>
            <p:cNvSpPr/>
            <p:nvPr/>
          </p:nvSpPr>
          <p:spPr bwMode="auto">
            <a:xfrm>
              <a:off x="381000" y="3581399"/>
              <a:ext cx="8305800" cy="685801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379" name="TextBox 15"/>
            <p:cNvSpPr txBox="1">
              <a:spLocks noChangeArrowheads="1"/>
            </p:cNvSpPr>
            <p:nvPr/>
          </p:nvSpPr>
          <p:spPr bwMode="auto">
            <a:xfrm>
              <a:off x="914400" y="3689349"/>
              <a:ext cx="1676400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PRODUCT 1</a:t>
              </a: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48000" y="3446463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Comparison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43600" y="34798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Comparison </a:t>
            </a:r>
            <a:r>
              <a:rPr lang="en-US" sz="2000" b="1" dirty="0" smtClean="0">
                <a:latin typeface="Calibri" pitchFamily="34" charset="0"/>
              </a:rPr>
              <a:t>1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67400" y="43942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Comparison </a:t>
            </a:r>
            <a:r>
              <a:rPr lang="en-US" sz="2000" b="1" dirty="0" smtClean="0">
                <a:latin typeface="Calibri" pitchFamily="34" charset="0"/>
              </a:rPr>
              <a:t>2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43200" y="43942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Comparison </a:t>
            </a:r>
            <a:r>
              <a:rPr lang="en-US" sz="2000" b="1" dirty="0" smtClean="0">
                <a:latin typeface="Calibri" pitchFamily="34" charset="0"/>
              </a:rPr>
              <a:t>2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5249863"/>
            <a:ext cx="8305800" cy="685800"/>
            <a:chOff x="381000" y="5181603"/>
            <a:chExt cx="8305800" cy="685486"/>
          </a:xfrm>
        </p:grpSpPr>
        <p:sp>
          <p:nvSpPr>
            <p:cNvPr id="28" name="Pentagon 27"/>
            <p:cNvSpPr/>
            <p:nvPr/>
          </p:nvSpPr>
          <p:spPr bwMode="auto">
            <a:xfrm>
              <a:off x="381000" y="5181603"/>
              <a:ext cx="8305800" cy="685486"/>
            </a:xfrm>
            <a:prstGeom prst="homePlat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377" name="TextBox 4"/>
            <p:cNvSpPr txBox="1">
              <a:spLocks noChangeArrowheads="1"/>
            </p:cNvSpPr>
            <p:nvPr/>
          </p:nvSpPr>
          <p:spPr bwMode="auto">
            <a:xfrm>
              <a:off x="914400" y="5341868"/>
              <a:ext cx="1981200" cy="399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PRODUCT 3</a:t>
              </a: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867400" y="5376863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Comparison </a:t>
            </a:r>
            <a:r>
              <a:rPr lang="en-US" sz="2000" b="1" dirty="0" smtClean="0">
                <a:latin typeface="Calibri" pitchFamily="34" charset="0"/>
              </a:rPr>
              <a:t>3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43200" y="5376863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Comparison </a:t>
            </a:r>
            <a:r>
              <a:rPr lang="en-US" sz="2000" b="1" dirty="0" smtClean="0">
                <a:latin typeface="Calibri" pitchFamily="34" charset="0"/>
              </a:rPr>
              <a:t>3</a:t>
            </a:r>
            <a:endParaRPr lang="en-US" sz="2000" b="1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603625" y="4060825"/>
            <a:ext cx="422275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56419" y="4060031"/>
            <a:ext cx="4222750" cy="15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 bwMode="auto">
          <a:xfrm>
            <a:off x="381000" y="1905000"/>
            <a:ext cx="2209800" cy="762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Product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450"/>
          </a:xfrm>
        </p:spPr>
        <p:txBody>
          <a:bodyPr/>
          <a:lstStyle/>
          <a:p>
            <a:r>
              <a:rPr lang="en-US" smtClean="0"/>
              <a:t>Table of information</a:t>
            </a:r>
          </a:p>
        </p:txBody>
      </p:sp>
      <p:grpSp>
        <p:nvGrpSpPr>
          <p:cNvPr id="2" name="Group 71"/>
          <p:cNvGrpSpPr/>
          <p:nvPr/>
        </p:nvGrpSpPr>
        <p:grpSpPr>
          <a:xfrm>
            <a:off x="1143000" y="1534232"/>
            <a:ext cx="6858000" cy="3962400"/>
            <a:chOff x="1143000" y="1752600"/>
            <a:chExt cx="6858000" cy="3962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1" name="Rounded Rectangle 70"/>
            <p:cNvSpPr/>
            <p:nvPr/>
          </p:nvSpPr>
          <p:spPr>
            <a:xfrm>
              <a:off x="1143000" y="1752600"/>
              <a:ext cx="6858000" cy="3962400"/>
            </a:xfrm>
            <a:prstGeom prst="roundRect">
              <a:avLst>
                <a:gd name="adj" fmla="val 51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19200" y="1828800"/>
              <a:ext cx="6705600" cy="3810000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47800" y="1762832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Component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762832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Value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1762832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Value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1762832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Value 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95400" y="2220032"/>
            <a:ext cx="6629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1371600" y="2372432"/>
            <a:ext cx="6400800" cy="457200"/>
            <a:chOff x="1371600" y="2514600"/>
            <a:chExt cx="6400800" cy="457200"/>
          </a:xfrm>
        </p:grpSpPr>
        <p:sp>
          <p:nvSpPr>
            <p:cNvPr id="15" name="Rectangle 14"/>
            <p:cNvSpPr/>
            <p:nvPr/>
          </p:nvSpPr>
          <p:spPr>
            <a:xfrm>
              <a:off x="1371600" y="2514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Component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971800" y="2514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 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72000" y="2514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 2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72200" y="2514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latin typeface="Calibri" pitchFamily="34" charset="0"/>
                </a:rPr>
                <a:t>Value 3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371600" y="3286832"/>
            <a:ext cx="6400800" cy="457200"/>
            <a:chOff x="1371600" y="3429000"/>
            <a:chExt cx="6400800" cy="457200"/>
          </a:xfrm>
        </p:grpSpPr>
        <p:sp>
          <p:nvSpPr>
            <p:cNvPr id="17" name="Rectangle 16"/>
            <p:cNvSpPr/>
            <p:nvPr/>
          </p:nvSpPr>
          <p:spPr>
            <a:xfrm>
              <a:off x="1371600" y="34290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Component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71800" y="34290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 1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72000" y="34290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 2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72200" y="34290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latin typeface="Calibri" pitchFamily="34" charset="0"/>
                </a:rPr>
                <a:t>Value 3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1371600" y="4201232"/>
            <a:ext cx="6400800" cy="457200"/>
            <a:chOff x="1371600" y="4343400"/>
            <a:chExt cx="6400800" cy="457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4343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Component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971800" y="4343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 1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72000" y="4343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 2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172200" y="4343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latin typeface="Calibri" pitchFamily="34" charset="0"/>
                </a:rPr>
                <a:t>Value 3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1371600" y="2829632"/>
            <a:ext cx="6400800" cy="457200"/>
            <a:chOff x="1371600" y="2971800"/>
            <a:chExt cx="6400800" cy="457200"/>
          </a:xfrm>
        </p:grpSpPr>
        <p:sp>
          <p:nvSpPr>
            <p:cNvPr id="16" name="Rectangle 15"/>
            <p:cNvSpPr/>
            <p:nvPr/>
          </p:nvSpPr>
          <p:spPr>
            <a:xfrm>
              <a:off x="1371600" y="2971800"/>
              <a:ext cx="1600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Component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971800" y="2971800"/>
              <a:ext cx="1600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 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572000" y="2971800"/>
              <a:ext cx="1600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 2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172200" y="2971800"/>
              <a:ext cx="1600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latin typeface="Calibri" pitchFamily="34" charset="0"/>
                </a:rPr>
                <a:t>Value 3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1371600" y="3744032"/>
            <a:ext cx="6400800" cy="457200"/>
            <a:chOff x="1371600" y="3886200"/>
            <a:chExt cx="6400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371600" y="3886200"/>
              <a:ext cx="1600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Component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71800" y="3886200"/>
              <a:ext cx="1600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 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72000" y="3886200"/>
              <a:ext cx="1600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Value 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72200" y="3886200"/>
              <a:ext cx="1600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latin typeface="Calibri" pitchFamily="34" charset="0"/>
                </a:rPr>
                <a:t>Value 3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1371600" y="4658432"/>
            <a:ext cx="6400800" cy="457200"/>
            <a:chOff x="1371600" y="4800600"/>
            <a:chExt cx="6400800" cy="457200"/>
          </a:xfrm>
        </p:grpSpPr>
        <p:sp>
          <p:nvSpPr>
            <p:cNvPr id="20" name="Rectangle 19"/>
            <p:cNvSpPr/>
            <p:nvPr/>
          </p:nvSpPr>
          <p:spPr>
            <a:xfrm>
              <a:off x="1371600" y="4800600"/>
              <a:ext cx="1600200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Calibri" pitchFamily="34" charset="0"/>
                </a:rPr>
                <a:t>Component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71600" y="4819650"/>
              <a:ext cx="1447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971800" y="4800600"/>
              <a:ext cx="1600200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Calibri" pitchFamily="34" charset="0"/>
                </a:rPr>
                <a:t>Value 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2000" y="4800600"/>
              <a:ext cx="1600200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Calibri" pitchFamily="34" charset="0"/>
                </a:rPr>
                <a:t>Value 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172200" y="4800600"/>
              <a:ext cx="1600200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Value 3</a:t>
              </a: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4495800"/>
            <a:ext cx="9144000" cy="1143000"/>
            <a:chOff x="0" y="2086"/>
            <a:chExt cx="5760" cy="1056"/>
          </a:xfrm>
        </p:grpSpPr>
        <p:sp>
          <p:nvSpPr>
            <p:cNvPr id="2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762000" y="2209800"/>
            <a:ext cx="7924800" cy="3276600"/>
          </a:xfrm>
          <a:prstGeom prst="roundRect">
            <a:avLst>
              <a:gd name="adj" fmla="val 434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perspectiveRight">
              <a:rot lat="0" lon="20099999" rev="0"/>
            </a:camera>
            <a:lightRig rig="glow" dir="t"/>
          </a:scene3d>
          <a:sp3d extrusionH="635000" contourW="12700" prstMaterial="powder">
            <a:bevelT prst="angle"/>
            <a:bevelB/>
            <a:extrusionClr>
              <a:schemeClr val="bg1">
                <a:lumMod val="8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Table of information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35270" y="2438400"/>
            <a:ext cx="7315200" cy="2832540"/>
            <a:chOff x="738350" y="1524000"/>
            <a:chExt cx="7315200" cy="2832540"/>
          </a:xfrm>
          <a:scene3d>
            <a:camera prst="perspectiveRight">
              <a:rot lat="0" lon="20099999" rev="0"/>
            </a:camera>
            <a:lightRig rig="threePt" dir="t"/>
          </a:scene3d>
        </p:grpSpPr>
        <p:sp>
          <p:nvSpPr>
            <p:cNvPr id="4" name="Rectangle 3"/>
            <p:cNvSpPr/>
            <p:nvPr/>
          </p:nvSpPr>
          <p:spPr>
            <a:xfrm>
              <a:off x="738350" y="1524000"/>
              <a:ext cx="2286000" cy="533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Label 1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24350" y="1524000"/>
              <a:ext cx="1676400" cy="533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Value 1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00750" y="1524000"/>
              <a:ext cx="1676400" cy="533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Value 2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77150" y="1524000"/>
              <a:ext cx="1676400" cy="533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Value 3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8350" y="2102070"/>
              <a:ext cx="2286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Description 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4350" y="2102070"/>
              <a:ext cx="16764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Value 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00750" y="2102070"/>
              <a:ext cx="16764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Value 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77150" y="2102070"/>
              <a:ext cx="16764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Value 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8350" y="2680140"/>
              <a:ext cx="2286000" cy="533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Description 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24350" y="2680140"/>
              <a:ext cx="1676400" cy="533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Value 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00750" y="2680140"/>
              <a:ext cx="1676400" cy="533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Value 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77150" y="2680140"/>
              <a:ext cx="1676400" cy="533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Value 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8350" y="3252950"/>
              <a:ext cx="2286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Description 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4350" y="3252950"/>
              <a:ext cx="16764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Value 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00750" y="3252950"/>
              <a:ext cx="16764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Value 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77150" y="3252950"/>
              <a:ext cx="16764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Value 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8350" y="3823140"/>
              <a:ext cx="2286000" cy="533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Description 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24350" y="3823140"/>
              <a:ext cx="1676400" cy="533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Value 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00750" y="3823140"/>
              <a:ext cx="1676400" cy="533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Value 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77150" y="3823140"/>
              <a:ext cx="1676400" cy="533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Value 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9600" y="914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can delete the unwanted rows and columns or delete the arrow as per your requirement.</a:t>
            </a:r>
            <a:endParaRPr lang="en-US" sz="2400" dirty="0"/>
          </a:p>
        </p:txBody>
      </p:sp>
      <p:sp>
        <p:nvSpPr>
          <p:cNvPr id="32" name="Down Arrow 31"/>
          <p:cNvSpPr/>
          <p:nvPr/>
        </p:nvSpPr>
        <p:spPr>
          <a:xfrm>
            <a:off x="1524000" y="1752600"/>
            <a:ext cx="762000" cy="609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14061E-7 L 0.25 0.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0222 L 0.4 0.0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 0.03333 L 0.575 0.0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20858044">
            <a:off x="-1530769" y="821055"/>
            <a:ext cx="11350709" cy="1716746"/>
          </a:xfrm>
          <a:prstGeom prst="rect">
            <a:avLst/>
          </a:prstGeom>
          <a:solidFill>
            <a:schemeClr val="bg2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57554" y="1833477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4268" y="251236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9868" y="320034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3" name="Picture 13" descr="G:\ICOns\PNG\icontexto-webdev-arrow-right-128x128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999705">
            <a:off x="6293418" y="-488382"/>
            <a:ext cx="990600" cy="990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13" descr="G:\ICOns\PNG\icontexto-webdev-arrow-right-128x128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999705">
            <a:off x="6293418" y="-495300"/>
            <a:ext cx="990600" cy="990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13" descr="G:\ICOns\PNG\icontexto-webdev-arrow-right-128x128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999705">
            <a:off x="6279582" y="-502218"/>
            <a:ext cx="990600" cy="990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13" descr="G:\ICOns\PNG\icontexto-webdev-arrow-right-128x128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999705">
            <a:off x="6293417" y="-495301"/>
            <a:ext cx="990600" cy="990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world map gold.gif"/>
          <p:cNvPicPr>
            <a:picLocks noChangeAspect="1"/>
          </p:cNvPicPr>
          <p:nvPr/>
        </p:nvPicPr>
        <p:blipFill>
          <a:blip r:embed="rId4" cstate="print"/>
          <a:srcRect t="23333" b="34445"/>
          <a:stretch>
            <a:fillRect/>
          </a:stretch>
        </p:blipFill>
        <p:spPr>
          <a:xfrm>
            <a:off x="4483240" y="3662009"/>
            <a:ext cx="4660759" cy="24220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1836266" y="3891417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Presentation Agenda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93 L -0.64167 0.5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2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 L -0.52795 0.410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2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 L -0.40903 0.3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 L -0.28403 0.21111 " pathEditMode="relative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60977" y="1570848"/>
            <a:ext cx="6022349" cy="3530473"/>
            <a:chOff x="1041915" y="1047757"/>
            <a:chExt cx="6937137" cy="4724604"/>
          </a:xfrm>
          <a:solidFill>
            <a:schemeClr val="accent5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perspectiveContrastingRightFacing" fov="2400000">
              <a:rot lat="308104" lon="19246992" rev="21594000"/>
            </a:camera>
            <a:lightRig rig="threePt" dir="t"/>
          </a:scene3d>
        </p:grpSpPr>
        <p:sp>
          <p:nvSpPr>
            <p:cNvPr id="2" name="Rectangle 1"/>
            <p:cNvSpPr/>
            <p:nvPr/>
          </p:nvSpPr>
          <p:spPr>
            <a:xfrm>
              <a:off x="1044852" y="1047960"/>
              <a:ext cx="6934200" cy="4724401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041915" y="1082692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041915" y="1367552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41915" y="1668304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1915" y="1969056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1915" y="2269808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1915" y="2570560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1915" y="2871312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41915" y="3172064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41915" y="3472816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41915" y="3773568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41915" y="4074320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41915" y="4375072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41915" y="4675824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41915" y="4976576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41915" y="5277328"/>
              <a:ext cx="68580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952500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587043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221586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143871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09328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874785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240242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1605699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971156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336613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702070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067527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432984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798441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163898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529355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894812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260269" y="3218663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776193" y="3282229"/>
              <a:ext cx="4343400" cy="1588"/>
            </a:xfrm>
            <a:prstGeom prst="lin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Chart 40"/>
          <p:cNvGraphicFramePr>
            <a:graphicFrameLocks/>
          </p:cNvGraphicFramePr>
          <p:nvPr/>
        </p:nvGraphicFramePr>
        <p:xfrm>
          <a:off x="509588" y="2705100"/>
          <a:ext cx="60960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2" name="Title 39"/>
          <p:cNvSpPr>
            <a:spLocks noGrp="1"/>
          </p:cNvSpPr>
          <p:nvPr>
            <p:ph type="title"/>
          </p:nvPr>
        </p:nvSpPr>
        <p:spPr>
          <a:xfrm>
            <a:off x="4813300" y="274638"/>
            <a:ext cx="3740150" cy="1249362"/>
          </a:xfrm>
        </p:spPr>
        <p:txBody>
          <a:bodyPr/>
          <a:lstStyle/>
          <a:p>
            <a:r>
              <a:rPr lang="en-US" dirty="0" smtClean="0"/>
              <a:t>Your graph title here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408957" y="1628873"/>
            <a:ext cx="2511631" cy="3413213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alibri" pitchFamily="34" charset="0"/>
              </a:rPr>
              <a:t>Your conclusion here. More text here and more text here about the </a:t>
            </a:r>
            <a:r>
              <a:rPr lang="en-US" sz="2400" dirty="0" smtClean="0">
                <a:latin typeface="Calibri" pitchFamily="34" charset="0"/>
              </a:rPr>
              <a:t>graph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Bar chart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52400" y="1676400"/>
          <a:ext cx="5181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7"/>
          <p:cNvGrpSpPr/>
          <p:nvPr/>
        </p:nvGrpSpPr>
        <p:grpSpPr>
          <a:xfrm>
            <a:off x="4953000" y="1905000"/>
            <a:ext cx="3962400" cy="1755648"/>
            <a:chOff x="4876800" y="1905000"/>
            <a:chExt cx="3962400" cy="1755648"/>
          </a:xfrm>
        </p:grpSpPr>
        <p:sp>
          <p:nvSpPr>
            <p:cNvPr id="4" name="Rounded Rectangle 3"/>
            <p:cNvSpPr/>
            <p:nvPr/>
          </p:nvSpPr>
          <p:spPr>
            <a:xfrm>
              <a:off x="5254752" y="1905000"/>
              <a:ext cx="3584448" cy="1755648"/>
            </a:xfrm>
            <a:prstGeom prst="roundRect">
              <a:avLst>
                <a:gd name="adj" fmla="val 2996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7" name="Picture 6" descr="Rounded rectangl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334000" y="1959810"/>
              <a:ext cx="3200400" cy="4470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91200" y="2209800"/>
              <a:ext cx="2819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 may include your text here related </a:t>
              </a:r>
              <a:r>
                <a:rPr lang="en-US" sz="2400" smtClean="0">
                  <a:latin typeface="Calibri" pitchFamily="34" charset="0"/>
                </a:rPr>
                <a:t>to Series 1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876800" y="2286000"/>
              <a:ext cx="914400" cy="1010265"/>
              <a:chOff x="4648200" y="2514600"/>
              <a:chExt cx="914400" cy="1010265"/>
            </a:xfrm>
          </p:grpSpPr>
          <p:pic>
            <p:nvPicPr>
              <p:cNvPr id="6" name="Picture 2" descr="D:\Some example templates\All vectors in eps format\White ball temp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48200" y="2514600"/>
                <a:ext cx="914400" cy="1010265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876800" y="2590800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Calibri" pitchFamily="34" charset="0"/>
                  </a:rPr>
                  <a:t>1</a:t>
                </a:r>
                <a:endParaRPr lang="en-US" sz="40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6" name="Group 13"/>
          <p:cNvGrpSpPr/>
          <p:nvPr/>
        </p:nvGrpSpPr>
        <p:grpSpPr>
          <a:xfrm>
            <a:off x="5029200" y="4038600"/>
            <a:ext cx="3886200" cy="1752600"/>
            <a:chOff x="5029200" y="3505200"/>
            <a:chExt cx="3886200" cy="1752600"/>
          </a:xfrm>
        </p:grpSpPr>
        <p:sp>
          <p:nvSpPr>
            <p:cNvPr id="5" name="Rounded Rectangle 4"/>
            <p:cNvSpPr/>
            <p:nvPr/>
          </p:nvSpPr>
          <p:spPr>
            <a:xfrm>
              <a:off x="5334000" y="3505200"/>
              <a:ext cx="3581400" cy="1752600"/>
            </a:xfrm>
            <a:prstGeom prst="roundRect">
              <a:avLst>
                <a:gd name="adj" fmla="val 32923"/>
              </a:avLst>
            </a:prstGeom>
            <a:solidFill>
              <a:schemeClr val="bg2">
                <a:lumMod val="5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7" descr="Rounded rectangle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562600" y="3616873"/>
              <a:ext cx="3124200" cy="497927"/>
            </a:xfrm>
            <a:prstGeom prst="rect">
              <a:avLst/>
            </a:prstGeom>
          </p:spPr>
        </p:pic>
        <p:pic>
          <p:nvPicPr>
            <p:cNvPr id="9" name="Picture 2" descr="D:\Some example templates\All vectors in eps format\White ball tem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9200" y="3866535"/>
              <a:ext cx="914400" cy="101026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019800" y="3828871"/>
              <a:ext cx="289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 may include your text here related to Series 2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73566" y="3984982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Calibri" pitchFamily="34" charset="0"/>
                </a:rPr>
                <a:t>2</a:t>
              </a:r>
              <a:endParaRPr lang="en-US" sz="4000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119048"/>
            <a:ext cx="9144000" cy="1295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 Cond" pitchFamily="34" charset="0"/>
              </a:rPr>
              <a:t>Graph conclusion here</a:t>
            </a:r>
            <a:endParaRPr lang="en-US" dirty="0">
              <a:latin typeface="Franklin Gothic Medium Cond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0" y="1066800"/>
          <a:ext cx="6934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753099" y="1828800"/>
            <a:ext cx="2963333" cy="3124200"/>
          </a:xfrm>
          <a:prstGeom prst="roundRect">
            <a:avLst>
              <a:gd name="adj" fmla="val 11743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 and more text here and more text here and more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1704974"/>
            <a:ext cx="3048000" cy="65722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Medium Cond" pitchFamily="34" charset="0"/>
              </a:rPr>
              <a:t>Graph Title</a:t>
            </a:r>
            <a:endParaRPr lang="en-US" sz="32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clusion_box"/>
          <p:cNvSpPr/>
          <p:nvPr/>
        </p:nvSpPr>
        <p:spPr>
          <a:xfrm>
            <a:off x="5562600" y="1448773"/>
            <a:ext cx="3124200" cy="3429000"/>
          </a:xfrm>
          <a:prstGeom prst="roundRect">
            <a:avLst>
              <a:gd name="adj" fmla="val 11474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3500000" scaled="1"/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conclusion from graph here and details here. 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More text here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More text here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3324"/>
          </a:xfrm>
        </p:spPr>
        <p:txBody>
          <a:bodyPr/>
          <a:lstStyle/>
          <a:p>
            <a:r>
              <a:rPr lang="en-US" dirty="0" smtClean="0"/>
              <a:t>Your horizontal graph  title here</a:t>
            </a:r>
            <a:endParaRPr lang="en-US" dirty="0"/>
          </a:p>
        </p:txBody>
      </p:sp>
      <p:graphicFrame>
        <p:nvGraphicFramePr>
          <p:cNvPr id="3" name="Content Placeholder 11"/>
          <p:cNvGraphicFramePr>
            <a:graphicFrameLocks/>
          </p:cNvGraphicFramePr>
          <p:nvPr/>
        </p:nvGraphicFramePr>
        <p:xfrm>
          <a:off x="895350" y="1016777"/>
          <a:ext cx="32385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4450" y="4038600"/>
            <a:ext cx="27495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057400"/>
            <a:ext cx="6248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7973603" lon="0" rev="0"/>
            </a:camera>
            <a:lightRig rig="soft" dir="t">
              <a:rot lat="0" lon="0" rev="2400000"/>
            </a:lightRig>
          </a:scene3d>
          <a:sp3d extrusionH="190500" prstMaterial="metal">
            <a:extrusionClr>
              <a:schemeClr val="bg1">
                <a:lumMod val="9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2362200" y="1752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graph title here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77623"/>
            <a:ext cx="8934450" cy="48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graph conclusion here. Click on the graph to edit data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43400" y="1828800"/>
            <a:ext cx="4419600" cy="236299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2000"/>
                </a:schemeClr>
              </a:gs>
              <a:gs pos="50000">
                <a:schemeClr val="bg1">
                  <a:lumMod val="95000"/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Your graph title here</a:t>
            </a:r>
            <a:endParaRPr lang="en-US" sz="3200" dirty="0"/>
          </a:p>
        </p:txBody>
      </p:sp>
      <p:sp>
        <p:nvSpPr>
          <p:cNvPr id="26" name="Text Box 85"/>
          <p:cNvSpPr txBox="1">
            <a:spLocks noChangeArrowheads="1"/>
          </p:cNvSpPr>
          <p:nvPr/>
        </p:nvSpPr>
        <p:spPr bwMode="auto">
          <a:xfrm>
            <a:off x="609600" y="1447800"/>
            <a:ext cx="34290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2400" dirty="0" smtClean="0">
                <a:solidFill>
                  <a:srgbClr val="C00000"/>
                </a:solidFill>
                <a:latin typeface="Calibri" pitchFamily="34" charset="0"/>
              </a:rPr>
              <a:t>Sub-heading</a:t>
            </a:r>
            <a:endParaRPr kumimoji="1"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28" name="Chart 27"/>
          <p:cNvGraphicFramePr/>
          <p:nvPr/>
        </p:nvGraphicFramePr>
        <p:xfrm>
          <a:off x="0" y="1905000"/>
          <a:ext cx="4648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ctangle 35"/>
          <p:cNvSpPr/>
          <p:nvPr/>
        </p:nvSpPr>
        <p:spPr>
          <a:xfrm>
            <a:off x="4495800" y="2205335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400" dirty="0" smtClean="0">
                <a:latin typeface="Calibri" pitchFamily="34" charset="0"/>
              </a:rPr>
              <a:t> Conclusion from graph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95800" y="2662535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400" dirty="0" smtClean="0">
                <a:latin typeface="Calibri" pitchFamily="34" charset="0"/>
              </a:rPr>
              <a:t> Conclusion from graph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048397" y="3048397"/>
            <a:ext cx="2438400" cy="794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95800" y="3119735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400" dirty="0" smtClean="0">
                <a:latin typeface="Calibri" pitchFamily="34" charset="0"/>
              </a:rPr>
              <a:t> Conclusion from graph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/>
      <p:bldP spid="37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3657600" y="2971800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chart title here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5869" y="2375064"/>
            <a:ext cx="2854531" cy="2470068"/>
          </a:xfrm>
          <a:prstGeom prst="roundRect">
            <a:avLst>
              <a:gd name="adj" fmla="val 705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Your conclusion here. More text here and more text here about the chart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419600"/>
            <a:ext cx="9144000" cy="1981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 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066800"/>
          <a:ext cx="5943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53"/>
          <p:cNvSpPr/>
          <p:nvPr/>
        </p:nvSpPr>
        <p:spPr bwMode="auto">
          <a:xfrm>
            <a:off x="1066801" y="4953001"/>
            <a:ext cx="3962400" cy="4572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1219200"/>
            <a:ext cx="3200400" cy="76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2732" y="1295400"/>
            <a:ext cx="3124200" cy="3505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Calibri" pitchFamily="34" charset="0"/>
              </a:rPr>
              <a:t>Right click on the chart and select Edit Data to enter your own data. Your text here and more text here explaining the chart. 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4648201" y="1752600"/>
            <a:ext cx="3276599" cy="2209800"/>
            <a:chOff x="914401" y="1752600"/>
            <a:chExt cx="2666999" cy="1777998"/>
          </a:xfrm>
        </p:grpSpPr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914401" y="1752600"/>
              <a:ext cx="2666999" cy="1777998"/>
            </a:xfrm>
            <a:custGeom>
              <a:avLst/>
              <a:gdLst>
                <a:gd name="connsiteX0" fmla="*/ 1231 w 1426"/>
                <a:gd name="connsiteY0" fmla="*/ 0 h 245"/>
                <a:gd name="connsiteX1" fmla="*/ 0 w 1426"/>
                <a:gd name="connsiteY1" fmla="*/ 0 h 245"/>
                <a:gd name="connsiteX2" fmla="*/ 0 w 1426"/>
                <a:gd name="connsiteY2" fmla="*/ 245 h 245"/>
                <a:gd name="connsiteX3" fmla="*/ 1354 w 1426"/>
                <a:gd name="connsiteY3" fmla="*/ 245 h 245"/>
                <a:gd name="connsiteX4" fmla="*/ 1406 w 1426"/>
                <a:gd name="connsiteY4" fmla="*/ 122 h 245"/>
                <a:gd name="connsiteX5" fmla="*/ 1231 w 1426"/>
                <a:gd name="connsiteY5" fmla="*/ 0 h 245"/>
                <a:gd name="connsiteX0" fmla="*/ 1231 w 1410"/>
                <a:gd name="connsiteY0" fmla="*/ 0 h 245"/>
                <a:gd name="connsiteX1" fmla="*/ 0 w 1410"/>
                <a:gd name="connsiteY1" fmla="*/ 0 h 245"/>
                <a:gd name="connsiteX2" fmla="*/ 0 w 1410"/>
                <a:gd name="connsiteY2" fmla="*/ 245 h 245"/>
                <a:gd name="connsiteX3" fmla="*/ 1255 w 1410"/>
                <a:gd name="connsiteY3" fmla="*/ 245 h 245"/>
                <a:gd name="connsiteX4" fmla="*/ 1406 w 1410"/>
                <a:gd name="connsiteY4" fmla="*/ 122 h 245"/>
                <a:gd name="connsiteX5" fmla="*/ 1231 w 1410"/>
                <a:gd name="connsiteY5" fmla="*/ 0 h 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0" h="245">
                  <a:moveTo>
                    <a:pt x="1231" y="0"/>
                  </a:moveTo>
                  <a:lnTo>
                    <a:pt x="0" y="0"/>
                  </a:lnTo>
                  <a:lnTo>
                    <a:pt x="0" y="245"/>
                  </a:lnTo>
                  <a:lnTo>
                    <a:pt x="1255" y="245"/>
                  </a:lnTo>
                  <a:cubicBezTo>
                    <a:pt x="1289" y="207"/>
                    <a:pt x="1410" y="163"/>
                    <a:pt x="1406" y="122"/>
                  </a:cubicBezTo>
                  <a:cubicBezTo>
                    <a:pt x="1402" y="81"/>
                    <a:pt x="1265" y="38"/>
                    <a:pt x="1231" y="0"/>
                  </a:cubicBezTo>
                  <a:close/>
                </a:path>
              </a:pathLst>
            </a:custGeom>
            <a:solidFill>
              <a:schemeClr val="accent3">
                <a:lumMod val="75000"/>
                <a:shade val="30000"/>
                <a:satMod val="115000"/>
              </a:schemeClr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3" name="Group 7"/>
            <p:cNvGrpSpPr/>
            <p:nvPr/>
          </p:nvGrpSpPr>
          <p:grpSpPr>
            <a:xfrm>
              <a:off x="1038448" y="1936531"/>
              <a:ext cx="2434093" cy="1262943"/>
              <a:chOff x="3172048" y="1707932"/>
              <a:chExt cx="2434093" cy="1262943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5400000">
                <a:off x="2791842" y="2351723"/>
                <a:ext cx="762000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296093" y="1707932"/>
                <a:ext cx="2310048" cy="1262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Calibri" pitchFamily="34" charset="0"/>
                  </a:rPr>
                  <a:t>You may enter your text here and more text here to summarize the chart</a:t>
                </a:r>
                <a:endParaRPr lang="en-US" sz="24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0" name="Ellipse 53"/>
          <p:cNvSpPr/>
          <p:nvPr/>
        </p:nvSpPr>
        <p:spPr bwMode="auto">
          <a:xfrm>
            <a:off x="1295400" y="4876800"/>
            <a:ext cx="1981200" cy="4572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pic>
        <p:nvPicPr>
          <p:cNvPr id="13" name="Picture 2" descr="C:\Documents and Settings\user\Desktop\INTERNAL\Useful stuff by Ram\People silhouettes\Silhouette think on the fee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93280" y="3255857"/>
            <a:ext cx="1950720" cy="26757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11" name="Chart 10"/>
          <p:cNvGraphicFramePr/>
          <p:nvPr/>
        </p:nvGraphicFramePr>
        <p:xfrm>
          <a:off x="0" y="1295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Doughnut title text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048000" y="152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7"/>
          <p:cNvGrpSpPr>
            <a:grpSpLocks noChangeAspect="1"/>
          </p:cNvGrpSpPr>
          <p:nvPr/>
        </p:nvGrpSpPr>
        <p:grpSpPr>
          <a:xfrm>
            <a:off x="5638799" y="3124196"/>
            <a:ext cx="1335177" cy="1333403"/>
            <a:chOff x="2592990" y="4390547"/>
            <a:chExt cx="1112647" cy="1111169"/>
          </a:xfrm>
        </p:grpSpPr>
        <p:sp>
          <p:nvSpPr>
            <p:cNvPr id="12" name="Ellipse 257"/>
            <p:cNvSpPr/>
            <p:nvPr/>
          </p:nvSpPr>
          <p:spPr bwMode="auto">
            <a:xfrm>
              <a:off x="2592990" y="4390547"/>
              <a:ext cx="1112647" cy="111116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3" name="Ellipse 259"/>
            <p:cNvSpPr>
              <a:spLocks noChangeArrowheads="1"/>
            </p:cNvSpPr>
            <p:nvPr/>
          </p:nvSpPr>
          <p:spPr bwMode="auto">
            <a:xfrm>
              <a:off x="2744076" y="4454050"/>
              <a:ext cx="819290" cy="59996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sp>
        <p:nvSpPr>
          <p:cNvPr id="16" name="Ellipse 256"/>
          <p:cNvSpPr/>
          <p:nvPr/>
        </p:nvSpPr>
        <p:spPr bwMode="auto">
          <a:xfrm>
            <a:off x="4876800" y="5410200"/>
            <a:ext cx="2514600" cy="15240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noProof="1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grpSp>
        <p:nvGrpSpPr>
          <p:cNvPr id="5" name="Group 26"/>
          <p:cNvGrpSpPr/>
          <p:nvPr/>
        </p:nvGrpSpPr>
        <p:grpSpPr>
          <a:xfrm>
            <a:off x="304800" y="1403132"/>
            <a:ext cx="4473575" cy="2102068"/>
            <a:chOff x="457200" y="1784132"/>
            <a:chExt cx="4473575" cy="2102068"/>
          </a:xfrm>
        </p:grpSpPr>
        <p:sp>
          <p:nvSpPr>
            <p:cNvPr id="25" name="Rounded Rectangle 24"/>
            <p:cNvSpPr/>
            <p:nvPr/>
          </p:nvSpPr>
          <p:spPr>
            <a:xfrm>
              <a:off x="457200" y="1784132"/>
              <a:ext cx="3581400" cy="209973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637953" y="1905000"/>
              <a:ext cx="4292822" cy="1981200"/>
              <a:chOff x="1247553" y="2874963"/>
              <a:chExt cx="4292822" cy="1981200"/>
            </a:xfrm>
          </p:grpSpPr>
          <p:sp>
            <p:nvSpPr>
              <p:cNvPr id="18" name="AutoShape 5"/>
              <p:cNvSpPr>
                <a:spLocks noChangeArrowheads="1"/>
              </p:cNvSpPr>
              <p:nvPr/>
            </p:nvSpPr>
            <p:spPr bwMode="auto">
              <a:xfrm>
                <a:off x="1247553" y="2874963"/>
                <a:ext cx="3248247" cy="18288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ctr" eaLnBrk="0" hangingPunct="0"/>
                <a:r>
                  <a:rPr lang="en-US" sz="2400" dirty="0" smtClean="0">
                    <a:latin typeface="Calibri" pitchFamily="34" charset="0"/>
                  </a:rPr>
                  <a:t>You may enter your text here. Keep the text short and simple</a:t>
                </a:r>
                <a:endParaRPr lang="en-US" sz="2400" dirty="0">
                  <a:latin typeface="Verdana" pitchFamily="34" charset="0"/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gray">
              <a:xfrm flipV="1">
                <a:off x="4267200" y="3408363"/>
                <a:ext cx="1273175" cy="1447800"/>
              </a:xfrm>
              <a:custGeom>
                <a:avLst/>
                <a:gdLst/>
                <a:ahLst/>
                <a:cxnLst>
                  <a:cxn ang="0">
                    <a:pos x="580" y="0"/>
                  </a:cxn>
                  <a:cxn ang="0">
                    <a:pos x="578" y="90"/>
                  </a:cxn>
                  <a:cxn ang="0">
                    <a:pos x="568" y="174"/>
                  </a:cxn>
                  <a:cxn ang="0">
                    <a:pos x="552" y="252"/>
                  </a:cxn>
                  <a:cxn ang="0">
                    <a:pos x="526" y="324"/>
                  </a:cxn>
                  <a:cxn ang="0">
                    <a:pos x="494" y="390"/>
                  </a:cxn>
                  <a:cxn ang="0">
                    <a:pos x="452" y="450"/>
                  </a:cxn>
                  <a:cxn ang="0">
                    <a:pos x="402" y="508"/>
                  </a:cxn>
                  <a:cxn ang="0">
                    <a:pos x="342" y="560"/>
                  </a:cxn>
                  <a:cxn ang="0">
                    <a:pos x="270" y="610"/>
                  </a:cxn>
                  <a:cxn ang="0">
                    <a:pos x="188" y="656"/>
                  </a:cxn>
                  <a:cxn ang="0">
                    <a:pos x="188" y="798"/>
                  </a:cxn>
                  <a:cxn ang="0">
                    <a:pos x="0" y="514"/>
                  </a:cxn>
                  <a:cxn ang="0">
                    <a:pos x="188" y="230"/>
                  </a:cxn>
                  <a:cxn ang="0">
                    <a:pos x="188" y="372"/>
                  </a:cxn>
                  <a:cxn ang="0">
                    <a:pos x="224" y="368"/>
                  </a:cxn>
                  <a:cxn ang="0">
                    <a:pos x="264" y="356"/>
                  </a:cxn>
                  <a:cxn ang="0">
                    <a:pos x="306" y="336"/>
                  </a:cxn>
                  <a:cxn ang="0">
                    <a:pos x="348" y="310"/>
                  </a:cxn>
                  <a:cxn ang="0">
                    <a:pos x="392" y="280"/>
                  </a:cxn>
                  <a:cxn ang="0">
                    <a:pos x="432" y="246"/>
                  </a:cxn>
                  <a:cxn ang="0">
                    <a:pos x="472" y="208"/>
                  </a:cxn>
                  <a:cxn ang="0">
                    <a:pos x="506" y="166"/>
                  </a:cxn>
                  <a:cxn ang="0">
                    <a:pos x="536" y="124"/>
                  </a:cxn>
                  <a:cxn ang="0">
                    <a:pos x="558" y="82"/>
                  </a:cxn>
                  <a:cxn ang="0">
                    <a:pos x="574" y="40"/>
                  </a:cxn>
                  <a:cxn ang="0">
                    <a:pos x="578" y="0"/>
                  </a:cxn>
                  <a:cxn ang="0">
                    <a:pos x="580" y="0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05000" y="3408363"/>
                <a:ext cx="1981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7" name="Group 27"/>
          <p:cNvGrpSpPr/>
          <p:nvPr/>
        </p:nvGrpSpPr>
        <p:grpSpPr>
          <a:xfrm>
            <a:off x="656898" y="3946634"/>
            <a:ext cx="5362902" cy="2149366"/>
            <a:chOff x="961698" y="4022834"/>
            <a:chExt cx="5362902" cy="2149366"/>
          </a:xfrm>
        </p:grpSpPr>
        <p:sp>
          <p:nvSpPr>
            <p:cNvPr id="26" name="Rounded Rectangle 25"/>
            <p:cNvSpPr/>
            <p:nvPr/>
          </p:nvSpPr>
          <p:spPr>
            <a:xfrm>
              <a:off x="961698" y="4022834"/>
              <a:ext cx="3581400" cy="2057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8" name="Group 20"/>
            <p:cNvGrpSpPr/>
            <p:nvPr/>
          </p:nvGrpSpPr>
          <p:grpSpPr>
            <a:xfrm>
              <a:off x="1143000" y="4114800"/>
              <a:ext cx="5181600" cy="2057400"/>
              <a:chOff x="4722813" y="3068637"/>
              <a:chExt cx="5181600" cy="2057400"/>
            </a:xfrm>
          </p:grpSpPr>
          <p:sp>
            <p:nvSpPr>
              <p:cNvPr id="22" name="AutoShape 3"/>
              <p:cNvSpPr>
                <a:spLocks noChangeArrowheads="1"/>
              </p:cNvSpPr>
              <p:nvPr/>
            </p:nvSpPr>
            <p:spPr bwMode="auto">
              <a:xfrm>
                <a:off x="4722813" y="3068637"/>
                <a:ext cx="3246120" cy="18288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ctr" eaLnBrk="0" hangingPunct="0"/>
                <a:r>
                  <a:rPr lang="en-US" sz="2400" dirty="0" smtClean="0">
                    <a:latin typeface="Calibri" pitchFamily="34" charset="0"/>
                  </a:rPr>
                  <a:t>You may enter your text here. Keep the text short and simple</a:t>
                </a:r>
                <a:endParaRPr lang="en-US" sz="2400" dirty="0">
                  <a:latin typeface="Verdana" pitchFamily="34" charset="0"/>
                </a:endParaRPr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gray">
              <a:xfrm>
                <a:off x="7999413" y="3983037"/>
                <a:ext cx="1905000" cy="1143000"/>
              </a:xfrm>
              <a:custGeom>
                <a:avLst/>
                <a:gdLst/>
                <a:ahLst/>
                <a:cxnLst>
                  <a:cxn ang="0">
                    <a:pos x="580" y="0"/>
                  </a:cxn>
                  <a:cxn ang="0">
                    <a:pos x="578" y="90"/>
                  </a:cxn>
                  <a:cxn ang="0">
                    <a:pos x="568" y="174"/>
                  </a:cxn>
                  <a:cxn ang="0">
                    <a:pos x="552" y="252"/>
                  </a:cxn>
                  <a:cxn ang="0">
                    <a:pos x="526" y="324"/>
                  </a:cxn>
                  <a:cxn ang="0">
                    <a:pos x="494" y="390"/>
                  </a:cxn>
                  <a:cxn ang="0">
                    <a:pos x="452" y="450"/>
                  </a:cxn>
                  <a:cxn ang="0">
                    <a:pos x="402" y="508"/>
                  </a:cxn>
                  <a:cxn ang="0">
                    <a:pos x="342" y="560"/>
                  </a:cxn>
                  <a:cxn ang="0">
                    <a:pos x="270" y="610"/>
                  </a:cxn>
                  <a:cxn ang="0">
                    <a:pos x="188" y="656"/>
                  </a:cxn>
                  <a:cxn ang="0">
                    <a:pos x="188" y="798"/>
                  </a:cxn>
                  <a:cxn ang="0">
                    <a:pos x="0" y="514"/>
                  </a:cxn>
                  <a:cxn ang="0">
                    <a:pos x="188" y="230"/>
                  </a:cxn>
                  <a:cxn ang="0">
                    <a:pos x="188" y="372"/>
                  </a:cxn>
                  <a:cxn ang="0">
                    <a:pos x="224" y="368"/>
                  </a:cxn>
                  <a:cxn ang="0">
                    <a:pos x="264" y="356"/>
                  </a:cxn>
                  <a:cxn ang="0">
                    <a:pos x="306" y="336"/>
                  </a:cxn>
                  <a:cxn ang="0">
                    <a:pos x="348" y="310"/>
                  </a:cxn>
                  <a:cxn ang="0">
                    <a:pos x="392" y="280"/>
                  </a:cxn>
                  <a:cxn ang="0">
                    <a:pos x="432" y="246"/>
                  </a:cxn>
                  <a:cxn ang="0">
                    <a:pos x="472" y="208"/>
                  </a:cxn>
                  <a:cxn ang="0">
                    <a:pos x="506" y="166"/>
                  </a:cxn>
                  <a:cxn ang="0">
                    <a:pos x="536" y="124"/>
                  </a:cxn>
                  <a:cxn ang="0">
                    <a:pos x="558" y="82"/>
                  </a:cxn>
                  <a:cxn ang="0">
                    <a:pos x="574" y="40"/>
                  </a:cxn>
                  <a:cxn ang="0">
                    <a:pos x="578" y="0"/>
                  </a:cxn>
                  <a:cxn ang="0">
                    <a:pos x="580" y="0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107950">
                <a:extrusionClr>
                  <a:schemeClr val="accent5">
                    <a:lumMod val="75000"/>
                  </a:schemeClr>
                </a:extrusionClr>
              </a:sp3d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67400" y="3859212"/>
                <a:ext cx="1981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Presentation Agenda</a:t>
            </a:r>
            <a:endParaRPr lang="en-US" dirty="0"/>
          </a:p>
        </p:txBody>
      </p:sp>
      <p:pic>
        <p:nvPicPr>
          <p:cNvPr id="3" name="Picture 2" descr="Concentric circles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680644"/>
            <a:ext cx="3873675" cy="4559431"/>
          </a:xfrm>
          <a:prstGeom prst="rect">
            <a:avLst/>
          </a:prstGeom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01662" y="1828800"/>
            <a:ext cx="7551738" cy="1752600"/>
            <a:chOff x="533400" y="2133600"/>
            <a:chExt cx="7551738" cy="1752600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495300" y="2247900"/>
              <a:ext cx="1676400" cy="1447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533400" y="3733800"/>
              <a:ext cx="152400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2057400" y="2133600"/>
              <a:ext cx="6027738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1058862" y="2647950"/>
            <a:ext cx="7094538" cy="1085850"/>
            <a:chOff x="990600" y="2876550"/>
            <a:chExt cx="7093941" cy="108585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066794" y="2876550"/>
              <a:ext cx="1461965" cy="10096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990600" y="3810000"/>
              <a:ext cx="152400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522409" y="2876550"/>
              <a:ext cx="5562132" cy="190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524000" y="3429000"/>
            <a:ext cx="6629400" cy="533400"/>
            <a:chOff x="1524000" y="3581041"/>
            <a:chExt cx="6629400" cy="533759"/>
          </a:xfrm>
        </p:grpSpPr>
        <p:sp>
          <p:nvSpPr>
            <p:cNvPr id="48" name="Oval 47"/>
            <p:cNvSpPr/>
            <p:nvPr/>
          </p:nvSpPr>
          <p:spPr>
            <a:xfrm>
              <a:off x="1524000" y="3962400"/>
              <a:ext cx="152400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1676400" y="3581041"/>
              <a:ext cx="6477000" cy="457509"/>
              <a:chOff x="1676400" y="3581041"/>
              <a:chExt cx="6477000" cy="45750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1676400" y="3604870"/>
                <a:ext cx="1371600" cy="43368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3048000" y="3581041"/>
                <a:ext cx="5105400" cy="238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1905000" y="4114803"/>
            <a:ext cx="6248400" cy="228600"/>
            <a:chOff x="2057400" y="4342938"/>
            <a:chExt cx="6248400" cy="22906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2133600" y="4342938"/>
              <a:ext cx="1295400" cy="1670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057400" y="4419600"/>
              <a:ext cx="152400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3429000" y="4342938"/>
              <a:ext cx="4876800" cy="45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133600" y="4800600"/>
            <a:ext cx="6019800" cy="304800"/>
            <a:chOff x="2362200" y="5105400"/>
            <a:chExt cx="6019800" cy="304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528888" y="5105400"/>
              <a:ext cx="914400" cy="228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362200" y="5257800"/>
              <a:ext cx="152400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429000" y="5105400"/>
              <a:ext cx="49530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3" name="Picture 72" descr="White ball temp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26300"/>
            <a:ext cx="2857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027613" y="1419225"/>
            <a:ext cx="25923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 pitchFamily="34" charset="0"/>
              </a:rPr>
              <a:t>Your text 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7613" y="2181225"/>
            <a:ext cx="25923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 pitchFamily="34" charset="0"/>
              </a:rPr>
              <a:t>Your text here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27613" y="2913063"/>
            <a:ext cx="25923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 pitchFamily="34" charset="0"/>
              </a:rPr>
              <a:t>Your text here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7613" y="3662363"/>
            <a:ext cx="25923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 pitchFamily="34" charset="0"/>
              </a:rPr>
              <a:t>Your text here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7613" y="4397375"/>
            <a:ext cx="25923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 pitchFamily="34" charset="0"/>
              </a:rPr>
              <a:t>Your text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400"/>
                            </p:stCondLst>
                            <p:childTnLst>
                              <p:par>
                                <p:cTn id="5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53"/>
          <p:cNvSpPr/>
          <p:nvPr/>
        </p:nvSpPr>
        <p:spPr bwMode="auto">
          <a:xfrm>
            <a:off x="2743200" y="3708400"/>
            <a:ext cx="4724400" cy="19050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 title here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2667000" y="1574800"/>
          <a:ext cx="60960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ntagon 4"/>
          <p:cNvSpPr/>
          <p:nvPr/>
        </p:nvSpPr>
        <p:spPr>
          <a:xfrm>
            <a:off x="381000" y="2108200"/>
            <a:ext cx="2362200" cy="1219200"/>
          </a:xfrm>
          <a:prstGeom prst="homePlate">
            <a:avLst>
              <a:gd name="adj" fmla="val 25863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Your text here summarizing chart and more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81000" y="3327400"/>
            <a:ext cx="2362200" cy="1219200"/>
          </a:xfrm>
          <a:prstGeom prst="homePlate">
            <a:avLst>
              <a:gd name="adj" fmla="val 2586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Your text here summarizing chart and more text here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81000" y="4546600"/>
            <a:ext cx="2362200" cy="1143000"/>
          </a:xfrm>
          <a:prstGeom prst="homePlate">
            <a:avLst>
              <a:gd name="adj" fmla="val 2586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Your text here summarizing chart and more text here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98475" y="946150"/>
            <a:ext cx="6934200" cy="4724400"/>
            <a:chOff x="1003815" y="857257"/>
            <a:chExt cx="6934200" cy="4724400"/>
          </a:xfrm>
        </p:grpSpPr>
        <p:sp>
          <p:nvSpPr>
            <p:cNvPr id="2" name="Rectangle 1"/>
            <p:cNvSpPr/>
            <p:nvPr/>
          </p:nvSpPr>
          <p:spPr>
            <a:xfrm>
              <a:off x="1003815" y="857257"/>
              <a:ext cx="6934200" cy="4724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alpha val="39000"/>
                </a:schemeClr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41915" y="1066807"/>
              <a:ext cx="68580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41915" y="1366845"/>
              <a:ext cx="68580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1915" y="1668470"/>
              <a:ext cx="68580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1915" y="1968507"/>
              <a:ext cx="68580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1915" y="2270132"/>
              <a:ext cx="68580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1915" y="2570170"/>
              <a:ext cx="68580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41915" y="2871795"/>
              <a:ext cx="68580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41915" y="3171832"/>
              <a:ext cx="68580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41915" y="3473457"/>
              <a:ext cx="68580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41915" y="3773495"/>
              <a:ext cx="68580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41915" y="4073532"/>
              <a:ext cx="68580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41915" y="4375157"/>
              <a:ext cx="68580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41915" y="4675195"/>
              <a:ext cx="68580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41915" y="4976820"/>
              <a:ext cx="68580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41915" y="5276857"/>
              <a:ext cx="68580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952778" y="3218663"/>
              <a:ext cx="43434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-587653" y="3218663"/>
              <a:ext cx="43434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-220941" y="3218663"/>
              <a:ext cx="43434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44184" y="3218663"/>
              <a:ext cx="43434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09309" y="3218663"/>
              <a:ext cx="43434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874434" y="3218663"/>
              <a:ext cx="43434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239559" y="3218663"/>
              <a:ext cx="43434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606272" y="3218663"/>
              <a:ext cx="43434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971397" y="3218663"/>
              <a:ext cx="43434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336522" y="3218663"/>
              <a:ext cx="43434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701647" y="3218663"/>
              <a:ext cx="43434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066772" y="3218663"/>
              <a:ext cx="43434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433484" y="3218663"/>
              <a:ext cx="43434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798609" y="3218663"/>
              <a:ext cx="43434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163734" y="3218663"/>
              <a:ext cx="43434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28859" y="3218663"/>
              <a:ext cx="4343400" cy="1588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895572" y="3218663"/>
              <a:ext cx="43434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260697" y="3218663"/>
              <a:ext cx="43434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625822" y="3218663"/>
              <a:ext cx="4343400" cy="158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Chart 43"/>
          <p:cNvGraphicFramePr>
            <a:graphicFrameLocks/>
          </p:cNvGraphicFramePr>
          <p:nvPr/>
        </p:nvGraphicFramePr>
        <p:xfrm>
          <a:off x="536575" y="1228725"/>
          <a:ext cx="6934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8" name="Title 3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950"/>
          </a:xfrm>
        </p:spPr>
        <p:txBody>
          <a:bodyPr>
            <a:normAutofit/>
          </a:bodyPr>
          <a:lstStyle/>
          <a:p>
            <a:r>
              <a:rPr lang="en-US" dirty="0" smtClean="0"/>
              <a:t>Your chart title here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636547" y="4298879"/>
            <a:ext cx="3312858" cy="179662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alibri" pitchFamily="34" charset="0"/>
              </a:rPr>
              <a:t>Your conclusion here. More text here and more text here about the chart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2051712"/>
            <a:ext cx="9144000" cy="1676400"/>
            <a:chOff x="0" y="2086"/>
            <a:chExt cx="5760" cy="1056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4745" t="4404" r="15266"/>
          <a:stretch>
            <a:fillRect/>
          </a:stretch>
        </p:blipFill>
        <p:spPr bwMode="auto">
          <a:xfrm>
            <a:off x="0" y="2280312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2"/>
          <p:cNvGrpSpPr/>
          <p:nvPr/>
        </p:nvGrpSpPr>
        <p:grpSpPr>
          <a:xfrm flipH="1">
            <a:off x="317088" y="3164360"/>
            <a:ext cx="7302912" cy="2544952"/>
            <a:chOff x="317088" y="2971800"/>
            <a:chExt cx="7302912" cy="2544952"/>
          </a:xfrm>
        </p:grpSpPr>
        <p:sp>
          <p:nvSpPr>
            <p:cNvPr id="3" name="Left Arrow 2"/>
            <p:cNvSpPr/>
            <p:nvPr/>
          </p:nvSpPr>
          <p:spPr>
            <a:xfrm>
              <a:off x="3778044" y="2971800"/>
              <a:ext cx="3276600" cy="609600"/>
            </a:xfrm>
            <a:prstGeom prst="leftArrow">
              <a:avLst>
                <a:gd name="adj1" fmla="val 64516"/>
                <a:gd name="adj2" fmla="val 50000"/>
              </a:avLst>
            </a:prstGeom>
            <a:ln/>
            <a:scene3d>
              <a:camera prst="perspectiveRelaxed"/>
              <a:lightRig rig="soft" dir="t"/>
            </a:scene3d>
            <a:sp3d extrusionH="635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Left Arrow 3"/>
            <p:cNvSpPr/>
            <p:nvPr/>
          </p:nvSpPr>
          <p:spPr>
            <a:xfrm>
              <a:off x="317088" y="3382296"/>
              <a:ext cx="6882576" cy="609600"/>
            </a:xfrm>
            <a:prstGeom prst="leftArrow">
              <a:avLst>
                <a:gd name="adj1" fmla="val 64516"/>
                <a:gd name="adj2" fmla="val 50000"/>
              </a:avLst>
            </a:prstGeom>
            <a:ln/>
            <a:scene3d>
              <a:camera prst="perspectiveRelaxed"/>
              <a:lightRig rig="soft" dir="t"/>
            </a:scene3d>
            <a:sp3d extrusionH="635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Left Arrow 1"/>
            <p:cNvSpPr/>
            <p:nvPr/>
          </p:nvSpPr>
          <p:spPr>
            <a:xfrm>
              <a:off x="2453148" y="4876800"/>
              <a:ext cx="5166852" cy="609600"/>
            </a:xfrm>
            <a:prstGeom prst="leftArrow">
              <a:avLst>
                <a:gd name="adj1" fmla="val 64516"/>
                <a:gd name="adj2" fmla="val 50000"/>
              </a:avLst>
            </a:prstGeom>
            <a:ln/>
            <a:scene3d>
              <a:camera prst="perspectiveRelaxed"/>
              <a:lightRig rig="soft" dir="t"/>
            </a:scene3d>
            <a:sp3d extrusionH="6350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Left Arrow 5"/>
            <p:cNvSpPr/>
            <p:nvPr/>
          </p:nvSpPr>
          <p:spPr>
            <a:xfrm>
              <a:off x="4572000" y="4343400"/>
              <a:ext cx="2895600" cy="609600"/>
            </a:xfrm>
            <a:prstGeom prst="leftArrow">
              <a:avLst>
                <a:gd name="adj1" fmla="val 64516"/>
                <a:gd name="adj2" fmla="val 50000"/>
              </a:avLst>
            </a:prstGeom>
            <a:ln/>
            <a:scene3d>
              <a:camera prst="perspectiveRelaxed"/>
              <a:lightRig rig="soft" dir="t"/>
            </a:scene3d>
            <a:sp3d extrusionH="63500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>
              <a:off x="5469192" y="3854244"/>
              <a:ext cx="1828800" cy="609600"/>
            </a:xfrm>
            <a:prstGeom prst="leftArrow">
              <a:avLst>
                <a:gd name="adj1" fmla="val 64516"/>
                <a:gd name="adj2" fmla="val 50000"/>
              </a:avLst>
            </a:prstGeom>
            <a:ln/>
            <a:scene3d>
              <a:camera prst="perspectiveRelaxed"/>
              <a:lightRig rig="soft" dir="t"/>
            </a:scene3d>
            <a:sp3d extrusionH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20678276">
              <a:off x="7304676" y="3057270"/>
              <a:ext cx="102556" cy="2459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0" y="6241124"/>
            <a:ext cx="9144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82660" y="2758297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A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46926" y="316436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B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41771" y="3596497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C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77624" y="4078760"/>
            <a:ext cx="670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D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93231" y="4612160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E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57200" y="685800"/>
            <a:ext cx="4419600" cy="1143000"/>
          </a:xfrm>
        </p:spPr>
        <p:txBody>
          <a:bodyPr/>
          <a:lstStyle/>
          <a:p>
            <a:pPr algn="l"/>
            <a:r>
              <a:rPr lang="en-US" sz="4000" dirty="0" smtClean="0">
                <a:latin typeface="Franklin Gothic Medium Cond" pitchFamily="34" charset="0"/>
              </a:rPr>
              <a:t>Performance chart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9" name="Group 49"/>
          <p:cNvGrpSpPr/>
          <p:nvPr/>
        </p:nvGrpSpPr>
        <p:grpSpPr>
          <a:xfrm>
            <a:off x="5942806" y="913606"/>
            <a:ext cx="2743994" cy="991394"/>
            <a:chOff x="5942806" y="1294606"/>
            <a:chExt cx="2743994" cy="991394"/>
          </a:xfrm>
        </p:grpSpPr>
        <p:sp>
          <p:nvSpPr>
            <p:cNvPr id="41" name="TextBox 40"/>
            <p:cNvSpPr txBox="1"/>
            <p:nvPr/>
          </p:nvSpPr>
          <p:spPr>
            <a:xfrm>
              <a:off x="5943600" y="1370806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Resize arrows to depict performance 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10" name="Group 81"/>
            <p:cNvGrpSpPr/>
            <p:nvPr/>
          </p:nvGrpSpPr>
          <p:grpSpPr>
            <a:xfrm flipH="1">
              <a:off x="5942806" y="1294606"/>
              <a:ext cx="2592388" cy="991394"/>
              <a:chOff x="304800" y="4876800"/>
              <a:chExt cx="2592388" cy="99139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04800" y="4876800"/>
                <a:ext cx="25908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2401491" y="5372497"/>
                <a:ext cx="989806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Rectangle 623"/>
          <p:cNvSpPr/>
          <p:nvPr/>
        </p:nvSpPr>
        <p:spPr>
          <a:xfrm>
            <a:off x="0" y="4953000"/>
            <a:ext cx="9144000" cy="1295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25" name="Title 6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Change over time</a:t>
            </a:r>
            <a:endParaRPr lang="en-US" sz="3600" dirty="0"/>
          </a:p>
        </p:txBody>
      </p:sp>
      <p:grpSp>
        <p:nvGrpSpPr>
          <p:cNvPr id="2" name="Group 637"/>
          <p:cNvGrpSpPr/>
          <p:nvPr/>
        </p:nvGrpSpPr>
        <p:grpSpPr>
          <a:xfrm>
            <a:off x="1931719" y="914400"/>
            <a:ext cx="490501" cy="4953000"/>
            <a:chOff x="4310099" y="1295400"/>
            <a:chExt cx="490501" cy="4953000"/>
          </a:xfrm>
        </p:grpSpPr>
        <p:grpSp>
          <p:nvGrpSpPr>
            <p:cNvPr id="3" name="Group 619"/>
            <p:cNvGrpSpPr/>
            <p:nvPr/>
          </p:nvGrpSpPr>
          <p:grpSpPr>
            <a:xfrm>
              <a:off x="4310099" y="1295400"/>
              <a:ext cx="490501" cy="4953000"/>
              <a:chOff x="4267200" y="1600200"/>
              <a:chExt cx="490501" cy="4953000"/>
            </a:xfrm>
          </p:grpSpPr>
          <p:sp>
            <p:nvSpPr>
              <p:cNvPr id="450" name="Freeform 6"/>
              <p:cNvSpPr>
                <a:spLocks/>
              </p:cNvSpPr>
              <p:nvPr/>
            </p:nvSpPr>
            <p:spPr bwMode="auto">
              <a:xfrm>
                <a:off x="4267200" y="1600200"/>
                <a:ext cx="490501" cy="4953000"/>
              </a:xfrm>
              <a:custGeom>
                <a:avLst/>
                <a:gdLst/>
                <a:ahLst/>
                <a:cxnLst>
                  <a:cxn ang="0">
                    <a:pos x="368" y="168"/>
                  </a:cxn>
                  <a:cxn ang="0">
                    <a:pos x="368" y="150"/>
                  </a:cxn>
                  <a:cxn ang="0">
                    <a:pos x="362" y="118"/>
                  </a:cxn>
                  <a:cxn ang="0">
                    <a:pos x="348" y="88"/>
                  </a:cxn>
                  <a:cxn ang="0">
                    <a:pos x="330" y="60"/>
                  </a:cxn>
                  <a:cxn ang="0">
                    <a:pos x="308" y="38"/>
                  </a:cxn>
                  <a:cxn ang="0">
                    <a:pos x="282" y="20"/>
                  </a:cxn>
                  <a:cxn ang="0">
                    <a:pos x="252" y="8"/>
                  </a:cxn>
                  <a:cxn ang="0">
                    <a:pos x="218" y="0"/>
                  </a:cxn>
                  <a:cxn ang="0">
                    <a:pos x="168" y="0"/>
                  </a:cxn>
                  <a:cxn ang="0">
                    <a:pos x="150" y="0"/>
                  </a:cxn>
                  <a:cxn ang="0">
                    <a:pos x="118" y="8"/>
                  </a:cxn>
                  <a:cxn ang="0">
                    <a:pos x="88" y="20"/>
                  </a:cxn>
                  <a:cxn ang="0">
                    <a:pos x="62" y="38"/>
                  </a:cxn>
                  <a:cxn ang="0">
                    <a:pos x="38" y="60"/>
                  </a:cxn>
                  <a:cxn ang="0">
                    <a:pos x="20" y="88"/>
                  </a:cxn>
                  <a:cxn ang="0">
                    <a:pos x="8" y="118"/>
                  </a:cxn>
                  <a:cxn ang="0">
                    <a:pos x="2" y="150"/>
                  </a:cxn>
                  <a:cxn ang="0">
                    <a:pos x="0" y="544"/>
                  </a:cxn>
                  <a:cxn ang="0">
                    <a:pos x="0" y="550"/>
                  </a:cxn>
                  <a:cxn ang="0">
                    <a:pos x="0" y="2490"/>
                  </a:cxn>
                  <a:cxn ang="0">
                    <a:pos x="0" y="2872"/>
                  </a:cxn>
                  <a:cxn ang="0">
                    <a:pos x="2" y="2900"/>
                  </a:cxn>
                  <a:cxn ang="0">
                    <a:pos x="18" y="2950"/>
                  </a:cxn>
                  <a:cxn ang="0">
                    <a:pos x="50" y="2990"/>
                  </a:cxn>
                  <a:cxn ang="0">
                    <a:pos x="90" y="3020"/>
                  </a:cxn>
                  <a:cxn ang="0">
                    <a:pos x="114" y="3550"/>
                  </a:cxn>
                  <a:cxn ang="0">
                    <a:pos x="114" y="3552"/>
                  </a:cxn>
                  <a:cxn ang="0">
                    <a:pos x="114" y="3664"/>
                  </a:cxn>
                  <a:cxn ang="0">
                    <a:pos x="120" y="3684"/>
                  </a:cxn>
                  <a:cxn ang="0">
                    <a:pos x="132" y="3700"/>
                  </a:cxn>
                  <a:cxn ang="0">
                    <a:pos x="154" y="3712"/>
                  </a:cxn>
                  <a:cxn ang="0">
                    <a:pos x="178" y="3716"/>
                  </a:cxn>
                  <a:cxn ang="0">
                    <a:pos x="190" y="3716"/>
                  </a:cxn>
                  <a:cxn ang="0">
                    <a:pos x="216" y="3712"/>
                  </a:cxn>
                  <a:cxn ang="0">
                    <a:pos x="236" y="3700"/>
                  </a:cxn>
                  <a:cxn ang="0">
                    <a:pos x="250" y="3684"/>
                  </a:cxn>
                  <a:cxn ang="0">
                    <a:pos x="254" y="3664"/>
                  </a:cxn>
                  <a:cxn ang="0">
                    <a:pos x="254" y="3552"/>
                  </a:cxn>
                  <a:cxn ang="0">
                    <a:pos x="254" y="3032"/>
                  </a:cxn>
                  <a:cxn ang="0">
                    <a:pos x="278" y="3020"/>
                  </a:cxn>
                  <a:cxn ang="0">
                    <a:pos x="320" y="2990"/>
                  </a:cxn>
                  <a:cxn ang="0">
                    <a:pos x="350" y="2950"/>
                  </a:cxn>
                  <a:cxn ang="0">
                    <a:pos x="366" y="2900"/>
                  </a:cxn>
                  <a:cxn ang="0">
                    <a:pos x="368" y="2496"/>
                  </a:cxn>
                  <a:cxn ang="0">
                    <a:pos x="368" y="2490"/>
                  </a:cxn>
                  <a:cxn ang="0">
                    <a:pos x="368" y="550"/>
                  </a:cxn>
                  <a:cxn ang="0">
                    <a:pos x="368" y="544"/>
                  </a:cxn>
                </a:cxnLst>
                <a:rect l="0" t="0" r="r" b="b"/>
                <a:pathLst>
                  <a:path w="368" h="3716">
                    <a:moveTo>
                      <a:pt x="368" y="544"/>
                    </a:moveTo>
                    <a:lnTo>
                      <a:pt x="368" y="168"/>
                    </a:lnTo>
                    <a:lnTo>
                      <a:pt x="368" y="168"/>
                    </a:lnTo>
                    <a:lnTo>
                      <a:pt x="368" y="150"/>
                    </a:lnTo>
                    <a:lnTo>
                      <a:pt x="366" y="134"/>
                    </a:lnTo>
                    <a:lnTo>
                      <a:pt x="362" y="118"/>
                    </a:lnTo>
                    <a:lnTo>
                      <a:pt x="356" y="102"/>
                    </a:lnTo>
                    <a:lnTo>
                      <a:pt x="348" y="88"/>
                    </a:lnTo>
                    <a:lnTo>
                      <a:pt x="340" y="74"/>
                    </a:lnTo>
                    <a:lnTo>
                      <a:pt x="330" y="60"/>
                    </a:lnTo>
                    <a:lnTo>
                      <a:pt x="320" y="50"/>
                    </a:lnTo>
                    <a:lnTo>
                      <a:pt x="308" y="38"/>
                    </a:lnTo>
                    <a:lnTo>
                      <a:pt x="294" y="28"/>
                    </a:lnTo>
                    <a:lnTo>
                      <a:pt x="282" y="20"/>
                    </a:lnTo>
                    <a:lnTo>
                      <a:pt x="266" y="14"/>
                    </a:lnTo>
                    <a:lnTo>
                      <a:pt x="252" y="8"/>
                    </a:lnTo>
                    <a:lnTo>
                      <a:pt x="234" y="4"/>
                    </a:lnTo>
                    <a:lnTo>
                      <a:pt x="218" y="0"/>
                    </a:lnTo>
                    <a:lnTo>
                      <a:pt x="20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18" y="8"/>
                    </a:lnTo>
                    <a:lnTo>
                      <a:pt x="102" y="14"/>
                    </a:lnTo>
                    <a:lnTo>
                      <a:pt x="88" y="20"/>
                    </a:lnTo>
                    <a:lnTo>
                      <a:pt x="74" y="28"/>
                    </a:lnTo>
                    <a:lnTo>
                      <a:pt x="62" y="38"/>
                    </a:lnTo>
                    <a:lnTo>
                      <a:pt x="50" y="50"/>
                    </a:lnTo>
                    <a:lnTo>
                      <a:pt x="38" y="60"/>
                    </a:lnTo>
                    <a:lnTo>
                      <a:pt x="28" y="74"/>
                    </a:lnTo>
                    <a:lnTo>
                      <a:pt x="20" y="88"/>
                    </a:lnTo>
                    <a:lnTo>
                      <a:pt x="14" y="102"/>
                    </a:lnTo>
                    <a:lnTo>
                      <a:pt x="8" y="118"/>
                    </a:lnTo>
                    <a:lnTo>
                      <a:pt x="4" y="134"/>
                    </a:lnTo>
                    <a:lnTo>
                      <a:pt x="2" y="150"/>
                    </a:lnTo>
                    <a:lnTo>
                      <a:pt x="0" y="168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0" y="550"/>
                    </a:lnTo>
                    <a:lnTo>
                      <a:pt x="0" y="2490"/>
                    </a:lnTo>
                    <a:lnTo>
                      <a:pt x="0" y="2490"/>
                    </a:lnTo>
                    <a:lnTo>
                      <a:pt x="0" y="2496"/>
                    </a:lnTo>
                    <a:lnTo>
                      <a:pt x="0" y="2872"/>
                    </a:lnTo>
                    <a:lnTo>
                      <a:pt x="0" y="2872"/>
                    </a:lnTo>
                    <a:lnTo>
                      <a:pt x="2" y="2900"/>
                    </a:lnTo>
                    <a:lnTo>
                      <a:pt x="8" y="2926"/>
                    </a:lnTo>
                    <a:lnTo>
                      <a:pt x="18" y="2950"/>
                    </a:lnTo>
                    <a:lnTo>
                      <a:pt x="32" y="2972"/>
                    </a:lnTo>
                    <a:lnTo>
                      <a:pt x="50" y="2990"/>
                    </a:lnTo>
                    <a:lnTo>
                      <a:pt x="68" y="3008"/>
                    </a:lnTo>
                    <a:lnTo>
                      <a:pt x="90" y="3020"/>
                    </a:lnTo>
                    <a:lnTo>
                      <a:pt x="114" y="3032"/>
                    </a:lnTo>
                    <a:lnTo>
                      <a:pt x="114" y="3550"/>
                    </a:lnTo>
                    <a:lnTo>
                      <a:pt x="114" y="3550"/>
                    </a:lnTo>
                    <a:lnTo>
                      <a:pt x="114" y="3552"/>
                    </a:lnTo>
                    <a:lnTo>
                      <a:pt x="114" y="3664"/>
                    </a:lnTo>
                    <a:lnTo>
                      <a:pt x="114" y="3664"/>
                    </a:lnTo>
                    <a:lnTo>
                      <a:pt x="116" y="3674"/>
                    </a:lnTo>
                    <a:lnTo>
                      <a:pt x="120" y="3684"/>
                    </a:lnTo>
                    <a:lnTo>
                      <a:pt x="126" y="3692"/>
                    </a:lnTo>
                    <a:lnTo>
                      <a:pt x="132" y="3700"/>
                    </a:lnTo>
                    <a:lnTo>
                      <a:pt x="142" y="3706"/>
                    </a:lnTo>
                    <a:lnTo>
                      <a:pt x="154" y="3712"/>
                    </a:lnTo>
                    <a:lnTo>
                      <a:pt x="166" y="3714"/>
                    </a:lnTo>
                    <a:lnTo>
                      <a:pt x="178" y="3716"/>
                    </a:lnTo>
                    <a:lnTo>
                      <a:pt x="190" y="3716"/>
                    </a:lnTo>
                    <a:lnTo>
                      <a:pt x="190" y="3716"/>
                    </a:lnTo>
                    <a:lnTo>
                      <a:pt x="204" y="3714"/>
                    </a:lnTo>
                    <a:lnTo>
                      <a:pt x="216" y="3712"/>
                    </a:lnTo>
                    <a:lnTo>
                      <a:pt x="226" y="3706"/>
                    </a:lnTo>
                    <a:lnTo>
                      <a:pt x="236" y="3700"/>
                    </a:lnTo>
                    <a:lnTo>
                      <a:pt x="244" y="3692"/>
                    </a:lnTo>
                    <a:lnTo>
                      <a:pt x="250" y="3684"/>
                    </a:lnTo>
                    <a:lnTo>
                      <a:pt x="254" y="3674"/>
                    </a:lnTo>
                    <a:lnTo>
                      <a:pt x="254" y="3664"/>
                    </a:lnTo>
                    <a:lnTo>
                      <a:pt x="254" y="3552"/>
                    </a:lnTo>
                    <a:lnTo>
                      <a:pt x="254" y="3552"/>
                    </a:lnTo>
                    <a:lnTo>
                      <a:pt x="254" y="3550"/>
                    </a:lnTo>
                    <a:lnTo>
                      <a:pt x="254" y="3032"/>
                    </a:lnTo>
                    <a:lnTo>
                      <a:pt x="254" y="3032"/>
                    </a:lnTo>
                    <a:lnTo>
                      <a:pt x="278" y="3020"/>
                    </a:lnTo>
                    <a:lnTo>
                      <a:pt x="300" y="3008"/>
                    </a:lnTo>
                    <a:lnTo>
                      <a:pt x="320" y="2990"/>
                    </a:lnTo>
                    <a:lnTo>
                      <a:pt x="336" y="2972"/>
                    </a:lnTo>
                    <a:lnTo>
                      <a:pt x="350" y="2950"/>
                    </a:lnTo>
                    <a:lnTo>
                      <a:pt x="360" y="2926"/>
                    </a:lnTo>
                    <a:lnTo>
                      <a:pt x="366" y="2900"/>
                    </a:lnTo>
                    <a:lnTo>
                      <a:pt x="368" y="2872"/>
                    </a:lnTo>
                    <a:lnTo>
                      <a:pt x="368" y="2496"/>
                    </a:lnTo>
                    <a:lnTo>
                      <a:pt x="368" y="2496"/>
                    </a:lnTo>
                    <a:lnTo>
                      <a:pt x="368" y="2490"/>
                    </a:lnTo>
                    <a:lnTo>
                      <a:pt x="368" y="550"/>
                    </a:lnTo>
                    <a:lnTo>
                      <a:pt x="368" y="550"/>
                    </a:lnTo>
                    <a:lnTo>
                      <a:pt x="368" y="544"/>
                    </a:lnTo>
                    <a:lnTo>
                      <a:pt x="368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Calibri" pitchFamily="34" charset="0"/>
                </a:endParaRPr>
              </a:p>
            </p:txBody>
          </p:sp>
          <p:sp>
            <p:nvSpPr>
              <p:cNvPr id="451" name="Rounded Rectangle 450"/>
              <p:cNvSpPr/>
              <p:nvPr/>
            </p:nvSpPr>
            <p:spPr>
              <a:xfrm>
                <a:off x="4419600" y="3505200"/>
                <a:ext cx="152400" cy="29718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4" name="Group 451"/>
              <p:cNvGrpSpPr/>
              <p:nvPr/>
            </p:nvGrpSpPr>
            <p:grpSpPr>
              <a:xfrm>
                <a:off x="4419600" y="2430384"/>
                <a:ext cx="192504" cy="3056016"/>
                <a:chOff x="762000" y="2354184"/>
                <a:chExt cx="192504" cy="3056016"/>
              </a:xfrm>
            </p:grpSpPr>
            <p:grpSp>
              <p:nvGrpSpPr>
                <p:cNvPr id="5" name="Group 14"/>
                <p:cNvGrpSpPr/>
                <p:nvPr/>
              </p:nvGrpSpPr>
              <p:grpSpPr>
                <a:xfrm flipH="1">
                  <a:off x="764004" y="3886199"/>
                  <a:ext cx="190500" cy="1524002"/>
                  <a:chOff x="1600200" y="2286000"/>
                  <a:chExt cx="381000" cy="3048000"/>
                </a:xfrm>
              </p:grpSpPr>
              <p:grpSp>
                <p:nvGrpSpPr>
                  <p:cNvPr id="6" name="Group 65"/>
                  <p:cNvGrpSpPr/>
                  <p:nvPr/>
                </p:nvGrpSpPr>
                <p:grpSpPr>
                  <a:xfrm>
                    <a:off x="1600200" y="2286000"/>
                    <a:ext cx="381000" cy="763985"/>
                    <a:chOff x="1600200" y="2286000"/>
                    <a:chExt cx="381000" cy="763985"/>
                  </a:xfrm>
                </p:grpSpPr>
                <p:cxnSp>
                  <p:nvCxnSpPr>
                    <p:cNvPr id="498" name="Straight Connector 497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9" name="Straight Connector 498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0" name="Straight Connector 499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1" name="Straight Connector 500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2" name="Straight Connector 501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3" name="Straight Connector 502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" name="Group 73"/>
                  <p:cNvGrpSpPr/>
                  <p:nvPr/>
                </p:nvGrpSpPr>
                <p:grpSpPr>
                  <a:xfrm>
                    <a:off x="1600200" y="3200373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493" name="Straight Connector 3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4" name="Straight Connector 3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5" name="Straight Connector 3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6" name="Straight Connector 3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7" name="Straight Connector 496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" name="Group 74"/>
                  <p:cNvGrpSpPr/>
                  <p:nvPr/>
                </p:nvGrpSpPr>
                <p:grpSpPr>
                  <a:xfrm>
                    <a:off x="1600200" y="3961711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488" name="Straight Connector 487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9" name="Straight Connector 488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0" name="Straight Connector 489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2" name="Straight Connector 491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" name="Group 80"/>
                  <p:cNvGrpSpPr/>
                  <p:nvPr/>
                </p:nvGrpSpPr>
                <p:grpSpPr>
                  <a:xfrm>
                    <a:off x="1600200" y="4723050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483" name="Straight Connector 482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4" name="Straight Connector 483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5" name="Straight Connector 484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6" name="Straight Connector 485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7" name="Straight Connector 486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Group 68"/>
                <p:cNvGrpSpPr/>
                <p:nvPr/>
              </p:nvGrpSpPr>
              <p:grpSpPr>
                <a:xfrm>
                  <a:off x="762000" y="2354761"/>
                  <a:ext cx="190500" cy="1448527"/>
                  <a:chOff x="762000" y="2210377"/>
                  <a:chExt cx="190500" cy="1448527"/>
                </a:xfrm>
              </p:grpSpPr>
              <p:grpSp>
                <p:nvGrpSpPr>
                  <p:cNvPr id="11" name="Group 65"/>
                  <p:cNvGrpSpPr/>
                  <p:nvPr/>
                </p:nvGrpSpPr>
                <p:grpSpPr>
                  <a:xfrm flipH="1">
                    <a:off x="762000" y="2210377"/>
                    <a:ext cx="190500" cy="382186"/>
                    <a:chOff x="1600200" y="2286000"/>
                    <a:chExt cx="381000" cy="763985"/>
                  </a:xfrm>
                </p:grpSpPr>
                <p:cxnSp>
                  <p:nvCxnSpPr>
                    <p:cNvPr id="473" name="Straight Connector 472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Straight Connector 473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5" name="Straight Connector 474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Straight Connector 475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7" name="Straight Connector 476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477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" name="Group 73"/>
                  <p:cNvGrpSpPr/>
                  <p:nvPr/>
                </p:nvGrpSpPr>
                <p:grpSpPr>
                  <a:xfrm flipH="1">
                    <a:off x="762000" y="2668419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468" name="Straight Connector 467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9" name="Straight Connector 468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0" name="Straight Connector 469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1" name="Straight Connector 470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2" name="Straight Connector 471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" name="Group 74"/>
                  <p:cNvGrpSpPr/>
                  <p:nvPr/>
                </p:nvGrpSpPr>
                <p:grpSpPr>
                  <a:xfrm flipH="1">
                    <a:off x="762000" y="3049088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463" name="Straight Connector 462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463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Straight Connector 464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465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7" name="Straight Connector 466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80"/>
                  <p:cNvGrpSpPr/>
                  <p:nvPr/>
                </p:nvGrpSpPr>
                <p:grpSpPr>
                  <a:xfrm flipH="1">
                    <a:off x="838200" y="3429756"/>
                    <a:ext cx="114300" cy="229148"/>
                    <a:chOff x="1600200" y="3429635"/>
                    <a:chExt cx="228600" cy="457914"/>
                  </a:xfrm>
                </p:grpSpPr>
                <p:cxnSp>
                  <p:nvCxnSpPr>
                    <p:cNvPr id="459" name="Straight Connector 458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0" name="Straight Connector 459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1" name="Straight Connector 460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461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628" name="Rounded Rectangle 627"/>
            <p:cNvSpPr/>
            <p:nvPr/>
          </p:nvSpPr>
          <p:spPr>
            <a:xfrm>
              <a:off x="4507832" y="1451808"/>
              <a:ext cx="140368" cy="3810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634"/>
          <p:cNvGrpSpPr/>
          <p:nvPr/>
        </p:nvGrpSpPr>
        <p:grpSpPr>
          <a:xfrm>
            <a:off x="652499" y="952183"/>
            <a:ext cx="490501" cy="4953000"/>
            <a:chOff x="652499" y="1295400"/>
            <a:chExt cx="490501" cy="4953000"/>
          </a:xfrm>
        </p:grpSpPr>
        <p:grpSp>
          <p:nvGrpSpPr>
            <p:cNvPr id="17" name="Group 616"/>
            <p:cNvGrpSpPr/>
            <p:nvPr/>
          </p:nvGrpSpPr>
          <p:grpSpPr>
            <a:xfrm>
              <a:off x="652499" y="1295400"/>
              <a:ext cx="490501" cy="4953000"/>
              <a:chOff x="609600" y="1524000"/>
              <a:chExt cx="490501" cy="4953000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609600" y="1524000"/>
                <a:ext cx="490501" cy="4953000"/>
              </a:xfrm>
              <a:custGeom>
                <a:avLst/>
                <a:gdLst/>
                <a:ahLst/>
                <a:cxnLst>
                  <a:cxn ang="0">
                    <a:pos x="368" y="168"/>
                  </a:cxn>
                  <a:cxn ang="0">
                    <a:pos x="368" y="150"/>
                  </a:cxn>
                  <a:cxn ang="0">
                    <a:pos x="362" y="118"/>
                  </a:cxn>
                  <a:cxn ang="0">
                    <a:pos x="348" y="88"/>
                  </a:cxn>
                  <a:cxn ang="0">
                    <a:pos x="330" y="60"/>
                  </a:cxn>
                  <a:cxn ang="0">
                    <a:pos x="308" y="38"/>
                  </a:cxn>
                  <a:cxn ang="0">
                    <a:pos x="282" y="20"/>
                  </a:cxn>
                  <a:cxn ang="0">
                    <a:pos x="252" y="8"/>
                  </a:cxn>
                  <a:cxn ang="0">
                    <a:pos x="218" y="0"/>
                  </a:cxn>
                  <a:cxn ang="0">
                    <a:pos x="168" y="0"/>
                  </a:cxn>
                  <a:cxn ang="0">
                    <a:pos x="150" y="0"/>
                  </a:cxn>
                  <a:cxn ang="0">
                    <a:pos x="118" y="8"/>
                  </a:cxn>
                  <a:cxn ang="0">
                    <a:pos x="88" y="20"/>
                  </a:cxn>
                  <a:cxn ang="0">
                    <a:pos x="62" y="38"/>
                  </a:cxn>
                  <a:cxn ang="0">
                    <a:pos x="38" y="60"/>
                  </a:cxn>
                  <a:cxn ang="0">
                    <a:pos x="20" y="88"/>
                  </a:cxn>
                  <a:cxn ang="0">
                    <a:pos x="8" y="118"/>
                  </a:cxn>
                  <a:cxn ang="0">
                    <a:pos x="2" y="150"/>
                  </a:cxn>
                  <a:cxn ang="0">
                    <a:pos x="0" y="544"/>
                  </a:cxn>
                  <a:cxn ang="0">
                    <a:pos x="0" y="550"/>
                  </a:cxn>
                  <a:cxn ang="0">
                    <a:pos x="0" y="2490"/>
                  </a:cxn>
                  <a:cxn ang="0">
                    <a:pos x="0" y="2872"/>
                  </a:cxn>
                  <a:cxn ang="0">
                    <a:pos x="2" y="2900"/>
                  </a:cxn>
                  <a:cxn ang="0">
                    <a:pos x="18" y="2950"/>
                  </a:cxn>
                  <a:cxn ang="0">
                    <a:pos x="50" y="2990"/>
                  </a:cxn>
                  <a:cxn ang="0">
                    <a:pos x="90" y="3020"/>
                  </a:cxn>
                  <a:cxn ang="0">
                    <a:pos x="114" y="3550"/>
                  </a:cxn>
                  <a:cxn ang="0">
                    <a:pos x="114" y="3552"/>
                  </a:cxn>
                  <a:cxn ang="0">
                    <a:pos x="114" y="3664"/>
                  </a:cxn>
                  <a:cxn ang="0">
                    <a:pos x="120" y="3684"/>
                  </a:cxn>
                  <a:cxn ang="0">
                    <a:pos x="132" y="3700"/>
                  </a:cxn>
                  <a:cxn ang="0">
                    <a:pos x="154" y="3712"/>
                  </a:cxn>
                  <a:cxn ang="0">
                    <a:pos x="178" y="3716"/>
                  </a:cxn>
                  <a:cxn ang="0">
                    <a:pos x="190" y="3716"/>
                  </a:cxn>
                  <a:cxn ang="0">
                    <a:pos x="216" y="3712"/>
                  </a:cxn>
                  <a:cxn ang="0">
                    <a:pos x="236" y="3700"/>
                  </a:cxn>
                  <a:cxn ang="0">
                    <a:pos x="250" y="3684"/>
                  </a:cxn>
                  <a:cxn ang="0">
                    <a:pos x="254" y="3664"/>
                  </a:cxn>
                  <a:cxn ang="0">
                    <a:pos x="254" y="3552"/>
                  </a:cxn>
                  <a:cxn ang="0">
                    <a:pos x="254" y="3032"/>
                  </a:cxn>
                  <a:cxn ang="0">
                    <a:pos x="278" y="3020"/>
                  </a:cxn>
                  <a:cxn ang="0">
                    <a:pos x="320" y="2990"/>
                  </a:cxn>
                  <a:cxn ang="0">
                    <a:pos x="350" y="2950"/>
                  </a:cxn>
                  <a:cxn ang="0">
                    <a:pos x="366" y="2900"/>
                  </a:cxn>
                  <a:cxn ang="0">
                    <a:pos x="368" y="2496"/>
                  </a:cxn>
                  <a:cxn ang="0">
                    <a:pos x="368" y="2490"/>
                  </a:cxn>
                  <a:cxn ang="0">
                    <a:pos x="368" y="550"/>
                  </a:cxn>
                  <a:cxn ang="0">
                    <a:pos x="368" y="544"/>
                  </a:cxn>
                </a:cxnLst>
                <a:rect l="0" t="0" r="r" b="b"/>
                <a:pathLst>
                  <a:path w="368" h="3716">
                    <a:moveTo>
                      <a:pt x="368" y="544"/>
                    </a:moveTo>
                    <a:lnTo>
                      <a:pt x="368" y="168"/>
                    </a:lnTo>
                    <a:lnTo>
                      <a:pt x="368" y="168"/>
                    </a:lnTo>
                    <a:lnTo>
                      <a:pt x="368" y="150"/>
                    </a:lnTo>
                    <a:lnTo>
                      <a:pt x="366" y="134"/>
                    </a:lnTo>
                    <a:lnTo>
                      <a:pt x="362" y="118"/>
                    </a:lnTo>
                    <a:lnTo>
                      <a:pt x="356" y="102"/>
                    </a:lnTo>
                    <a:lnTo>
                      <a:pt x="348" y="88"/>
                    </a:lnTo>
                    <a:lnTo>
                      <a:pt x="340" y="74"/>
                    </a:lnTo>
                    <a:lnTo>
                      <a:pt x="330" y="60"/>
                    </a:lnTo>
                    <a:lnTo>
                      <a:pt x="320" y="50"/>
                    </a:lnTo>
                    <a:lnTo>
                      <a:pt x="308" y="38"/>
                    </a:lnTo>
                    <a:lnTo>
                      <a:pt x="294" y="28"/>
                    </a:lnTo>
                    <a:lnTo>
                      <a:pt x="282" y="20"/>
                    </a:lnTo>
                    <a:lnTo>
                      <a:pt x="266" y="14"/>
                    </a:lnTo>
                    <a:lnTo>
                      <a:pt x="252" y="8"/>
                    </a:lnTo>
                    <a:lnTo>
                      <a:pt x="234" y="4"/>
                    </a:lnTo>
                    <a:lnTo>
                      <a:pt x="218" y="0"/>
                    </a:lnTo>
                    <a:lnTo>
                      <a:pt x="20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18" y="8"/>
                    </a:lnTo>
                    <a:lnTo>
                      <a:pt x="102" y="14"/>
                    </a:lnTo>
                    <a:lnTo>
                      <a:pt x="88" y="20"/>
                    </a:lnTo>
                    <a:lnTo>
                      <a:pt x="74" y="28"/>
                    </a:lnTo>
                    <a:lnTo>
                      <a:pt x="62" y="38"/>
                    </a:lnTo>
                    <a:lnTo>
                      <a:pt x="50" y="50"/>
                    </a:lnTo>
                    <a:lnTo>
                      <a:pt x="38" y="60"/>
                    </a:lnTo>
                    <a:lnTo>
                      <a:pt x="28" y="74"/>
                    </a:lnTo>
                    <a:lnTo>
                      <a:pt x="20" y="88"/>
                    </a:lnTo>
                    <a:lnTo>
                      <a:pt x="14" y="102"/>
                    </a:lnTo>
                    <a:lnTo>
                      <a:pt x="8" y="118"/>
                    </a:lnTo>
                    <a:lnTo>
                      <a:pt x="4" y="134"/>
                    </a:lnTo>
                    <a:lnTo>
                      <a:pt x="2" y="150"/>
                    </a:lnTo>
                    <a:lnTo>
                      <a:pt x="0" y="168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0" y="550"/>
                    </a:lnTo>
                    <a:lnTo>
                      <a:pt x="0" y="2490"/>
                    </a:lnTo>
                    <a:lnTo>
                      <a:pt x="0" y="2490"/>
                    </a:lnTo>
                    <a:lnTo>
                      <a:pt x="0" y="2496"/>
                    </a:lnTo>
                    <a:lnTo>
                      <a:pt x="0" y="2872"/>
                    </a:lnTo>
                    <a:lnTo>
                      <a:pt x="0" y="2872"/>
                    </a:lnTo>
                    <a:lnTo>
                      <a:pt x="2" y="2900"/>
                    </a:lnTo>
                    <a:lnTo>
                      <a:pt x="8" y="2926"/>
                    </a:lnTo>
                    <a:lnTo>
                      <a:pt x="18" y="2950"/>
                    </a:lnTo>
                    <a:lnTo>
                      <a:pt x="32" y="2972"/>
                    </a:lnTo>
                    <a:lnTo>
                      <a:pt x="50" y="2990"/>
                    </a:lnTo>
                    <a:lnTo>
                      <a:pt x="68" y="3008"/>
                    </a:lnTo>
                    <a:lnTo>
                      <a:pt x="90" y="3020"/>
                    </a:lnTo>
                    <a:lnTo>
                      <a:pt x="114" y="3032"/>
                    </a:lnTo>
                    <a:lnTo>
                      <a:pt x="114" y="3550"/>
                    </a:lnTo>
                    <a:lnTo>
                      <a:pt x="114" y="3550"/>
                    </a:lnTo>
                    <a:lnTo>
                      <a:pt x="114" y="3552"/>
                    </a:lnTo>
                    <a:lnTo>
                      <a:pt x="114" y="3664"/>
                    </a:lnTo>
                    <a:lnTo>
                      <a:pt x="114" y="3664"/>
                    </a:lnTo>
                    <a:lnTo>
                      <a:pt x="116" y="3674"/>
                    </a:lnTo>
                    <a:lnTo>
                      <a:pt x="120" y="3684"/>
                    </a:lnTo>
                    <a:lnTo>
                      <a:pt x="126" y="3692"/>
                    </a:lnTo>
                    <a:lnTo>
                      <a:pt x="132" y="3700"/>
                    </a:lnTo>
                    <a:lnTo>
                      <a:pt x="142" y="3706"/>
                    </a:lnTo>
                    <a:lnTo>
                      <a:pt x="154" y="3712"/>
                    </a:lnTo>
                    <a:lnTo>
                      <a:pt x="166" y="3714"/>
                    </a:lnTo>
                    <a:lnTo>
                      <a:pt x="178" y="3716"/>
                    </a:lnTo>
                    <a:lnTo>
                      <a:pt x="190" y="3716"/>
                    </a:lnTo>
                    <a:lnTo>
                      <a:pt x="190" y="3716"/>
                    </a:lnTo>
                    <a:lnTo>
                      <a:pt x="204" y="3714"/>
                    </a:lnTo>
                    <a:lnTo>
                      <a:pt x="216" y="3712"/>
                    </a:lnTo>
                    <a:lnTo>
                      <a:pt x="226" y="3706"/>
                    </a:lnTo>
                    <a:lnTo>
                      <a:pt x="236" y="3700"/>
                    </a:lnTo>
                    <a:lnTo>
                      <a:pt x="244" y="3692"/>
                    </a:lnTo>
                    <a:lnTo>
                      <a:pt x="250" y="3684"/>
                    </a:lnTo>
                    <a:lnTo>
                      <a:pt x="254" y="3674"/>
                    </a:lnTo>
                    <a:lnTo>
                      <a:pt x="254" y="3664"/>
                    </a:lnTo>
                    <a:lnTo>
                      <a:pt x="254" y="3552"/>
                    </a:lnTo>
                    <a:lnTo>
                      <a:pt x="254" y="3552"/>
                    </a:lnTo>
                    <a:lnTo>
                      <a:pt x="254" y="3550"/>
                    </a:lnTo>
                    <a:lnTo>
                      <a:pt x="254" y="3032"/>
                    </a:lnTo>
                    <a:lnTo>
                      <a:pt x="254" y="3032"/>
                    </a:lnTo>
                    <a:lnTo>
                      <a:pt x="278" y="3020"/>
                    </a:lnTo>
                    <a:lnTo>
                      <a:pt x="300" y="3008"/>
                    </a:lnTo>
                    <a:lnTo>
                      <a:pt x="320" y="2990"/>
                    </a:lnTo>
                    <a:lnTo>
                      <a:pt x="336" y="2972"/>
                    </a:lnTo>
                    <a:lnTo>
                      <a:pt x="350" y="2950"/>
                    </a:lnTo>
                    <a:lnTo>
                      <a:pt x="360" y="2926"/>
                    </a:lnTo>
                    <a:lnTo>
                      <a:pt x="366" y="2900"/>
                    </a:lnTo>
                    <a:lnTo>
                      <a:pt x="368" y="2872"/>
                    </a:lnTo>
                    <a:lnTo>
                      <a:pt x="368" y="2496"/>
                    </a:lnTo>
                    <a:lnTo>
                      <a:pt x="368" y="2496"/>
                    </a:lnTo>
                    <a:lnTo>
                      <a:pt x="368" y="2490"/>
                    </a:lnTo>
                    <a:lnTo>
                      <a:pt x="368" y="550"/>
                    </a:lnTo>
                    <a:lnTo>
                      <a:pt x="368" y="550"/>
                    </a:lnTo>
                    <a:lnTo>
                      <a:pt x="368" y="544"/>
                    </a:lnTo>
                    <a:lnTo>
                      <a:pt x="368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62000" y="1752600"/>
                <a:ext cx="152400" cy="46482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18" name="Group 69"/>
              <p:cNvGrpSpPr/>
              <p:nvPr/>
            </p:nvGrpSpPr>
            <p:grpSpPr>
              <a:xfrm>
                <a:off x="762000" y="2354184"/>
                <a:ext cx="192504" cy="3056016"/>
                <a:chOff x="762000" y="2354184"/>
                <a:chExt cx="192504" cy="3056016"/>
              </a:xfrm>
            </p:grpSpPr>
            <p:grpSp>
              <p:nvGrpSpPr>
                <p:cNvPr id="19" name="Group 14"/>
                <p:cNvGrpSpPr/>
                <p:nvPr/>
              </p:nvGrpSpPr>
              <p:grpSpPr>
                <a:xfrm flipH="1">
                  <a:off x="764004" y="3886200"/>
                  <a:ext cx="190500" cy="1524000"/>
                  <a:chOff x="1600200" y="2286000"/>
                  <a:chExt cx="381000" cy="3048000"/>
                </a:xfrm>
              </p:grpSpPr>
              <p:grpSp>
                <p:nvGrpSpPr>
                  <p:cNvPr id="20" name="Group 65"/>
                  <p:cNvGrpSpPr/>
                  <p:nvPr/>
                </p:nvGrpSpPr>
                <p:grpSpPr>
                  <a:xfrm>
                    <a:off x="1600200" y="2286000"/>
                    <a:ext cx="381000" cy="763985"/>
                    <a:chOff x="1600200" y="2286000"/>
                    <a:chExt cx="381000" cy="763985"/>
                  </a:xfrm>
                </p:grpSpPr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" name="Group 73"/>
                  <p:cNvGrpSpPr/>
                  <p:nvPr/>
                </p:nvGrpSpPr>
                <p:grpSpPr>
                  <a:xfrm>
                    <a:off x="1600200" y="3200373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74"/>
                  <p:cNvGrpSpPr/>
                  <p:nvPr/>
                </p:nvGrpSpPr>
                <p:grpSpPr>
                  <a:xfrm>
                    <a:off x="1600200" y="3961711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Group 80"/>
                  <p:cNvGrpSpPr/>
                  <p:nvPr/>
                </p:nvGrpSpPr>
                <p:grpSpPr>
                  <a:xfrm>
                    <a:off x="1600200" y="4723050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24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Group 68"/>
                <p:cNvGrpSpPr/>
                <p:nvPr/>
              </p:nvGrpSpPr>
              <p:grpSpPr>
                <a:xfrm>
                  <a:off x="762000" y="2354184"/>
                  <a:ext cx="190500" cy="1447482"/>
                  <a:chOff x="762000" y="2209800"/>
                  <a:chExt cx="190500" cy="1447482"/>
                </a:xfrm>
              </p:grpSpPr>
              <p:grpSp>
                <p:nvGrpSpPr>
                  <p:cNvPr id="46" name="Group 65"/>
                  <p:cNvGrpSpPr/>
                  <p:nvPr/>
                </p:nvGrpSpPr>
                <p:grpSpPr>
                  <a:xfrm flipH="1">
                    <a:off x="762000" y="2209800"/>
                    <a:ext cx="190500" cy="381993"/>
                    <a:chOff x="1600200" y="2286000"/>
                    <a:chExt cx="381000" cy="763985"/>
                  </a:xfrm>
                </p:grpSpPr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73"/>
                  <p:cNvGrpSpPr/>
                  <p:nvPr/>
                </p:nvGrpSpPr>
                <p:grpSpPr>
                  <a:xfrm flipH="1">
                    <a:off x="762000" y="2666987"/>
                    <a:ext cx="190500" cy="305475"/>
                    <a:chOff x="1600200" y="3429635"/>
                    <a:chExt cx="381000" cy="610950"/>
                  </a:xfrm>
                </p:grpSpPr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8" name="Group 74"/>
                  <p:cNvGrpSpPr/>
                  <p:nvPr/>
                </p:nvGrpSpPr>
                <p:grpSpPr>
                  <a:xfrm flipH="1">
                    <a:off x="762000" y="3047656"/>
                    <a:ext cx="190500" cy="305475"/>
                    <a:chOff x="1600200" y="3429635"/>
                    <a:chExt cx="381000" cy="610950"/>
                  </a:xfrm>
                </p:grpSpPr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9" name="Group 80"/>
                  <p:cNvGrpSpPr/>
                  <p:nvPr/>
                </p:nvGrpSpPr>
                <p:grpSpPr>
                  <a:xfrm flipH="1">
                    <a:off x="838200" y="3428325"/>
                    <a:ext cx="114300" cy="228957"/>
                    <a:chOff x="1600200" y="3429635"/>
                    <a:chExt cx="228600" cy="457914"/>
                  </a:xfrm>
                </p:grpSpPr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631" name="Rounded Rectangle 630"/>
            <p:cNvSpPr/>
            <p:nvPr/>
          </p:nvSpPr>
          <p:spPr>
            <a:xfrm>
              <a:off x="862264" y="1451808"/>
              <a:ext cx="140368" cy="3810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70" name="Group 640"/>
          <p:cNvGrpSpPr/>
          <p:nvPr/>
        </p:nvGrpSpPr>
        <p:grpSpPr>
          <a:xfrm>
            <a:off x="3238540" y="952183"/>
            <a:ext cx="490501" cy="4953000"/>
            <a:chOff x="7662899" y="1295400"/>
            <a:chExt cx="490501" cy="4953000"/>
          </a:xfrm>
        </p:grpSpPr>
        <p:grpSp>
          <p:nvGrpSpPr>
            <p:cNvPr id="71" name="Group 626"/>
            <p:cNvGrpSpPr/>
            <p:nvPr/>
          </p:nvGrpSpPr>
          <p:grpSpPr>
            <a:xfrm>
              <a:off x="7662899" y="1295400"/>
              <a:ext cx="490501" cy="4953000"/>
              <a:chOff x="7662899" y="1295400"/>
              <a:chExt cx="490501" cy="4953000"/>
            </a:xfrm>
          </p:grpSpPr>
          <p:sp>
            <p:nvSpPr>
              <p:cNvPr id="288" name="Freeform 6"/>
              <p:cNvSpPr>
                <a:spLocks/>
              </p:cNvSpPr>
              <p:nvPr/>
            </p:nvSpPr>
            <p:spPr bwMode="auto">
              <a:xfrm>
                <a:off x="7662899" y="1295400"/>
                <a:ext cx="490501" cy="4953000"/>
              </a:xfrm>
              <a:custGeom>
                <a:avLst/>
                <a:gdLst/>
                <a:ahLst/>
                <a:cxnLst>
                  <a:cxn ang="0">
                    <a:pos x="368" y="168"/>
                  </a:cxn>
                  <a:cxn ang="0">
                    <a:pos x="368" y="150"/>
                  </a:cxn>
                  <a:cxn ang="0">
                    <a:pos x="362" y="118"/>
                  </a:cxn>
                  <a:cxn ang="0">
                    <a:pos x="348" y="88"/>
                  </a:cxn>
                  <a:cxn ang="0">
                    <a:pos x="330" y="60"/>
                  </a:cxn>
                  <a:cxn ang="0">
                    <a:pos x="308" y="38"/>
                  </a:cxn>
                  <a:cxn ang="0">
                    <a:pos x="282" y="20"/>
                  </a:cxn>
                  <a:cxn ang="0">
                    <a:pos x="252" y="8"/>
                  </a:cxn>
                  <a:cxn ang="0">
                    <a:pos x="218" y="0"/>
                  </a:cxn>
                  <a:cxn ang="0">
                    <a:pos x="168" y="0"/>
                  </a:cxn>
                  <a:cxn ang="0">
                    <a:pos x="150" y="0"/>
                  </a:cxn>
                  <a:cxn ang="0">
                    <a:pos x="118" y="8"/>
                  </a:cxn>
                  <a:cxn ang="0">
                    <a:pos x="88" y="20"/>
                  </a:cxn>
                  <a:cxn ang="0">
                    <a:pos x="62" y="38"/>
                  </a:cxn>
                  <a:cxn ang="0">
                    <a:pos x="38" y="60"/>
                  </a:cxn>
                  <a:cxn ang="0">
                    <a:pos x="20" y="88"/>
                  </a:cxn>
                  <a:cxn ang="0">
                    <a:pos x="8" y="118"/>
                  </a:cxn>
                  <a:cxn ang="0">
                    <a:pos x="2" y="150"/>
                  </a:cxn>
                  <a:cxn ang="0">
                    <a:pos x="0" y="544"/>
                  </a:cxn>
                  <a:cxn ang="0">
                    <a:pos x="0" y="550"/>
                  </a:cxn>
                  <a:cxn ang="0">
                    <a:pos x="0" y="2490"/>
                  </a:cxn>
                  <a:cxn ang="0">
                    <a:pos x="0" y="2872"/>
                  </a:cxn>
                  <a:cxn ang="0">
                    <a:pos x="2" y="2900"/>
                  </a:cxn>
                  <a:cxn ang="0">
                    <a:pos x="18" y="2950"/>
                  </a:cxn>
                  <a:cxn ang="0">
                    <a:pos x="50" y="2990"/>
                  </a:cxn>
                  <a:cxn ang="0">
                    <a:pos x="90" y="3020"/>
                  </a:cxn>
                  <a:cxn ang="0">
                    <a:pos x="114" y="3550"/>
                  </a:cxn>
                  <a:cxn ang="0">
                    <a:pos x="114" y="3552"/>
                  </a:cxn>
                  <a:cxn ang="0">
                    <a:pos x="114" y="3664"/>
                  </a:cxn>
                  <a:cxn ang="0">
                    <a:pos x="120" y="3684"/>
                  </a:cxn>
                  <a:cxn ang="0">
                    <a:pos x="132" y="3700"/>
                  </a:cxn>
                  <a:cxn ang="0">
                    <a:pos x="154" y="3712"/>
                  </a:cxn>
                  <a:cxn ang="0">
                    <a:pos x="178" y="3716"/>
                  </a:cxn>
                  <a:cxn ang="0">
                    <a:pos x="190" y="3716"/>
                  </a:cxn>
                  <a:cxn ang="0">
                    <a:pos x="216" y="3712"/>
                  </a:cxn>
                  <a:cxn ang="0">
                    <a:pos x="236" y="3700"/>
                  </a:cxn>
                  <a:cxn ang="0">
                    <a:pos x="250" y="3684"/>
                  </a:cxn>
                  <a:cxn ang="0">
                    <a:pos x="254" y="3664"/>
                  </a:cxn>
                  <a:cxn ang="0">
                    <a:pos x="254" y="3552"/>
                  </a:cxn>
                  <a:cxn ang="0">
                    <a:pos x="254" y="3032"/>
                  </a:cxn>
                  <a:cxn ang="0">
                    <a:pos x="278" y="3020"/>
                  </a:cxn>
                  <a:cxn ang="0">
                    <a:pos x="320" y="2990"/>
                  </a:cxn>
                  <a:cxn ang="0">
                    <a:pos x="350" y="2950"/>
                  </a:cxn>
                  <a:cxn ang="0">
                    <a:pos x="366" y="2900"/>
                  </a:cxn>
                  <a:cxn ang="0">
                    <a:pos x="368" y="2496"/>
                  </a:cxn>
                  <a:cxn ang="0">
                    <a:pos x="368" y="2490"/>
                  </a:cxn>
                  <a:cxn ang="0">
                    <a:pos x="368" y="550"/>
                  </a:cxn>
                  <a:cxn ang="0">
                    <a:pos x="368" y="544"/>
                  </a:cxn>
                </a:cxnLst>
                <a:rect l="0" t="0" r="r" b="b"/>
                <a:pathLst>
                  <a:path w="368" h="3716">
                    <a:moveTo>
                      <a:pt x="368" y="544"/>
                    </a:moveTo>
                    <a:lnTo>
                      <a:pt x="368" y="168"/>
                    </a:lnTo>
                    <a:lnTo>
                      <a:pt x="368" y="168"/>
                    </a:lnTo>
                    <a:lnTo>
                      <a:pt x="368" y="150"/>
                    </a:lnTo>
                    <a:lnTo>
                      <a:pt x="366" y="134"/>
                    </a:lnTo>
                    <a:lnTo>
                      <a:pt x="362" y="118"/>
                    </a:lnTo>
                    <a:lnTo>
                      <a:pt x="356" y="102"/>
                    </a:lnTo>
                    <a:lnTo>
                      <a:pt x="348" y="88"/>
                    </a:lnTo>
                    <a:lnTo>
                      <a:pt x="340" y="74"/>
                    </a:lnTo>
                    <a:lnTo>
                      <a:pt x="330" y="60"/>
                    </a:lnTo>
                    <a:lnTo>
                      <a:pt x="320" y="50"/>
                    </a:lnTo>
                    <a:lnTo>
                      <a:pt x="308" y="38"/>
                    </a:lnTo>
                    <a:lnTo>
                      <a:pt x="294" y="28"/>
                    </a:lnTo>
                    <a:lnTo>
                      <a:pt x="282" y="20"/>
                    </a:lnTo>
                    <a:lnTo>
                      <a:pt x="266" y="14"/>
                    </a:lnTo>
                    <a:lnTo>
                      <a:pt x="252" y="8"/>
                    </a:lnTo>
                    <a:lnTo>
                      <a:pt x="234" y="4"/>
                    </a:lnTo>
                    <a:lnTo>
                      <a:pt x="218" y="0"/>
                    </a:lnTo>
                    <a:lnTo>
                      <a:pt x="20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18" y="8"/>
                    </a:lnTo>
                    <a:lnTo>
                      <a:pt x="102" y="14"/>
                    </a:lnTo>
                    <a:lnTo>
                      <a:pt x="88" y="20"/>
                    </a:lnTo>
                    <a:lnTo>
                      <a:pt x="74" y="28"/>
                    </a:lnTo>
                    <a:lnTo>
                      <a:pt x="62" y="38"/>
                    </a:lnTo>
                    <a:lnTo>
                      <a:pt x="50" y="50"/>
                    </a:lnTo>
                    <a:lnTo>
                      <a:pt x="38" y="60"/>
                    </a:lnTo>
                    <a:lnTo>
                      <a:pt x="28" y="74"/>
                    </a:lnTo>
                    <a:lnTo>
                      <a:pt x="20" y="88"/>
                    </a:lnTo>
                    <a:lnTo>
                      <a:pt x="14" y="102"/>
                    </a:lnTo>
                    <a:lnTo>
                      <a:pt x="8" y="118"/>
                    </a:lnTo>
                    <a:lnTo>
                      <a:pt x="4" y="134"/>
                    </a:lnTo>
                    <a:lnTo>
                      <a:pt x="2" y="150"/>
                    </a:lnTo>
                    <a:lnTo>
                      <a:pt x="0" y="168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0" y="550"/>
                    </a:lnTo>
                    <a:lnTo>
                      <a:pt x="0" y="2490"/>
                    </a:lnTo>
                    <a:lnTo>
                      <a:pt x="0" y="2490"/>
                    </a:lnTo>
                    <a:lnTo>
                      <a:pt x="0" y="2496"/>
                    </a:lnTo>
                    <a:lnTo>
                      <a:pt x="0" y="2872"/>
                    </a:lnTo>
                    <a:lnTo>
                      <a:pt x="0" y="2872"/>
                    </a:lnTo>
                    <a:lnTo>
                      <a:pt x="2" y="2900"/>
                    </a:lnTo>
                    <a:lnTo>
                      <a:pt x="8" y="2926"/>
                    </a:lnTo>
                    <a:lnTo>
                      <a:pt x="18" y="2950"/>
                    </a:lnTo>
                    <a:lnTo>
                      <a:pt x="32" y="2972"/>
                    </a:lnTo>
                    <a:lnTo>
                      <a:pt x="50" y="2990"/>
                    </a:lnTo>
                    <a:lnTo>
                      <a:pt x="68" y="3008"/>
                    </a:lnTo>
                    <a:lnTo>
                      <a:pt x="90" y="3020"/>
                    </a:lnTo>
                    <a:lnTo>
                      <a:pt x="114" y="3032"/>
                    </a:lnTo>
                    <a:lnTo>
                      <a:pt x="114" y="3550"/>
                    </a:lnTo>
                    <a:lnTo>
                      <a:pt x="114" y="3550"/>
                    </a:lnTo>
                    <a:lnTo>
                      <a:pt x="114" y="3552"/>
                    </a:lnTo>
                    <a:lnTo>
                      <a:pt x="114" y="3664"/>
                    </a:lnTo>
                    <a:lnTo>
                      <a:pt x="114" y="3664"/>
                    </a:lnTo>
                    <a:lnTo>
                      <a:pt x="116" y="3674"/>
                    </a:lnTo>
                    <a:lnTo>
                      <a:pt x="120" y="3684"/>
                    </a:lnTo>
                    <a:lnTo>
                      <a:pt x="126" y="3692"/>
                    </a:lnTo>
                    <a:lnTo>
                      <a:pt x="132" y="3700"/>
                    </a:lnTo>
                    <a:lnTo>
                      <a:pt x="142" y="3706"/>
                    </a:lnTo>
                    <a:lnTo>
                      <a:pt x="154" y="3712"/>
                    </a:lnTo>
                    <a:lnTo>
                      <a:pt x="166" y="3714"/>
                    </a:lnTo>
                    <a:lnTo>
                      <a:pt x="178" y="3716"/>
                    </a:lnTo>
                    <a:lnTo>
                      <a:pt x="190" y="3716"/>
                    </a:lnTo>
                    <a:lnTo>
                      <a:pt x="190" y="3716"/>
                    </a:lnTo>
                    <a:lnTo>
                      <a:pt x="204" y="3714"/>
                    </a:lnTo>
                    <a:lnTo>
                      <a:pt x="216" y="3712"/>
                    </a:lnTo>
                    <a:lnTo>
                      <a:pt x="226" y="3706"/>
                    </a:lnTo>
                    <a:lnTo>
                      <a:pt x="236" y="3700"/>
                    </a:lnTo>
                    <a:lnTo>
                      <a:pt x="244" y="3692"/>
                    </a:lnTo>
                    <a:lnTo>
                      <a:pt x="250" y="3684"/>
                    </a:lnTo>
                    <a:lnTo>
                      <a:pt x="254" y="3674"/>
                    </a:lnTo>
                    <a:lnTo>
                      <a:pt x="254" y="3664"/>
                    </a:lnTo>
                    <a:lnTo>
                      <a:pt x="254" y="3552"/>
                    </a:lnTo>
                    <a:lnTo>
                      <a:pt x="254" y="3552"/>
                    </a:lnTo>
                    <a:lnTo>
                      <a:pt x="254" y="3550"/>
                    </a:lnTo>
                    <a:lnTo>
                      <a:pt x="254" y="3032"/>
                    </a:lnTo>
                    <a:lnTo>
                      <a:pt x="254" y="3032"/>
                    </a:lnTo>
                    <a:lnTo>
                      <a:pt x="278" y="3020"/>
                    </a:lnTo>
                    <a:lnTo>
                      <a:pt x="300" y="3008"/>
                    </a:lnTo>
                    <a:lnTo>
                      <a:pt x="320" y="2990"/>
                    </a:lnTo>
                    <a:lnTo>
                      <a:pt x="336" y="2972"/>
                    </a:lnTo>
                    <a:lnTo>
                      <a:pt x="350" y="2950"/>
                    </a:lnTo>
                    <a:lnTo>
                      <a:pt x="360" y="2926"/>
                    </a:lnTo>
                    <a:lnTo>
                      <a:pt x="366" y="2900"/>
                    </a:lnTo>
                    <a:lnTo>
                      <a:pt x="368" y="2872"/>
                    </a:lnTo>
                    <a:lnTo>
                      <a:pt x="368" y="2496"/>
                    </a:lnTo>
                    <a:lnTo>
                      <a:pt x="368" y="2496"/>
                    </a:lnTo>
                    <a:lnTo>
                      <a:pt x="368" y="2490"/>
                    </a:lnTo>
                    <a:lnTo>
                      <a:pt x="368" y="550"/>
                    </a:lnTo>
                    <a:lnTo>
                      <a:pt x="368" y="550"/>
                    </a:lnTo>
                    <a:lnTo>
                      <a:pt x="368" y="544"/>
                    </a:lnTo>
                    <a:lnTo>
                      <a:pt x="368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Calibri" pitchFamily="34" charset="0"/>
                </a:endParaRPr>
              </a:p>
            </p:txBody>
          </p:sp>
          <p:sp>
            <p:nvSpPr>
              <p:cNvPr id="289" name="Rounded Rectangle 288"/>
              <p:cNvSpPr/>
              <p:nvPr/>
            </p:nvSpPr>
            <p:spPr>
              <a:xfrm>
                <a:off x="7815299" y="4724400"/>
                <a:ext cx="152400" cy="14478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72" name="Group 289"/>
              <p:cNvGrpSpPr/>
              <p:nvPr/>
            </p:nvGrpSpPr>
            <p:grpSpPr>
              <a:xfrm>
                <a:off x="7815299" y="2125584"/>
                <a:ext cx="192504" cy="3056016"/>
                <a:chOff x="762000" y="2354184"/>
                <a:chExt cx="192504" cy="3056016"/>
              </a:xfrm>
            </p:grpSpPr>
            <p:grpSp>
              <p:nvGrpSpPr>
                <p:cNvPr id="73" name="Group 14"/>
                <p:cNvGrpSpPr/>
                <p:nvPr/>
              </p:nvGrpSpPr>
              <p:grpSpPr>
                <a:xfrm flipH="1">
                  <a:off x="764004" y="3886199"/>
                  <a:ext cx="190500" cy="1524002"/>
                  <a:chOff x="1600200" y="2286000"/>
                  <a:chExt cx="381000" cy="3048000"/>
                </a:xfrm>
              </p:grpSpPr>
              <p:grpSp>
                <p:nvGrpSpPr>
                  <p:cNvPr id="74" name="Group 65"/>
                  <p:cNvGrpSpPr/>
                  <p:nvPr/>
                </p:nvGrpSpPr>
                <p:grpSpPr>
                  <a:xfrm>
                    <a:off x="1600200" y="2286000"/>
                    <a:ext cx="381000" cy="763985"/>
                    <a:chOff x="1600200" y="2286000"/>
                    <a:chExt cx="381000" cy="763985"/>
                  </a:xfrm>
                </p:grpSpPr>
                <p:cxnSp>
                  <p:nvCxnSpPr>
                    <p:cNvPr id="336" name="Straight Connector 335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7" name="Straight Connector 336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8" name="Straight Connector 337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9" name="Straight Connector 338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0" name="Straight Connector 339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1" name="Straight Connector 340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" name="Group 73"/>
                  <p:cNvGrpSpPr/>
                  <p:nvPr/>
                </p:nvGrpSpPr>
                <p:grpSpPr>
                  <a:xfrm>
                    <a:off x="1600200" y="3200373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331" name="Straight Connector 3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2" name="Straight Connector 3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3" name="Straight Connector 3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4" name="Straight Connector 3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5" name="Straight Connector 334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74"/>
                  <p:cNvGrpSpPr/>
                  <p:nvPr/>
                </p:nvGrpSpPr>
                <p:grpSpPr>
                  <a:xfrm>
                    <a:off x="1600200" y="3961711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326" name="Straight Connector 325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Straight Connector 326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Straight Connector 327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9" name="Straight Connector 328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0" name="Straight Connector 329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" name="Group 80"/>
                  <p:cNvGrpSpPr/>
                  <p:nvPr/>
                </p:nvGrpSpPr>
                <p:grpSpPr>
                  <a:xfrm>
                    <a:off x="1600200" y="4723050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321" name="Straight Connector 32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" name="Straight Connector 32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Straight Connector 32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" name="Straight Connector 32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" name="Straight Connector 324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8" name="Group 68"/>
                <p:cNvGrpSpPr/>
                <p:nvPr/>
              </p:nvGrpSpPr>
              <p:grpSpPr>
                <a:xfrm>
                  <a:off x="762000" y="2354761"/>
                  <a:ext cx="190500" cy="1448527"/>
                  <a:chOff x="762000" y="2210377"/>
                  <a:chExt cx="190500" cy="1448527"/>
                </a:xfrm>
              </p:grpSpPr>
              <p:grpSp>
                <p:nvGrpSpPr>
                  <p:cNvPr id="79" name="Group 65"/>
                  <p:cNvGrpSpPr/>
                  <p:nvPr/>
                </p:nvGrpSpPr>
                <p:grpSpPr>
                  <a:xfrm flipH="1">
                    <a:off x="762000" y="2210377"/>
                    <a:ext cx="190500" cy="382186"/>
                    <a:chOff x="1600200" y="2286000"/>
                    <a:chExt cx="381000" cy="763985"/>
                  </a:xfrm>
                </p:grpSpPr>
                <p:cxnSp>
                  <p:nvCxnSpPr>
                    <p:cNvPr id="311" name="Straight Connector 310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Straight Connector 311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Straight Connector 312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4" name="Straight Connector 313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5" name="Straight Connector 314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6" name="Straight Connector 315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0" name="Group 73"/>
                  <p:cNvGrpSpPr/>
                  <p:nvPr/>
                </p:nvGrpSpPr>
                <p:grpSpPr>
                  <a:xfrm flipH="1">
                    <a:off x="762000" y="2668419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306" name="Straight Connector 305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7" name="Straight Connector 306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Straight Connector 307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" name="Straight Connector 308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Straight Connector 309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1" name="Group 74"/>
                  <p:cNvGrpSpPr/>
                  <p:nvPr/>
                </p:nvGrpSpPr>
                <p:grpSpPr>
                  <a:xfrm flipH="1">
                    <a:off x="762000" y="3049088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301" name="Straight Connector 30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2" name="Straight Connector 30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Straight Connector 30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4" name="Straight Connector 30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Straight Connector 304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2" name="Group 80"/>
                  <p:cNvGrpSpPr/>
                  <p:nvPr/>
                </p:nvGrpSpPr>
                <p:grpSpPr>
                  <a:xfrm flipH="1">
                    <a:off x="838200" y="3429756"/>
                    <a:ext cx="114300" cy="229148"/>
                    <a:chOff x="1600200" y="3429635"/>
                    <a:chExt cx="228600" cy="457914"/>
                  </a:xfrm>
                </p:grpSpPr>
                <p:cxnSp>
                  <p:nvCxnSpPr>
                    <p:cNvPr id="297" name="Straight Connector 296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Straight Connector 298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Straight Connector 299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634" name="Rounded Rectangle 633"/>
            <p:cNvSpPr/>
            <p:nvPr/>
          </p:nvSpPr>
          <p:spPr>
            <a:xfrm>
              <a:off x="7860632" y="1451808"/>
              <a:ext cx="140368" cy="3810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03" name="Rectangle 402"/>
          <p:cNvSpPr/>
          <p:nvPr/>
        </p:nvSpPr>
        <p:spPr>
          <a:xfrm>
            <a:off x="4343400" y="1828800"/>
            <a:ext cx="4800600" cy="15935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04" name="Rectangle 403"/>
          <p:cNvSpPr/>
          <p:nvPr/>
        </p:nvSpPr>
        <p:spPr>
          <a:xfrm>
            <a:off x="4495800" y="1993691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can replace the thermometer with a suitable one from the next 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 animBg="1"/>
      <p:bldP spid="40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Rectangle 623"/>
          <p:cNvSpPr/>
          <p:nvPr/>
        </p:nvSpPr>
        <p:spPr>
          <a:xfrm>
            <a:off x="0" y="4953000"/>
            <a:ext cx="9144000" cy="1295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25" name="Title 6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Choose your thermometer</a:t>
            </a:r>
            <a:endParaRPr lang="en-US" dirty="0"/>
          </a:p>
        </p:txBody>
      </p:sp>
      <p:grpSp>
        <p:nvGrpSpPr>
          <p:cNvPr id="2" name="Group 637"/>
          <p:cNvGrpSpPr/>
          <p:nvPr/>
        </p:nvGrpSpPr>
        <p:grpSpPr>
          <a:xfrm>
            <a:off x="4310099" y="990600"/>
            <a:ext cx="490501" cy="4953000"/>
            <a:chOff x="4310099" y="1295400"/>
            <a:chExt cx="490501" cy="4953000"/>
          </a:xfrm>
        </p:grpSpPr>
        <p:grpSp>
          <p:nvGrpSpPr>
            <p:cNvPr id="3" name="Group 619"/>
            <p:cNvGrpSpPr/>
            <p:nvPr/>
          </p:nvGrpSpPr>
          <p:grpSpPr>
            <a:xfrm>
              <a:off x="4310099" y="1295400"/>
              <a:ext cx="490501" cy="4953000"/>
              <a:chOff x="4267200" y="1600200"/>
              <a:chExt cx="490501" cy="4953000"/>
            </a:xfrm>
          </p:grpSpPr>
          <p:sp>
            <p:nvSpPr>
              <p:cNvPr id="450" name="Freeform 6"/>
              <p:cNvSpPr>
                <a:spLocks/>
              </p:cNvSpPr>
              <p:nvPr/>
            </p:nvSpPr>
            <p:spPr bwMode="auto">
              <a:xfrm>
                <a:off x="4267200" y="1600200"/>
                <a:ext cx="490501" cy="4953000"/>
              </a:xfrm>
              <a:custGeom>
                <a:avLst/>
                <a:gdLst/>
                <a:ahLst/>
                <a:cxnLst>
                  <a:cxn ang="0">
                    <a:pos x="368" y="168"/>
                  </a:cxn>
                  <a:cxn ang="0">
                    <a:pos x="368" y="150"/>
                  </a:cxn>
                  <a:cxn ang="0">
                    <a:pos x="362" y="118"/>
                  </a:cxn>
                  <a:cxn ang="0">
                    <a:pos x="348" y="88"/>
                  </a:cxn>
                  <a:cxn ang="0">
                    <a:pos x="330" y="60"/>
                  </a:cxn>
                  <a:cxn ang="0">
                    <a:pos x="308" y="38"/>
                  </a:cxn>
                  <a:cxn ang="0">
                    <a:pos x="282" y="20"/>
                  </a:cxn>
                  <a:cxn ang="0">
                    <a:pos x="252" y="8"/>
                  </a:cxn>
                  <a:cxn ang="0">
                    <a:pos x="218" y="0"/>
                  </a:cxn>
                  <a:cxn ang="0">
                    <a:pos x="168" y="0"/>
                  </a:cxn>
                  <a:cxn ang="0">
                    <a:pos x="150" y="0"/>
                  </a:cxn>
                  <a:cxn ang="0">
                    <a:pos x="118" y="8"/>
                  </a:cxn>
                  <a:cxn ang="0">
                    <a:pos x="88" y="20"/>
                  </a:cxn>
                  <a:cxn ang="0">
                    <a:pos x="62" y="38"/>
                  </a:cxn>
                  <a:cxn ang="0">
                    <a:pos x="38" y="60"/>
                  </a:cxn>
                  <a:cxn ang="0">
                    <a:pos x="20" y="88"/>
                  </a:cxn>
                  <a:cxn ang="0">
                    <a:pos x="8" y="118"/>
                  </a:cxn>
                  <a:cxn ang="0">
                    <a:pos x="2" y="150"/>
                  </a:cxn>
                  <a:cxn ang="0">
                    <a:pos x="0" y="544"/>
                  </a:cxn>
                  <a:cxn ang="0">
                    <a:pos x="0" y="550"/>
                  </a:cxn>
                  <a:cxn ang="0">
                    <a:pos x="0" y="2490"/>
                  </a:cxn>
                  <a:cxn ang="0">
                    <a:pos x="0" y="2872"/>
                  </a:cxn>
                  <a:cxn ang="0">
                    <a:pos x="2" y="2900"/>
                  </a:cxn>
                  <a:cxn ang="0">
                    <a:pos x="18" y="2950"/>
                  </a:cxn>
                  <a:cxn ang="0">
                    <a:pos x="50" y="2990"/>
                  </a:cxn>
                  <a:cxn ang="0">
                    <a:pos x="90" y="3020"/>
                  </a:cxn>
                  <a:cxn ang="0">
                    <a:pos x="114" y="3550"/>
                  </a:cxn>
                  <a:cxn ang="0">
                    <a:pos x="114" y="3552"/>
                  </a:cxn>
                  <a:cxn ang="0">
                    <a:pos x="114" y="3664"/>
                  </a:cxn>
                  <a:cxn ang="0">
                    <a:pos x="120" y="3684"/>
                  </a:cxn>
                  <a:cxn ang="0">
                    <a:pos x="132" y="3700"/>
                  </a:cxn>
                  <a:cxn ang="0">
                    <a:pos x="154" y="3712"/>
                  </a:cxn>
                  <a:cxn ang="0">
                    <a:pos x="178" y="3716"/>
                  </a:cxn>
                  <a:cxn ang="0">
                    <a:pos x="190" y="3716"/>
                  </a:cxn>
                  <a:cxn ang="0">
                    <a:pos x="216" y="3712"/>
                  </a:cxn>
                  <a:cxn ang="0">
                    <a:pos x="236" y="3700"/>
                  </a:cxn>
                  <a:cxn ang="0">
                    <a:pos x="250" y="3684"/>
                  </a:cxn>
                  <a:cxn ang="0">
                    <a:pos x="254" y="3664"/>
                  </a:cxn>
                  <a:cxn ang="0">
                    <a:pos x="254" y="3552"/>
                  </a:cxn>
                  <a:cxn ang="0">
                    <a:pos x="254" y="3032"/>
                  </a:cxn>
                  <a:cxn ang="0">
                    <a:pos x="278" y="3020"/>
                  </a:cxn>
                  <a:cxn ang="0">
                    <a:pos x="320" y="2990"/>
                  </a:cxn>
                  <a:cxn ang="0">
                    <a:pos x="350" y="2950"/>
                  </a:cxn>
                  <a:cxn ang="0">
                    <a:pos x="366" y="2900"/>
                  </a:cxn>
                  <a:cxn ang="0">
                    <a:pos x="368" y="2496"/>
                  </a:cxn>
                  <a:cxn ang="0">
                    <a:pos x="368" y="2490"/>
                  </a:cxn>
                  <a:cxn ang="0">
                    <a:pos x="368" y="550"/>
                  </a:cxn>
                  <a:cxn ang="0">
                    <a:pos x="368" y="544"/>
                  </a:cxn>
                </a:cxnLst>
                <a:rect l="0" t="0" r="r" b="b"/>
                <a:pathLst>
                  <a:path w="368" h="3716">
                    <a:moveTo>
                      <a:pt x="368" y="544"/>
                    </a:moveTo>
                    <a:lnTo>
                      <a:pt x="368" y="168"/>
                    </a:lnTo>
                    <a:lnTo>
                      <a:pt x="368" y="168"/>
                    </a:lnTo>
                    <a:lnTo>
                      <a:pt x="368" y="150"/>
                    </a:lnTo>
                    <a:lnTo>
                      <a:pt x="366" y="134"/>
                    </a:lnTo>
                    <a:lnTo>
                      <a:pt x="362" y="118"/>
                    </a:lnTo>
                    <a:lnTo>
                      <a:pt x="356" y="102"/>
                    </a:lnTo>
                    <a:lnTo>
                      <a:pt x="348" y="88"/>
                    </a:lnTo>
                    <a:lnTo>
                      <a:pt x="340" y="74"/>
                    </a:lnTo>
                    <a:lnTo>
                      <a:pt x="330" y="60"/>
                    </a:lnTo>
                    <a:lnTo>
                      <a:pt x="320" y="50"/>
                    </a:lnTo>
                    <a:lnTo>
                      <a:pt x="308" y="38"/>
                    </a:lnTo>
                    <a:lnTo>
                      <a:pt x="294" y="28"/>
                    </a:lnTo>
                    <a:lnTo>
                      <a:pt x="282" y="20"/>
                    </a:lnTo>
                    <a:lnTo>
                      <a:pt x="266" y="14"/>
                    </a:lnTo>
                    <a:lnTo>
                      <a:pt x="252" y="8"/>
                    </a:lnTo>
                    <a:lnTo>
                      <a:pt x="234" y="4"/>
                    </a:lnTo>
                    <a:lnTo>
                      <a:pt x="218" y="0"/>
                    </a:lnTo>
                    <a:lnTo>
                      <a:pt x="20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18" y="8"/>
                    </a:lnTo>
                    <a:lnTo>
                      <a:pt x="102" y="14"/>
                    </a:lnTo>
                    <a:lnTo>
                      <a:pt x="88" y="20"/>
                    </a:lnTo>
                    <a:lnTo>
                      <a:pt x="74" y="28"/>
                    </a:lnTo>
                    <a:lnTo>
                      <a:pt x="62" y="38"/>
                    </a:lnTo>
                    <a:lnTo>
                      <a:pt x="50" y="50"/>
                    </a:lnTo>
                    <a:lnTo>
                      <a:pt x="38" y="60"/>
                    </a:lnTo>
                    <a:lnTo>
                      <a:pt x="28" y="74"/>
                    </a:lnTo>
                    <a:lnTo>
                      <a:pt x="20" y="88"/>
                    </a:lnTo>
                    <a:lnTo>
                      <a:pt x="14" y="102"/>
                    </a:lnTo>
                    <a:lnTo>
                      <a:pt x="8" y="118"/>
                    </a:lnTo>
                    <a:lnTo>
                      <a:pt x="4" y="134"/>
                    </a:lnTo>
                    <a:lnTo>
                      <a:pt x="2" y="150"/>
                    </a:lnTo>
                    <a:lnTo>
                      <a:pt x="0" y="168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0" y="550"/>
                    </a:lnTo>
                    <a:lnTo>
                      <a:pt x="0" y="2490"/>
                    </a:lnTo>
                    <a:lnTo>
                      <a:pt x="0" y="2490"/>
                    </a:lnTo>
                    <a:lnTo>
                      <a:pt x="0" y="2496"/>
                    </a:lnTo>
                    <a:lnTo>
                      <a:pt x="0" y="2872"/>
                    </a:lnTo>
                    <a:lnTo>
                      <a:pt x="0" y="2872"/>
                    </a:lnTo>
                    <a:lnTo>
                      <a:pt x="2" y="2900"/>
                    </a:lnTo>
                    <a:lnTo>
                      <a:pt x="8" y="2926"/>
                    </a:lnTo>
                    <a:lnTo>
                      <a:pt x="18" y="2950"/>
                    </a:lnTo>
                    <a:lnTo>
                      <a:pt x="32" y="2972"/>
                    </a:lnTo>
                    <a:lnTo>
                      <a:pt x="50" y="2990"/>
                    </a:lnTo>
                    <a:lnTo>
                      <a:pt x="68" y="3008"/>
                    </a:lnTo>
                    <a:lnTo>
                      <a:pt x="90" y="3020"/>
                    </a:lnTo>
                    <a:lnTo>
                      <a:pt x="114" y="3032"/>
                    </a:lnTo>
                    <a:lnTo>
                      <a:pt x="114" y="3550"/>
                    </a:lnTo>
                    <a:lnTo>
                      <a:pt x="114" y="3550"/>
                    </a:lnTo>
                    <a:lnTo>
                      <a:pt x="114" y="3552"/>
                    </a:lnTo>
                    <a:lnTo>
                      <a:pt x="114" y="3664"/>
                    </a:lnTo>
                    <a:lnTo>
                      <a:pt x="114" y="3664"/>
                    </a:lnTo>
                    <a:lnTo>
                      <a:pt x="116" y="3674"/>
                    </a:lnTo>
                    <a:lnTo>
                      <a:pt x="120" y="3684"/>
                    </a:lnTo>
                    <a:lnTo>
                      <a:pt x="126" y="3692"/>
                    </a:lnTo>
                    <a:lnTo>
                      <a:pt x="132" y="3700"/>
                    </a:lnTo>
                    <a:lnTo>
                      <a:pt x="142" y="3706"/>
                    </a:lnTo>
                    <a:lnTo>
                      <a:pt x="154" y="3712"/>
                    </a:lnTo>
                    <a:lnTo>
                      <a:pt x="166" y="3714"/>
                    </a:lnTo>
                    <a:lnTo>
                      <a:pt x="178" y="3716"/>
                    </a:lnTo>
                    <a:lnTo>
                      <a:pt x="190" y="3716"/>
                    </a:lnTo>
                    <a:lnTo>
                      <a:pt x="190" y="3716"/>
                    </a:lnTo>
                    <a:lnTo>
                      <a:pt x="204" y="3714"/>
                    </a:lnTo>
                    <a:lnTo>
                      <a:pt x="216" y="3712"/>
                    </a:lnTo>
                    <a:lnTo>
                      <a:pt x="226" y="3706"/>
                    </a:lnTo>
                    <a:lnTo>
                      <a:pt x="236" y="3700"/>
                    </a:lnTo>
                    <a:lnTo>
                      <a:pt x="244" y="3692"/>
                    </a:lnTo>
                    <a:lnTo>
                      <a:pt x="250" y="3684"/>
                    </a:lnTo>
                    <a:lnTo>
                      <a:pt x="254" y="3674"/>
                    </a:lnTo>
                    <a:lnTo>
                      <a:pt x="254" y="3664"/>
                    </a:lnTo>
                    <a:lnTo>
                      <a:pt x="254" y="3552"/>
                    </a:lnTo>
                    <a:lnTo>
                      <a:pt x="254" y="3552"/>
                    </a:lnTo>
                    <a:lnTo>
                      <a:pt x="254" y="3550"/>
                    </a:lnTo>
                    <a:lnTo>
                      <a:pt x="254" y="3032"/>
                    </a:lnTo>
                    <a:lnTo>
                      <a:pt x="254" y="3032"/>
                    </a:lnTo>
                    <a:lnTo>
                      <a:pt x="278" y="3020"/>
                    </a:lnTo>
                    <a:lnTo>
                      <a:pt x="300" y="3008"/>
                    </a:lnTo>
                    <a:lnTo>
                      <a:pt x="320" y="2990"/>
                    </a:lnTo>
                    <a:lnTo>
                      <a:pt x="336" y="2972"/>
                    </a:lnTo>
                    <a:lnTo>
                      <a:pt x="350" y="2950"/>
                    </a:lnTo>
                    <a:lnTo>
                      <a:pt x="360" y="2926"/>
                    </a:lnTo>
                    <a:lnTo>
                      <a:pt x="366" y="2900"/>
                    </a:lnTo>
                    <a:lnTo>
                      <a:pt x="368" y="2872"/>
                    </a:lnTo>
                    <a:lnTo>
                      <a:pt x="368" y="2496"/>
                    </a:lnTo>
                    <a:lnTo>
                      <a:pt x="368" y="2496"/>
                    </a:lnTo>
                    <a:lnTo>
                      <a:pt x="368" y="2490"/>
                    </a:lnTo>
                    <a:lnTo>
                      <a:pt x="368" y="550"/>
                    </a:lnTo>
                    <a:lnTo>
                      <a:pt x="368" y="550"/>
                    </a:lnTo>
                    <a:lnTo>
                      <a:pt x="368" y="544"/>
                    </a:lnTo>
                    <a:lnTo>
                      <a:pt x="368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Calibri" pitchFamily="34" charset="0"/>
                </a:endParaRPr>
              </a:p>
            </p:txBody>
          </p:sp>
          <p:sp>
            <p:nvSpPr>
              <p:cNvPr id="451" name="Rounded Rectangle 450"/>
              <p:cNvSpPr/>
              <p:nvPr/>
            </p:nvSpPr>
            <p:spPr>
              <a:xfrm>
                <a:off x="4419600" y="3505200"/>
                <a:ext cx="152400" cy="29718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4" name="Group 451"/>
              <p:cNvGrpSpPr/>
              <p:nvPr/>
            </p:nvGrpSpPr>
            <p:grpSpPr>
              <a:xfrm>
                <a:off x="4419600" y="2430384"/>
                <a:ext cx="192504" cy="3056016"/>
                <a:chOff x="762000" y="2354184"/>
                <a:chExt cx="192504" cy="3056016"/>
              </a:xfrm>
            </p:grpSpPr>
            <p:grpSp>
              <p:nvGrpSpPr>
                <p:cNvPr id="5" name="Group 14"/>
                <p:cNvGrpSpPr/>
                <p:nvPr/>
              </p:nvGrpSpPr>
              <p:grpSpPr>
                <a:xfrm flipH="1">
                  <a:off x="764004" y="3886199"/>
                  <a:ext cx="190500" cy="1524002"/>
                  <a:chOff x="1600200" y="2286000"/>
                  <a:chExt cx="381000" cy="3048000"/>
                </a:xfrm>
              </p:grpSpPr>
              <p:grpSp>
                <p:nvGrpSpPr>
                  <p:cNvPr id="6" name="Group 65"/>
                  <p:cNvGrpSpPr/>
                  <p:nvPr/>
                </p:nvGrpSpPr>
                <p:grpSpPr>
                  <a:xfrm>
                    <a:off x="1600200" y="2286000"/>
                    <a:ext cx="381000" cy="763985"/>
                    <a:chOff x="1600200" y="2286000"/>
                    <a:chExt cx="381000" cy="763985"/>
                  </a:xfrm>
                </p:grpSpPr>
                <p:cxnSp>
                  <p:nvCxnSpPr>
                    <p:cNvPr id="498" name="Straight Connector 497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9" name="Straight Connector 498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0" name="Straight Connector 499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1" name="Straight Connector 500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2" name="Straight Connector 501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3" name="Straight Connector 502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" name="Group 73"/>
                  <p:cNvGrpSpPr/>
                  <p:nvPr/>
                </p:nvGrpSpPr>
                <p:grpSpPr>
                  <a:xfrm>
                    <a:off x="1600200" y="3200373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493" name="Straight Connector 3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4" name="Straight Connector 3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5" name="Straight Connector 3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6" name="Straight Connector 3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7" name="Straight Connector 496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" name="Group 74"/>
                  <p:cNvGrpSpPr/>
                  <p:nvPr/>
                </p:nvGrpSpPr>
                <p:grpSpPr>
                  <a:xfrm>
                    <a:off x="1600200" y="3961711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488" name="Straight Connector 487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9" name="Straight Connector 488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0" name="Straight Connector 489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2" name="Straight Connector 491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" name="Group 80"/>
                  <p:cNvGrpSpPr/>
                  <p:nvPr/>
                </p:nvGrpSpPr>
                <p:grpSpPr>
                  <a:xfrm>
                    <a:off x="1600200" y="4723050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483" name="Straight Connector 482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4" name="Straight Connector 483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5" name="Straight Connector 484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6" name="Straight Connector 485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7" name="Straight Connector 486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Group 68"/>
                <p:cNvGrpSpPr/>
                <p:nvPr/>
              </p:nvGrpSpPr>
              <p:grpSpPr>
                <a:xfrm>
                  <a:off x="762000" y="2354761"/>
                  <a:ext cx="190500" cy="1448527"/>
                  <a:chOff x="762000" y="2210377"/>
                  <a:chExt cx="190500" cy="1448527"/>
                </a:xfrm>
              </p:grpSpPr>
              <p:grpSp>
                <p:nvGrpSpPr>
                  <p:cNvPr id="11" name="Group 65"/>
                  <p:cNvGrpSpPr/>
                  <p:nvPr/>
                </p:nvGrpSpPr>
                <p:grpSpPr>
                  <a:xfrm flipH="1">
                    <a:off x="762000" y="2210377"/>
                    <a:ext cx="190500" cy="382186"/>
                    <a:chOff x="1600200" y="2286000"/>
                    <a:chExt cx="381000" cy="763985"/>
                  </a:xfrm>
                </p:grpSpPr>
                <p:cxnSp>
                  <p:nvCxnSpPr>
                    <p:cNvPr id="473" name="Straight Connector 472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Straight Connector 473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5" name="Straight Connector 474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Straight Connector 475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7" name="Straight Connector 476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477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" name="Group 73"/>
                  <p:cNvGrpSpPr/>
                  <p:nvPr/>
                </p:nvGrpSpPr>
                <p:grpSpPr>
                  <a:xfrm flipH="1">
                    <a:off x="762000" y="2668419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468" name="Straight Connector 467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9" name="Straight Connector 468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0" name="Straight Connector 469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1" name="Straight Connector 470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2" name="Straight Connector 471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" name="Group 74"/>
                  <p:cNvGrpSpPr/>
                  <p:nvPr/>
                </p:nvGrpSpPr>
                <p:grpSpPr>
                  <a:xfrm flipH="1">
                    <a:off x="762000" y="3049088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463" name="Straight Connector 462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463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Straight Connector 464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465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7" name="Straight Connector 466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80"/>
                  <p:cNvGrpSpPr/>
                  <p:nvPr/>
                </p:nvGrpSpPr>
                <p:grpSpPr>
                  <a:xfrm flipH="1">
                    <a:off x="838200" y="3429756"/>
                    <a:ext cx="114300" cy="229148"/>
                    <a:chOff x="1600200" y="3429635"/>
                    <a:chExt cx="228600" cy="457914"/>
                  </a:xfrm>
                </p:grpSpPr>
                <p:cxnSp>
                  <p:nvCxnSpPr>
                    <p:cNvPr id="459" name="Straight Connector 458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0" name="Straight Connector 459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1" name="Straight Connector 460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461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628" name="Rounded Rectangle 627"/>
            <p:cNvSpPr/>
            <p:nvPr/>
          </p:nvSpPr>
          <p:spPr>
            <a:xfrm>
              <a:off x="4507832" y="1451808"/>
              <a:ext cx="140368" cy="3810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636"/>
          <p:cNvGrpSpPr/>
          <p:nvPr/>
        </p:nvGrpSpPr>
        <p:grpSpPr>
          <a:xfrm>
            <a:off x="3167099" y="990600"/>
            <a:ext cx="490501" cy="4953000"/>
            <a:chOff x="3167099" y="1295400"/>
            <a:chExt cx="490501" cy="4953000"/>
          </a:xfrm>
        </p:grpSpPr>
        <p:grpSp>
          <p:nvGrpSpPr>
            <p:cNvPr id="17" name="Group 618"/>
            <p:cNvGrpSpPr/>
            <p:nvPr/>
          </p:nvGrpSpPr>
          <p:grpSpPr>
            <a:xfrm>
              <a:off x="3167099" y="1295400"/>
              <a:ext cx="490501" cy="4953000"/>
              <a:chOff x="3124200" y="1600200"/>
              <a:chExt cx="490501" cy="4953000"/>
            </a:xfrm>
          </p:grpSpPr>
          <p:sp>
            <p:nvSpPr>
              <p:cNvPr id="504" name="Freeform 6"/>
              <p:cNvSpPr>
                <a:spLocks/>
              </p:cNvSpPr>
              <p:nvPr/>
            </p:nvSpPr>
            <p:spPr bwMode="auto">
              <a:xfrm>
                <a:off x="3124200" y="1600200"/>
                <a:ext cx="490501" cy="4953000"/>
              </a:xfrm>
              <a:custGeom>
                <a:avLst/>
                <a:gdLst/>
                <a:ahLst/>
                <a:cxnLst>
                  <a:cxn ang="0">
                    <a:pos x="368" y="168"/>
                  </a:cxn>
                  <a:cxn ang="0">
                    <a:pos x="368" y="150"/>
                  </a:cxn>
                  <a:cxn ang="0">
                    <a:pos x="362" y="118"/>
                  </a:cxn>
                  <a:cxn ang="0">
                    <a:pos x="348" y="88"/>
                  </a:cxn>
                  <a:cxn ang="0">
                    <a:pos x="330" y="60"/>
                  </a:cxn>
                  <a:cxn ang="0">
                    <a:pos x="308" y="38"/>
                  </a:cxn>
                  <a:cxn ang="0">
                    <a:pos x="282" y="20"/>
                  </a:cxn>
                  <a:cxn ang="0">
                    <a:pos x="252" y="8"/>
                  </a:cxn>
                  <a:cxn ang="0">
                    <a:pos x="218" y="0"/>
                  </a:cxn>
                  <a:cxn ang="0">
                    <a:pos x="168" y="0"/>
                  </a:cxn>
                  <a:cxn ang="0">
                    <a:pos x="150" y="0"/>
                  </a:cxn>
                  <a:cxn ang="0">
                    <a:pos x="118" y="8"/>
                  </a:cxn>
                  <a:cxn ang="0">
                    <a:pos x="88" y="20"/>
                  </a:cxn>
                  <a:cxn ang="0">
                    <a:pos x="62" y="38"/>
                  </a:cxn>
                  <a:cxn ang="0">
                    <a:pos x="38" y="60"/>
                  </a:cxn>
                  <a:cxn ang="0">
                    <a:pos x="20" y="88"/>
                  </a:cxn>
                  <a:cxn ang="0">
                    <a:pos x="8" y="118"/>
                  </a:cxn>
                  <a:cxn ang="0">
                    <a:pos x="2" y="150"/>
                  </a:cxn>
                  <a:cxn ang="0">
                    <a:pos x="0" y="544"/>
                  </a:cxn>
                  <a:cxn ang="0">
                    <a:pos x="0" y="550"/>
                  </a:cxn>
                  <a:cxn ang="0">
                    <a:pos x="0" y="2490"/>
                  </a:cxn>
                  <a:cxn ang="0">
                    <a:pos x="0" y="2872"/>
                  </a:cxn>
                  <a:cxn ang="0">
                    <a:pos x="2" y="2900"/>
                  </a:cxn>
                  <a:cxn ang="0">
                    <a:pos x="18" y="2950"/>
                  </a:cxn>
                  <a:cxn ang="0">
                    <a:pos x="50" y="2990"/>
                  </a:cxn>
                  <a:cxn ang="0">
                    <a:pos x="90" y="3020"/>
                  </a:cxn>
                  <a:cxn ang="0">
                    <a:pos x="114" y="3550"/>
                  </a:cxn>
                  <a:cxn ang="0">
                    <a:pos x="114" y="3552"/>
                  </a:cxn>
                  <a:cxn ang="0">
                    <a:pos x="114" y="3664"/>
                  </a:cxn>
                  <a:cxn ang="0">
                    <a:pos x="120" y="3684"/>
                  </a:cxn>
                  <a:cxn ang="0">
                    <a:pos x="132" y="3700"/>
                  </a:cxn>
                  <a:cxn ang="0">
                    <a:pos x="154" y="3712"/>
                  </a:cxn>
                  <a:cxn ang="0">
                    <a:pos x="178" y="3716"/>
                  </a:cxn>
                  <a:cxn ang="0">
                    <a:pos x="190" y="3716"/>
                  </a:cxn>
                  <a:cxn ang="0">
                    <a:pos x="216" y="3712"/>
                  </a:cxn>
                  <a:cxn ang="0">
                    <a:pos x="236" y="3700"/>
                  </a:cxn>
                  <a:cxn ang="0">
                    <a:pos x="250" y="3684"/>
                  </a:cxn>
                  <a:cxn ang="0">
                    <a:pos x="254" y="3664"/>
                  </a:cxn>
                  <a:cxn ang="0">
                    <a:pos x="254" y="3552"/>
                  </a:cxn>
                  <a:cxn ang="0">
                    <a:pos x="254" y="3032"/>
                  </a:cxn>
                  <a:cxn ang="0">
                    <a:pos x="278" y="3020"/>
                  </a:cxn>
                  <a:cxn ang="0">
                    <a:pos x="320" y="2990"/>
                  </a:cxn>
                  <a:cxn ang="0">
                    <a:pos x="350" y="2950"/>
                  </a:cxn>
                  <a:cxn ang="0">
                    <a:pos x="366" y="2900"/>
                  </a:cxn>
                  <a:cxn ang="0">
                    <a:pos x="368" y="2496"/>
                  </a:cxn>
                  <a:cxn ang="0">
                    <a:pos x="368" y="2490"/>
                  </a:cxn>
                  <a:cxn ang="0">
                    <a:pos x="368" y="550"/>
                  </a:cxn>
                  <a:cxn ang="0">
                    <a:pos x="368" y="544"/>
                  </a:cxn>
                </a:cxnLst>
                <a:rect l="0" t="0" r="r" b="b"/>
                <a:pathLst>
                  <a:path w="368" h="3716">
                    <a:moveTo>
                      <a:pt x="368" y="544"/>
                    </a:moveTo>
                    <a:lnTo>
                      <a:pt x="368" y="168"/>
                    </a:lnTo>
                    <a:lnTo>
                      <a:pt x="368" y="168"/>
                    </a:lnTo>
                    <a:lnTo>
                      <a:pt x="368" y="150"/>
                    </a:lnTo>
                    <a:lnTo>
                      <a:pt x="366" y="134"/>
                    </a:lnTo>
                    <a:lnTo>
                      <a:pt x="362" y="118"/>
                    </a:lnTo>
                    <a:lnTo>
                      <a:pt x="356" y="102"/>
                    </a:lnTo>
                    <a:lnTo>
                      <a:pt x="348" y="88"/>
                    </a:lnTo>
                    <a:lnTo>
                      <a:pt x="340" y="74"/>
                    </a:lnTo>
                    <a:lnTo>
                      <a:pt x="330" y="60"/>
                    </a:lnTo>
                    <a:lnTo>
                      <a:pt x="320" y="50"/>
                    </a:lnTo>
                    <a:lnTo>
                      <a:pt x="308" y="38"/>
                    </a:lnTo>
                    <a:lnTo>
                      <a:pt x="294" y="28"/>
                    </a:lnTo>
                    <a:lnTo>
                      <a:pt x="282" y="20"/>
                    </a:lnTo>
                    <a:lnTo>
                      <a:pt x="266" y="14"/>
                    </a:lnTo>
                    <a:lnTo>
                      <a:pt x="252" y="8"/>
                    </a:lnTo>
                    <a:lnTo>
                      <a:pt x="234" y="4"/>
                    </a:lnTo>
                    <a:lnTo>
                      <a:pt x="218" y="0"/>
                    </a:lnTo>
                    <a:lnTo>
                      <a:pt x="20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18" y="8"/>
                    </a:lnTo>
                    <a:lnTo>
                      <a:pt x="102" y="14"/>
                    </a:lnTo>
                    <a:lnTo>
                      <a:pt x="88" y="20"/>
                    </a:lnTo>
                    <a:lnTo>
                      <a:pt x="74" y="28"/>
                    </a:lnTo>
                    <a:lnTo>
                      <a:pt x="62" y="38"/>
                    </a:lnTo>
                    <a:lnTo>
                      <a:pt x="50" y="50"/>
                    </a:lnTo>
                    <a:lnTo>
                      <a:pt x="38" y="60"/>
                    </a:lnTo>
                    <a:lnTo>
                      <a:pt x="28" y="74"/>
                    </a:lnTo>
                    <a:lnTo>
                      <a:pt x="20" y="88"/>
                    </a:lnTo>
                    <a:lnTo>
                      <a:pt x="14" y="102"/>
                    </a:lnTo>
                    <a:lnTo>
                      <a:pt x="8" y="118"/>
                    </a:lnTo>
                    <a:lnTo>
                      <a:pt x="4" y="134"/>
                    </a:lnTo>
                    <a:lnTo>
                      <a:pt x="2" y="150"/>
                    </a:lnTo>
                    <a:lnTo>
                      <a:pt x="0" y="168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0" y="550"/>
                    </a:lnTo>
                    <a:lnTo>
                      <a:pt x="0" y="2490"/>
                    </a:lnTo>
                    <a:lnTo>
                      <a:pt x="0" y="2490"/>
                    </a:lnTo>
                    <a:lnTo>
                      <a:pt x="0" y="2496"/>
                    </a:lnTo>
                    <a:lnTo>
                      <a:pt x="0" y="2872"/>
                    </a:lnTo>
                    <a:lnTo>
                      <a:pt x="0" y="2872"/>
                    </a:lnTo>
                    <a:lnTo>
                      <a:pt x="2" y="2900"/>
                    </a:lnTo>
                    <a:lnTo>
                      <a:pt x="8" y="2926"/>
                    </a:lnTo>
                    <a:lnTo>
                      <a:pt x="18" y="2950"/>
                    </a:lnTo>
                    <a:lnTo>
                      <a:pt x="32" y="2972"/>
                    </a:lnTo>
                    <a:lnTo>
                      <a:pt x="50" y="2990"/>
                    </a:lnTo>
                    <a:lnTo>
                      <a:pt x="68" y="3008"/>
                    </a:lnTo>
                    <a:lnTo>
                      <a:pt x="90" y="3020"/>
                    </a:lnTo>
                    <a:lnTo>
                      <a:pt x="114" y="3032"/>
                    </a:lnTo>
                    <a:lnTo>
                      <a:pt x="114" y="3550"/>
                    </a:lnTo>
                    <a:lnTo>
                      <a:pt x="114" y="3550"/>
                    </a:lnTo>
                    <a:lnTo>
                      <a:pt x="114" y="3552"/>
                    </a:lnTo>
                    <a:lnTo>
                      <a:pt x="114" y="3664"/>
                    </a:lnTo>
                    <a:lnTo>
                      <a:pt x="114" y="3664"/>
                    </a:lnTo>
                    <a:lnTo>
                      <a:pt x="116" y="3674"/>
                    </a:lnTo>
                    <a:lnTo>
                      <a:pt x="120" y="3684"/>
                    </a:lnTo>
                    <a:lnTo>
                      <a:pt x="126" y="3692"/>
                    </a:lnTo>
                    <a:lnTo>
                      <a:pt x="132" y="3700"/>
                    </a:lnTo>
                    <a:lnTo>
                      <a:pt x="142" y="3706"/>
                    </a:lnTo>
                    <a:lnTo>
                      <a:pt x="154" y="3712"/>
                    </a:lnTo>
                    <a:lnTo>
                      <a:pt x="166" y="3714"/>
                    </a:lnTo>
                    <a:lnTo>
                      <a:pt x="178" y="3716"/>
                    </a:lnTo>
                    <a:lnTo>
                      <a:pt x="190" y="3716"/>
                    </a:lnTo>
                    <a:lnTo>
                      <a:pt x="190" y="3716"/>
                    </a:lnTo>
                    <a:lnTo>
                      <a:pt x="204" y="3714"/>
                    </a:lnTo>
                    <a:lnTo>
                      <a:pt x="216" y="3712"/>
                    </a:lnTo>
                    <a:lnTo>
                      <a:pt x="226" y="3706"/>
                    </a:lnTo>
                    <a:lnTo>
                      <a:pt x="236" y="3700"/>
                    </a:lnTo>
                    <a:lnTo>
                      <a:pt x="244" y="3692"/>
                    </a:lnTo>
                    <a:lnTo>
                      <a:pt x="250" y="3684"/>
                    </a:lnTo>
                    <a:lnTo>
                      <a:pt x="254" y="3674"/>
                    </a:lnTo>
                    <a:lnTo>
                      <a:pt x="254" y="3664"/>
                    </a:lnTo>
                    <a:lnTo>
                      <a:pt x="254" y="3552"/>
                    </a:lnTo>
                    <a:lnTo>
                      <a:pt x="254" y="3552"/>
                    </a:lnTo>
                    <a:lnTo>
                      <a:pt x="254" y="3550"/>
                    </a:lnTo>
                    <a:lnTo>
                      <a:pt x="254" y="3032"/>
                    </a:lnTo>
                    <a:lnTo>
                      <a:pt x="254" y="3032"/>
                    </a:lnTo>
                    <a:lnTo>
                      <a:pt x="278" y="3020"/>
                    </a:lnTo>
                    <a:lnTo>
                      <a:pt x="300" y="3008"/>
                    </a:lnTo>
                    <a:lnTo>
                      <a:pt x="320" y="2990"/>
                    </a:lnTo>
                    <a:lnTo>
                      <a:pt x="336" y="2972"/>
                    </a:lnTo>
                    <a:lnTo>
                      <a:pt x="350" y="2950"/>
                    </a:lnTo>
                    <a:lnTo>
                      <a:pt x="360" y="2926"/>
                    </a:lnTo>
                    <a:lnTo>
                      <a:pt x="366" y="2900"/>
                    </a:lnTo>
                    <a:lnTo>
                      <a:pt x="368" y="2872"/>
                    </a:lnTo>
                    <a:lnTo>
                      <a:pt x="368" y="2496"/>
                    </a:lnTo>
                    <a:lnTo>
                      <a:pt x="368" y="2496"/>
                    </a:lnTo>
                    <a:lnTo>
                      <a:pt x="368" y="2490"/>
                    </a:lnTo>
                    <a:lnTo>
                      <a:pt x="368" y="550"/>
                    </a:lnTo>
                    <a:lnTo>
                      <a:pt x="368" y="550"/>
                    </a:lnTo>
                    <a:lnTo>
                      <a:pt x="368" y="544"/>
                    </a:lnTo>
                    <a:lnTo>
                      <a:pt x="368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Calibri" pitchFamily="34" charset="0"/>
                </a:endParaRPr>
              </a:p>
            </p:txBody>
          </p:sp>
          <p:sp>
            <p:nvSpPr>
              <p:cNvPr id="505" name="Rounded Rectangle 504"/>
              <p:cNvSpPr/>
              <p:nvPr/>
            </p:nvSpPr>
            <p:spPr>
              <a:xfrm>
                <a:off x="3276600" y="3048000"/>
                <a:ext cx="152400" cy="34290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18" name="Group 505"/>
              <p:cNvGrpSpPr/>
              <p:nvPr/>
            </p:nvGrpSpPr>
            <p:grpSpPr>
              <a:xfrm>
                <a:off x="3276600" y="2430384"/>
                <a:ext cx="192504" cy="3056016"/>
                <a:chOff x="762000" y="2354184"/>
                <a:chExt cx="192504" cy="3056016"/>
              </a:xfrm>
            </p:grpSpPr>
            <p:grpSp>
              <p:nvGrpSpPr>
                <p:cNvPr id="19" name="Group 14"/>
                <p:cNvGrpSpPr/>
                <p:nvPr/>
              </p:nvGrpSpPr>
              <p:grpSpPr>
                <a:xfrm flipH="1">
                  <a:off x="764004" y="3886199"/>
                  <a:ext cx="190500" cy="1524002"/>
                  <a:chOff x="1600200" y="2286000"/>
                  <a:chExt cx="381000" cy="3048000"/>
                </a:xfrm>
              </p:grpSpPr>
              <p:grpSp>
                <p:nvGrpSpPr>
                  <p:cNvPr id="20" name="Group 65"/>
                  <p:cNvGrpSpPr/>
                  <p:nvPr/>
                </p:nvGrpSpPr>
                <p:grpSpPr>
                  <a:xfrm>
                    <a:off x="1600200" y="2286000"/>
                    <a:ext cx="381000" cy="763985"/>
                    <a:chOff x="1600200" y="2286000"/>
                    <a:chExt cx="381000" cy="763985"/>
                  </a:xfrm>
                </p:grpSpPr>
                <p:cxnSp>
                  <p:nvCxnSpPr>
                    <p:cNvPr id="552" name="Straight Connector 551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3" name="Straight Connector 552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4" name="Straight Connector 553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5" name="Straight Connector 554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6" name="Straight Connector 555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7" name="Straight Connector 556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" name="Group 73"/>
                  <p:cNvGrpSpPr/>
                  <p:nvPr/>
                </p:nvGrpSpPr>
                <p:grpSpPr>
                  <a:xfrm>
                    <a:off x="1600200" y="3200373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547" name="Straight Connector 3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8" name="Straight Connector 3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9" name="Straight Connector 3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0" name="Straight Connector 3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1" name="Straight Connector 550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74"/>
                  <p:cNvGrpSpPr/>
                  <p:nvPr/>
                </p:nvGrpSpPr>
                <p:grpSpPr>
                  <a:xfrm>
                    <a:off x="1600200" y="3961711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542" name="Straight Connector 541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3" name="Straight Connector 542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4" name="Straight Connector 543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5" name="Straight Connector 544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6" name="Straight Connector 545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Group 80"/>
                  <p:cNvGrpSpPr/>
                  <p:nvPr/>
                </p:nvGrpSpPr>
                <p:grpSpPr>
                  <a:xfrm>
                    <a:off x="1600200" y="4723050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537" name="Straight Connector 536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537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9" name="Straight Connector 538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0" name="Straight Connector 539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1" name="Straight Connector 540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Group 68"/>
                <p:cNvGrpSpPr/>
                <p:nvPr/>
              </p:nvGrpSpPr>
              <p:grpSpPr>
                <a:xfrm>
                  <a:off x="762000" y="2354761"/>
                  <a:ext cx="190500" cy="1448527"/>
                  <a:chOff x="762000" y="2210377"/>
                  <a:chExt cx="190500" cy="1448527"/>
                </a:xfrm>
              </p:grpSpPr>
              <p:grpSp>
                <p:nvGrpSpPr>
                  <p:cNvPr id="46" name="Group 65"/>
                  <p:cNvGrpSpPr/>
                  <p:nvPr/>
                </p:nvGrpSpPr>
                <p:grpSpPr>
                  <a:xfrm flipH="1">
                    <a:off x="762000" y="2210377"/>
                    <a:ext cx="190500" cy="382186"/>
                    <a:chOff x="1600200" y="2286000"/>
                    <a:chExt cx="381000" cy="763985"/>
                  </a:xfrm>
                </p:grpSpPr>
                <p:cxnSp>
                  <p:nvCxnSpPr>
                    <p:cNvPr id="527" name="Straight Connector 526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527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Straight Connector 528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529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1" name="Straight Connector 530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Straight Connector 531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73"/>
                  <p:cNvGrpSpPr/>
                  <p:nvPr/>
                </p:nvGrpSpPr>
                <p:grpSpPr>
                  <a:xfrm flipH="1">
                    <a:off x="762000" y="2668419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522" name="Straight Connector 521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3" name="Straight Connector 522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Straight Connector 523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5" name="Straight Connector 524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525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8" name="Group 74"/>
                  <p:cNvGrpSpPr/>
                  <p:nvPr/>
                </p:nvGrpSpPr>
                <p:grpSpPr>
                  <a:xfrm flipH="1">
                    <a:off x="762000" y="3049088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517" name="Straight Connector 516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8" name="Straight Connector 517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9" name="Straight Connector 518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Straight Connector 519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1" name="Straight Connector 520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9" name="Group 80"/>
                  <p:cNvGrpSpPr/>
                  <p:nvPr/>
                </p:nvGrpSpPr>
                <p:grpSpPr>
                  <a:xfrm flipH="1">
                    <a:off x="838200" y="3429756"/>
                    <a:ext cx="114300" cy="229148"/>
                    <a:chOff x="1600200" y="3429635"/>
                    <a:chExt cx="228600" cy="457914"/>
                  </a:xfrm>
                </p:grpSpPr>
                <p:cxnSp>
                  <p:nvCxnSpPr>
                    <p:cNvPr id="513" name="Straight Connector 512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4" name="Straight Connector 513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5" name="Straight Connector 514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6" name="Straight Connector 515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629" name="Rounded Rectangle 628"/>
            <p:cNvSpPr/>
            <p:nvPr/>
          </p:nvSpPr>
          <p:spPr>
            <a:xfrm>
              <a:off x="3376864" y="1451808"/>
              <a:ext cx="140368" cy="3810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70" name="Group 635"/>
          <p:cNvGrpSpPr/>
          <p:nvPr/>
        </p:nvGrpSpPr>
        <p:grpSpPr>
          <a:xfrm>
            <a:off x="1947899" y="990600"/>
            <a:ext cx="490501" cy="4953000"/>
            <a:chOff x="1947899" y="1295400"/>
            <a:chExt cx="490501" cy="4953000"/>
          </a:xfrm>
        </p:grpSpPr>
        <p:grpSp>
          <p:nvGrpSpPr>
            <p:cNvPr id="71" name="Group 617"/>
            <p:cNvGrpSpPr/>
            <p:nvPr/>
          </p:nvGrpSpPr>
          <p:grpSpPr>
            <a:xfrm>
              <a:off x="1947899" y="1295400"/>
              <a:ext cx="490501" cy="4953000"/>
              <a:chOff x="1905000" y="1608216"/>
              <a:chExt cx="490501" cy="4953000"/>
            </a:xfrm>
          </p:grpSpPr>
          <p:sp>
            <p:nvSpPr>
              <p:cNvPr id="558" name="Freeform 6"/>
              <p:cNvSpPr>
                <a:spLocks/>
              </p:cNvSpPr>
              <p:nvPr/>
            </p:nvSpPr>
            <p:spPr bwMode="auto">
              <a:xfrm>
                <a:off x="1905000" y="1608216"/>
                <a:ext cx="490501" cy="4953000"/>
              </a:xfrm>
              <a:custGeom>
                <a:avLst/>
                <a:gdLst/>
                <a:ahLst/>
                <a:cxnLst>
                  <a:cxn ang="0">
                    <a:pos x="368" y="168"/>
                  </a:cxn>
                  <a:cxn ang="0">
                    <a:pos x="368" y="150"/>
                  </a:cxn>
                  <a:cxn ang="0">
                    <a:pos x="362" y="118"/>
                  </a:cxn>
                  <a:cxn ang="0">
                    <a:pos x="348" y="88"/>
                  </a:cxn>
                  <a:cxn ang="0">
                    <a:pos x="330" y="60"/>
                  </a:cxn>
                  <a:cxn ang="0">
                    <a:pos x="308" y="38"/>
                  </a:cxn>
                  <a:cxn ang="0">
                    <a:pos x="282" y="20"/>
                  </a:cxn>
                  <a:cxn ang="0">
                    <a:pos x="252" y="8"/>
                  </a:cxn>
                  <a:cxn ang="0">
                    <a:pos x="218" y="0"/>
                  </a:cxn>
                  <a:cxn ang="0">
                    <a:pos x="168" y="0"/>
                  </a:cxn>
                  <a:cxn ang="0">
                    <a:pos x="150" y="0"/>
                  </a:cxn>
                  <a:cxn ang="0">
                    <a:pos x="118" y="8"/>
                  </a:cxn>
                  <a:cxn ang="0">
                    <a:pos x="88" y="20"/>
                  </a:cxn>
                  <a:cxn ang="0">
                    <a:pos x="62" y="38"/>
                  </a:cxn>
                  <a:cxn ang="0">
                    <a:pos x="38" y="60"/>
                  </a:cxn>
                  <a:cxn ang="0">
                    <a:pos x="20" y="88"/>
                  </a:cxn>
                  <a:cxn ang="0">
                    <a:pos x="8" y="118"/>
                  </a:cxn>
                  <a:cxn ang="0">
                    <a:pos x="2" y="150"/>
                  </a:cxn>
                  <a:cxn ang="0">
                    <a:pos x="0" y="544"/>
                  </a:cxn>
                  <a:cxn ang="0">
                    <a:pos x="0" y="550"/>
                  </a:cxn>
                  <a:cxn ang="0">
                    <a:pos x="0" y="2490"/>
                  </a:cxn>
                  <a:cxn ang="0">
                    <a:pos x="0" y="2872"/>
                  </a:cxn>
                  <a:cxn ang="0">
                    <a:pos x="2" y="2900"/>
                  </a:cxn>
                  <a:cxn ang="0">
                    <a:pos x="18" y="2950"/>
                  </a:cxn>
                  <a:cxn ang="0">
                    <a:pos x="50" y="2990"/>
                  </a:cxn>
                  <a:cxn ang="0">
                    <a:pos x="90" y="3020"/>
                  </a:cxn>
                  <a:cxn ang="0">
                    <a:pos x="114" y="3550"/>
                  </a:cxn>
                  <a:cxn ang="0">
                    <a:pos x="114" y="3552"/>
                  </a:cxn>
                  <a:cxn ang="0">
                    <a:pos x="114" y="3664"/>
                  </a:cxn>
                  <a:cxn ang="0">
                    <a:pos x="120" y="3684"/>
                  </a:cxn>
                  <a:cxn ang="0">
                    <a:pos x="132" y="3700"/>
                  </a:cxn>
                  <a:cxn ang="0">
                    <a:pos x="154" y="3712"/>
                  </a:cxn>
                  <a:cxn ang="0">
                    <a:pos x="178" y="3716"/>
                  </a:cxn>
                  <a:cxn ang="0">
                    <a:pos x="190" y="3716"/>
                  </a:cxn>
                  <a:cxn ang="0">
                    <a:pos x="216" y="3712"/>
                  </a:cxn>
                  <a:cxn ang="0">
                    <a:pos x="236" y="3700"/>
                  </a:cxn>
                  <a:cxn ang="0">
                    <a:pos x="250" y="3684"/>
                  </a:cxn>
                  <a:cxn ang="0">
                    <a:pos x="254" y="3664"/>
                  </a:cxn>
                  <a:cxn ang="0">
                    <a:pos x="254" y="3552"/>
                  </a:cxn>
                  <a:cxn ang="0">
                    <a:pos x="254" y="3032"/>
                  </a:cxn>
                  <a:cxn ang="0">
                    <a:pos x="278" y="3020"/>
                  </a:cxn>
                  <a:cxn ang="0">
                    <a:pos x="320" y="2990"/>
                  </a:cxn>
                  <a:cxn ang="0">
                    <a:pos x="350" y="2950"/>
                  </a:cxn>
                  <a:cxn ang="0">
                    <a:pos x="366" y="2900"/>
                  </a:cxn>
                  <a:cxn ang="0">
                    <a:pos x="368" y="2496"/>
                  </a:cxn>
                  <a:cxn ang="0">
                    <a:pos x="368" y="2490"/>
                  </a:cxn>
                  <a:cxn ang="0">
                    <a:pos x="368" y="550"/>
                  </a:cxn>
                  <a:cxn ang="0">
                    <a:pos x="368" y="544"/>
                  </a:cxn>
                </a:cxnLst>
                <a:rect l="0" t="0" r="r" b="b"/>
                <a:pathLst>
                  <a:path w="368" h="3716">
                    <a:moveTo>
                      <a:pt x="368" y="544"/>
                    </a:moveTo>
                    <a:lnTo>
                      <a:pt x="368" y="168"/>
                    </a:lnTo>
                    <a:lnTo>
                      <a:pt x="368" y="168"/>
                    </a:lnTo>
                    <a:lnTo>
                      <a:pt x="368" y="150"/>
                    </a:lnTo>
                    <a:lnTo>
                      <a:pt x="366" y="134"/>
                    </a:lnTo>
                    <a:lnTo>
                      <a:pt x="362" y="118"/>
                    </a:lnTo>
                    <a:lnTo>
                      <a:pt x="356" y="102"/>
                    </a:lnTo>
                    <a:lnTo>
                      <a:pt x="348" y="88"/>
                    </a:lnTo>
                    <a:lnTo>
                      <a:pt x="340" y="74"/>
                    </a:lnTo>
                    <a:lnTo>
                      <a:pt x="330" y="60"/>
                    </a:lnTo>
                    <a:lnTo>
                      <a:pt x="320" y="50"/>
                    </a:lnTo>
                    <a:lnTo>
                      <a:pt x="308" y="38"/>
                    </a:lnTo>
                    <a:lnTo>
                      <a:pt x="294" y="28"/>
                    </a:lnTo>
                    <a:lnTo>
                      <a:pt x="282" y="20"/>
                    </a:lnTo>
                    <a:lnTo>
                      <a:pt x="266" y="14"/>
                    </a:lnTo>
                    <a:lnTo>
                      <a:pt x="252" y="8"/>
                    </a:lnTo>
                    <a:lnTo>
                      <a:pt x="234" y="4"/>
                    </a:lnTo>
                    <a:lnTo>
                      <a:pt x="218" y="0"/>
                    </a:lnTo>
                    <a:lnTo>
                      <a:pt x="20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18" y="8"/>
                    </a:lnTo>
                    <a:lnTo>
                      <a:pt x="102" y="14"/>
                    </a:lnTo>
                    <a:lnTo>
                      <a:pt x="88" y="20"/>
                    </a:lnTo>
                    <a:lnTo>
                      <a:pt x="74" y="28"/>
                    </a:lnTo>
                    <a:lnTo>
                      <a:pt x="62" y="38"/>
                    </a:lnTo>
                    <a:lnTo>
                      <a:pt x="50" y="50"/>
                    </a:lnTo>
                    <a:lnTo>
                      <a:pt x="38" y="60"/>
                    </a:lnTo>
                    <a:lnTo>
                      <a:pt x="28" y="74"/>
                    </a:lnTo>
                    <a:lnTo>
                      <a:pt x="20" y="88"/>
                    </a:lnTo>
                    <a:lnTo>
                      <a:pt x="14" y="102"/>
                    </a:lnTo>
                    <a:lnTo>
                      <a:pt x="8" y="118"/>
                    </a:lnTo>
                    <a:lnTo>
                      <a:pt x="4" y="134"/>
                    </a:lnTo>
                    <a:lnTo>
                      <a:pt x="2" y="150"/>
                    </a:lnTo>
                    <a:lnTo>
                      <a:pt x="0" y="168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0" y="550"/>
                    </a:lnTo>
                    <a:lnTo>
                      <a:pt x="0" y="2490"/>
                    </a:lnTo>
                    <a:lnTo>
                      <a:pt x="0" y="2490"/>
                    </a:lnTo>
                    <a:lnTo>
                      <a:pt x="0" y="2496"/>
                    </a:lnTo>
                    <a:lnTo>
                      <a:pt x="0" y="2872"/>
                    </a:lnTo>
                    <a:lnTo>
                      <a:pt x="0" y="2872"/>
                    </a:lnTo>
                    <a:lnTo>
                      <a:pt x="2" y="2900"/>
                    </a:lnTo>
                    <a:lnTo>
                      <a:pt x="8" y="2926"/>
                    </a:lnTo>
                    <a:lnTo>
                      <a:pt x="18" y="2950"/>
                    </a:lnTo>
                    <a:lnTo>
                      <a:pt x="32" y="2972"/>
                    </a:lnTo>
                    <a:lnTo>
                      <a:pt x="50" y="2990"/>
                    </a:lnTo>
                    <a:lnTo>
                      <a:pt x="68" y="3008"/>
                    </a:lnTo>
                    <a:lnTo>
                      <a:pt x="90" y="3020"/>
                    </a:lnTo>
                    <a:lnTo>
                      <a:pt x="114" y="3032"/>
                    </a:lnTo>
                    <a:lnTo>
                      <a:pt x="114" y="3550"/>
                    </a:lnTo>
                    <a:lnTo>
                      <a:pt x="114" y="3550"/>
                    </a:lnTo>
                    <a:lnTo>
                      <a:pt x="114" y="3552"/>
                    </a:lnTo>
                    <a:lnTo>
                      <a:pt x="114" y="3664"/>
                    </a:lnTo>
                    <a:lnTo>
                      <a:pt x="114" y="3664"/>
                    </a:lnTo>
                    <a:lnTo>
                      <a:pt x="116" y="3674"/>
                    </a:lnTo>
                    <a:lnTo>
                      <a:pt x="120" y="3684"/>
                    </a:lnTo>
                    <a:lnTo>
                      <a:pt x="126" y="3692"/>
                    </a:lnTo>
                    <a:lnTo>
                      <a:pt x="132" y="3700"/>
                    </a:lnTo>
                    <a:lnTo>
                      <a:pt x="142" y="3706"/>
                    </a:lnTo>
                    <a:lnTo>
                      <a:pt x="154" y="3712"/>
                    </a:lnTo>
                    <a:lnTo>
                      <a:pt x="166" y="3714"/>
                    </a:lnTo>
                    <a:lnTo>
                      <a:pt x="178" y="3716"/>
                    </a:lnTo>
                    <a:lnTo>
                      <a:pt x="190" y="3716"/>
                    </a:lnTo>
                    <a:lnTo>
                      <a:pt x="190" y="3716"/>
                    </a:lnTo>
                    <a:lnTo>
                      <a:pt x="204" y="3714"/>
                    </a:lnTo>
                    <a:lnTo>
                      <a:pt x="216" y="3712"/>
                    </a:lnTo>
                    <a:lnTo>
                      <a:pt x="226" y="3706"/>
                    </a:lnTo>
                    <a:lnTo>
                      <a:pt x="236" y="3700"/>
                    </a:lnTo>
                    <a:lnTo>
                      <a:pt x="244" y="3692"/>
                    </a:lnTo>
                    <a:lnTo>
                      <a:pt x="250" y="3684"/>
                    </a:lnTo>
                    <a:lnTo>
                      <a:pt x="254" y="3674"/>
                    </a:lnTo>
                    <a:lnTo>
                      <a:pt x="254" y="3664"/>
                    </a:lnTo>
                    <a:lnTo>
                      <a:pt x="254" y="3552"/>
                    </a:lnTo>
                    <a:lnTo>
                      <a:pt x="254" y="3552"/>
                    </a:lnTo>
                    <a:lnTo>
                      <a:pt x="254" y="3550"/>
                    </a:lnTo>
                    <a:lnTo>
                      <a:pt x="254" y="3032"/>
                    </a:lnTo>
                    <a:lnTo>
                      <a:pt x="254" y="3032"/>
                    </a:lnTo>
                    <a:lnTo>
                      <a:pt x="278" y="3020"/>
                    </a:lnTo>
                    <a:lnTo>
                      <a:pt x="300" y="3008"/>
                    </a:lnTo>
                    <a:lnTo>
                      <a:pt x="320" y="2990"/>
                    </a:lnTo>
                    <a:lnTo>
                      <a:pt x="336" y="2972"/>
                    </a:lnTo>
                    <a:lnTo>
                      <a:pt x="350" y="2950"/>
                    </a:lnTo>
                    <a:lnTo>
                      <a:pt x="360" y="2926"/>
                    </a:lnTo>
                    <a:lnTo>
                      <a:pt x="366" y="2900"/>
                    </a:lnTo>
                    <a:lnTo>
                      <a:pt x="368" y="2872"/>
                    </a:lnTo>
                    <a:lnTo>
                      <a:pt x="368" y="2496"/>
                    </a:lnTo>
                    <a:lnTo>
                      <a:pt x="368" y="2496"/>
                    </a:lnTo>
                    <a:lnTo>
                      <a:pt x="368" y="2490"/>
                    </a:lnTo>
                    <a:lnTo>
                      <a:pt x="368" y="550"/>
                    </a:lnTo>
                    <a:lnTo>
                      <a:pt x="368" y="550"/>
                    </a:lnTo>
                    <a:lnTo>
                      <a:pt x="368" y="544"/>
                    </a:lnTo>
                    <a:lnTo>
                      <a:pt x="368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Calibri" pitchFamily="34" charset="0"/>
                </a:endParaRPr>
              </a:p>
            </p:txBody>
          </p:sp>
          <p:sp>
            <p:nvSpPr>
              <p:cNvPr id="559" name="Rounded Rectangle 558"/>
              <p:cNvSpPr/>
              <p:nvPr/>
            </p:nvSpPr>
            <p:spPr>
              <a:xfrm>
                <a:off x="2057400" y="2362200"/>
                <a:ext cx="152400" cy="41148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72" name="Group 559"/>
              <p:cNvGrpSpPr/>
              <p:nvPr/>
            </p:nvGrpSpPr>
            <p:grpSpPr>
              <a:xfrm>
                <a:off x="2057400" y="2438400"/>
                <a:ext cx="192504" cy="3056016"/>
                <a:chOff x="762000" y="2354184"/>
                <a:chExt cx="192504" cy="3056016"/>
              </a:xfrm>
            </p:grpSpPr>
            <p:grpSp>
              <p:nvGrpSpPr>
                <p:cNvPr id="73" name="Group 14"/>
                <p:cNvGrpSpPr/>
                <p:nvPr/>
              </p:nvGrpSpPr>
              <p:grpSpPr>
                <a:xfrm flipH="1">
                  <a:off x="764004" y="3886199"/>
                  <a:ext cx="190500" cy="1524002"/>
                  <a:chOff x="1600200" y="2286000"/>
                  <a:chExt cx="381000" cy="3048000"/>
                </a:xfrm>
              </p:grpSpPr>
              <p:grpSp>
                <p:nvGrpSpPr>
                  <p:cNvPr id="74" name="Group 65"/>
                  <p:cNvGrpSpPr/>
                  <p:nvPr/>
                </p:nvGrpSpPr>
                <p:grpSpPr>
                  <a:xfrm>
                    <a:off x="1600200" y="2286000"/>
                    <a:ext cx="381000" cy="763985"/>
                    <a:chOff x="1600200" y="2286000"/>
                    <a:chExt cx="381000" cy="763985"/>
                  </a:xfrm>
                </p:grpSpPr>
                <p:cxnSp>
                  <p:nvCxnSpPr>
                    <p:cNvPr id="606" name="Straight Connector 605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7" name="Straight Connector 606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8" name="Straight Connector 607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9" name="Straight Connector 608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Straight Connector 609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1" name="Straight Connector 610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" name="Group 73"/>
                  <p:cNvGrpSpPr/>
                  <p:nvPr/>
                </p:nvGrpSpPr>
                <p:grpSpPr>
                  <a:xfrm>
                    <a:off x="1600200" y="3200373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601" name="Straight Connector 3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2" name="Straight Connector 3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3" name="Straight Connector 3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4" name="Straight Connector 3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5" name="Straight Connector 604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74"/>
                  <p:cNvGrpSpPr/>
                  <p:nvPr/>
                </p:nvGrpSpPr>
                <p:grpSpPr>
                  <a:xfrm>
                    <a:off x="1600200" y="3961711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596" name="Straight Connector 595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7" name="Straight Connector 596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Straight Connector 597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9" name="Straight Connector 598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0" name="Straight Connector 599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" name="Group 80"/>
                  <p:cNvGrpSpPr/>
                  <p:nvPr/>
                </p:nvGrpSpPr>
                <p:grpSpPr>
                  <a:xfrm>
                    <a:off x="1600200" y="4723050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591" name="Straight Connector 59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2" name="Straight Connector 59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3" name="Straight Connector 59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4" name="Straight Connector 59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5" name="Straight Connector 594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8" name="Group 68"/>
                <p:cNvGrpSpPr/>
                <p:nvPr/>
              </p:nvGrpSpPr>
              <p:grpSpPr>
                <a:xfrm>
                  <a:off x="762000" y="2354761"/>
                  <a:ext cx="190500" cy="1448527"/>
                  <a:chOff x="762000" y="2210377"/>
                  <a:chExt cx="190500" cy="1448527"/>
                </a:xfrm>
              </p:grpSpPr>
              <p:grpSp>
                <p:nvGrpSpPr>
                  <p:cNvPr id="79" name="Group 65"/>
                  <p:cNvGrpSpPr/>
                  <p:nvPr/>
                </p:nvGrpSpPr>
                <p:grpSpPr>
                  <a:xfrm flipH="1">
                    <a:off x="762000" y="2210377"/>
                    <a:ext cx="190500" cy="382186"/>
                    <a:chOff x="1600200" y="2286000"/>
                    <a:chExt cx="381000" cy="763985"/>
                  </a:xfrm>
                </p:grpSpPr>
                <p:cxnSp>
                  <p:nvCxnSpPr>
                    <p:cNvPr id="581" name="Straight Connector 580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2" name="Straight Connector 581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3" name="Straight Connector 582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4" name="Straight Connector 583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5" name="Straight Connector 584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6" name="Straight Connector 585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0" name="Group 73"/>
                  <p:cNvGrpSpPr/>
                  <p:nvPr/>
                </p:nvGrpSpPr>
                <p:grpSpPr>
                  <a:xfrm flipH="1">
                    <a:off x="762000" y="2668419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0" name="Straight Connector 579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1" name="Group 74"/>
                  <p:cNvGrpSpPr/>
                  <p:nvPr/>
                </p:nvGrpSpPr>
                <p:grpSpPr>
                  <a:xfrm flipH="1">
                    <a:off x="762000" y="3049088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2" name="Group 80"/>
                  <p:cNvGrpSpPr/>
                  <p:nvPr/>
                </p:nvGrpSpPr>
                <p:grpSpPr>
                  <a:xfrm flipH="1">
                    <a:off x="838200" y="3429756"/>
                    <a:ext cx="114300" cy="229148"/>
                    <a:chOff x="1600200" y="3429635"/>
                    <a:chExt cx="228600" cy="457914"/>
                  </a:xfrm>
                </p:grpSpPr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630" name="Rounded Rectangle 629"/>
            <p:cNvSpPr/>
            <p:nvPr/>
          </p:nvSpPr>
          <p:spPr>
            <a:xfrm>
              <a:off x="2157664" y="1451808"/>
              <a:ext cx="140368" cy="3810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83" name="Group 634"/>
          <p:cNvGrpSpPr/>
          <p:nvPr/>
        </p:nvGrpSpPr>
        <p:grpSpPr>
          <a:xfrm>
            <a:off x="652499" y="990600"/>
            <a:ext cx="490501" cy="4953000"/>
            <a:chOff x="652499" y="1295400"/>
            <a:chExt cx="490501" cy="4953000"/>
          </a:xfrm>
        </p:grpSpPr>
        <p:grpSp>
          <p:nvGrpSpPr>
            <p:cNvPr id="84" name="Group 616"/>
            <p:cNvGrpSpPr/>
            <p:nvPr/>
          </p:nvGrpSpPr>
          <p:grpSpPr>
            <a:xfrm>
              <a:off x="652499" y="1295400"/>
              <a:ext cx="490501" cy="4953000"/>
              <a:chOff x="609600" y="1524000"/>
              <a:chExt cx="490501" cy="4953000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609600" y="1524000"/>
                <a:ext cx="490501" cy="4953000"/>
              </a:xfrm>
              <a:custGeom>
                <a:avLst/>
                <a:gdLst/>
                <a:ahLst/>
                <a:cxnLst>
                  <a:cxn ang="0">
                    <a:pos x="368" y="168"/>
                  </a:cxn>
                  <a:cxn ang="0">
                    <a:pos x="368" y="150"/>
                  </a:cxn>
                  <a:cxn ang="0">
                    <a:pos x="362" y="118"/>
                  </a:cxn>
                  <a:cxn ang="0">
                    <a:pos x="348" y="88"/>
                  </a:cxn>
                  <a:cxn ang="0">
                    <a:pos x="330" y="60"/>
                  </a:cxn>
                  <a:cxn ang="0">
                    <a:pos x="308" y="38"/>
                  </a:cxn>
                  <a:cxn ang="0">
                    <a:pos x="282" y="20"/>
                  </a:cxn>
                  <a:cxn ang="0">
                    <a:pos x="252" y="8"/>
                  </a:cxn>
                  <a:cxn ang="0">
                    <a:pos x="218" y="0"/>
                  </a:cxn>
                  <a:cxn ang="0">
                    <a:pos x="168" y="0"/>
                  </a:cxn>
                  <a:cxn ang="0">
                    <a:pos x="150" y="0"/>
                  </a:cxn>
                  <a:cxn ang="0">
                    <a:pos x="118" y="8"/>
                  </a:cxn>
                  <a:cxn ang="0">
                    <a:pos x="88" y="20"/>
                  </a:cxn>
                  <a:cxn ang="0">
                    <a:pos x="62" y="38"/>
                  </a:cxn>
                  <a:cxn ang="0">
                    <a:pos x="38" y="60"/>
                  </a:cxn>
                  <a:cxn ang="0">
                    <a:pos x="20" y="88"/>
                  </a:cxn>
                  <a:cxn ang="0">
                    <a:pos x="8" y="118"/>
                  </a:cxn>
                  <a:cxn ang="0">
                    <a:pos x="2" y="150"/>
                  </a:cxn>
                  <a:cxn ang="0">
                    <a:pos x="0" y="544"/>
                  </a:cxn>
                  <a:cxn ang="0">
                    <a:pos x="0" y="550"/>
                  </a:cxn>
                  <a:cxn ang="0">
                    <a:pos x="0" y="2490"/>
                  </a:cxn>
                  <a:cxn ang="0">
                    <a:pos x="0" y="2872"/>
                  </a:cxn>
                  <a:cxn ang="0">
                    <a:pos x="2" y="2900"/>
                  </a:cxn>
                  <a:cxn ang="0">
                    <a:pos x="18" y="2950"/>
                  </a:cxn>
                  <a:cxn ang="0">
                    <a:pos x="50" y="2990"/>
                  </a:cxn>
                  <a:cxn ang="0">
                    <a:pos x="90" y="3020"/>
                  </a:cxn>
                  <a:cxn ang="0">
                    <a:pos x="114" y="3550"/>
                  </a:cxn>
                  <a:cxn ang="0">
                    <a:pos x="114" y="3552"/>
                  </a:cxn>
                  <a:cxn ang="0">
                    <a:pos x="114" y="3664"/>
                  </a:cxn>
                  <a:cxn ang="0">
                    <a:pos x="120" y="3684"/>
                  </a:cxn>
                  <a:cxn ang="0">
                    <a:pos x="132" y="3700"/>
                  </a:cxn>
                  <a:cxn ang="0">
                    <a:pos x="154" y="3712"/>
                  </a:cxn>
                  <a:cxn ang="0">
                    <a:pos x="178" y="3716"/>
                  </a:cxn>
                  <a:cxn ang="0">
                    <a:pos x="190" y="3716"/>
                  </a:cxn>
                  <a:cxn ang="0">
                    <a:pos x="216" y="3712"/>
                  </a:cxn>
                  <a:cxn ang="0">
                    <a:pos x="236" y="3700"/>
                  </a:cxn>
                  <a:cxn ang="0">
                    <a:pos x="250" y="3684"/>
                  </a:cxn>
                  <a:cxn ang="0">
                    <a:pos x="254" y="3664"/>
                  </a:cxn>
                  <a:cxn ang="0">
                    <a:pos x="254" y="3552"/>
                  </a:cxn>
                  <a:cxn ang="0">
                    <a:pos x="254" y="3032"/>
                  </a:cxn>
                  <a:cxn ang="0">
                    <a:pos x="278" y="3020"/>
                  </a:cxn>
                  <a:cxn ang="0">
                    <a:pos x="320" y="2990"/>
                  </a:cxn>
                  <a:cxn ang="0">
                    <a:pos x="350" y="2950"/>
                  </a:cxn>
                  <a:cxn ang="0">
                    <a:pos x="366" y="2900"/>
                  </a:cxn>
                  <a:cxn ang="0">
                    <a:pos x="368" y="2496"/>
                  </a:cxn>
                  <a:cxn ang="0">
                    <a:pos x="368" y="2490"/>
                  </a:cxn>
                  <a:cxn ang="0">
                    <a:pos x="368" y="550"/>
                  </a:cxn>
                  <a:cxn ang="0">
                    <a:pos x="368" y="544"/>
                  </a:cxn>
                </a:cxnLst>
                <a:rect l="0" t="0" r="r" b="b"/>
                <a:pathLst>
                  <a:path w="368" h="3716">
                    <a:moveTo>
                      <a:pt x="368" y="544"/>
                    </a:moveTo>
                    <a:lnTo>
                      <a:pt x="368" y="168"/>
                    </a:lnTo>
                    <a:lnTo>
                      <a:pt x="368" y="168"/>
                    </a:lnTo>
                    <a:lnTo>
                      <a:pt x="368" y="150"/>
                    </a:lnTo>
                    <a:lnTo>
                      <a:pt x="366" y="134"/>
                    </a:lnTo>
                    <a:lnTo>
                      <a:pt x="362" y="118"/>
                    </a:lnTo>
                    <a:lnTo>
                      <a:pt x="356" y="102"/>
                    </a:lnTo>
                    <a:lnTo>
                      <a:pt x="348" y="88"/>
                    </a:lnTo>
                    <a:lnTo>
                      <a:pt x="340" y="74"/>
                    </a:lnTo>
                    <a:lnTo>
                      <a:pt x="330" y="60"/>
                    </a:lnTo>
                    <a:lnTo>
                      <a:pt x="320" y="50"/>
                    </a:lnTo>
                    <a:lnTo>
                      <a:pt x="308" y="38"/>
                    </a:lnTo>
                    <a:lnTo>
                      <a:pt x="294" y="28"/>
                    </a:lnTo>
                    <a:lnTo>
                      <a:pt x="282" y="20"/>
                    </a:lnTo>
                    <a:lnTo>
                      <a:pt x="266" y="14"/>
                    </a:lnTo>
                    <a:lnTo>
                      <a:pt x="252" y="8"/>
                    </a:lnTo>
                    <a:lnTo>
                      <a:pt x="234" y="4"/>
                    </a:lnTo>
                    <a:lnTo>
                      <a:pt x="218" y="0"/>
                    </a:lnTo>
                    <a:lnTo>
                      <a:pt x="20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18" y="8"/>
                    </a:lnTo>
                    <a:lnTo>
                      <a:pt x="102" y="14"/>
                    </a:lnTo>
                    <a:lnTo>
                      <a:pt x="88" y="20"/>
                    </a:lnTo>
                    <a:lnTo>
                      <a:pt x="74" y="28"/>
                    </a:lnTo>
                    <a:lnTo>
                      <a:pt x="62" y="38"/>
                    </a:lnTo>
                    <a:lnTo>
                      <a:pt x="50" y="50"/>
                    </a:lnTo>
                    <a:lnTo>
                      <a:pt x="38" y="60"/>
                    </a:lnTo>
                    <a:lnTo>
                      <a:pt x="28" y="74"/>
                    </a:lnTo>
                    <a:lnTo>
                      <a:pt x="20" y="88"/>
                    </a:lnTo>
                    <a:lnTo>
                      <a:pt x="14" y="102"/>
                    </a:lnTo>
                    <a:lnTo>
                      <a:pt x="8" y="118"/>
                    </a:lnTo>
                    <a:lnTo>
                      <a:pt x="4" y="134"/>
                    </a:lnTo>
                    <a:lnTo>
                      <a:pt x="2" y="150"/>
                    </a:lnTo>
                    <a:lnTo>
                      <a:pt x="0" y="168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0" y="550"/>
                    </a:lnTo>
                    <a:lnTo>
                      <a:pt x="0" y="2490"/>
                    </a:lnTo>
                    <a:lnTo>
                      <a:pt x="0" y="2490"/>
                    </a:lnTo>
                    <a:lnTo>
                      <a:pt x="0" y="2496"/>
                    </a:lnTo>
                    <a:lnTo>
                      <a:pt x="0" y="2872"/>
                    </a:lnTo>
                    <a:lnTo>
                      <a:pt x="0" y="2872"/>
                    </a:lnTo>
                    <a:lnTo>
                      <a:pt x="2" y="2900"/>
                    </a:lnTo>
                    <a:lnTo>
                      <a:pt x="8" y="2926"/>
                    </a:lnTo>
                    <a:lnTo>
                      <a:pt x="18" y="2950"/>
                    </a:lnTo>
                    <a:lnTo>
                      <a:pt x="32" y="2972"/>
                    </a:lnTo>
                    <a:lnTo>
                      <a:pt x="50" y="2990"/>
                    </a:lnTo>
                    <a:lnTo>
                      <a:pt x="68" y="3008"/>
                    </a:lnTo>
                    <a:lnTo>
                      <a:pt x="90" y="3020"/>
                    </a:lnTo>
                    <a:lnTo>
                      <a:pt x="114" y="3032"/>
                    </a:lnTo>
                    <a:lnTo>
                      <a:pt x="114" y="3550"/>
                    </a:lnTo>
                    <a:lnTo>
                      <a:pt x="114" y="3550"/>
                    </a:lnTo>
                    <a:lnTo>
                      <a:pt x="114" y="3552"/>
                    </a:lnTo>
                    <a:lnTo>
                      <a:pt x="114" y="3664"/>
                    </a:lnTo>
                    <a:lnTo>
                      <a:pt x="114" y="3664"/>
                    </a:lnTo>
                    <a:lnTo>
                      <a:pt x="116" y="3674"/>
                    </a:lnTo>
                    <a:lnTo>
                      <a:pt x="120" y="3684"/>
                    </a:lnTo>
                    <a:lnTo>
                      <a:pt x="126" y="3692"/>
                    </a:lnTo>
                    <a:lnTo>
                      <a:pt x="132" y="3700"/>
                    </a:lnTo>
                    <a:lnTo>
                      <a:pt x="142" y="3706"/>
                    </a:lnTo>
                    <a:lnTo>
                      <a:pt x="154" y="3712"/>
                    </a:lnTo>
                    <a:lnTo>
                      <a:pt x="166" y="3714"/>
                    </a:lnTo>
                    <a:lnTo>
                      <a:pt x="178" y="3716"/>
                    </a:lnTo>
                    <a:lnTo>
                      <a:pt x="190" y="3716"/>
                    </a:lnTo>
                    <a:lnTo>
                      <a:pt x="190" y="3716"/>
                    </a:lnTo>
                    <a:lnTo>
                      <a:pt x="204" y="3714"/>
                    </a:lnTo>
                    <a:lnTo>
                      <a:pt x="216" y="3712"/>
                    </a:lnTo>
                    <a:lnTo>
                      <a:pt x="226" y="3706"/>
                    </a:lnTo>
                    <a:lnTo>
                      <a:pt x="236" y="3700"/>
                    </a:lnTo>
                    <a:lnTo>
                      <a:pt x="244" y="3692"/>
                    </a:lnTo>
                    <a:lnTo>
                      <a:pt x="250" y="3684"/>
                    </a:lnTo>
                    <a:lnTo>
                      <a:pt x="254" y="3674"/>
                    </a:lnTo>
                    <a:lnTo>
                      <a:pt x="254" y="3664"/>
                    </a:lnTo>
                    <a:lnTo>
                      <a:pt x="254" y="3552"/>
                    </a:lnTo>
                    <a:lnTo>
                      <a:pt x="254" y="3552"/>
                    </a:lnTo>
                    <a:lnTo>
                      <a:pt x="254" y="3550"/>
                    </a:lnTo>
                    <a:lnTo>
                      <a:pt x="254" y="3032"/>
                    </a:lnTo>
                    <a:lnTo>
                      <a:pt x="254" y="3032"/>
                    </a:lnTo>
                    <a:lnTo>
                      <a:pt x="278" y="3020"/>
                    </a:lnTo>
                    <a:lnTo>
                      <a:pt x="300" y="3008"/>
                    </a:lnTo>
                    <a:lnTo>
                      <a:pt x="320" y="2990"/>
                    </a:lnTo>
                    <a:lnTo>
                      <a:pt x="336" y="2972"/>
                    </a:lnTo>
                    <a:lnTo>
                      <a:pt x="350" y="2950"/>
                    </a:lnTo>
                    <a:lnTo>
                      <a:pt x="360" y="2926"/>
                    </a:lnTo>
                    <a:lnTo>
                      <a:pt x="366" y="2900"/>
                    </a:lnTo>
                    <a:lnTo>
                      <a:pt x="368" y="2872"/>
                    </a:lnTo>
                    <a:lnTo>
                      <a:pt x="368" y="2496"/>
                    </a:lnTo>
                    <a:lnTo>
                      <a:pt x="368" y="2496"/>
                    </a:lnTo>
                    <a:lnTo>
                      <a:pt x="368" y="2490"/>
                    </a:lnTo>
                    <a:lnTo>
                      <a:pt x="368" y="550"/>
                    </a:lnTo>
                    <a:lnTo>
                      <a:pt x="368" y="550"/>
                    </a:lnTo>
                    <a:lnTo>
                      <a:pt x="368" y="544"/>
                    </a:lnTo>
                    <a:lnTo>
                      <a:pt x="368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62000" y="1752600"/>
                <a:ext cx="152400" cy="46482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85" name="Group 69"/>
              <p:cNvGrpSpPr/>
              <p:nvPr/>
            </p:nvGrpSpPr>
            <p:grpSpPr>
              <a:xfrm>
                <a:off x="762000" y="2354184"/>
                <a:ext cx="192504" cy="3056016"/>
                <a:chOff x="762000" y="2354184"/>
                <a:chExt cx="192504" cy="3056016"/>
              </a:xfrm>
            </p:grpSpPr>
            <p:grpSp>
              <p:nvGrpSpPr>
                <p:cNvPr id="86" name="Group 14"/>
                <p:cNvGrpSpPr/>
                <p:nvPr/>
              </p:nvGrpSpPr>
              <p:grpSpPr>
                <a:xfrm flipH="1">
                  <a:off x="764004" y="3886200"/>
                  <a:ext cx="190500" cy="1524000"/>
                  <a:chOff x="1600200" y="2286000"/>
                  <a:chExt cx="381000" cy="3048000"/>
                </a:xfrm>
              </p:grpSpPr>
              <p:grpSp>
                <p:nvGrpSpPr>
                  <p:cNvPr id="87" name="Group 65"/>
                  <p:cNvGrpSpPr/>
                  <p:nvPr/>
                </p:nvGrpSpPr>
                <p:grpSpPr>
                  <a:xfrm>
                    <a:off x="1600200" y="2286000"/>
                    <a:ext cx="381000" cy="763985"/>
                    <a:chOff x="1600200" y="2286000"/>
                    <a:chExt cx="381000" cy="763985"/>
                  </a:xfrm>
                </p:grpSpPr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" name="Group 73"/>
                  <p:cNvGrpSpPr/>
                  <p:nvPr/>
                </p:nvGrpSpPr>
                <p:grpSpPr>
                  <a:xfrm>
                    <a:off x="1600200" y="3200373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" name="Group 74"/>
                  <p:cNvGrpSpPr/>
                  <p:nvPr/>
                </p:nvGrpSpPr>
                <p:grpSpPr>
                  <a:xfrm>
                    <a:off x="1600200" y="3961711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0" name="Group 80"/>
                  <p:cNvGrpSpPr/>
                  <p:nvPr/>
                </p:nvGrpSpPr>
                <p:grpSpPr>
                  <a:xfrm>
                    <a:off x="1600200" y="4723050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24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1" name="Group 68"/>
                <p:cNvGrpSpPr/>
                <p:nvPr/>
              </p:nvGrpSpPr>
              <p:grpSpPr>
                <a:xfrm>
                  <a:off x="762000" y="2354184"/>
                  <a:ext cx="190500" cy="1447482"/>
                  <a:chOff x="762000" y="2209800"/>
                  <a:chExt cx="190500" cy="1447482"/>
                </a:xfrm>
              </p:grpSpPr>
              <p:grpSp>
                <p:nvGrpSpPr>
                  <p:cNvPr id="92" name="Group 65"/>
                  <p:cNvGrpSpPr/>
                  <p:nvPr/>
                </p:nvGrpSpPr>
                <p:grpSpPr>
                  <a:xfrm flipH="1">
                    <a:off x="762000" y="2209800"/>
                    <a:ext cx="190500" cy="381993"/>
                    <a:chOff x="1600200" y="2286000"/>
                    <a:chExt cx="381000" cy="763985"/>
                  </a:xfrm>
                </p:grpSpPr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3" name="Group 73"/>
                  <p:cNvGrpSpPr/>
                  <p:nvPr/>
                </p:nvGrpSpPr>
                <p:grpSpPr>
                  <a:xfrm flipH="1">
                    <a:off x="762000" y="2666987"/>
                    <a:ext cx="190500" cy="305475"/>
                    <a:chOff x="1600200" y="3429635"/>
                    <a:chExt cx="381000" cy="610950"/>
                  </a:xfrm>
                </p:grpSpPr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" name="Group 74"/>
                  <p:cNvGrpSpPr/>
                  <p:nvPr/>
                </p:nvGrpSpPr>
                <p:grpSpPr>
                  <a:xfrm flipH="1">
                    <a:off x="762000" y="3047656"/>
                    <a:ext cx="190500" cy="305475"/>
                    <a:chOff x="1600200" y="3429635"/>
                    <a:chExt cx="381000" cy="610950"/>
                  </a:xfrm>
                </p:grpSpPr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5" name="Group 80"/>
                  <p:cNvGrpSpPr/>
                  <p:nvPr/>
                </p:nvGrpSpPr>
                <p:grpSpPr>
                  <a:xfrm flipH="1">
                    <a:off x="838200" y="3428325"/>
                    <a:ext cx="114300" cy="228957"/>
                    <a:chOff x="1600200" y="3429635"/>
                    <a:chExt cx="228600" cy="457914"/>
                  </a:xfrm>
                </p:grpSpPr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631" name="Rounded Rectangle 630"/>
            <p:cNvSpPr/>
            <p:nvPr/>
          </p:nvSpPr>
          <p:spPr>
            <a:xfrm>
              <a:off x="862264" y="1451808"/>
              <a:ext cx="140368" cy="3810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290" name="Group 638"/>
          <p:cNvGrpSpPr/>
          <p:nvPr/>
        </p:nvGrpSpPr>
        <p:grpSpPr>
          <a:xfrm>
            <a:off x="5453099" y="990600"/>
            <a:ext cx="490501" cy="4953000"/>
            <a:chOff x="5453099" y="1295400"/>
            <a:chExt cx="490501" cy="4953000"/>
          </a:xfrm>
        </p:grpSpPr>
        <p:grpSp>
          <p:nvGrpSpPr>
            <p:cNvPr id="291" name="Group 620"/>
            <p:cNvGrpSpPr/>
            <p:nvPr/>
          </p:nvGrpSpPr>
          <p:grpSpPr>
            <a:xfrm>
              <a:off x="5453099" y="1295400"/>
              <a:ext cx="490501" cy="4953000"/>
              <a:chOff x="5410200" y="1600200"/>
              <a:chExt cx="490501" cy="4953000"/>
            </a:xfrm>
          </p:grpSpPr>
          <p:sp>
            <p:nvSpPr>
              <p:cNvPr id="396" name="Freeform 6"/>
              <p:cNvSpPr>
                <a:spLocks/>
              </p:cNvSpPr>
              <p:nvPr/>
            </p:nvSpPr>
            <p:spPr bwMode="auto">
              <a:xfrm>
                <a:off x="5410200" y="1600200"/>
                <a:ext cx="490501" cy="4953000"/>
              </a:xfrm>
              <a:custGeom>
                <a:avLst/>
                <a:gdLst/>
                <a:ahLst/>
                <a:cxnLst>
                  <a:cxn ang="0">
                    <a:pos x="368" y="168"/>
                  </a:cxn>
                  <a:cxn ang="0">
                    <a:pos x="368" y="150"/>
                  </a:cxn>
                  <a:cxn ang="0">
                    <a:pos x="362" y="118"/>
                  </a:cxn>
                  <a:cxn ang="0">
                    <a:pos x="348" y="88"/>
                  </a:cxn>
                  <a:cxn ang="0">
                    <a:pos x="330" y="60"/>
                  </a:cxn>
                  <a:cxn ang="0">
                    <a:pos x="308" y="38"/>
                  </a:cxn>
                  <a:cxn ang="0">
                    <a:pos x="282" y="20"/>
                  </a:cxn>
                  <a:cxn ang="0">
                    <a:pos x="252" y="8"/>
                  </a:cxn>
                  <a:cxn ang="0">
                    <a:pos x="218" y="0"/>
                  </a:cxn>
                  <a:cxn ang="0">
                    <a:pos x="168" y="0"/>
                  </a:cxn>
                  <a:cxn ang="0">
                    <a:pos x="150" y="0"/>
                  </a:cxn>
                  <a:cxn ang="0">
                    <a:pos x="118" y="8"/>
                  </a:cxn>
                  <a:cxn ang="0">
                    <a:pos x="88" y="20"/>
                  </a:cxn>
                  <a:cxn ang="0">
                    <a:pos x="62" y="38"/>
                  </a:cxn>
                  <a:cxn ang="0">
                    <a:pos x="38" y="60"/>
                  </a:cxn>
                  <a:cxn ang="0">
                    <a:pos x="20" y="88"/>
                  </a:cxn>
                  <a:cxn ang="0">
                    <a:pos x="8" y="118"/>
                  </a:cxn>
                  <a:cxn ang="0">
                    <a:pos x="2" y="150"/>
                  </a:cxn>
                  <a:cxn ang="0">
                    <a:pos x="0" y="544"/>
                  </a:cxn>
                  <a:cxn ang="0">
                    <a:pos x="0" y="550"/>
                  </a:cxn>
                  <a:cxn ang="0">
                    <a:pos x="0" y="2490"/>
                  </a:cxn>
                  <a:cxn ang="0">
                    <a:pos x="0" y="2872"/>
                  </a:cxn>
                  <a:cxn ang="0">
                    <a:pos x="2" y="2900"/>
                  </a:cxn>
                  <a:cxn ang="0">
                    <a:pos x="18" y="2950"/>
                  </a:cxn>
                  <a:cxn ang="0">
                    <a:pos x="50" y="2990"/>
                  </a:cxn>
                  <a:cxn ang="0">
                    <a:pos x="90" y="3020"/>
                  </a:cxn>
                  <a:cxn ang="0">
                    <a:pos x="114" y="3550"/>
                  </a:cxn>
                  <a:cxn ang="0">
                    <a:pos x="114" y="3552"/>
                  </a:cxn>
                  <a:cxn ang="0">
                    <a:pos x="114" y="3664"/>
                  </a:cxn>
                  <a:cxn ang="0">
                    <a:pos x="120" y="3684"/>
                  </a:cxn>
                  <a:cxn ang="0">
                    <a:pos x="132" y="3700"/>
                  </a:cxn>
                  <a:cxn ang="0">
                    <a:pos x="154" y="3712"/>
                  </a:cxn>
                  <a:cxn ang="0">
                    <a:pos x="178" y="3716"/>
                  </a:cxn>
                  <a:cxn ang="0">
                    <a:pos x="190" y="3716"/>
                  </a:cxn>
                  <a:cxn ang="0">
                    <a:pos x="216" y="3712"/>
                  </a:cxn>
                  <a:cxn ang="0">
                    <a:pos x="236" y="3700"/>
                  </a:cxn>
                  <a:cxn ang="0">
                    <a:pos x="250" y="3684"/>
                  </a:cxn>
                  <a:cxn ang="0">
                    <a:pos x="254" y="3664"/>
                  </a:cxn>
                  <a:cxn ang="0">
                    <a:pos x="254" y="3552"/>
                  </a:cxn>
                  <a:cxn ang="0">
                    <a:pos x="254" y="3032"/>
                  </a:cxn>
                  <a:cxn ang="0">
                    <a:pos x="278" y="3020"/>
                  </a:cxn>
                  <a:cxn ang="0">
                    <a:pos x="320" y="2990"/>
                  </a:cxn>
                  <a:cxn ang="0">
                    <a:pos x="350" y="2950"/>
                  </a:cxn>
                  <a:cxn ang="0">
                    <a:pos x="366" y="2900"/>
                  </a:cxn>
                  <a:cxn ang="0">
                    <a:pos x="368" y="2496"/>
                  </a:cxn>
                  <a:cxn ang="0">
                    <a:pos x="368" y="2490"/>
                  </a:cxn>
                  <a:cxn ang="0">
                    <a:pos x="368" y="550"/>
                  </a:cxn>
                  <a:cxn ang="0">
                    <a:pos x="368" y="544"/>
                  </a:cxn>
                </a:cxnLst>
                <a:rect l="0" t="0" r="r" b="b"/>
                <a:pathLst>
                  <a:path w="368" h="3716">
                    <a:moveTo>
                      <a:pt x="368" y="544"/>
                    </a:moveTo>
                    <a:lnTo>
                      <a:pt x="368" y="168"/>
                    </a:lnTo>
                    <a:lnTo>
                      <a:pt x="368" y="168"/>
                    </a:lnTo>
                    <a:lnTo>
                      <a:pt x="368" y="150"/>
                    </a:lnTo>
                    <a:lnTo>
                      <a:pt x="366" y="134"/>
                    </a:lnTo>
                    <a:lnTo>
                      <a:pt x="362" y="118"/>
                    </a:lnTo>
                    <a:lnTo>
                      <a:pt x="356" y="102"/>
                    </a:lnTo>
                    <a:lnTo>
                      <a:pt x="348" y="88"/>
                    </a:lnTo>
                    <a:lnTo>
                      <a:pt x="340" y="74"/>
                    </a:lnTo>
                    <a:lnTo>
                      <a:pt x="330" y="60"/>
                    </a:lnTo>
                    <a:lnTo>
                      <a:pt x="320" y="50"/>
                    </a:lnTo>
                    <a:lnTo>
                      <a:pt x="308" y="38"/>
                    </a:lnTo>
                    <a:lnTo>
                      <a:pt x="294" y="28"/>
                    </a:lnTo>
                    <a:lnTo>
                      <a:pt x="282" y="20"/>
                    </a:lnTo>
                    <a:lnTo>
                      <a:pt x="266" y="14"/>
                    </a:lnTo>
                    <a:lnTo>
                      <a:pt x="252" y="8"/>
                    </a:lnTo>
                    <a:lnTo>
                      <a:pt x="234" y="4"/>
                    </a:lnTo>
                    <a:lnTo>
                      <a:pt x="218" y="0"/>
                    </a:lnTo>
                    <a:lnTo>
                      <a:pt x="20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18" y="8"/>
                    </a:lnTo>
                    <a:lnTo>
                      <a:pt x="102" y="14"/>
                    </a:lnTo>
                    <a:lnTo>
                      <a:pt x="88" y="20"/>
                    </a:lnTo>
                    <a:lnTo>
                      <a:pt x="74" y="28"/>
                    </a:lnTo>
                    <a:lnTo>
                      <a:pt x="62" y="38"/>
                    </a:lnTo>
                    <a:lnTo>
                      <a:pt x="50" y="50"/>
                    </a:lnTo>
                    <a:lnTo>
                      <a:pt x="38" y="60"/>
                    </a:lnTo>
                    <a:lnTo>
                      <a:pt x="28" y="74"/>
                    </a:lnTo>
                    <a:lnTo>
                      <a:pt x="20" y="88"/>
                    </a:lnTo>
                    <a:lnTo>
                      <a:pt x="14" y="102"/>
                    </a:lnTo>
                    <a:lnTo>
                      <a:pt x="8" y="118"/>
                    </a:lnTo>
                    <a:lnTo>
                      <a:pt x="4" y="134"/>
                    </a:lnTo>
                    <a:lnTo>
                      <a:pt x="2" y="150"/>
                    </a:lnTo>
                    <a:lnTo>
                      <a:pt x="0" y="168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0" y="550"/>
                    </a:lnTo>
                    <a:lnTo>
                      <a:pt x="0" y="2490"/>
                    </a:lnTo>
                    <a:lnTo>
                      <a:pt x="0" y="2490"/>
                    </a:lnTo>
                    <a:lnTo>
                      <a:pt x="0" y="2496"/>
                    </a:lnTo>
                    <a:lnTo>
                      <a:pt x="0" y="2872"/>
                    </a:lnTo>
                    <a:lnTo>
                      <a:pt x="0" y="2872"/>
                    </a:lnTo>
                    <a:lnTo>
                      <a:pt x="2" y="2900"/>
                    </a:lnTo>
                    <a:lnTo>
                      <a:pt x="8" y="2926"/>
                    </a:lnTo>
                    <a:lnTo>
                      <a:pt x="18" y="2950"/>
                    </a:lnTo>
                    <a:lnTo>
                      <a:pt x="32" y="2972"/>
                    </a:lnTo>
                    <a:lnTo>
                      <a:pt x="50" y="2990"/>
                    </a:lnTo>
                    <a:lnTo>
                      <a:pt x="68" y="3008"/>
                    </a:lnTo>
                    <a:lnTo>
                      <a:pt x="90" y="3020"/>
                    </a:lnTo>
                    <a:lnTo>
                      <a:pt x="114" y="3032"/>
                    </a:lnTo>
                    <a:lnTo>
                      <a:pt x="114" y="3550"/>
                    </a:lnTo>
                    <a:lnTo>
                      <a:pt x="114" y="3550"/>
                    </a:lnTo>
                    <a:lnTo>
                      <a:pt x="114" y="3552"/>
                    </a:lnTo>
                    <a:lnTo>
                      <a:pt x="114" y="3664"/>
                    </a:lnTo>
                    <a:lnTo>
                      <a:pt x="114" y="3664"/>
                    </a:lnTo>
                    <a:lnTo>
                      <a:pt x="116" y="3674"/>
                    </a:lnTo>
                    <a:lnTo>
                      <a:pt x="120" y="3684"/>
                    </a:lnTo>
                    <a:lnTo>
                      <a:pt x="126" y="3692"/>
                    </a:lnTo>
                    <a:lnTo>
                      <a:pt x="132" y="3700"/>
                    </a:lnTo>
                    <a:lnTo>
                      <a:pt x="142" y="3706"/>
                    </a:lnTo>
                    <a:lnTo>
                      <a:pt x="154" y="3712"/>
                    </a:lnTo>
                    <a:lnTo>
                      <a:pt x="166" y="3714"/>
                    </a:lnTo>
                    <a:lnTo>
                      <a:pt x="178" y="3716"/>
                    </a:lnTo>
                    <a:lnTo>
                      <a:pt x="190" y="3716"/>
                    </a:lnTo>
                    <a:lnTo>
                      <a:pt x="190" y="3716"/>
                    </a:lnTo>
                    <a:lnTo>
                      <a:pt x="204" y="3714"/>
                    </a:lnTo>
                    <a:lnTo>
                      <a:pt x="216" y="3712"/>
                    </a:lnTo>
                    <a:lnTo>
                      <a:pt x="226" y="3706"/>
                    </a:lnTo>
                    <a:lnTo>
                      <a:pt x="236" y="3700"/>
                    </a:lnTo>
                    <a:lnTo>
                      <a:pt x="244" y="3692"/>
                    </a:lnTo>
                    <a:lnTo>
                      <a:pt x="250" y="3684"/>
                    </a:lnTo>
                    <a:lnTo>
                      <a:pt x="254" y="3674"/>
                    </a:lnTo>
                    <a:lnTo>
                      <a:pt x="254" y="3664"/>
                    </a:lnTo>
                    <a:lnTo>
                      <a:pt x="254" y="3552"/>
                    </a:lnTo>
                    <a:lnTo>
                      <a:pt x="254" y="3552"/>
                    </a:lnTo>
                    <a:lnTo>
                      <a:pt x="254" y="3550"/>
                    </a:lnTo>
                    <a:lnTo>
                      <a:pt x="254" y="3032"/>
                    </a:lnTo>
                    <a:lnTo>
                      <a:pt x="254" y="3032"/>
                    </a:lnTo>
                    <a:lnTo>
                      <a:pt x="278" y="3020"/>
                    </a:lnTo>
                    <a:lnTo>
                      <a:pt x="300" y="3008"/>
                    </a:lnTo>
                    <a:lnTo>
                      <a:pt x="320" y="2990"/>
                    </a:lnTo>
                    <a:lnTo>
                      <a:pt x="336" y="2972"/>
                    </a:lnTo>
                    <a:lnTo>
                      <a:pt x="350" y="2950"/>
                    </a:lnTo>
                    <a:lnTo>
                      <a:pt x="360" y="2926"/>
                    </a:lnTo>
                    <a:lnTo>
                      <a:pt x="366" y="2900"/>
                    </a:lnTo>
                    <a:lnTo>
                      <a:pt x="368" y="2872"/>
                    </a:lnTo>
                    <a:lnTo>
                      <a:pt x="368" y="2496"/>
                    </a:lnTo>
                    <a:lnTo>
                      <a:pt x="368" y="2496"/>
                    </a:lnTo>
                    <a:lnTo>
                      <a:pt x="368" y="2490"/>
                    </a:lnTo>
                    <a:lnTo>
                      <a:pt x="368" y="550"/>
                    </a:lnTo>
                    <a:lnTo>
                      <a:pt x="368" y="550"/>
                    </a:lnTo>
                    <a:lnTo>
                      <a:pt x="368" y="544"/>
                    </a:lnTo>
                    <a:lnTo>
                      <a:pt x="368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Calibri" pitchFamily="34" charset="0"/>
                </a:endParaRPr>
              </a:p>
            </p:txBody>
          </p:sp>
          <p:sp>
            <p:nvSpPr>
              <p:cNvPr id="397" name="Rounded Rectangle 396"/>
              <p:cNvSpPr/>
              <p:nvPr/>
            </p:nvSpPr>
            <p:spPr>
              <a:xfrm>
                <a:off x="5562600" y="4191000"/>
                <a:ext cx="152400" cy="22860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292" name="Group 397"/>
              <p:cNvGrpSpPr/>
              <p:nvPr/>
            </p:nvGrpSpPr>
            <p:grpSpPr>
              <a:xfrm>
                <a:off x="5562600" y="2430384"/>
                <a:ext cx="192504" cy="3056016"/>
                <a:chOff x="762000" y="2354184"/>
                <a:chExt cx="192504" cy="3056016"/>
              </a:xfrm>
            </p:grpSpPr>
            <p:grpSp>
              <p:nvGrpSpPr>
                <p:cNvPr id="293" name="Group 14"/>
                <p:cNvGrpSpPr/>
                <p:nvPr/>
              </p:nvGrpSpPr>
              <p:grpSpPr>
                <a:xfrm flipH="1">
                  <a:off x="764004" y="3886199"/>
                  <a:ext cx="190500" cy="1524002"/>
                  <a:chOff x="1600200" y="2286000"/>
                  <a:chExt cx="381000" cy="3048000"/>
                </a:xfrm>
              </p:grpSpPr>
              <p:grpSp>
                <p:nvGrpSpPr>
                  <p:cNvPr id="294" name="Group 65"/>
                  <p:cNvGrpSpPr/>
                  <p:nvPr/>
                </p:nvGrpSpPr>
                <p:grpSpPr>
                  <a:xfrm>
                    <a:off x="1600200" y="2286000"/>
                    <a:ext cx="381000" cy="763985"/>
                    <a:chOff x="1600200" y="2286000"/>
                    <a:chExt cx="381000" cy="763985"/>
                  </a:xfrm>
                </p:grpSpPr>
                <p:cxnSp>
                  <p:nvCxnSpPr>
                    <p:cNvPr id="444" name="Straight Connector 443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5" name="Straight Connector 444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6" name="Straight Connector 445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7" name="Straight Connector 446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8" name="Straight Connector 447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9" name="Straight Connector 448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5" name="Group 73"/>
                  <p:cNvGrpSpPr/>
                  <p:nvPr/>
                </p:nvGrpSpPr>
                <p:grpSpPr>
                  <a:xfrm>
                    <a:off x="1600200" y="3200373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439" name="Straight Connector 3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0" name="Straight Connector 3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1" name="Straight Connector 3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2" name="Straight Connector 3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3" name="Straight Connector 442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6" name="Group 74"/>
                  <p:cNvGrpSpPr/>
                  <p:nvPr/>
                </p:nvGrpSpPr>
                <p:grpSpPr>
                  <a:xfrm>
                    <a:off x="1600200" y="3961711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434" name="Straight Connector 433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5" name="Straight Connector 434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Straight Connector 435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Straight Connector 436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Straight Connector 437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7" name="Group 80"/>
                  <p:cNvGrpSpPr/>
                  <p:nvPr/>
                </p:nvGrpSpPr>
                <p:grpSpPr>
                  <a:xfrm>
                    <a:off x="1600200" y="4723050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429" name="Straight Connector 428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0" name="Straight Connector 429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1" name="Straight Connector 430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2" name="Straight Connector 431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3" name="Straight Connector 432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8" name="Group 68"/>
                <p:cNvGrpSpPr/>
                <p:nvPr/>
              </p:nvGrpSpPr>
              <p:grpSpPr>
                <a:xfrm>
                  <a:off x="762000" y="2354761"/>
                  <a:ext cx="190500" cy="1448527"/>
                  <a:chOff x="762000" y="2210377"/>
                  <a:chExt cx="190500" cy="1448527"/>
                </a:xfrm>
              </p:grpSpPr>
              <p:grpSp>
                <p:nvGrpSpPr>
                  <p:cNvPr id="319" name="Group 65"/>
                  <p:cNvGrpSpPr/>
                  <p:nvPr/>
                </p:nvGrpSpPr>
                <p:grpSpPr>
                  <a:xfrm flipH="1">
                    <a:off x="762000" y="2210377"/>
                    <a:ext cx="190500" cy="382186"/>
                    <a:chOff x="1600200" y="2286000"/>
                    <a:chExt cx="381000" cy="763985"/>
                  </a:xfrm>
                </p:grpSpPr>
                <p:cxnSp>
                  <p:nvCxnSpPr>
                    <p:cNvPr id="419" name="Straight Connector 418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0" name="Straight Connector 419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Straight Connector 421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3" name="Straight Connector 422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4" name="Straight Connector 423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24" name="Group 73"/>
                  <p:cNvGrpSpPr/>
                  <p:nvPr/>
                </p:nvGrpSpPr>
                <p:grpSpPr>
                  <a:xfrm flipH="1">
                    <a:off x="762000" y="2668419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414" name="Straight Connector 413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5" name="Straight Connector 414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Connector 415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7" name="Straight Connector 416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417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25" name="Group 74"/>
                  <p:cNvGrpSpPr/>
                  <p:nvPr/>
                </p:nvGrpSpPr>
                <p:grpSpPr>
                  <a:xfrm flipH="1">
                    <a:off x="762000" y="3049088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409" name="Straight Connector 408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409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1" name="Straight Connector 410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2" name="Straight Connector 411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3" name="Straight Connector 412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26" name="Group 80"/>
                  <p:cNvGrpSpPr/>
                  <p:nvPr/>
                </p:nvGrpSpPr>
                <p:grpSpPr>
                  <a:xfrm flipH="1">
                    <a:off x="838200" y="3429756"/>
                    <a:ext cx="114300" cy="229148"/>
                    <a:chOff x="1600200" y="3429635"/>
                    <a:chExt cx="228600" cy="457914"/>
                  </a:xfrm>
                </p:grpSpPr>
                <p:cxnSp>
                  <p:nvCxnSpPr>
                    <p:cNvPr id="405" name="Straight Connector 404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405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Straight Connector 407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632" name="Rounded Rectangle 631"/>
            <p:cNvSpPr/>
            <p:nvPr/>
          </p:nvSpPr>
          <p:spPr>
            <a:xfrm>
              <a:off x="5662864" y="1451808"/>
              <a:ext cx="140368" cy="3810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027" name="Group 639"/>
          <p:cNvGrpSpPr/>
          <p:nvPr/>
        </p:nvGrpSpPr>
        <p:grpSpPr>
          <a:xfrm>
            <a:off x="6519899" y="990600"/>
            <a:ext cx="490501" cy="4953000"/>
            <a:chOff x="6519899" y="1295400"/>
            <a:chExt cx="490501" cy="4953000"/>
          </a:xfrm>
        </p:grpSpPr>
        <p:grpSp>
          <p:nvGrpSpPr>
            <p:cNvPr id="1028" name="Group 621"/>
            <p:cNvGrpSpPr/>
            <p:nvPr/>
          </p:nvGrpSpPr>
          <p:grpSpPr>
            <a:xfrm>
              <a:off x="6519899" y="1295400"/>
              <a:ext cx="490501" cy="4953000"/>
              <a:chOff x="6477000" y="1524000"/>
              <a:chExt cx="490501" cy="4953000"/>
            </a:xfrm>
          </p:grpSpPr>
          <p:sp>
            <p:nvSpPr>
              <p:cNvPr id="342" name="Freeform 6"/>
              <p:cNvSpPr>
                <a:spLocks/>
              </p:cNvSpPr>
              <p:nvPr/>
            </p:nvSpPr>
            <p:spPr bwMode="auto">
              <a:xfrm>
                <a:off x="6477000" y="1524000"/>
                <a:ext cx="490501" cy="4953000"/>
              </a:xfrm>
              <a:custGeom>
                <a:avLst/>
                <a:gdLst/>
                <a:ahLst/>
                <a:cxnLst>
                  <a:cxn ang="0">
                    <a:pos x="368" y="168"/>
                  </a:cxn>
                  <a:cxn ang="0">
                    <a:pos x="368" y="150"/>
                  </a:cxn>
                  <a:cxn ang="0">
                    <a:pos x="362" y="118"/>
                  </a:cxn>
                  <a:cxn ang="0">
                    <a:pos x="348" y="88"/>
                  </a:cxn>
                  <a:cxn ang="0">
                    <a:pos x="330" y="60"/>
                  </a:cxn>
                  <a:cxn ang="0">
                    <a:pos x="308" y="38"/>
                  </a:cxn>
                  <a:cxn ang="0">
                    <a:pos x="282" y="20"/>
                  </a:cxn>
                  <a:cxn ang="0">
                    <a:pos x="252" y="8"/>
                  </a:cxn>
                  <a:cxn ang="0">
                    <a:pos x="218" y="0"/>
                  </a:cxn>
                  <a:cxn ang="0">
                    <a:pos x="168" y="0"/>
                  </a:cxn>
                  <a:cxn ang="0">
                    <a:pos x="150" y="0"/>
                  </a:cxn>
                  <a:cxn ang="0">
                    <a:pos x="118" y="8"/>
                  </a:cxn>
                  <a:cxn ang="0">
                    <a:pos x="88" y="20"/>
                  </a:cxn>
                  <a:cxn ang="0">
                    <a:pos x="62" y="38"/>
                  </a:cxn>
                  <a:cxn ang="0">
                    <a:pos x="38" y="60"/>
                  </a:cxn>
                  <a:cxn ang="0">
                    <a:pos x="20" y="88"/>
                  </a:cxn>
                  <a:cxn ang="0">
                    <a:pos x="8" y="118"/>
                  </a:cxn>
                  <a:cxn ang="0">
                    <a:pos x="2" y="150"/>
                  </a:cxn>
                  <a:cxn ang="0">
                    <a:pos x="0" y="544"/>
                  </a:cxn>
                  <a:cxn ang="0">
                    <a:pos x="0" y="550"/>
                  </a:cxn>
                  <a:cxn ang="0">
                    <a:pos x="0" y="2490"/>
                  </a:cxn>
                  <a:cxn ang="0">
                    <a:pos x="0" y="2872"/>
                  </a:cxn>
                  <a:cxn ang="0">
                    <a:pos x="2" y="2900"/>
                  </a:cxn>
                  <a:cxn ang="0">
                    <a:pos x="18" y="2950"/>
                  </a:cxn>
                  <a:cxn ang="0">
                    <a:pos x="50" y="2990"/>
                  </a:cxn>
                  <a:cxn ang="0">
                    <a:pos x="90" y="3020"/>
                  </a:cxn>
                  <a:cxn ang="0">
                    <a:pos x="114" y="3550"/>
                  </a:cxn>
                  <a:cxn ang="0">
                    <a:pos x="114" y="3552"/>
                  </a:cxn>
                  <a:cxn ang="0">
                    <a:pos x="114" y="3664"/>
                  </a:cxn>
                  <a:cxn ang="0">
                    <a:pos x="120" y="3684"/>
                  </a:cxn>
                  <a:cxn ang="0">
                    <a:pos x="132" y="3700"/>
                  </a:cxn>
                  <a:cxn ang="0">
                    <a:pos x="154" y="3712"/>
                  </a:cxn>
                  <a:cxn ang="0">
                    <a:pos x="178" y="3716"/>
                  </a:cxn>
                  <a:cxn ang="0">
                    <a:pos x="190" y="3716"/>
                  </a:cxn>
                  <a:cxn ang="0">
                    <a:pos x="216" y="3712"/>
                  </a:cxn>
                  <a:cxn ang="0">
                    <a:pos x="236" y="3700"/>
                  </a:cxn>
                  <a:cxn ang="0">
                    <a:pos x="250" y="3684"/>
                  </a:cxn>
                  <a:cxn ang="0">
                    <a:pos x="254" y="3664"/>
                  </a:cxn>
                  <a:cxn ang="0">
                    <a:pos x="254" y="3552"/>
                  </a:cxn>
                  <a:cxn ang="0">
                    <a:pos x="254" y="3032"/>
                  </a:cxn>
                  <a:cxn ang="0">
                    <a:pos x="278" y="3020"/>
                  </a:cxn>
                  <a:cxn ang="0">
                    <a:pos x="320" y="2990"/>
                  </a:cxn>
                  <a:cxn ang="0">
                    <a:pos x="350" y="2950"/>
                  </a:cxn>
                  <a:cxn ang="0">
                    <a:pos x="366" y="2900"/>
                  </a:cxn>
                  <a:cxn ang="0">
                    <a:pos x="368" y="2496"/>
                  </a:cxn>
                  <a:cxn ang="0">
                    <a:pos x="368" y="2490"/>
                  </a:cxn>
                  <a:cxn ang="0">
                    <a:pos x="368" y="550"/>
                  </a:cxn>
                  <a:cxn ang="0">
                    <a:pos x="368" y="544"/>
                  </a:cxn>
                </a:cxnLst>
                <a:rect l="0" t="0" r="r" b="b"/>
                <a:pathLst>
                  <a:path w="368" h="3716">
                    <a:moveTo>
                      <a:pt x="368" y="544"/>
                    </a:moveTo>
                    <a:lnTo>
                      <a:pt x="368" y="168"/>
                    </a:lnTo>
                    <a:lnTo>
                      <a:pt x="368" y="168"/>
                    </a:lnTo>
                    <a:lnTo>
                      <a:pt x="368" y="150"/>
                    </a:lnTo>
                    <a:lnTo>
                      <a:pt x="366" y="134"/>
                    </a:lnTo>
                    <a:lnTo>
                      <a:pt x="362" y="118"/>
                    </a:lnTo>
                    <a:lnTo>
                      <a:pt x="356" y="102"/>
                    </a:lnTo>
                    <a:lnTo>
                      <a:pt x="348" y="88"/>
                    </a:lnTo>
                    <a:lnTo>
                      <a:pt x="340" y="74"/>
                    </a:lnTo>
                    <a:lnTo>
                      <a:pt x="330" y="60"/>
                    </a:lnTo>
                    <a:lnTo>
                      <a:pt x="320" y="50"/>
                    </a:lnTo>
                    <a:lnTo>
                      <a:pt x="308" y="38"/>
                    </a:lnTo>
                    <a:lnTo>
                      <a:pt x="294" y="28"/>
                    </a:lnTo>
                    <a:lnTo>
                      <a:pt x="282" y="20"/>
                    </a:lnTo>
                    <a:lnTo>
                      <a:pt x="266" y="14"/>
                    </a:lnTo>
                    <a:lnTo>
                      <a:pt x="252" y="8"/>
                    </a:lnTo>
                    <a:lnTo>
                      <a:pt x="234" y="4"/>
                    </a:lnTo>
                    <a:lnTo>
                      <a:pt x="218" y="0"/>
                    </a:lnTo>
                    <a:lnTo>
                      <a:pt x="20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18" y="8"/>
                    </a:lnTo>
                    <a:lnTo>
                      <a:pt x="102" y="14"/>
                    </a:lnTo>
                    <a:lnTo>
                      <a:pt x="88" y="20"/>
                    </a:lnTo>
                    <a:lnTo>
                      <a:pt x="74" y="28"/>
                    </a:lnTo>
                    <a:lnTo>
                      <a:pt x="62" y="38"/>
                    </a:lnTo>
                    <a:lnTo>
                      <a:pt x="50" y="50"/>
                    </a:lnTo>
                    <a:lnTo>
                      <a:pt x="38" y="60"/>
                    </a:lnTo>
                    <a:lnTo>
                      <a:pt x="28" y="74"/>
                    </a:lnTo>
                    <a:lnTo>
                      <a:pt x="20" y="88"/>
                    </a:lnTo>
                    <a:lnTo>
                      <a:pt x="14" y="102"/>
                    </a:lnTo>
                    <a:lnTo>
                      <a:pt x="8" y="118"/>
                    </a:lnTo>
                    <a:lnTo>
                      <a:pt x="4" y="134"/>
                    </a:lnTo>
                    <a:lnTo>
                      <a:pt x="2" y="150"/>
                    </a:lnTo>
                    <a:lnTo>
                      <a:pt x="0" y="168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0" y="550"/>
                    </a:lnTo>
                    <a:lnTo>
                      <a:pt x="0" y="2490"/>
                    </a:lnTo>
                    <a:lnTo>
                      <a:pt x="0" y="2490"/>
                    </a:lnTo>
                    <a:lnTo>
                      <a:pt x="0" y="2496"/>
                    </a:lnTo>
                    <a:lnTo>
                      <a:pt x="0" y="2872"/>
                    </a:lnTo>
                    <a:lnTo>
                      <a:pt x="0" y="2872"/>
                    </a:lnTo>
                    <a:lnTo>
                      <a:pt x="2" y="2900"/>
                    </a:lnTo>
                    <a:lnTo>
                      <a:pt x="8" y="2926"/>
                    </a:lnTo>
                    <a:lnTo>
                      <a:pt x="18" y="2950"/>
                    </a:lnTo>
                    <a:lnTo>
                      <a:pt x="32" y="2972"/>
                    </a:lnTo>
                    <a:lnTo>
                      <a:pt x="50" y="2990"/>
                    </a:lnTo>
                    <a:lnTo>
                      <a:pt x="68" y="3008"/>
                    </a:lnTo>
                    <a:lnTo>
                      <a:pt x="90" y="3020"/>
                    </a:lnTo>
                    <a:lnTo>
                      <a:pt x="114" y="3032"/>
                    </a:lnTo>
                    <a:lnTo>
                      <a:pt x="114" y="3550"/>
                    </a:lnTo>
                    <a:lnTo>
                      <a:pt x="114" y="3550"/>
                    </a:lnTo>
                    <a:lnTo>
                      <a:pt x="114" y="3552"/>
                    </a:lnTo>
                    <a:lnTo>
                      <a:pt x="114" y="3664"/>
                    </a:lnTo>
                    <a:lnTo>
                      <a:pt x="114" y="3664"/>
                    </a:lnTo>
                    <a:lnTo>
                      <a:pt x="116" y="3674"/>
                    </a:lnTo>
                    <a:lnTo>
                      <a:pt x="120" y="3684"/>
                    </a:lnTo>
                    <a:lnTo>
                      <a:pt x="126" y="3692"/>
                    </a:lnTo>
                    <a:lnTo>
                      <a:pt x="132" y="3700"/>
                    </a:lnTo>
                    <a:lnTo>
                      <a:pt x="142" y="3706"/>
                    </a:lnTo>
                    <a:lnTo>
                      <a:pt x="154" y="3712"/>
                    </a:lnTo>
                    <a:lnTo>
                      <a:pt x="166" y="3714"/>
                    </a:lnTo>
                    <a:lnTo>
                      <a:pt x="178" y="3716"/>
                    </a:lnTo>
                    <a:lnTo>
                      <a:pt x="190" y="3716"/>
                    </a:lnTo>
                    <a:lnTo>
                      <a:pt x="190" y="3716"/>
                    </a:lnTo>
                    <a:lnTo>
                      <a:pt x="204" y="3714"/>
                    </a:lnTo>
                    <a:lnTo>
                      <a:pt x="216" y="3712"/>
                    </a:lnTo>
                    <a:lnTo>
                      <a:pt x="226" y="3706"/>
                    </a:lnTo>
                    <a:lnTo>
                      <a:pt x="236" y="3700"/>
                    </a:lnTo>
                    <a:lnTo>
                      <a:pt x="244" y="3692"/>
                    </a:lnTo>
                    <a:lnTo>
                      <a:pt x="250" y="3684"/>
                    </a:lnTo>
                    <a:lnTo>
                      <a:pt x="254" y="3674"/>
                    </a:lnTo>
                    <a:lnTo>
                      <a:pt x="254" y="3664"/>
                    </a:lnTo>
                    <a:lnTo>
                      <a:pt x="254" y="3552"/>
                    </a:lnTo>
                    <a:lnTo>
                      <a:pt x="254" y="3552"/>
                    </a:lnTo>
                    <a:lnTo>
                      <a:pt x="254" y="3550"/>
                    </a:lnTo>
                    <a:lnTo>
                      <a:pt x="254" y="3032"/>
                    </a:lnTo>
                    <a:lnTo>
                      <a:pt x="254" y="3032"/>
                    </a:lnTo>
                    <a:lnTo>
                      <a:pt x="278" y="3020"/>
                    </a:lnTo>
                    <a:lnTo>
                      <a:pt x="300" y="3008"/>
                    </a:lnTo>
                    <a:lnTo>
                      <a:pt x="320" y="2990"/>
                    </a:lnTo>
                    <a:lnTo>
                      <a:pt x="336" y="2972"/>
                    </a:lnTo>
                    <a:lnTo>
                      <a:pt x="350" y="2950"/>
                    </a:lnTo>
                    <a:lnTo>
                      <a:pt x="360" y="2926"/>
                    </a:lnTo>
                    <a:lnTo>
                      <a:pt x="366" y="2900"/>
                    </a:lnTo>
                    <a:lnTo>
                      <a:pt x="368" y="2872"/>
                    </a:lnTo>
                    <a:lnTo>
                      <a:pt x="368" y="2496"/>
                    </a:lnTo>
                    <a:lnTo>
                      <a:pt x="368" y="2496"/>
                    </a:lnTo>
                    <a:lnTo>
                      <a:pt x="368" y="2490"/>
                    </a:lnTo>
                    <a:lnTo>
                      <a:pt x="368" y="550"/>
                    </a:lnTo>
                    <a:lnTo>
                      <a:pt x="368" y="550"/>
                    </a:lnTo>
                    <a:lnTo>
                      <a:pt x="368" y="544"/>
                    </a:lnTo>
                    <a:lnTo>
                      <a:pt x="368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Calibri" pitchFamily="34" charset="0"/>
                </a:endParaRPr>
              </a:p>
            </p:txBody>
          </p:sp>
          <p:sp>
            <p:nvSpPr>
              <p:cNvPr id="343" name="Rounded Rectangle 342"/>
              <p:cNvSpPr/>
              <p:nvPr/>
            </p:nvSpPr>
            <p:spPr>
              <a:xfrm>
                <a:off x="6629400" y="4648200"/>
                <a:ext cx="152400" cy="17526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1029" name="Group 343"/>
              <p:cNvGrpSpPr/>
              <p:nvPr/>
            </p:nvGrpSpPr>
            <p:grpSpPr>
              <a:xfrm>
                <a:off x="6629400" y="2354184"/>
                <a:ext cx="192504" cy="3056016"/>
                <a:chOff x="762000" y="2354184"/>
                <a:chExt cx="192504" cy="3056016"/>
              </a:xfrm>
            </p:grpSpPr>
            <p:grpSp>
              <p:nvGrpSpPr>
                <p:cNvPr id="1031" name="Group 14"/>
                <p:cNvGrpSpPr/>
                <p:nvPr/>
              </p:nvGrpSpPr>
              <p:grpSpPr>
                <a:xfrm flipH="1">
                  <a:off x="764004" y="3886199"/>
                  <a:ext cx="190500" cy="1524002"/>
                  <a:chOff x="1600200" y="2286000"/>
                  <a:chExt cx="381000" cy="3048000"/>
                </a:xfrm>
              </p:grpSpPr>
              <p:grpSp>
                <p:nvGrpSpPr>
                  <p:cNvPr id="1032" name="Group 65"/>
                  <p:cNvGrpSpPr/>
                  <p:nvPr/>
                </p:nvGrpSpPr>
                <p:grpSpPr>
                  <a:xfrm>
                    <a:off x="1600200" y="2286000"/>
                    <a:ext cx="381000" cy="763985"/>
                    <a:chOff x="1600200" y="2286000"/>
                    <a:chExt cx="381000" cy="763985"/>
                  </a:xfrm>
                </p:grpSpPr>
                <p:cxnSp>
                  <p:nvCxnSpPr>
                    <p:cNvPr id="390" name="Straight Connector 389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1" name="Straight Connector 390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Straight Connector 391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Straight Connector 393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Straight Connector 394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3" name="Group 73"/>
                  <p:cNvGrpSpPr/>
                  <p:nvPr/>
                </p:nvGrpSpPr>
                <p:grpSpPr>
                  <a:xfrm>
                    <a:off x="1600200" y="3200373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385" name="Straight Connector 3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Straight Connector 3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7" name="Straight Connector 3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8" name="Straight Connector 3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9" name="Straight Connector 388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4" name="Group 74"/>
                  <p:cNvGrpSpPr/>
                  <p:nvPr/>
                </p:nvGrpSpPr>
                <p:grpSpPr>
                  <a:xfrm>
                    <a:off x="1600200" y="3961711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380" name="Straight Connector 379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1" name="Straight Connector 380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Straight Connector 381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" name="Straight Connector 383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5" name="Group 80"/>
                  <p:cNvGrpSpPr/>
                  <p:nvPr/>
                </p:nvGrpSpPr>
                <p:grpSpPr>
                  <a:xfrm>
                    <a:off x="1600200" y="4723050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375" name="Straight Connector 374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6" name="Straight Connector 375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7" name="Straight Connector 376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8" name="Straight Connector 377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Straight Connector 378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36" name="Group 68"/>
                <p:cNvGrpSpPr/>
                <p:nvPr/>
              </p:nvGrpSpPr>
              <p:grpSpPr>
                <a:xfrm>
                  <a:off x="762000" y="2354761"/>
                  <a:ext cx="190500" cy="1448527"/>
                  <a:chOff x="762000" y="2210377"/>
                  <a:chExt cx="190500" cy="1448527"/>
                </a:xfrm>
              </p:grpSpPr>
              <p:grpSp>
                <p:nvGrpSpPr>
                  <p:cNvPr id="1037" name="Group 65"/>
                  <p:cNvGrpSpPr/>
                  <p:nvPr/>
                </p:nvGrpSpPr>
                <p:grpSpPr>
                  <a:xfrm flipH="1">
                    <a:off x="762000" y="2210377"/>
                    <a:ext cx="190500" cy="382186"/>
                    <a:chOff x="1600200" y="2286000"/>
                    <a:chExt cx="381000" cy="763985"/>
                  </a:xfrm>
                </p:grpSpPr>
                <p:cxnSp>
                  <p:nvCxnSpPr>
                    <p:cNvPr id="365" name="Straight Connector 364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6" name="Straight Connector 365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7" name="Straight Connector 366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8" name="Straight Connector 367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9" name="Straight Connector 368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0" name="Straight Connector 369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8" name="Group 73"/>
                  <p:cNvGrpSpPr/>
                  <p:nvPr/>
                </p:nvGrpSpPr>
                <p:grpSpPr>
                  <a:xfrm flipH="1">
                    <a:off x="762000" y="2668419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360" name="Straight Connector 359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1" name="Straight Connector 360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Straight Connector 361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3" name="Straight Connector 362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Straight Connector 363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9" name="Group 74"/>
                  <p:cNvGrpSpPr/>
                  <p:nvPr/>
                </p:nvGrpSpPr>
                <p:grpSpPr>
                  <a:xfrm flipH="1">
                    <a:off x="762000" y="3049088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355" name="Straight Connector 354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6" name="Straight Connector 355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7" name="Straight Connector 356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357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9" name="Straight Connector 358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40" name="Group 80"/>
                  <p:cNvGrpSpPr/>
                  <p:nvPr/>
                </p:nvGrpSpPr>
                <p:grpSpPr>
                  <a:xfrm flipH="1">
                    <a:off x="838200" y="3429756"/>
                    <a:ext cx="114300" cy="229148"/>
                    <a:chOff x="1600200" y="3429635"/>
                    <a:chExt cx="228600" cy="457914"/>
                  </a:xfrm>
                </p:grpSpPr>
                <p:cxnSp>
                  <p:nvCxnSpPr>
                    <p:cNvPr id="351" name="Straight Connector 35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3" name="Straight Connector 35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35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633" name="Rounded Rectangle 632"/>
            <p:cNvSpPr/>
            <p:nvPr/>
          </p:nvSpPr>
          <p:spPr>
            <a:xfrm>
              <a:off x="6729664" y="1451808"/>
              <a:ext cx="140368" cy="3810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041" name="Group 640"/>
          <p:cNvGrpSpPr/>
          <p:nvPr/>
        </p:nvGrpSpPr>
        <p:grpSpPr>
          <a:xfrm>
            <a:off x="7662899" y="990600"/>
            <a:ext cx="490501" cy="4953000"/>
            <a:chOff x="7662899" y="1295400"/>
            <a:chExt cx="490501" cy="4953000"/>
          </a:xfrm>
        </p:grpSpPr>
        <p:grpSp>
          <p:nvGrpSpPr>
            <p:cNvPr id="1042" name="Group 626"/>
            <p:cNvGrpSpPr/>
            <p:nvPr/>
          </p:nvGrpSpPr>
          <p:grpSpPr>
            <a:xfrm>
              <a:off x="7662899" y="1295400"/>
              <a:ext cx="490501" cy="4953000"/>
              <a:chOff x="7662899" y="1295400"/>
              <a:chExt cx="490501" cy="4953000"/>
            </a:xfrm>
          </p:grpSpPr>
          <p:sp>
            <p:nvSpPr>
              <p:cNvPr id="288" name="Freeform 6"/>
              <p:cNvSpPr>
                <a:spLocks/>
              </p:cNvSpPr>
              <p:nvPr/>
            </p:nvSpPr>
            <p:spPr bwMode="auto">
              <a:xfrm>
                <a:off x="7662899" y="1295400"/>
                <a:ext cx="490501" cy="4953000"/>
              </a:xfrm>
              <a:custGeom>
                <a:avLst/>
                <a:gdLst/>
                <a:ahLst/>
                <a:cxnLst>
                  <a:cxn ang="0">
                    <a:pos x="368" y="168"/>
                  </a:cxn>
                  <a:cxn ang="0">
                    <a:pos x="368" y="150"/>
                  </a:cxn>
                  <a:cxn ang="0">
                    <a:pos x="362" y="118"/>
                  </a:cxn>
                  <a:cxn ang="0">
                    <a:pos x="348" y="88"/>
                  </a:cxn>
                  <a:cxn ang="0">
                    <a:pos x="330" y="60"/>
                  </a:cxn>
                  <a:cxn ang="0">
                    <a:pos x="308" y="38"/>
                  </a:cxn>
                  <a:cxn ang="0">
                    <a:pos x="282" y="20"/>
                  </a:cxn>
                  <a:cxn ang="0">
                    <a:pos x="252" y="8"/>
                  </a:cxn>
                  <a:cxn ang="0">
                    <a:pos x="218" y="0"/>
                  </a:cxn>
                  <a:cxn ang="0">
                    <a:pos x="168" y="0"/>
                  </a:cxn>
                  <a:cxn ang="0">
                    <a:pos x="150" y="0"/>
                  </a:cxn>
                  <a:cxn ang="0">
                    <a:pos x="118" y="8"/>
                  </a:cxn>
                  <a:cxn ang="0">
                    <a:pos x="88" y="20"/>
                  </a:cxn>
                  <a:cxn ang="0">
                    <a:pos x="62" y="38"/>
                  </a:cxn>
                  <a:cxn ang="0">
                    <a:pos x="38" y="60"/>
                  </a:cxn>
                  <a:cxn ang="0">
                    <a:pos x="20" y="88"/>
                  </a:cxn>
                  <a:cxn ang="0">
                    <a:pos x="8" y="118"/>
                  </a:cxn>
                  <a:cxn ang="0">
                    <a:pos x="2" y="150"/>
                  </a:cxn>
                  <a:cxn ang="0">
                    <a:pos x="0" y="544"/>
                  </a:cxn>
                  <a:cxn ang="0">
                    <a:pos x="0" y="550"/>
                  </a:cxn>
                  <a:cxn ang="0">
                    <a:pos x="0" y="2490"/>
                  </a:cxn>
                  <a:cxn ang="0">
                    <a:pos x="0" y="2872"/>
                  </a:cxn>
                  <a:cxn ang="0">
                    <a:pos x="2" y="2900"/>
                  </a:cxn>
                  <a:cxn ang="0">
                    <a:pos x="18" y="2950"/>
                  </a:cxn>
                  <a:cxn ang="0">
                    <a:pos x="50" y="2990"/>
                  </a:cxn>
                  <a:cxn ang="0">
                    <a:pos x="90" y="3020"/>
                  </a:cxn>
                  <a:cxn ang="0">
                    <a:pos x="114" y="3550"/>
                  </a:cxn>
                  <a:cxn ang="0">
                    <a:pos x="114" y="3552"/>
                  </a:cxn>
                  <a:cxn ang="0">
                    <a:pos x="114" y="3664"/>
                  </a:cxn>
                  <a:cxn ang="0">
                    <a:pos x="120" y="3684"/>
                  </a:cxn>
                  <a:cxn ang="0">
                    <a:pos x="132" y="3700"/>
                  </a:cxn>
                  <a:cxn ang="0">
                    <a:pos x="154" y="3712"/>
                  </a:cxn>
                  <a:cxn ang="0">
                    <a:pos x="178" y="3716"/>
                  </a:cxn>
                  <a:cxn ang="0">
                    <a:pos x="190" y="3716"/>
                  </a:cxn>
                  <a:cxn ang="0">
                    <a:pos x="216" y="3712"/>
                  </a:cxn>
                  <a:cxn ang="0">
                    <a:pos x="236" y="3700"/>
                  </a:cxn>
                  <a:cxn ang="0">
                    <a:pos x="250" y="3684"/>
                  </a:cxn>
                  <a:cxn ang="0">
                    <a:pos x="254" y="3664"/>
                  </a:cxn>
                  <a:cxn ang="0">
                    <a:pos x="254" y="3552"/>
                  </a:cxn>
                  <a:cxn ang="0">
                    <a:pos x="254" y="3032"/>
                  </a:cxn>
                  <a:cxn ang="0">
                    <a:pos x="278" y="3020"/>
                  </a:cxn>
                  <a:cxn ang="0">
                    <a:pos x="320" y="2990"/>
                  </a:cxn>
                  <a:cxn ang="0">
                    <a:pos x="350" y="2950"/>
                  </a:cxn>
                  <a:cxn ang="0">
                    <a:pos x="366" y="2900"/>
                  </a:cxn>
                  <a:cxn ang="0">
                    <a:pos x="368" y="2496"/>
                  </a:cxn>
                  <a:cxn ang="0">
                    <a:pos x="368" y="2490"/>
                  </a:cxn>
                  <a:cxn ang="0">
                    <a:pos x="368" y="550"/>
                  </a:cxn>
                  <a:cxn ang="0">
                    <a:pos x="368" y="544"/>
                  </a:cxn>
                </a:cxnLst>
                <a:rect l="0" t="0" r="r" b="b"/>
                <a:pathLst>
                  <a:path w="368" h="3716">
                    <a:moveTo>
                      <a:pt x="368" y="544"/>
                    </a:moveTo>
                    <a:lnTo>
                      <a:pt x="368" y="168"/>
                    </a:lnTo>
                    <a:lnTo>
                      <a:pt x="368" y="168"/>
                    </a:lnTo>
                    <a:lnTo>
                      <a:pt x="368" y="150"/>
                    </a:lnTo>
                    <a:lnTo>
                      <a:pt x="366" y="134"/>
                    </a:lnTo>
                    <a:lnTo>
                      <a:pt x="362" y="118"/>
                    </a:lnTo>
                    <a:lnTo>
                      <a:pt x="356" y="102"/>
                    </a:lnTo>
                    <a:lnTo>
                      <a:pt x="348" y="88"/>
                    </a:lnTo>
                    <a:lnTo>
                      <a:pt x="340" y="74"/>
                    </a:lnTo>
                    <a:lnTo>
                      <a:pt x="330" y="60"/>
                    </a:lnTo>
                    <a:lnTo>
                      <a:pt x="320" y="50"/>
                    </a:lnTo>
                    <a:lnTo>
                      <a:pt x="308" y="38"/>
                    </a:lnTo>
                    <a:lnTo>
                      <a:pt x="294" y="28"/>
                    </a:lnTo>
                    <a:lnTo>
                      <a:pt x="282" y="20"/>
                    </a:lnTo>
                    <a:lnTo>
                      <a:pt x="266" y="14"/>
                    </a:lnTo>
                    <a:lnTo>
                      <a:pt x="252" y="8"/>
                    </a:lnTo>
                    <a:lnTo>
                      <a:pt x="234" y="4"/>
                    </a:lnTo>
                    <a:lnTo>
                      <a:pt x="218" y="0"/>
                    </a:lnTo>
                    <a:lnTo>
                      <a:pt x="20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18" y="8"/>
                    </a:lnTo>
                    <a:lnTo>
                      <a:pt x="102" y="14"/>
                    </a:lnTo>
                    <a:lnTo>
                      <a:pt x="88" y="20"/>
                    </a:lnTo>
                    <a:lnTo>
                      <a:pt x="74" y="28"/>
                    </a:lnTo>
                    <a:lnTo>
                      <a:pt x="62" y="38"/>
                    </a:lnTo>
                    <a:lnTo>
                      <a:pt x="50" y="50"/>
                    </a:lnTo>
                    <a:lnTo>
                      <a:pt x="38" y="60"/>
                    </a:lnTo>
                    <a:lnTo>
                      <a:pt x="28" y="74"/>
                    </a:lnTo>
                    <a:lnTo>
                      <a:pt x="20" y="88"/>
                    </a:lnTo>
                    <a:lnTo>
                      <a:pt x="14" y="102"/>
                    </a:lnTo>
                    <a:lnTo>
                      <a:pt x="8" y="118"/>
                    </a:lnTo>
                    <a:lnTo>
                      <a:pt x="4" y="134"/>
                    </a:lnTo>
                    <a:lnTo>
                      <a:pt x="2" y="150"/>
                    </a:lnTo>
                    <a:lnTo>
                      <a:pt x="0" y="168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0" y="550"/>
                    </a:lnTo>
                    <a:lnTo>
                      <a:pt x="0" y="2490"/>
                    </a:lnTo>
                    <a:lnTo>
                      <a:pt x="0" y="2490"/>
                    </a:lnTo>
                    <a:lnTo>
                      <a:pt x="0" y="2496"/>
                    </a:lnTo>
                    <a:lnTo>
                      <a:pt x="0" y="2872"/>
                    </a:lnTo>
                    <a:lnTo>
                      <a:pt x="0" y="2872"/>
                    </a:lnTo>
                    <a:lnTo>
                      <a:pt x="2" y="2900"/>
                    </a:lnTo>
                    <a:lnTo>
                      <a:pt x="8" y="2926"/>
                    </a:lnTo>
                    <a:lnTo>
                      <a:pt x="18" y="2950"/>
                    </a:lnTo>
                    <a:lnTo>
                      <a:pt x="32" y="2972"/>
                    </a:lnTo>
                    <a:lnTo>
                      <a:pt x="50" y="2990"/>
                    </a:lnTo>
                    <a:lnTo>
                      <a:pt x="68" y="3008"/>
                    </a:lnTo>
                    <a:lnTo>
                      <a:pt x="90" y="3020"/>
                    </a:lnTo>
                    <a:lnTo>
                      <a:pt x="114" y="3032"/>
                    </a:lnTo>
                    <a:lnTo>
                      <a:pt x="114" y="3550"/>
                    </a:lnTo>
                    <a:lnTo>
                      <a:pt x="114" y="3550"/>
                    </a:lnTo>
                    <a:lnTo>
                      <a:pt x="114" y="3552"/>
                    </a:lnTo>
                    <a:lnTo>
                      <a:pt x="114" y="3664"/>
                    </a:lnTo>
                    <a:lnTo>
                      <a:pt x="114" y="3664"/>
                    </a:lnTo>
                    <a:lnTo>
                      <a:pt x="116" y="3674"/>
                    </a:lnTo>
                    <a:lnTo>
                      <a:pt x="120" y="3684"/>
                    </a:lnTo>
                    <a:lnTo>
                      <a:pt x="126" y="3692"/>
                    </a:lnTo>
                    <a:lnTo>
                      <a:pt x="132" y="3700"/>
                    </a:lnTo>
                    <a:lnTo>
                      <a:pt x="142" y="3706"/>
                    </a:lnTo>
                    <a:lnTo>
                      <a:pt x="154" y="3712"/>
                    </a:lnTo>
                    <a:lnTo>
                      <a:pt x="166" y="3714"/>
                    </a:lnTo>
                    <a:lnTo>
                      <a:pt x="178" y="3716"/>
                    </a:lnTo>
                    <a:lnTo>
                      <a:pt x="190" y="3716"/>
                    </a:lnTo>
                    <a:lnTo>
                      <a:pt x="190" y="3716"/>
                    </a:lnTo>
                    <a:lnTo>
                      <a:pt x="204" y="3714"/>
                    </a:lnTo>
                    <a:lnTo>
                      <a:pt x="216" y="3712"/>
                    </a:lnTo>
                    <a:lnTo>
                      <a:pt x="226" y="3706"/>
                    </a:lnTo>
                    <a:lnTo>
                      <a:pt x="236" y="3700"/>
                    </a:lnTo>
                    <a:lnTo>
                      <a:pt x="244" y="3692"/>
                    </a:lnTo>
                    <a:lnTo>
                      <a:pt x="250" y="3684"/>
                    </a:lnTo>
                    <a:lnTo>
                      <a:pt x="254" y="3674"/>
                    </a:lnTo>
                    <a:lnTo>
                      <a:pt x="254" y="3664"/>
                    </a:lnTo>
                    <a:lnTo>
                      <a:pt x="254" y="3552"/>
                    </a:lnTo>
                    <a:lnTo>
                      <a:pt x="254" y="3552"/>
                    </a:lnTo>
                    <a:lnTo>
                      <a:pt x="254" y="3550"/>
                    </a:lnTo>
                    <a:lnTo>
                      <a:pt x="254" y="3032"/>
                    </a:lnTo>
                    <a:lnTo>
                      <a:pt x="254" y="3032"/>
                    </a:lnTo>
                    <a:lnTo>
                      <a:pt x="278" y="3020"/>
                    </a:lnTo>
                    <a:lnTo>
                      <a:pt x="300" y="3008"/>
                    </a:lnTo>
                    <a:lnTo>
                      <a:pt x="320" y="2990"/>
                    </a:lnTo>
                    <a:lnTo>
                      <a:pt x="336" y="2972"/>
                    </a:lnTo>
                    <a:lnTo>
                      <a:pt x="350" y="2950"/>
                    </a:lnTo>
                    <a:lnTo>
                      <a:pt x="360" y="2926"/>
                    </a:lnTo>
                    <a:lnTo>
                      <a:pt x="366" y="2900"/>
                    </a:lnTo>
                    <a:lnTo>
                      <a:pt x="368" y="2872"/>
                    </a:lnTo>
                    <a:lnTo>
                      <a:pt x="368" y="2496"/>
                    </a:lnTo>
                    <a:lnTo>
                      <a:pt x="368" y="2496"/>
                    </a:lnTo>
                    <a:lnTo>
                      <a:pt x="368" y="2490"/>
                    </a:lnTo>
                    <a:lnTo>
                      <a:pt x="368" y="550"/>
                    </a:lnTo>
                    <a:lnTo>
                      <a:pt x="368" y="550"/>
                    </a:lnTo>
                    <a:lnTo>
                      <a:pt x="368" y="544"/>
                    </a:lnTo>
                    <a:lnTo>
                      <a:pt x="368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Calibri" pitchFamily="34" charset="0"/>
                </a:endParaRPr>
              </a:p>
            </p:txBody>
          </p:sp>
          <p:sp>
            <p:nvSpPr>
              <p:cNvPr id="289" name="Rounded Rectangle 288"/>
              <p:cNvSpPr/>
              <p:nvPr/>
            </p:nvSpPr>
            <p:spPr>
              <a:xfrm>
                <a:off x="7815299" y="4724400"/>
                <a:ext cx="152400" cy="14478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1043" name="Group 289"/>
              <p:cNvGrpSpPr/>
              <p:nvPr/>
            </p:nvGrpSpPr>
            <p:grpSpPr>
              <a:xfrm>
                <a:off x="7815299" y="2125584"/>
                <a:ext cx="192504" cy="3056016"/>
                <a:chOff x="762000" y="2354184"/>
                <a:chExt cx="192504" cy="3056016"/>
              </a:xfrm>
            </p:grpSpPr>
            <p:grpSp>
              <p:nvGrpSpPr>
                <p:cNvPr id="1044" name="Group 14"/>
                <p:cNvGrpSpPr/>
                <p:nvPr/>
              </p:nvGrpSpPr>
              <p:grpSpPr>
                <a:xfrm flipH="1">
                  <a:off x="764004" y="3886199"/>
                  <a:ext cx="190500" cy="1524002"/>
                  <a:chOff x="1600200" y="2286000"/>
                  <a:chExt cx="381000" cy="3048000"/>
                </a:xfrm>
              </p:grpSpPr>
              <p:grpSp>
                <p:nvGrpSpPr>
                  <p:cNvPr id="1045" name="Group 65"/>
                  <p:cNvGrpSpPr/>
                  <p:nvPr/>
                </p:nvGrpSpPr>
                <p:grpSpPr>
                  <a:xfrm>
                    <a:off x="1600200" y="2286000"/>
                    <a:ext cx="381000" cy="763985"/>
                    <a:chOff x="1600200" y="2286000"/>
                    <a:chExt cx="381000" cy="763985"/>
                  </a:xfrm>
                </p:grpSpPr>
                <p:cxnSp>
                  <p:nvCxnSpPr>
                    <p:cNvPr id="336" name="Straight Connector 335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7" name="Straight Connector 336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8" name="Straight Connector 337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9" name="Straight Connector 338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0" name="Straight Connector 339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1" name="Straight Connector 340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46" name="Group 73"/>
                  <p:cNvGrpSpPr/>
                  <p:nvPr/>
                </p:nvGrpSpPr>
                <p:grpSpPr>
                  <a:xfrm>
                    <a:off x="1600200" y="3200373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331" name="Straight Connector 3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2" name="Straight Connector 3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3" name="Straight Connector 3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4" name="Straight Connector 3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5" name="Straight Connector 334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47" name="Group 74"/>
                  <p:cNvGrpSpPr/>
                  <p:nvPr/>
                </p:nvGrpSpPr>
                <p:grpSpPr>
                  <a:xfrm>
                    <a:off x="1600200" y="3961711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326" name="Straight Connector 325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Straight Connector 326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Straight Connector 327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9" name="Straight Connector 328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0" name="Straight Connector 329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48" name="Group 80"/>
                  <p:cNvGrpSpPr/>
                  <p:nvPr/>
                </p:nvGrpSpPr>
                <p:grpSpPr>
                  <a:xfrm>
                    <a:off x="1600200" y="4723050"/>
                    <a:ext cx="381000" cy="610950"/>
                    <a:chOff x="1600200" y="3429635"/>
                    <a:chExt cx="381000" cy="610950"/>
                  </a:xfrm>
                </p:grpSpPr>
                <p:cxnSp>
                  <p:nvCxnSpPr>
                    <p:cNvPr id="321" name="Straight Connector 32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" name="Straight Connector 32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Straight Connector 32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" name="Straight Connector 32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" name="Straight Connector 324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49" name="Group 68"/>
                <p:cNvGrpSpPr/>
                <p:nvPr/>
              </p:nvGrpSpPr>
              <p:grpSpPr>
                <a:xfrm>
                  <a:off x="762000" y="2354761"/>
                  <a:ext cx="190500" cy="1448527"/>
                  <a:chOff x="762000" y="2210377"/>
                  <a:chExt cx="190500" cy="1448527"/>
                </a:xfrm>
              </p:grpSpPr>
              <p:grpSp>
                <p:nvGrpSpPr>
                  <p:cNvPr id="1050" name="Group 65"/>
                  <p:cNvGrpSpPr/>
                  <p:nvPr/>
                </p:nvGrpSpPr>
                <p:grpSpPr>
                  <a:xfrm flipH="1">
                    <a:off x="762000" y="2210377"/>
                    <a:ext cx="190500" cy="382186"/>
                    <a:chOff x="1600200" y="2286000"/>
                    <a:chExt cx="381000" cy="763985"/>
                  </a:xfrm>
                </p:grpSpPr>
                <p:cxnSp>
                  <p:nvCxnSpPr>
                    <p:cNvPr id="311" name="Straight Connector 310"/>
                    <p:cNvCxnSpPr/>
                    <p:nvPr/>
                  </p:nvCxnSpPr>
                  <p:spPr>
                    <a:xfrm>
                      <a:off x="1600200" y="2286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Straight Connector 311"/>
                    <p:cNvCxnSpPr/>
                    <p:nvPr/>
                  </p:nvCxnSpPr>
                  <p:spPr>
                    <a:xfrm>
                      <a:off x="1600200" y="24390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Straight Connector 312"/>
                    <p:cNvCxnSpPr/>
                    <p:nvPr/>
                  </p:nvCxnSpPr>
                  <p:spPr>
                    <a:xfrm>
                      <a:off x="1600200" y="25912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4" name="Straight Connector 313"/>
                    <p:cNvCxnSpPr/>
                    <p:nvPr/>
                  </p:nvCxnSpPr>
                  <p:spPr>
                    <a:xfrm>
                      <a:off x="1600200" y="27435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5" name="Straight Connector 314"/>
                    <p:cNvCxnSpPr/>
                    <p:nvPr/>
                  </p:nvCxnSpPr>
                  <p:spPr>
                    <a:xfrm>
                      <a:off x="1600200" y="28957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6" name="Straight Connector 315"/>
                    <p:cNvCxnSpPr/>
                    <p:nvPr/>
                  </p:nvCxnSpPr>
                  <p:spPr>
                    <a:xfrm>
                      <a:off x="1600200" y="30480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1" name="Group 73"/>
                  <p:cNvGrpSpPr/>
                  <p:nvPr/>
                </p:nvGrpSpPr>
                <p:grpSpPr>
                  <a:xfrm flipH="1">
                    <a:off x="762000" y="2668419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306" name="Straight Connector 305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7" name="Straight Connector 306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Straight Connector 307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" name="Straight Connector 308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Straight Connector 309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2" name="Group 74"/>
                  <p:cNvGrpSpPr/>
                  <p:nvPr/>
                </p:nvGrpSpPr>
                <p:grpSpPr>
                  <a:xfrm flipH="1">
                    <a:off x="762000" y="3049088"/>
                    <a:ext cx="190500" cy="305730"/>
                    <a:chOff x="1600200" y="3429635"/>
                    <a:chExt cx="381000" cy="610950"/>
                  </a:xfrm>
                </p:grpSpPr>
                <p:cxnSp>
                  <p:nvCxnSpPr>
                    <p:cNvPr id="301" name="Straight Connector 300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2" name="Straight Connector 301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Straight Connector 302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4" name="Straight Connector 303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Straight Connector 304"/>
                    <p:cNvCxnSpPr/>
                    <p:nvPr/>
                  </p:nvCxnSpPr>
                  <p:spPr>
                    <a:xfrm>
                      <a:off x="1600200" y="4038600"/>
                      <a:ext cx="381000" cy="198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3" name="Group 80"/>
                  <p:cNvGrpSpPr/>
                  <p:nvPr/>
                </p:nvGrpSpPr>
                <p:grpSpPr>
                  <a:xfrm flipH="1">
                    <a:off x="838200" y="3429756"/>
                    <a:ext cx="114300" cy="229148"/>
                    <a:chOff x="1600200" y="3429635"/>
                    <a:chExt cx="228600" cy="457914"/>
                  </a:xfrm>
                </p:grpSpPr>
                <p:cxnSp>
                  <p:nvCxnSpPr>
                    <p:cNvPr id="297" name="Straight Connector 296"/>
                    <p:cNvCxnSpPr/>
                    <p:nvPr/>
                  </p:nvCxnSpPr>
                  <p:spPr>
                    <a:xfrm>
                      <a:off x="1600200" y="3429635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/>
                    <p:cNvCxnSpPr/>
                    <p:nvPr/>
                  </p:nvCxnSpPr>
                  <p:spPr>
                    <a:xfrm>
                      <a:off x="1600200" y="3581876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Straight Connector 298"/>
                    <p:cNvCxnSpPr/>
                    <p:nvPr/>
                  </p:nvCxnSpPr>
                  <p:spPr>
                    <a:xfrm>
                      <a:off x="1600200" y="3734117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Straight Connector 299"/>
                    <p:cNvCxnSpPr/>
                    <p:nvPr/>
                  </p:nvCxnSpPr>
                  <p:spPr>
                    <a:xfrm>
                      <a:off x="1600200" y="3886358"/>
                      <a:ext cx="228600" cy="1191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634" name="Rounded Rectangle 633"/>
            <p:cNvSpPr/>
            <p:nvPr/>
          </p:nvSpPr>
          <p:spPr>
            <a:xfrm>
              <a:off x="7860632" y="1451808"/>
              <a:ext cx="140368" cy="3810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4869098"/>
            <a:ext cx="9144000" cy="1356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Change over time</a:t>
            </a:r>
            <a:endParaRPr lang="en-US" sz="3600" dirty="0">
              <a:latin typeface="Franklin Gothic Medium Cond" pitchFamily="34" charset="0"/>
            </a:endParaRPr>
          </a:p>
        </p:txBody>
      </p:sp>
      <p:grpSp>
        <p:nvGrpSpPr>
          <p:cNvPr id="3" name="Group 218"/>
          <p:cNvGrpSpPr/>
          <p:nvPr/>
        </p:nvGrpSpPr>
        <p:grpSpPr>
          <a:xfrm>
            <a:off x="2209800" y="1844720"/>
            <a:ext cx="990600" cy="4130840"/>
            <a:chOff x="2209800" y="1981200"/>
            <a:chExt cx="990600" cy="4130840"/>
          </a:xfrm>
        </p:grpSpPr>
        <p:sp>
          <p:nvSpPr>
            <p:cNvPr id="9" name="Ellipse 100"/>
            <p:cNvSpPr>
              <a:spLocks noChangeArrowheads="1"/>
            </p:cNvSpPr>
            <p:nvPr/>
          </p:nvSpPr>
          <p:spPr bwMode="auto">
            <a:xfrm>
              <a:off x="2233864" y="5145504"/>
              <a:ext cx="762000" cy="71945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362200" y="1981200"/>
              <a:ext cx="685800" cy="3429000"/>
            </a:xfrm>
            <a:prstGeom prst="roundRect">
              <a:avLst>
                <a:gd name="adj" fmla="val 25439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09800" y="5045240"/>
              <a:ext cx="990600" cy="106680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286000" y="2133600"/>
              <a:ext cx="831850" cy="3833813"/>
            </a:xfrm>
            <a:custGeom>
              <a:avLst/>
              <a:gdLst/>
              <a:ahLst/>
              <a:cxnLst>
                <a:cxn ang="0">
                  <a:pos x="433" y="396"/>
                </a:cxn>
                <a:cxn ang="0">
                  <a:pos x="433" y="135"/>
                </a:cxn>
                <a:cxn ang="0">
                  <a:pos x="431" y="120"/>
                </a:cxn>
                <a:cxn ang="0">
                  <a:pos x="427" y="94"/>
                </a:cxn>
                <a:cxn ang="0">
                  <a:pos x="417" y="70"/>
                </a:cxn>
                <a:cxn ang="0">
                  <a:pos x="402" y="48"/>
                </a:cxn>
                <a:cxn ang="0">
                  <a:pos x="383" y="31"/>
                </a:cxn>
                <a:cxn ang="0">
                  <a:pos x="362" y="16"/>
                </a:cxn>
                <a:cxn ang="0">
                  <a:pos x="337" y="6"/>
                </a:cxn>
                <a:cxn ang="0">
                  <a:pos x="310" y="1"/>
                </a:cxn>
                <a:cxn ang="0">
                  <a:pos x="225" y="0"/>
                </a:cxn>
                <a:cxn ang="0">
                  <a:pos x="212" y="1"/>
                </a:cxn>
                <a:cxn ang="0">
                  <a:pos x="185" y="6"/>
                </a:cxn>
                <a:cxn ang="0">
                  <a:pos x="162" y="16"/>
                </a:cxn>
                <a:cxn ang="0">
                  <a:pos x="140" y="31"/>
                </a:cxn>
                <a:cxn ang="0">
                  <a:pos x="122" y="48"/>
                </a:cxn>
                <a:cxn ang="0">
                  <a:pos x="107" y="70"/>
                </a:cxn>
                <a:cxn ang="0">
                  <a:pos x="97" y="94"/>
                </a:cxn>
                <a:cxn ang="0">
                  <a:pos x="91" y="120"/>
                </a:cxn>
                <a:cxn ang="0">
                  <a:pos x="91" y="266"/>
                </a:cxn>
                <a:cxn ang="0">
                  <a:pos x="91" y="1954"/>
                </a:cxn>
                <a:cxn ang="0">
                  <a:pos x="70" y="1973"/>
                </a:cxn>
                <a:cxn ang="0">
                  <a:pos x="37" y="2017"/>
                </a:cxn>
                <a:cxn ang="0">
                  <a:pos x="13" y="2067"/>
                </a:cxn>
                <a:cxn ang="0">
                  <a:pos x="1" y="2123"/>
                </a:cxn>
                <a:cxn ang="0">
                  <a:pos x="0" y="2153"/>
                </a:cxn>
                <a:cxn ang="0">
                  <a:pos x="4" y="2206"/>
                </a:cxn>
                <a:cxn ang="0">
                  <a:pos x="20" y="2254"/>
                </a:cxn>
                <a:cxn ang="0">
                  <a:pos x="44" y="2298"/>
                </a:cxn>
                <a:cxn ang="0">
                  <a:pos x="76" y="2338"/>
                </a:cxn>
                <a:cxn ang="0">
                  <a:pos x="115" y="2369"/>
                </a:cxn>
                <a:cxn ang="0">
                  <a:pos x="159" y="2394"/>
                </a:cxn>
                <a:cxn ang="0">
                  <a:pos x="209" y="2409"/>
                </a:cxn>
                <a:cxn ang="0">
                  <a:pos x="262" y="2415"/>
                </a:cxn>
                <a:cxn ang="0">
                  <a:pos x="288" y="2413"/>
                </a:cxn>
                <a:cxn ang="0">
                  <a:pos x="340" y="2403"/>
                </a:cxn>
                <a:cxn ang="0">
                  <a:pos x="387" y="2382"/>
                </a:cxn>
                <a:cxn ang="0">
                  <a:pos x="428" y="2354"/>
                </a:cxn>
                <a:cxn ang="0">
                  <a:pos x="464" y="2319"/>
                </a:cxn>
                <a:cxn ang="0">
                  <a:pos x="492" y="2278"/>
                </a:cxn>
                <a:cxn ang="0">
                  <a:pos x="512" y="2231"/>
                </a:cxn>
                <a:cxn ang="0">
                  <a:pos x="523" y="2179"/>
                </a:cxn>
                <a:cxn ang="0">
                  <a:pos x="524" y="2153"/>
                </a:cxn>
                <a:cxn ang="0">
                  <a:pos x="517" y="2094"/>
                </a:cxn>
                <a:cxn ang="0">
                  <a:pos x="499" y="2041"/>
                </a:cxn>
                <a:cxn ang="0">
                  <a:pos x="470" y="1994"/>
                </a:cxn>
                <a:cxn ang="0">
                  <a:pos x="433" y="1954"/>
                </a:cxn>
              </a:cxnLst>
              <a:rect l="0" t="0" r="r" b="b"/>
              <a:pathLst>
                <a:path w="524" h="2415">
                  <a:moveTo>
                    <a:pt x="433" y="1954"/>
                  </a:moveTo>
                  <a:lnTo>
                    <a:pt x="433" y="396"/>
                  </a:lnTo>
                  <a:lnTo>
                    <a:pt x="433" y="266"/>
                  </a:lnTo>
                  <a:lnTo>
                    <a:pt x="433" y="135"/>
                  </a:lnTo>
                  <a:lnTo>
                    <a:pt x="433" y="135"/>
                  </a:lnTo>
                  <a:lnTo>
                    <a:pt x="431" y="120"/>
                  </a:lnTo>
                  <a:lnTo>
                    <a:pt x="430" y="107"/>
                  </a:lnTo>
                  <a:lnTo>
                    <a:pt x="427" y="94"/>
                  </a:lnTo>
                  <a:lnTo>
                    <a:pt x="421" y="82"/>
                  </a:lnTo>
                  <a:lnTo>
                    <a:pt x="417" y="70"/>
                  </a:lnTo>
                  <a:lnTo>
                    <a:pt x="409" y="59"/>
                  </a:lnTo>
                  <a:lnTo>
                    <a:pt x="402" y="48"/>
                  </a:lnTo>
                  <a:lnTo>
                    <a:pt x="393" y="39"/>
                  </a:lnTo>
                  <a:lnTo>
                    <a:pt x="383" y="31"/>
                  </a:lnTo>
                  <a:lnTo>
                    <a:pt x="372" y="23"/>
                  </a:lnTo>
                  <a:lnTo>
                    <a:pt x="362" y="16"/>
                  </a:lnTo>
                  <a:lnTo>
                    <a:pt x="350" y="10"/>
                  </a:lnTo>
                  <a:lnTo>
                    <a:pt x="337" y="6"/>
                  </a:lnTo>
                  <a:lnTo>
                    <a:pt x="325" y="3"/>
                  </a:lnTo>
                  <a:lnTo>
                    <a:pt x="310" y="1"/>
                  </a:lnTo>
                  <a:lnTo>
                    <a:pt x="29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12" y="1"/>
                  </a:lnTo>
                  <a:lnTo>
                    <a:pt x="199" y="3"/>
                  </a:lnTo>
                  <a:lnTo>
                    <a:pt x="185" y="6"/>
                  </a:lnTo>
                  <a:lnTo>
                    <a:pt x="173" y="10"/>
                  </a:lnTo>
                  <a:lnTo>
                    <a:pt x="162" y="16"/>
                  </a:lnTo>
                  <a:lnTo>
                    <a:pt x="150" y="23"/>
                  </a:lnTo>
                  <a:lnTo>
                    <a:pt x="140" y="31"/>
                  </a:lnTo>
                  <a:lnTo>
                    <a:pt x="129" y="39"/>
                  </a:lnTo>
                  <a:lnTo>
                    <a:pt x="122" y="48"/>
                  </a:lnTo>
                  <a:lnTo>
                    <a:pt x="113" y="59"/>
                  </a:lnTo>
                  <a:lnTo>
                    <a:pt x="107" y="70"/>
                  </a:lnTo>
                  <a:lnTo>
                    <a:pt x="101" y="82"/>
                  </a:lnTo>
                  <a:lnTo>
                    <a:pt x="97" y="94"/>
                  </a:lnTo>
                  <a:lnTo>
                    <a:pt x="94" y="107"/>
                  </a:lnTo>
                  <a:lnTo>
                    <a:pt x="91" y="120"/>
                  </a:lnTo>
                  <a:lnTo>
                    <a:pt x="91" y="135"/>
                  </a:lnTo>
                  <a:lnTo>
                    <a:pt x="91" y="266"/>
                  </a:lnTo>
                  <a:lnTo>
                    <a:pt x="91" y="396"/>
                  </a:lnTo>
                  <a:lnTo>
                    <a:pt x="91" y="1954"/>
                  </a:lnTo>
                  <a:lnTo>
                    <a:pt x="91" y="1954"/>
                  </a:lnTo>
                  <a:lnTo>
                    <a:pt x="70" y="1973"/>
                  </a:lnTo>
                  <a:lnTo>
                    <a:pt x="53" y="1994"/>
                  </a:lnTo>
                  <a:lnTo>
                    <a:pt x="37" y="2017"/>
                  </a:lnTo>
                  <a:lnTo>
                    <a:pt x="23" y="2041"/>
                  </a:lnTo>
                  <a:lnTo>
                    <a:pt x="13" y="2067"/>
                  </a:lnTo>
                  <a:lnTo>
                    <a:pt x="6" y="2094"/>
                  </a:lnTo>
                  <a:lnTo>
                    <a:pt x="1" y="2123"/>
                  </a:lnTo>
                  <a:lnTo>
                    <a:pt x="0" y="2153"/>
                  </a:lnTo>
                  <a:lnTo>
                    <a:pt x="0" y="2153"/>
                  </a:lnTo>
                  <a:lnTo>
                    <a:pt x="1" y="2179"/>
                  </a:lnTo>
                  <a:lnTo>
                    <a:pt x="4" y="2206"/>
                  </a:lnTo>
                  <a:lnTo>
                    <a:pt x="11" y="2231"/>
                  </a:lnTo>
                  <a:lnTo>
                    <a:pt x="20" y="2254"/>
                  </a:lnTo>
                  <a:lnTo>
                    <a:pt x="31" y="2278"/>
                  </a:lnTo>
                  <a:lnTo>
                    <a:pt x="44" y="2298"/>
                  </a:lnTo>
                  <a:lnTo>
                    <a:pt x="59" y="2319"/>
                  </a:lnTo>
                  <a:lnTo>
                    <a:pt x="76" y="2338"/>
                  </a:lnTo>
                  <a:lnTo>
                    <a:pt x="94" y="2354"/>
                  </a:lnTo>
                  <a:lnTo>
                    <a:pt x="115" y="2369"/>
                  </a:lnTo>
                  <a:lnTo>
                    <a:pt x="137" y="2382"/>
                  </a:lnTo>
                  <a:lnTo>
                    <a:pt x="159" y="2394"/>
                  </a:lnTo>
                  <a:lnTo>
                    <a:pt x="184" y="2403"/>
                  </a:lnTo>
                  <a:lnTo>
                    <a:pt x="209" y="2409"/>
                  </a:lnTo>
                  <a:lnTo>
                    <a:pt x="234" y="2413"/>
                  </a:lnTo>
                  <a:lnTo>
                    <a:pt x="262" y="2415"/>
                  </a:lnTo>
                  <a:lnTo>
                    <a:pt x="262" y="2415"/>
                  </a:lnTo>
                  <a:lnTo>
                    <a:pt x="288" y="2413"/>
                  </a:lnTo>
                  <a:lnTo>
                    <a:pt x="315" y="2409"/>
                  </a:lnTo>
                  <a:lnTo>
                    <a:pt x="340" y="2403"/>
                  </a:lnTo>
                  <a:lnTo>
                    <a:pt x="363" y="2394"/>
                  </a:lnTo>
                  <a:lnTo>
                    <a:pt x="387" y="2382"/>
                  </a:lnTo>
                  <a:lnTo>
                    <a:pt x="408" y="2369"/>
                  </a:lnTo>
                  <a:lnTo>
                    <a:pt x="428" y="2354"/>
                  </a:lnTo>
                  <a:lnTo>
                    <a:pt x="447" y="2338"/>
                  </a:lnTo>
                  <a:lnTo>
                    <a:pt x="464" y="2319"/>
                  </a:lnTo>
                  <a:lnTo>
                    <a:pt x="478" y="2298"/>
                  </a:lnTo>
                  <a:lnTo>
                    <a:pt x="492" y="2278"/>
                  </a:lnTo>
                  <a:lnTo>
                    <a:pt x="503" y="2254"/>
                  </a:lnTo>
                  <a:lnTo>
                    <a:pt x="512" y="2231"/>
                  </a:lnTo>
                  <a:lnTo>
                    <a:pt x="518" y="2206"/>
                  </a:lnTo>
                  <a:lnTo>
                    <a:pt x="523" y="2179"/>
                  </a:lnTo>
                  <a:lnTo>
                    <a:pt x="524" y="2153"/>
                  </a:lnTo>
                  <a:lnTo>
                    <a:pt x="524" y="2153"/>
                  </a:lnTo>
                  <a:lnTo>
                    <a:pt x="523" y="2123"/>
                  </a:lnTo>
                  <a:lnTo>
                    <a:pt x="517" y="2094"/>
                  </a:lnTo>
                  <a:lnTo>
                    <a:pt x="509" y="2067"/>
                  </a:lnTo>
                  <a:lnTo>
                    <a:pt x="499" y="2041"/>
                  </a:lnTo>
                  <a:lnTo>
                    <a:pt x="486" y="2017"/>
                  </a:lnTo>
                  <a:lnTo>
                    <a:pt x="470" y="1994"/>
                  </a:lnTo>
                  <a:lnTo>
                    <a:pt x="452" y="1973"/>
                  </a:lnTo>
                  <a:lnTo>
                    <a:pt x="433" y="1954"/>
                  </a:lnTo>
                  <a:lnTo>
                    <a:pt x="433" y="1954"/>
                  </a:lnTo>
                  <a:close/>
                </a:path>
              </a:pathLst>
            </a:custGeom>
            <a:solidFill>
              <a:schemeClr val="bg1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86000" y="4191000"/>
              <a:ext cx="847725" cy="179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Ellipse 100"/>
            <p:cNvSpPr>
              <a:spLocks noChangeArrowheads="1"/>
            </p:cNvSpPr>
            <p:nvPr/>
          </p:nvSpPr>
          <p:spPr bwMode="auto">
            <a:xfrm>
              <a:off x="2390272" y="5181600"/>
              <a:ext cx="616829" cy="52944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44000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438400" y="3886200"/>
              <a:ext cx="548640" cy="548640"/>
            </a:xfrm>
            <a:prstGeom prst="ellipse">
              <a:avLst/>
            </a:prstGeom>
            <a:solidFill>
              <a:srgbClr val="8A0000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74496" y="2286000"/>
              <a:ext cx="116304" cy="28956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 flipH="1">
              <a:off x="2566736" y="2362200"/>
              <a:ext cx="342900" cy="687587"/>
              <a:chOff x="1600200" y="2286000"/>
              <a:chExt cx="381000" cy="763985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1600200" y="22860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1600200" y="24390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600200" y="25912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1600200" y="27435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600200" y="28957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600200" y="30480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73"/>
            <p:cNvGrpSpPr/>
            <p:nvPr/>
          </p:nvGrpSpPr>
          <p:grpSpPr>
            <a:xfrm flipH="1">
              <a:off x="2566736" y="3185136"/>
              <a:ext cx="342900" cy="549855"/>
              <a:chOff x="1600200" y="3429635"/>
              <a:chExt cx="381000" cy="610950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4"/>
            <p:cNvGrpSpPr/>
            <p:nvPr/>
          </p:nvGrpSpPr>
          <p:grpSpPr>
            <a:xfrm flipH="1">
              <a:off x="2566736" y="3870340"/>
              <a:ext cx="342900" cy="549855"/>
              <a:chOff x="1600200" y="3429635"/>
              <a:chExt cx="381000" cy="61095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80"/>
            <p:cNvGrpSpPr/>
            <p:nvPr/>
          </p:nvGrpSpPr>
          <p:grpSpPr>
            <a:xfrm flipH="1">
              <a:off x="2566736" y="4555545"/>
              <a:ext cx="342900" cy="549855"/>
              <a:chOff x="1600200" y="3429635"/>
              <a:chExt cx="381000" cy="61095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219"/>
          <p:cNvGrpSpPr/>
          <p:nvPr/>
        </p:nvGrpSpPr>
        <p:grpSpPr>
          <a:xfrm>
            <a:off x="4038600" y="1844720"/>
            <a:ext cx="990600" cy="4130840"/>
            <a:chOff x="4038600" y="1981200"/>
            <a:chExt cx="990600" cy="4130840"/>
          </a:xfrm>
        </p:grpSpPr>
        <p:sp>
          <p:nvSpPr>
            <p:cNvPr id="38" name="Ellipse 100"/>
            <p:cNvSpPr>
              <a:spLocks noChangeArrowheads="1"/>
            </p:cNvSpPr>
            <p:nvPr/>
          </p:nvSpPr>
          <p:spPr bwMode="auto">
            <a:xfrm>
              <a:off x="4062664" y="5145504"/>
              <a:ext cx="762000" cy="71945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191000" y="1981200"/>
              <a:ext cx="685800" cy="3429000"/>
            </a:xfrm>
            <a:prstGeom prst="roundRect">
              <a:avLst>
                <a:gd name="adj" fmla="val 25439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038600" y="5045240"/>
              <a:ext cx="990600" cy="106680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4114800" y="2133600"/>
              <a:ext cx="831850" cy="3833813"/>
            </a:xfrm>
            <a:custGeom>
              <a:avLst/>
              <a:gdLst/>
              <a:ahLst/>
              <a:cxnLst>
                <a:cxn ang="0">
                  <a:pos x="433" y="396"/>
                </a:cxn>
                <a:cxn ang="0">
                  <a:pos x="433" y="135"/>
                </a:cxn>
                <a:cxn ang="0">
                  <a:pos x="431" y="120"/>
                </a:cxn>
                <a:cxn ang="0">
                  <a:pos x="427" y="94"/>
                </a:cxn>
                <a:cxn ang="0">
                  <a:pos x="417" y="70"/>
                </a:cxn>
                <a:cxn ang="0">
                  <a:pos x="402" y="48"/>
                </a:cxn>
                <a:cxn ang="0">
                  <a:pos x="383" y="31"/>
                </a:cxn>
                <a:cxn ang="0">
                  <a:pos x="362" y="16"/>
                </a:cxn>
                <a:cxn ang="0">
                  <a:pos x="337" y="6"/>
                </a:cxn>
                <a:cxn ang="0">
                  <a:pos x="310" y="1"/>
                </a:cxn>
                <a:cxn ang="0">
                  <a:pos x="225" y="0"/>
                </a:cxn>
                <a:cxn ang="0">
                  <a:pos x="212" y="1"/>
                </a:cxn>
                <a:cxn ang="0">
                  <a:pos x="185" y="6"/>
                </a:cxn>
                <a:cxn ang="0">
                  <a:pos x="162" y="16"/>
                </a:cxn>
                <a:cxn ang="0">
                  <a:pos x="140" y="31"/>
                </a:cxn>
                <a:cxn ang="0">
                  <a:pos x="122" y="48"/>
                </a:cxn>
                <a:cxn ang="0">
                  <a:pos x="107" y="70"/>
                </a:cxn>
                <a:cxn ang="0">
                  <a:pos x="97" y="94"/>
                </a:cxn>
                <a:cxn ang="0">
                  <a:pos x="91" y="120"/>
                </a:cxn>
                <a:cxn ang="0">
                  <a:pos x="91" y="266"/>
                </a:cxn>
                <a:cxn ang="0">
                  <a:pos x="91" y="1954"/>
                </a:cxn>
                <a:cxn ang="0">
                  <a:pos x="70" y="1973"/>
                </a:cxn>
                <a:cxn ang="0">
                  <a:pos x="37" y="2017"/>
                </a:cxn>
                <a:cxn ang="0">
                  <a:pos x="13" y="2067"/>
                </a:cxn>
                <a:cxn ang="0">
                  <a:pos x="1" y="2123"/>
                </a:cxn>
                <a:cxn ang="0">
                  <a:pos x="0" y="2153"/>
                </a:cxn>
                <a:cxn ang="0">
                  <a:pos x="4" y="2206"/>
                </a:cxn>
                <a:cxn ang="0">
                  <a:pos x="20" y="2254"/>
                </a:cxn>
                <a:cxn ang="0">
                  <a:pos x="44" y="2298"/>
                </a:cxn>
                <a:cxn ang="0">
                  <a:pos x="76" y="2338"/>
                </a:cxn>
                <a:cxn ang="0">
                  <a:pos x="115" y="2369"/>
                </a:cxn>
                <a:cxn ang="0">
                  <a:pos x="159" y="2394"/>
                </a:cxn>
                <a:cxn ang="0">
                  <a:pos x="209" y="2409"/>
                </a:cxn>
                <a:cxn ang="0">
                  <a:pos x="262" y="2415"/>
                </a:cxn>
                <a:cxn ang="0">
                  <a:pos x="288" y="2413"/>
                </a:cxn>
                <a:cxn ang="0">
                  <a:pos x="340" y="2403"/>
                </a:cxn>
                <a:cxn ang="0">
                  <a:pos x="387" y="2382"/>
                </a:cxn>
                <a:cxn ang="0">
                  <a:pos x="428" y="2354"/>
                </a:cxn>
                <a:cxn ang="0">
                  <a:pos x="464" y="2319"/>
                </a:cxn>
                <a:cxn ang="0">
                  <a:pos x="492" y="2278"/>
                </a:cxn>
                <a:cxn ang="0">
                  <a:pos x="512" y="2231"/>
                </a:cxn>
                <a:cxn ang="0">
                  <a:pos x="523" y="2179"/>
                </a:cxn>
                <a:cxn ang="0">
                  <a:pos x="524" y="2153"/>
                </a:cxn>
                <a:cxn ang="0">
                  <a:pos x="517" y="2094"/>
                </a:cxn>
                <a:cxn ang="0">
                  <a:pos x="499" y="2041"/>
                </a:cxn>
                <a:cxn ang="0">
                  <a:pos x="470" y="1994"/>
                </a:cxn>
                <a:cxn ang="0">
                  <a:pos x="433" y="1954"/>
                </a:cxn>
              </a:cxnLst>
              <a:rect l="0" t="0" r="r" b="b"/>
              <a:pathLst>
                <a:path w="524" h="2415">
                  <a:moveTo>
                    <a:pt x="433" y="1954"/>
                  </a:moveTo>
                  <a:lnTo>
                    <a:pt x="433" y="396"/>
                  </a:lnTo>
                  <a:lnTo>
                    <a:pt x="433" y="266"/>
                  </a:lnTo>
                  <a:lnTo>
                    <a:pt x="433" y="135"/>
                  </a:lnTo>
                  <a:lnTo>
                    <a:pt x="433" y="135"/>
                  </a:lnTo>
                  <a:lnTo>
                    <a:pt x="431" y="120"/>
                  </a:lnTo>
                  <a:lnTo>
                    <a:pt x="430" y="107"/>
                  </a:lnTo>
                  <a:lnTo>
                    <a:pt x="427" y="94"/>
                  </a:lnTo>
                  <a:lnTo>
                    <a:pt x="421" y="82"/>
                  </a:lnTo>
                  <a:lnTo>
                    <a:pt x="417" y="70"/>
                  </a:lnTo>
                  <a:lnTo>
                    <a:pt x="409" y="59"/>
                  </a:lnTo>
                  <a:lnTo>
                    <a:pt x="402" y="48"/>
                  </a:lnTo>
                  <a:lnTo>
                    <a:pt x="393" y="39"/>
                  </a:lnTo>
                  <a:lnTo>
                    <a:pt x="383" y="31"/>
                  </a:lnTo>
                  <a:lnTo>
                    <a:pt x="372" y="23"/>
                  </a:lnTo>
                  <a:lnTo>
                    <a:pt x="362" y="16"/>
                  </a:lnTo>
                  <a:lnTo>
                    <a:pt x="350" y="10"/>
                  </a:lnTo>
                  <a:lnTo>
                    <a:pt x="337" y="6"/>
                  </a:lnTo>
                  <a:lnTo>
                    <a:pt x="325" y="3"/>
                  </a:lnTo>
                  <a:lnTo>
                    <a:pt x="310" y="1"/>
                  </a:lnTo>
                  <a:lnTo>
                    <a:pt x="29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12" y="1"/>
                  </a:lnTo>
                  <a:lnTo>
                    <a:pt x="199" y="3"/>
                  </a:lnTo>
                  <a:lnTo>
                    <a:pt x="185" y="6"/>
                  </a:lnTo>
                  <a:lnTo>
                    <a:pt x="173" y="10"/>
                  </a:lnTo>
                  <a:lnTo>
                    <a:pt x="162" y="16"/>
                  </a:lnTo>
                  <a:lnTo>
                    <a:pt x="150" y="23"/>
                  </a:lnTo>
                  <a:lnTo>
                    <a:pt x="140" y="31"/>
                  </a:lnTo>
                  <a:lnTo>
                    <a:pt x="129" y="39"/>
                  </a:lnTo>
                  <a:lnTo>
                    <a:pt x="122" y="48"/>
                  </a:lnTo>
                  <a:lnTo>
                    <a:pt x="113" y="59"/>
                  </a:lnTo>
                  <a:lnTo>
                    <a:pt x="107" y="70"/>
                  </a:lnTo>
                  <a:lnTo>
                    <a:pt x="101" y="82"/>
                  </a:lnTo>
                  <a:lnTo>
                    <a:pt x="97" y="94"/>
                  </a:lnTo>
                  <a:lnTo>
                    <a:pt x="94" y="107"/>
                  </a:lnTo>
                  <a:lnTo>
                    <a:pt x="91" y="120"/>
                  </a:lnTo>
                  <a:lnTo>
                    <a:pt x="91" y="135"/>
                  </a:lnTo>
                  <a:lnTo>
                    <a:pt x="91" y="266"/>
                  </a:lnTo>
                  <a:lnTo>
                    <a:pt x="91" y="396"/>
                  </a:lnTo>
                  <a:lnTo>
                    <a:pt x="91" y="1954"/>
                  </a:lnTo>
                  <a:lnTo>
                    <a:pt x="91" y="1954"/>
                  </a:lnTo>
                  <a:lnTo>
                    <a:pt x="70" y="1973"/>
                  </a:lnTo>
                  <a:lnTo>
                    <a:pt x="53" y="1994"/>
                  </a:lnTo>
                  <a:lnTo>
                    <a:pt x="37" y="2017"/>
                  </a:lnTo>
                  <a:lnTo>
                    <a:pt x="23" y="2041"/>
                  </a:lnTo>
                  <a:lnTo>
                    <a:pt x="13" y="2067"/>
                  </a:lnTo>
                  <a:lnTo>
                    <a:pt x="6" y="2094"/>
                  </a:lnTo>
                  <a:lnTo>
                    <a:pt x="1" y="2123"/>
                  </a:lnTo>
                  <a:lnTo>
                    <a:pt x="0" y="2153"/>
                  </a:lnTo>
                  <a:lnTo>
                    <a:pt x="0" y="2153"/>
                  </a:lnTo>
                  <a:lnTo>
                    <a:pt x="1" y="2179"/>
                  </a:lnTo>
                  <a:lnTo>
                    <a:pt x="4" y="2206"/>
                  </a:lnTo>
                  <a:lnTo>
                    <a:pt x="11" y="2231"/>
                  </a:lnTo>
                  <a:lnTo>
                    <a:pt x="20" y="2254"/>
                  </a:lnTo>
                  <a:lnTo>
                    <a:pt x="31" y="2278"/>
                  </a:lnTo>
                  <a:lnTo>
                    <a:pt x="44" y="2298"/>
                  </a:lnTo>
                  <a:lnTo>
                    <a:pt x="59" y="2319"/>
                  </a:lnTo>
                  <a:lnTo>
                    <a:pt x="76" y="2338"/>
                  </a:lnTo>
                  <a:lnTo>
                    <a:pt x="94" y="2354"/>
                  </a:lnTo>
                  <a:lnTo>
                    <a:pt x="115" y="2369"/>
                  </a:lnTo>
                  <a:lnTo>
                    <a:pt x="137" y="2382"/>
                  </a:lnTo>
                  <a:lnTo>
                    <a:pt x="159" y="2394"/>
                  </a:lnTo>
                  <a:lnTo>
                    <a:pt x="184" y="2403"/>
                  </a:lnTo>
                  <a:lnTo>
                    <a:pt x="209" y="2409"/>
                  </a:lnTo>
                  <a:lnTo>
                    <a:pt x="234" y="2413"/>
                  </a:lnTo>
                  <a:lnTo>
                    <a:pt x="262" y="2415"/>
                  </a:lnTo>
                  <a:lnTo>
                    <a:pt x="262" y="2415"/>
                  </a:lnTo>
                  <a:lnTo>
                    <a:pt x="288" y="2413"/>
                  </a:lnTo>
                  <a:lnTo>
                    <a:pt x="315" y="2409"/>
                  </a:lnTo>
                  <a:lnTo>
                    <a:pt x="340" y="2403"/>
                  </a:lnTo>
                  <a:lnTo>
                    <a:pt x="363" y="2394"/>
                  </a:lnTo>
                  <a:lnTo>
                    <a:pt x="387" y="2382"/>
                  </a:lnTo>
                  <a:lnTo>
                    <a:pt x="408" y="2369"/>
                  </a:lnTo>
                  <a:lnTo>
                    <a:pt x="428" y="2354"/>
                  </a:lnTo>
                  <a:lnTo>
                    <a:pt x="447" y="2338"/>
                  </a:lnTo>
                  <a:lnTo>
                    <a:pt x="464" y="2319"/>
                  </a:lnTo>
                  <a:lnTo>
                    <a:pt x="478" y="2298"/>
                  </a:lnTo>
                  <a:lnTo>
                    <a:pt x="492" y="2278"/>
                  </a:lnTo>
                  <a:lnTo>
                    <a:pt x="503" y="2254"/>
                  </a:lnTo>
                  <a:lnTo>
                    <a:pt x="512" y="2231"/>
                  </a:lnTo>
                  <a:lnTo>
                    <a:pt x="518" y="2206"/>
                  </a:lnTo>
                  <a:lnTo>
                    <a:pt x="523" y="2179"/>
                  </a:lnTo>
                  <a:lnTo>
                    <a:pt x="524" y="2153"/>
                  </a:lnTo>
                  <a:lnTo>
                    <a:pt x="524" y="2153"/>
                  </a:lnTo>
                  <a:lnTo>
                    <a:pt x="523" y="2123"/>
                  </a:lnTo>
                  <a:lnTo>
                    <a:pt x="517" y="2094"/>
                  </a:lnTo>
                  <a:lnTo>
                    <a:pt x="509" y="2067"/>
                  </a:lnTo>
                  <a:lnTo>
                    <a:pt x="499" y="2041"/>
                  </a:lnTo>
                  <a:lnTo>
                    <a:pt x="486" y="2017"/>
                  </a:lnTo>
                  <a:lnTo>
                    <a:pt x="470" y="1994"/>
                  </a:lnTo>
                  <a:lnTo>
                    <a:pt x="452" y="1973"/>
                  </a:lnTo>
                  <a:lnTo>
                    <a:pt x="433" y="1954"/>
                  </a:lnTo>
                  <a:lnTo>
                    <a:pt x="433" y="1954"/>
                  </a:lnTo>
                  <a:close/>
                </a:path>
              </a:pathLst>
            </a:custGeom>
            <a:solidFill>
              <a:schemeClr val="bg1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42" name="Picture 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114800" y="3733800"/>
              <a:ext cx="847725" cy="225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Ellipse 100"/>
            <p:cNvSpPr>
              <a:spLocks noChangeArrowheads="1"/>
            </p:cNvSpPr>
            <p:nvPr/>
          </p:nvSpPr>
          <p:spPr bwMode="auto">
            <a:xfrm>
              <a:off x="4219072" y="5181600"/>
              <a:ext cx="616829" cy="52944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44000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267200" y="3429000"/>
              <a:ext cx="548640" cy="548640"/>
            </a:xfrm>
            <a:prstGeom prst="ellipse">
              <a:avLst/>
            </a:prstGeom>
            <a:solidFill>
              <a:srgbClr val="8A0000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303296" y="2133600"/>
              <a:ext cx="152400" cy="3048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3" name="Group 65"/>
            <p:cNvGrpSpPr/>
            <p:nvPr/>
          </p:nvGrpSpPr>
          <p:grpSpPr>
            <a:xfrm flipH="1">
              <a:off x="4395536" y="2362200"/>
              <a:ext cx="342900" cy="687587"/>
              <a:chOff x="1600200" y="2286000"/>
              <a:chExt cx="381000" cy="763985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1600200" y="22860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600200" y="24390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600200" y="25912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600200" y="27435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1600200" y="28957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1600200" y="30480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73"/>
            <p:cNvGrpSpPr/>
            <p:nvPr/>
          </p:nvGrpSpPr>
          <p:grpSpPr>
            <a:xfrm flipH="1">
              <a:off x="4395536" y="3185136"/>
              <a:ext cx="342900" cy="549855"/>
              <a:chOff x="1600200" y="3429635"/>
              <a:chExt cx="381000" cy="610950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74"/>
            <p:cNvGrpSpPr/>
            <p:nvPr/>
          </p:nvGrpSpPr>
          <p:grpSpPr>
            <a:xfrm flipH="1">
              <a:off x="4395536" y="3870340"/>
              <a:ext cx="342900" cy="549855"/>
              <a:chOff x="1600200" y="3429635"/>
              <a:chExt cx="381000" cy="610950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80"/>
            <p:cNvGrpSpPr/>
            <p:nvPr/>
          </p:nvGrpSpPr>
          <p:grpSpPr>
            <a:xfrm flipH="1">
              <a:off x="4395536" y="4555545"/>
              <a:ext cx="342900" cy="549855"/>
              <a:chOff x="1600200" y="3429635"/>
              <a:chExt cx="381000" cy="61095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217"/>
          <p:cNvGrpSpPr/>
          <p:nvPr/>
        </p:nvGrpSpPr>
        <p:grpSpPr>
          <a:xfrm>
            <a:off x="381000" y="1844720"/>
            <a:ext cx="990600" cy="4130840"/>
            <a:chOff x="381000" y="1981200"/>
            <a:chExt cx="990600" cy="4130840"/>
          </a:xfrm>
        </p:grpSpPr>
        <p:sp>
          <p:nvSpPr>
            <p:cNvPr id="17" name="Ellipse 100"/>
            <p:cNvSpPr>
              <a:spLocks noChangeArrowheads="1"/>
            </p:cNvSpPr>
            <p:nvPr/>
          </p:nvSpPr>
          <p:spPr bwMode="auto">
            <a:xfrm>
              <a:off x="405064" y="5145504"/>
              <a:ext cx="762000" cy="71945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33400" y="1981200"/>
              <a:ext cx="685800" cy="3429000"/>
            </a:xfrm>
            <a:prstGeom prst="roundRect">
              <a:avLst>
                <a:gd name="adj" fmla="val 25439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" y="5045240"/>
              <a:ext cx="990600" cy="106680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457200" y="2133600"/>
              <a:ext cx="831850" cy="3833813"/>
            </a:xfrm>
            <a:custGeom>
              <a:avLst/>
              <a:gdLst/>
              <a:ahLst/>
              <a:cxnLst>
                <a:cxn ang="0">
                  <a:pos x="433" y="396"/>
                </a:cxn>
                <a:cxn ang="0">
                  <a:pos x="433" y="135"/>
                </a:cxn>
                <a:cxn ang="0">
                  <a:pos x="431" y="120"/>
                </a:cxn>
                <a:cxn ang="0">
                  <a:pos x="427" y="94"/>
                </a:cxn>
                <a:cxn ang="0">
                  <a:pos x="417" y="70"/>
                </a:cxn>
                <a:cxn ang="0">
                  <a:pos x="402" y="48"/>
                </a:cxn>
                <a:cxn ang="0">
                  <a:pos x="383" y="31"/>
                </a:cxn>
                <a:cxn ang="0">
                  <a:pos x="362" y="16"/>
                </a:cxn>
                <a:cxn ang="0">
                  <a:pos x="337" y="6"/>
                </a:cxn>
                <a:cxn ang="0">
                  <a:pos x="310" y="1"/>
                </a:cxn>
                <a:cxn ang="0">
                  <a:pos x="225" y="0"/>
                </a:cxn>
                <a:cxn ang="0">
                  <a:pos x="212" y="1"/>
                </a:cxn>
                <a:cxn ang="0">
                  <a:pos x="185" y="6"/>
                </a:cxn>
                <a:cxn ang="0">
                  <a:pos x="162" y="16"/>
                </a:cxn>
                <a:cxn ang="0">
                  <a:pos x="140" y="31"/>
                </a:cxn>
                <a:cxn ang="0">
                  <a:pos x="122" y="48"/>
                </a:cxn>
                <a:cxn ang="0">
                  <a:pos x="107" y="70"/>
                </a:cxn>
                <a:cxn ang="0">
                  <a:pos x="97" y="94"/>
                </a:cxn>
                <a:cxn ang="0">
                  <a:pos x="91" y="120"/>
                </a:cxn>
                <a:cxn ang="0">
                  <a:pos x="91" y="266"/>
                </a:cxn>
                <a:cxn ang="0">
                  <a:pos x="91" y="1954"/>
                </a:cxn>
                <a:cxn ang="0">
                  <a:pos x="70" y="1973"/>
                </a:cxn>
                <a:cxn ang="0">
                  <a:pos x="37" y="2017"/>
                </a:cxn>
                <a:cxn ang="0">
                  <a:pos x="13" y="2067"/>
                </a:cxn>
                <a:cxn ang="0">
                  <a:pos x="1" y="2123"/>
                </a:cxn>
                <a:cxn ang="0">
                  <a:pos x="0" y="2153"/>
                </a:cxn>
                <a:cxn ang="0">
                  <a:pos x="4" y="2206"/>
                </a:cxn>
                <a:cxn ang="0">
                  <a:pos x="20" y="2254"/>
                </a:cxn>
                <a:cxn ang="0">
                  <a:pos x="44" y="2298"/>
                </a:cxn>
                <a:cxn ang="0">
                  <a:pos x="76" y="2338"/>
                </a:cxn>
                <a:cxn ang="0">
                  <a:pos x="115" y="2369"/>
                </a:cxn>
                <a:cxn ang="0">
                  <a:pos x="159" y="2394"/>
                </a:cxn>
                <a:cxn ang="0">
                  <a:pos x="209" y="2409"/>
                </a:cxn>
                <a:cxn ang="0">
                  <a:pos x="262" y="2415"/>
                </a:cxn>
                <a:cxn ang="0">
                  <a:pos x="288" y="2413"/>
                </a:cxn>
                <a:cxn ang="0">
                  <a:pos x="340" y="2403"/>
                </a:cxn>
                <a:cxn ang="0">
                  <a:pos x="387" y="2382"/>
                </a:cxn>
                <a:cxn ang="0">
                  <a:pos x="428" y="2354"/>
                </a:cxn>
                <a:cxn ang="0">
                  <a:pos x="464" y="2319"/>
                </a:cxn>
                <a:cxn ang="0">
                  <a:pos x="492" y="2278"/>
                </a:cxn>
                <a:cxn ang="0">
                  <a:pos x="512" y="2231"/>
                </a:cxn>
                <a:cxn ang="0">
                  <a:pos x="523" y="2179"/>
                </a:cxn>
                <a:cxn ang="0">
                  <a:pos x="524" y="2153"/>
                </a:cxn>
                <a:cxn ang="0">
                  <a:pos x="517" y="2094"/>
                </a:cxn>
                <a:cxn ang="0">
                  <a:pos x="499" y="2041"/>
                </a:cxn>
                <a:cxn ang="0">
                  <a:pos x="470" y="1994"/>
                </a:cxn>
                <a:cxn ang="0">
                  <a:pos x="433" y="1954"/>
                </a:cxn>
              </a:cxnLst>
              <a:rect l="0" t="0" r="r" b="b"/>
              <a:pathLst>
                <a:path w="524" h="2415">
                  <a:moveTo>
                    <a:pt x="433" y="1954"/>
                  </a:moveTo>
                  <a:lnTo>
                    <a:pt x="433" y="396"/>
                  </a:lnTo>
                  <a:lnTo>
                    <a:pt x="433" y="266"/>
                  </a:lnTo>
                  <a:lnTo>
                    <a:pt x="433" y="135"/>
                  </a:lnTo>
                  <a:lnTo>
                    <a:pt x="433" y="135"/>
                  </a:lnTo>
                  <a:lnTo>
                    <a:pt x="431" y="120"/>
                  </a:lnTo>
                  <a:lnTo>
                    <a:pt x="430" y="107"/>
                  </a:lnTo>
                  <a:lnTo>
                    <a:pt x="427" y="94"/>
                  </a:lnTo>
                  <a:lnTo>
                    <a:pt x="421" y="82"/>
                  </a:lnTo>
                  <a:lnTo>
                    <a:pt x="417" y="70"/>
                  </a:lnTo>
                  <a:lnTo>
                    <a:pt x="409" y="59"/>
                  </a:lnTo>
                  <a:lnTo>
                    <a:pt x="402" y="48"/>
                  </a:lnTo>
                  <a:lnTo>
                    <a:pt x="393" y="39"/>
                  </a:lnTo>
                  <a:lnTo>
                    <a:pt x="383" y="31"/>
                  </a:lnTo>
                  <a:lnTo>
                    <a:pt x="372" y="23"/>
                  </a:lnTo>
                  <a:lnTo>
                    <a:pt x="362" y="16"/>
                  </a:lnTo>
                  <a:lnTo>
                    <a:pt x="350" y="10"/>
                  </a:lnTo>
                  <a:lnTo>
                    <a:pt x="337" y="6"/>
                  </a:lnTo>
                  <a:lnTo>
                    <a:pt x="325" y="3"/>
                  </a:lnTo>
                  <a:lnTo>
                    <a:pt x="310" y="1"/>
                  </a:lnTo>
                  <a:lnTo>
                    <a:pt x="29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12" y="1"/>
                  </a:lnTo>
                  <a:lnTo>
                    <a:pt x="199" y="3"/>
                  </a:lnTo>
                  <a:lnTo>
                    <a:pt x="185" y="6"/>
                  </a:lnTo>
                  <a:lnTo>
                    <a:pt x="173" y="10"/>
                  </a:lnTo>
                  <a:lnTo>
                    <a:pt x="162" y="16"/>
                  </a:lnTo>
                  <a:lnTo>
                    <a:pt x="150" y="23"/>
                  </a:lnTo>
                  <a:lnTo>
                    <a:pt x="140" y="31"/>
                  </a:lnTo>
                  <a:lnTo>
                    <a:pt x="129" y="39"/>
                  </a:lnTo>
                  <a:lnTo>
                    <a:pt x="122" y="48"/>
                  </a:lnTo>
                  <a:lnTo>
                    <a:pt x="113" y="59"/>
                  </a:lnTo>
                  <a:lnTo>
                    <a:pt x="107" y="70"/>
                  </a:lnTo>
                  <a:lnTo>
                    <a:pt x="101" y="82"/>
                  </a:lnTo>
                  <a:lnTo>
                    <a:pt x="97" y="94"/>
                  </a:lnTo>
                  <a:lnTo>
                    <a:pt x="94" y="107"/>
                  </a:lnTo>
                  <a:lnTo>
                    <a:pt x="91" y="120"/>
                  </a:lnTo>
                  <a:lnTo>
                    <a:pt x="91" y="135"/>
                  </a:lnTo>
                  <a:lnTo>
                    <a:pt x="91" y="266"/>
                  </a:lnTo>
                  <a:lnTo>
                    <a:pt x="91" y="396"/>
                  </a:lnTo>
                  <a:lnTo>
                    <a:pt x="91" y="1954"/>
                  </a:lnTo>
                  <a:lnTo>
                    <a:pt x="91" y="1954"/>
                  </a:lnTo>
                  <a:lnTo>
                    <a:pt x="70" y="1973"/>
                  </a:lnTo>
                  <a:lnTo>
                    <a:pt x="53" y="1994"/>
                  </a:lnTo>
                  <a:lnTo>
                    <a:pt x="37" y="2017"/>
                  </a:lnTo>
                  <a:lnTo>
                    <a:pt x="23" y="2041"/>
                  </a:lnTo>
                  <a:lnTo>
                    <a:pt x="13" y="2067"/>
                  </a:lnTo>
                  <a:lnTo>
                    <a:pt x="6" y="2094"/>
                  </a:lnTo>
                  <a:lnTo>
                    <a:pt x="1" y="2123"/>
                  </a:lnTo>
                  <a:lnTo>
                    <a:pt x="0" y="2153"/>
                  </a:lnTo>
                  <a:lnTo>
                    <a:pt x="0" y="2153"/>
                  </a:lnTo>
                  <a:lnTo>
                    <a:pt x="1" y="2179"/>
                  </a:lnTo>
                  <a:lnTo>
                    <a:pt x="4" y="2206"/>
                  </a:lnTo>
                  <a:lnTo>
                    <a:pt x="11" y="2231"/>
                  </a:lnTo>
                  <a:lnTo>
                    <a:pt x="20" y="2254"/>
                  </a:lnTo>
                  <a:lnTo>
                    <a:pt x="31" y="2278"/>
                  </a:lnTo>
                  <a:lnTo>
                    <a:pt x="44" y="2298"/>
                  </a:lnTo>
                  <a:lnTo>
                    <a:pt x="59" y="2319"/>
                  </a:lnTo>
                  <a:lnTo>
                    <a:pt x="76" y="2338"/>
                  </a:lnTo>
                  <a:lnTo>
                    <a:pt x="94" y="2354"/>
                  </a:lnTo>
                  <a:lnTo>
                    <a:pt x="115" y="2369"/>
                  </a:lnTo>
                  <a:lnTo>
                    <a:pt x="137" y="2382"/>
                  </a:lnTo>
                  <a:lnTo>
                    <a:pt x="159" y="2394"/>
                  </a:lnTo>
                  <a:lnTo>
                    <a:pt x="184" y="2403"/>
                  </a:lnTo>
                  <a:lnTo>
                    <a:pt x="209" y="2409"/>
                  </a:lnTo>
                  <a:lnTo>
                    <a:pt x="234" y="2413"/>
                  </a:lnTo>
                  <a:lnTo>
                    <a:pt x="262" y="2415"/>
                  </a:lnTo>
                  <a:lnTo>
                    <a:pt x="262" y="2415"/>
                  </a:lnTo>
                  <a:lnTo>
                    <a:pt x="288" y="2413"/>
                  </a:lnTo>
                  <a:lnTo>
                    <a:pt x="315" y="2409"/>
                  </a:lnTo>
                  <a:lnTo>
                    <a:pt x="340" y="2403"/>
                  </a:lnTo>
                  <a:lnTo>
                    <a:pt x="363" y="2394"/>
                  </a:lnTo>
                  <a:lnTo>
                    <a:pt x="387" y="2382"/>
                  </a:lnTo>
                  <a:lnTo>
                    <a:pt x="408" y="2369"/>
                  </a:lnTo>
                  <a:lnTo>
                    <a:pt x="428" y="2354"/>
                  </a:lnTo>
                  <a:lnTo>
                    <a:pt x="447" y="2338"/>
                  </a:lnTo>
                  <a:lnTo>
                    <a:pt x="464" y="2319"/>
                  </a:lnTo>
                  <a:lnTo>
                    <a:pt x="478" y="2298"/>
                  </a:lnTo>
                  <a:lnTo>
                    <a:pt x="492" y="2278"/>
                  </a:lnTo>
                  <a:lnTo>
                    <a:pt x="503" y="2254"/>
                  </a:lnTo>
                  <a:lnTo>
                    <a:pt x="512" y="2231"/>
                  </a:lnTo>
                  <a:lnTo>
                    <a:pt x="518" y="2206"/>
                  </a:lnTo>
                  <a:lnTo>
                    <a:pt x="523" y="2179"/>
                  </a:lnTo>
                  <a:lnTo>
                    <a:pt x="524" y="2153"/>
                  </a:lnTo>
                  <a:lnTo>
                    <a:pt x="524" y="2153"/>
                  </a:lnTo>
                  <a:lnTo>
                    <a:pt x="523" y="2123"/>
                  </a:lnTo>
                  <a:lnTo>
                    <a:pt x="517" y="2094"/>
                  </a:lnTo>
                  <a:lnTo>
                    <a:pt x="509" y="2067"/>
                  </a:lnTo>
                  <a:lnTo>
                    <a:pt x="499" y="2041"/>
                  </a:lnTo>
                  <a:lnTo>
                    <a:pt x="486" y="2017"/>
                  </a:lnTo>
                  <a:lnTo>
                    <a:pt x="470" y="1994"/>
                  </a:lnTo>
                  <a:lnTo>
                    <a:pt x="452" y="1973"/>
                  </a:lnTo>
                  <a:lnTo>
                    <a:pt x="433" y="1954"/>
                  </a:lnTo>
                  <a:lnTo>
                    <a:pt x="433" y="1954"/>
                  </a:lnTo>
                  <a:close/>
                </a:path>
              </a:pathLst>
            </a:custGeom>
            <a:solidFill>
              <a:schemeClr val="bg1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" y="4953000"/>
              <a:ext cx="847725" cy="103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Ellipse 100"/>
            <p:cNvSpPr>
              <a:spLocks noChangeArrowheads="1"/>
            </p:cNvSpPr>
            <p:nvPr/>
          </p:nvSpPr>
          <p:spPr bwMode="auto">
            <a:xfrm>
              <a:off x="561472" y="5181600"/>
              <a:ext cx="616829" cy="52944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44000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09600" y="4648200"/>
              <a:ext cx="548640" cy="548640"/>
            </a:xfrm>
            <a:prstGeom prst="ellipse">
              <a:avLst/>
            </a:prstGeom>
            <a:solidFill>
              <a:srgbClr val="8A0000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45696" y="2133600"/>
              <a:ext cx="152400" cy="3048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3" name="Group 65"/>
            <p:cNvGrpSpPr/>
            <p:nvPr/>
          </p:nvGrpSpPr>
          <p:grpSpPr>
            <a:xfrm flipH="1">
              <a:off x="733928" y="2362200"/>
              <a:ext cx="342900" cy="687587"/>
              <a:chOff x="1600200" y="2286000"/>
              <a:chExt cx="381000" cy="763985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>
                <a:off x="1600200" y="22860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1600200" y="24390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1600200" y="25912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1600200" y="27435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1600200" y="28957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600200" y="30480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73"/>
            <p:cNvGrpSpPr/>
            <p:nvPr/>
          </p:nvGrpSpPr>
          <p:grpSpPr>
            <a:xfrm flipH="1">
              <a:off x="733928" y="3185136"/>
              <a:ext cx="342900" cy="549855"/>
              <a:chOff x="1600200" y="3429635"/>
              <a:chExt cx="381000" cy="610950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74"/>
            <p:cNvGrpSpPr/>
            <p:nvPr/>
          </p:nvGrpSpPr>
          <p:grpSpPr>
            <a:xfrm flipH="1">
              <a:off x="733928" y="3870340"/>
              <a:ext cx="342900" cy="549855"/>
              <a:chOff x="1600200" y="3429635"/>
              <a:chExt cx="381000" cy="610950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80"/>
            <p:cNvGrpSpPr/>
            <p:nvPr/>
          </p:nvGrpSpPr>
          <p:grpSpPr>
            <a:xfrm flipH="1">
              <a:off x="733928" y="4555545"/>
              <a:ext cx="342900" cy="549855"/>
              <a:chOff x="1600200" y="3429635"/>
              <a:chExt cx="381000" cy="610950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220"/>
          <p:cNvGrpSpPr/>
          <p:nvPr/>
        </p:nvGrpSpPr>
        <p:grpSpPr>
          <a:xfrm>
            <a:off x="5867400" y="1844720"/>
            <a:ext cx="990600" cy="4130840"/>
            <a:chOff x="5867400" y="1981200"/>
            <a:chExt cx="990600" cy="4130840"/>
          </a:xfrm>
        </p:grpSpPr>
        <p:sp>
          <p:nvSpPr>
            <p:cNvPr id="31" name="Ellipse 100"/>
            <p:cNvSpPr>
              <a:spLocks noChangeArrowheads="1"/>
            </p:cNvSpPr>
            <p:nvPr/>
          </p:nvSpPr>
          <p:spPr bwMode="auto">
            <a:xfrm>
              <a:off x="5891464" y="5145504"/>
              <a:ext cx="762000" cy="71945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019800" y="1981200"/>
              <a:ext cx="685800" cy="3429000"/>
            </a:xfrm>
            <a:prstGeom prst="roundRect">
              <a:avLst>
                <a:gd name="adj" fmla="val 25439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867400" y="5045240"/>
              <a:ext cx="990600" cy="106680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5943600" y="2133600"/>
              <a:ext cx="831850" cy="3833813"/>
            </a:xfrm>
            <a:custGeom>
              <a:avLst/>
              <a:gdLst/>
              <a:ahLst/>
              <a:cxnLst>
                <a:cxn ang="0">
                  <a:pos x="433" y="396"/>
                </a:cxn>
                <a:cxn ang="0">
                  <a:pos x="433" y="135"/>
                </a:cxn>
                <a:cxn ang="0">
                  <a:pos x="431" y="120"/>
                </a:cxn>
                <a:cxn ang="0">
                  <a:pos x="427" y="94"/>
                </a:cxn>
                <a:cxn ang="0">
                  <a:pos x="417" y="70"/>
                </a:cxn>
                <a:cxn ang="0">
                  <a:pos x="402" y="48"/>
                </a:cxn>
                <a:cxn ang="0">
                  <a:pos x="383" y="31"/>
                </a:cxn>
                <a:cxn ang="0">
                  <a:pos x="362" y="16"/>
                </a:cxn>
                <a:cxn ang="0">
                  <a:pos x="337" y="6"/>
                </a:cxn>
                <a:cxn ang="0">
                  <a:pos x="310" y="1"/>
                </a:cxn>
                <a:cxn ang="0">
                  <a:pos x="225" y="0"/>
                </a:cxn>
                <a:cxn ang="0">
                  <a:pos x="212" y="1"/>
                </a:cxn>
                <a:cxn ang="0">
                  <a:pos x="185" y="6"/>
                </a:cxn>
                <a:cxn ang="0">
                  <a:pos x="162" y="16"/>
                </a:cxn>
                <a:cxn ang="0">
                  <a:pos x="140" y="31"/>
                </a:cxn>
                <a:cxn ang="0">
                  <a:pos x="122" y="48"/>
                </a:cxn>
                <a:cxn ang="0">
                  <a:pos x="107" y="70"/>
                </a:cxn>
                <a:cxn ang="0">
                  <a:pos x="97" y="94"/>
                </a:cxn>
                <a:cxn ang="0">
                  <a:pos x="91" y="120"/>
                </a:cxn>
                <a:cxn ang="0">
                  <a:pos x="91" y="266"/>
                </a:cxn>
                <a:cxn ang="0">
                  <a:pos x="91" y="1954"/>
                </a:cxn>
                <a:cxn ang="0">
                  <a:pos x="70" y="1973"/>
                </a:cxn>
                <a:cxn ang="0">
                  <a:pos x="37" y="2017"/>
                </a:cxn>
                <a:cxn ang="0">
                  <a:pos x="13" y="2067"/>
                </a:cxn>
                <a:cxn ang="0">
                  <a:pos x="1" y="2123"/>
                </a:cxn>
                <a:cxn ang="0">
                  <a:pos x="0" y="2153"/>
                </a:cxn>
                <a:cxn ang="0">
                  <a:pos x="4" y="2206"/>
                </a:cxn>
                <a:cxn ang="0">
                  <a:pos x="20" y="2254"/>
                </a:cxn>
                <a:cxn ang="0">
                  <a:pos x="44" y="2298"/>
                </a:cxn>
                <a:cxn ang="0">
                  <a:pos x="76" y="2338"/>
                </a:cxn>
                <a:cxn ang="0">
                  <a:pos x="115" y="2369"/>
                </a:cxn>
                <a:cxn ang="0">
                  <a:pos x="159" y="2394"/>
                </a:cxn>
                <a:cxn ang="0">
                  <a:pos x="209" y="2409"/>
                </a:cxn>
                <a:cxn ang="0">
                  <a:pos x="262" y="2415"/>
                </a:cxn>
                <a:cxn ang="0">
                  <a:pos x="288" y="2413"/>
                </a:cxn>
                <a:cxn ang="0">
                  <a:pos x="340" y="2403"/>
                </a:cxn>
                <a:cxn ang="0">
                  <a:pos x="387" y="2382"/>
                </a:cxn>
                <a:cxn ang="0">
                  <a:pos x="428" y="2354"/>
                </a:cxn>
                <a:cxn ang="0">
                  <a:pos x="464" y="2319"/>
                </a:cxn>
                <a:cxn ang="0">
                  <a:pos x="492" y="2278"/>
                </a:cxn>
                <a:cxn ang="0">
                  <a:pos x="512" y="2231"/>
                </a:cxn>
                <a:cxn ang="0">
                  <a:pos x="523" y="2179"/>
                </a:cxn>
                <a:cxn ang="0">
                  <a:pos x="524" y="2153"/>
                </a:cxn>
                <a:cxn ang="0">
                  <a:pos x="517" y="2094"/>
                </a:cxn>
                <a:cxn ang="0">
                  <a:pos x="499" y="2041"/>
                </a:cxn>
                <a:cxn ang="0">
                  <a:pos x="470" y="1994"/>
                </a:cxn>
                <a:cxn ang="0">
                  <a:pos x="433" y="1954"/>
                </a:cxn>
              </a:cxnLst>
              <a:rect l="0" t="0" r="r" b="b"/>
              <a:pathLst>
                <a:path w="524" h="2415">
                  <a:moveTo>
                    <a:pt x="433" y="1954"/>
                  </a:moveTo>
                  <a:lnTo>
                    <a:pt x="433" y="396"/>
                  </a:lnTo>
                  <a:lnTo>
                    <a:pt x="433" y="266"/>
                  </a:lnTo>
                  <a:lnTo>
                    <a:pt x="433" y="135"/>
                  </a:lnTo>
                  <a:lnTo>
                    <a:pt x="433" y="135"/>
                  </a:lnTo>
                  <a:lnTo>
                    <a:pt x="431" y="120"/>
                  </a:lnTo>
                  <a:lnTo>
                    <a:pt x="430" y="107"/>
                  </a:lnTo>
                  <a:lnTo>
                    <a:pt x="427" y="94"/>
                  </a:lnTo>
                  <a:lnTo>
                    <a:pt x="421" y="82"/>
                  </a:lnTo>
                  <a:lnTo>
                    <a:pt x="417" y="70"/>
                  </a:lnTo>
                  <a:lnTo>
                    <a:pt x="409" y="59"/>
                  </a:lnTo>
                  <a:lnTo>
                    <a:pt x="402" y="48"/>
                  </a:lnTo>
                  <a:lnTo>
                    <a:pt x="393" y="39"/>
                  </a:lnTo>
                  <a:lnTo>
                    <a:pt x="383" y="31"/>
                  </a:lnTo>
                  <a:lnTo>
                    <a:pt x="372" y="23"/>
                  </a:lnTo>
                  <a:lnTo>
                    <a:pt x="362" y="16"/>
                  </a:lnTo>
                  <a:lnTo>
                    <a:pt x="350" y="10"/>
                  </a:lnTo>
                  <a:lnTo>
                    <a:pt x="337" y="6"/>
                  </a:lnTo>
                  <a:lnTo>
                    <a:pt x="325" y="3"/>
                  </a:lnTo>
                  <a:lnTo>
                    <a:pt x="310" y="1"/>
                  </a:lnTo>
                  <a:lnTo>
                    <a:pt x="29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12" y="1"/>
                  </a:lnTo>
                  <a:lnTo>
                    <a:pt x="199" y="3"/>
                  </a:lnTo>
                  <a:lnTo>
                    <a:pt x="185" y="6"/>
                  </a:lnTo>
                  <a:lnTo>
                    <a:pt x="173" y="10"/>
                  </a:lnTo>
                  <a:lnTo>
                    <a:pt x="162" y="16"/>
                  </a:lnTo>
                  <a:lnTo>
                    <a:pt x="150" y="23"/>
                  </a:lnTo>
                  <a:lnTo>
                    <a:pt x="140" y="31"/>
                  </a:lnTo>
                  <a:lnTo>
                    <a:pt x="129" y="39"/>
                  </a:lnTo>
                  <a:lnTo>
                    <a:pt x="122" y="48"/>
                  </a:lnTo>
                  <a:lnTo>
                    <a:pt x="113" y="59"/>
                  </a:lnTo>
                  <a:lnTo>
                    <a:pt x="107" y="70"/>
                  </a:lnTo>
                  <a:lnTo>
                    <a:pt x="101" y="82"/>
                  </a:lnTo>
                  <a:lnTo>
                    <a:pt x="97" y="94"/>
                  </a:lnTo>
                  <a:lnTo>
                    <a:pt x="94" y="107"/>
                  </a:lnTo>
                  <a:lnTo>
                    <a:pt x="91" y="120"/>
                  </a:lnTo>
                  <a:lnTo>
                    <a:pt x="91" y="135"/>
                  </a:lnTo>
                  <a:lnTo>
                    <a:pt x="91" y="266"/>
                  </a:lnTo>
                  <a:lnTo>
                    <a:pt x="91" y="396"/>
                  </a:lnTo>
                  <a:lnTo>
                    <a:pt x="91" y="1954"/>
                  </a:lnTo>
                  <a:lnTo>
                    <a:pt x="91" y="1954"/>
                  </a:lnTo>
                  <a:lnTo>
                    <a:pt x="70" y="1973"/>
                  </a:lnTo>
                  <a:lnTo>
                    <a:pt x="53" y="1994"/>
                  </a:lnTo>
                  <a:lnTo>
                    <a:pt x="37" y="2017"/>
                  </a:lnTo>
                  <a:lnTo>
                    <a:pt x="23" y="2041"/>
                  </a:lnTo>
                  <a:lnTo>
                    <a:pt x="13" y="2067"/>
                  </a:lnTo>
                  <a:lnTo>
                    <a:pt x="6" y="2094"/>
                  </a:lnTo>
                  <a:lnTo>
                    <a:pt x="1" y="2123"/>
                  </a:lnTo>
                  <a:lnTo>
                    <a:pt x="0" y="2153"/>
                  </a:lnTo>
                  <a:lnTo>
                    <a:pt x="0" y="2153"/>
                  </a:lnTo>
                  <a:lnTo>
                    <a:pt x="1" y="2179"/>
                  </a:lnTo>
                  <a:lnTo>
                    <a:pt x="4" y="2206"/>
                  </a:lnTo>
                  <a:lnTo>
                    <a:pt x="11" y="2231"/>
                  </a:lnTo>
                  <a:lnTo>
                    <a:pt x="20" y="2254"/>
                  </a:lnTo>
                  <a:lnTo>
                    <a:pt x="31" y="2278"/>
                  </a:lnTo>
                  <a:lnTo>
                    <a:pt x="44" y="2298"/>
                  </a:lnTo>
                  <a:lnTo>
                    <a:pt x="59" y="2319"/>
                  </a:lnTo>
                  <a:lnTo>
                    <a:pt x="76" y="2338"/>
                  </a:lnTo>
                  <a:lnTo>
                    <a:pt x="94" y="2354"/>
                  </a:lnTo>
                  <a:lnTo>
                    <a:pt x="115" y="2369"/>
                  </a:lnTo>
                  <a:lnTo>
                    <a:pt x="137" y="2382"/>
                  </a:lnTo>
                  <a:lnTo>
                    <a:pt x="159" y="2394"/>
                  </a:lnTo>
                  <a:lnTo>
                    <a:pt x="184" y="2403"/>
                  </a:lnTo>
                  <a:lnTo>
                    <a:pt x="209" y="2409"/>
                  </a:lnTo>
                  <a:lnTo>
                    <a:pt x="234" y="2413"/>
                  </a:lnTo>
                  <a:lnTo>
                    <a:pt x="262" y="2415"/>
                  </a:lnTo>
                  <a:lnTo>
                    <a:pt x="262" y="2415"/>
                  </a:lnTo>
                  <a:lnTo>
                    <a:pt x="288" y="2413"/>
                  </a:lnTo>
                  <a:lnTo>
                    <a:pt x="315" y="2409"/>
                  </a:lnTo>
                  <a:lnTo>
                    <a:pt x="340" y="2403"/>
                  </a:lnTo>
                  <a:lnTo>
                    <a:pt x="363" y="2394"/>
                  </a:lnTo>
                  <a:lnTo>
                    <a:pt x="387" y="2382"/>
                  </a:lnTo>
                  <a:lnTo>
                    <a:pt x="408" y="2369"/>
                  </a:lnTo>
                  <a:lnTo>
                    <a:pt x="428" y="2354"/>
                  </a:lnTo>
                  <a:lnTo>
                    <a:pt x="447" y="2338"/>
                  </a:lnTo>
                  <a:lnTo>
                    <a:pt x="464" y="2319"/>
                  </a:lnTo>
                  <a:lnTo>
                    <a:pt x="478" y="2298"/>
                  </a:lnTo>
                  <a:lnTo>
                    <a:pt x="492" y="2278"/>
                  </a:lnTo>
                  <a:lnTo>
                    <a:pt x="503" y="2254"/>
                  </a:lnTo>
                  <a:lnTo>
                    <a:pt x="512" y="2231"/>
                  </a:lnTo>
                  <a:lnTo>
                    <a:pt x="518" y="2206"/>
                  </a:lnTo>
                  <a:lnTo>
                    <a:pt x="523" y="2179"/>
                  </a:lnTo>
                  <a:lnTo>
                    <a:pt x="524" y="2153"/>
                  </a:lnTo>
                  <a:lnTo>
                    <a:pt x="524" y="2153"/>
                  </a:lnTo>
                  <a:lnTo>
                    <a:pt x="523" y="2123"/>
                  </a:lnTo>
                  <a:lnTo>
                    <a:pt x="517" y="2094"/>
                  </a:lnTo>
                  <a:lnTo>
                    <a:pt x="509" y="2067"/>
                  </a:lnTo>
                  <a:lnTo>
                    <a:pt x="499" y="2041"/>
                  </a:lnTo>
                  <a:lnTo>
                    <a:pt x="486" y="2017"/>
                  </a:lnTo>
                  <a:lnTo>
                    <a:pt x="470" y="1994"/>
                  </a:lnTo>
                  <a:lnTo>
                    <a:pt x="452" y="1973"/>
                  </a:lnTo>
                  <a:lnTo>
                    <a:pt x="433" y="1954"/>
                  </a:lnTo>
                  <a:lnTo>
                    <a:pt x="433" y="1954"/>
                  </a:lnTo>
                  <a:close/>
                </a:path>
              </a:pathLst>
            </a:custGeom>
            <a:solidFill>
              <a:schemeClr val="bg1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943600" y="3352800"/>
              <a:ext cx="847725" cy="263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Ellipse 100"/>
            <p:cNvSpPr>
              <a:spLocks noChangeArrowheads="1"/>
            </p:cNvSpPr>
            <p:nvPr/>
          </p:nvSpPr>
          <p:spPr bwMode="auto">
            <a:xfrm>
              <a:off x="6047872" y="5181600"/>
              <a:ext cx="616829" cy="52944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44000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096000" y="3048000"/>
              <a:ext cx="548640" cy="548640"/>
            </a:xfrm>
            <a:prstGeom prst="ellipse">
              <a:avLst/>
            </a:prstGeom>
            <a:solidFill>
              <a:srgbClr val="8A0000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132096" y="2133600"/>
              <a:ext cx="152400" cy="3048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9" name="Group 65"/>
            <p:cNvGrpSpPr/>
            <p:nvPr/>
          </p:nvGrpSpPr>
          <p:grpSpPr>
            <a:xfrm flipH="1">
              <a:off x="6224336" y="2362200"/>
              <a:ext cx="342900" cy="687587"/>
              <a:chOff x="1600200" y="2286000"/>
              <a:chExt cx="381000" cy="763985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1600200" y="22860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600200" y="24390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600200" y="25912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600200" y="27435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1600200" y="28957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1600200" y="30480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73"/>
            <p:cNvGrpSpPr/>
            <p:nvPr/>
          </p:nvGrpSpPr>
          <p:grpSpPr>
            <a:xfrm flipH="1">
              <a:off x="6224336" y="3185136"/>
              <a:ext cx="342900" cy="549855"/>
              <a:chOff x="1600200" y="3429635"/>
              <a:chExt cx="381000" cy="610950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74"/>
            <p:cNvGrpSpPr/>
            <p:nvPr/>
          </p:nvGrpSpPr>
          <p:grpSpPr>
            <a:xfrm flipH="1">
              <a:off x="6224336" y="3870340"/>
              <a:ext cx="342900" cy="549855"/>
              <a:chOff x="1600200" y="3429635"/>
              <a:chExt cx="381000" cy="610950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80"/>
            <p:cNvGrpSpPr/>
            <p:nvPr/>
          </p:nvGrpSpPr>
          <p:grpSpPr>
            <a:xfrm flipH="1">
              <a:off x="6224336" y="4555545"/>
              <a:ext cx="342900" cy="549855"/>
              <a:chOff x="1600200" y="3429635"/>
              <a:chExt cx="381000" cy="610950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221"/>
          <p:cNvGrpSpPr/>
          <p:nvPr/>
        </p:nvGrpSpPr>
        <p:grpSpPr>
          <a:xfrm>
            <a:off x="7696200" y="1844720"/>
            <a:ext cx="990600" cy="4130840"/>
            <a:chOff x="7696200" y="1981200"/>
            <a:chExt cx="990600" cy="4130840"/>
          </a:xfrm>
        </p:grpSpPr>
        <p:sp>
          <p:nvSpPr>
            <p:cNvPr id="24" name="Ellipse 100"/>
            <p:cNvSpPr>
              <a:spLocks noChangeArrowheads="1"/>
            </p:cNvSpPr>
            <p:nvPr/>
          </p:nvSpPr>
          <p:spPr bwMode="auto">
            <a:xfrm>
              <a:off x="7720264" y="5145504"/>
              <a:ext cx="762000" cy="71945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848600" y="1981200"/>
              <a:ext cx="685800" cy="3429000"/>
            </a:xfrm>
            <a:prstGeom prst="roundRect">
              <a:avLst>
                <a:gd name="adj" fmla="val 25439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96200" y="5045240"/>
              <a:ext cx="990600" cy="106680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7772400" y="2133600"/>
              <a:ext cx="831850" cy="3833813"/>
            </a:xfrm>
            <a:custGeom>
              <a:avLst/>
              <a:gdLst/>
              <a:ahLst/>
              <a:cxnLst>
                <a:cxn ang="0">
                  <a:pos x="433" y="396"/>
                </a:cxn>
                <a:cxn ang="0">
                  <a:pos x="433" y="135"/>
                </a:cxn>
                <a:cxn ang="0">
                  <a:pos x="431" y="120"/>
                </a:cxn>
                <a:cxn ang="0">
                  <a:pos x="427" y="94"/>
                </a:cxn>
                <a:cxn ang="0">
                  <a:pos x="417" y="70"/>
                </a:cxn>
                <a:cxn ang="0">
                  <a:pos x="402" y="48"/>
                </a:cxn>
                <a:cxn ang="0">
                  <a:pos x="383" y="31"/>
                </a:cxn>
                <a:cxn ang="0">
                  <a:pos x="362" y="16"/>
                </a:cxn>
                <a:cxn ang="0">
                  <a:pos x="337" y="6"/>
                </a:cxn>
                <a:cxn ang="0">
                  <a:pos x="310" y="1"/>
                </a:cxn>
                <a:cxn ang="0">
                  <a:pos x="225" y="0"/>
                </a:cxn>
                <a:cxn ang="0">
                  <a:pos x="212" y="1"/>
                </a:cxn>
                <a:cxn ang="0">
                  <a:pos x="185" y="6"/>
                </a:cxn>
                <a:cxn ang="0">
                  <a:pos x="162" y="16"/>
                </a:cxn>
                <a:cxn ang="0">
                  <a:pos x="140" y="31"/>
                </a:cxn>
                <a:cxn ang="0">
                  <a:pos x="122" y="48"/>
                </a:cxn>
                <a:cxn ang="0">
                  <a:pos x="107" y="70"/>
                </a:cxn>
                <a:cxn ang="0">
                  <a:pos x="97" y="94"/>
                </a:cxn>
                <a:cxn ang="0">
                  <a:pos x="91" y="120"/>
                </a:cxn>
                <a:cxn ang="0">
                  <a:pos x="91" y="266"/>
                </a:cxn>
                <a:cxn ang="0">
                  <a:pos x="91" y="1954"/>
                </a:cxn>
                <a:cxn ang="0">
                  <a:pos x="70" y="1973"/>
                </a:cxn>
                <a:cxn ang="0">
                  <a:pos x="37" y="2017"/>
                </a:cxn>
                <a:cxn ang="0">
                  <a:pos x="13" y="2067"/>
                </a:cxn>
                <a:cxn ang="0">
                  <a:pos x="1" y="2123"/>
                </a:cxn>
                <a:cxn ang="0">
                  <a:pos x="0" y="2153"/>
                </a:cxn>
                <a:cxn ang="0">
                  <a:pos x="4" y="2206"/>
                </a:cxn>
                <a:cxn ang="0">
                  <a:pos x="20" y="2254"/>
                </a:cxn>
                <a:cxn ang="0">
                  <a:pos x="44" y="2298"/>
                </a:cxn>
                <a:cxn ang="0">
                  <a:pos x="76" y="2338"/>
                </a:cxn>
                <a:cxn ang="0">
                  <a:pos x="115" y="2369"/>
                </a:cxn>
                <a:cxn ang="0">
                  <a:pos x="159" y="2394"/>
                </a:cxn>
                <a:cxn ang="0">
                  <a:pos x="209" y="2409"/>
                </a:cxn>
                <a:cxn ang="0">
                  <a:pos x="262" y="2415"/>
                </a:cxn>
                <a:cxn ang="0">
                  <a:pos x="288" y="2413"/>
                </a:cxn>
                <a:cxn ang="0">
                  <a:pos x="340" y="2403"/>
                </a:cxn>
                <a:cxn ang="0">
                  <a:pos x="387" y="2382"/>
                </a:cxn>
                <a:cxn ang="0">
                  <a:pos x="428" y="2354"/>
                </a:cxn>
                <a:cxn ang="0">
                  <a:pos x="464" y="2319"/>
                </a:cxn>
                <a:cxn ang="0">
                  <a:pos x="492" y="2278"/>
                </a:cxn>
                <a:cxn ang="0">
                  <a:pos x="512" y="2231"/>
                </a:cxn>
                <a:cxn ang="0">
                  <a:pos x="523" y="2179"/>
                </a:cxn>
                <a:cxn ang="0">
                  <a:pos x="524" y="2153"/>
                </a:cxn>
                <a:cxn ang="0">
                  <a:pos x="517" y="2094"/>
                </a:cxn>
                <a:cxn ang="0">
                  <a:pos x="499" y="2041"/>
                </a:cxn>
                <a:cxn ang="0">
                  <a:pos x="470" y="1994"/>
                </a:cxn>
                <a:cxn ang="0">
                  <a:pos x="433" y="1954"/>
                </a:cxn>
              </a:cxnLst>
              <a:rect l="0" t="0" r="r" b="b"/>
              <a:pathLst>
                <a:path w="524" h="2415">
                  <a:moveTo>
                    <a:pt x="433" y="1954"/>
                  </a:moveTo>
                  <a:lnTo>
                    <a:pt x="433" y="396"/>
                  </a:lnTo>
                  <a:lnTo>
                    <a:pt x="433" y="266"/>
                  </a:lnTo>
                  <a:lnTo>
                    <a:pt x="433" y="135"/>
                  </a:lnTo>
                  <a:lnTo>
                    <a:pt x="433" y="135"/>
                  </a:lnTo>
                  <a:lnTo>
                    <a:pt x="431" y="120"/>
                  </a:lnTo>
                  <a:lnTo>
                    <a:pt x="430" y="107"/>
                  </a:lnTo>
                  <a:lnTo>
                    <a:pt x="427" y="94"/>
                  </a:lnTo>
                  <a:lnTo>
                    <a:pt x="421" y="82"/>
                  </a:lnTo>
                  <a:lnTo>
                    <a:pt x="417" y="70"/>
                  </a:lnTo>
                  <a:lnTo>
                    <a:pt x="409" y="59"/>
                  </a:lnTo>
                  <a:lnTo>
                    <a:pt x="402" y="48"/>
                  </a:lnTo>
                  <a:lnTo>
                    <a:pt x="393" y="39"/>
                  </a:lnTo>
                  <a:lnTo>
                    <a:pt x="383" y="31"/>
                  </a:lnTo>
                  <a:lnTo>
                    <a:pt x="372" y="23"/>
                  </a:lnTo>
                  <a:lnTo>
                    <a:pt x="362" y="16"/>
                  </a:lnTo>
                  <a:lnTo>
                    <a:pt x="350" y="10"/>
                  </a:lnTo>
                  <a:lnTo>
                    <a:pt x="337" y="6"/>
                  </a:lnTo>
                  <a:lnTo>
                    <a:pt x="325" y="3"/>
                  </a:lnTo>
                  <a:lnTo>
                    <a:pt x="310" y="1"/>
                  </a:lnTo>
                  <a:lnTo>
                    <a:pt x="29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12" y="1"/>
                  </a:lnTo>
                  <a:lnTo>
                    <a:pt x="199" y="3"/>
                  </a:lnTo>
                  <a:lnTo>
                    <a:pt x="185" y="6"/>
                  </a:lnTo>
                  <a:lnTo>
                    <a:pt x="173" y="10"/>
                  </a:lnTo>
                  <a:lnTo>
                    <a:pt x="162" y="16"/>
                  </a:lnTo>
                  <a:lnTo>
                    <a:pt x="150" y="23"/>
                  </a:lnTo>
                  <a:lnTo>
                    <a:pt x="140" y="31"/>
                  </a:lnTo>
                  <a:lnTo>
                    <a:pt x="129" y="39"/>
                  </a:lnTo>
                  <a:lnTo>
                    <a:pt x="122" y="48"/>
                  </a:lnTo>
                  <a:lnTo>
                    <a:pt x="113" y="59"/>
                  </a:lnTo>
                  <a:lnTo>
                    <a:pt x="107" y="70"/>
                  </a:lnTo>
                  <a:lnTo>
                    <a:pt x="101" y="82"/>
                  </a:lnTo>
                  <a:lnTo>
                    <a:pt x="97" y="94"/>
                  </a:lnTo>
                  <a:lnTo>
                    <a:pt x="94" y="107"/>
                  </a:lnTo>
                  <a:lnTo>
                    <a:pt x="91" y="120"/>
                  </a:lnTo>
                  <a:lnTo>
                    <a:pt x="91" y="135"/>
                  </a:lnTo>
                  <a:lnTo>
                    <a:pt x="91" y="266"/>
                  </a:lnTo>
                  <a:lnTo>
                    <a:pt x="91" y="396"/>
                  </a:lnTo>
                  <a:lnTo>
                    <a:pt x="91" y="1954"/>
                  </a:lnTo>
                  <a:lnTo>
                    <a:pt x="91" y="1954"/>
                  </a:lnTo>
                  <a:lnTo>
                    <a:pt x="70" y="1973"/>
                  </a:lnTo>
                  <a:lnTo>
                    <a:pt x="53" y="1994"/>
                  </a:lnTo>
                  <a:lnTo>
                    <a:pt x="37" y="2017"/>
                  </a:lnTo>
                  <a:lnTo>
                    <a:pt x="23" y="2041"/>
                  </a:lnTo>
                  <a:lnTo>
                    <a:pt x="13" y="2067"/>
                  </a:lnTo>
                  <a:lnTo>
                    <a:pt x="6" y="2094"/>
                  </a:lnTo>
                  <a:lnTo>
                    <a:pt x="1" y="2123"/>
                  </a:lnTo>
                  <a:lnTo>
                    <a:pt x="0" y="2153"/>
                  </a:lnTo>
                  <a:lnTo>
                    <a:pt x="0" y="2153"/>
                  </a:lnTo>
                  <a:lnTo>
                    <a:pt x="1" y="2179"/>
                  </a:lnTo>
                  <a:lnTo>
                    <a:pt x="4" y="2206"/>
                  </a:lnTo>
                  <a:lnTo>
                    <a:pt x="11" y="2231"/>
                  </a:lnTo>
                  <a:lnTo>
                    <a:pt x="20" y="2254"/>
                  </a:lnTo>
                  <a:lnTo>
                    <a:pt x="31" y="2278"/>
                  </a:lnTo>
                  <a:lnTo>
                    <a:pt x="44" y="2298"/>
                  </a:lnTo>
                  <a:lnTo>
                    <a:pt x="59" y="2319"/>
                  </a:lnTo>
                  <a:lnTo>
                    <a:pt x="76" y="2338"/>
                  </a:lnTo>
                  <a:lnTo>
                    <a:pt x="94" y="2354"/>
                  </a:lnTo>
                  <a:lnTo>
                    <a:pt x="115" y="2369"/>
                  </a:lnTo>
                  <a:lnTo>
                    <a:pt x="137" y="2382"/>
                  </a:lnTo>
                  <a:lnTo>
                    <a:pt x="159" y="2394"/>
                  </a:lnTo>
                  <a:lnTo>
                    <a:pt x="184" y="2403"/>
                  </a:lnTo>
                  <a:lnTo>
                    <a:pt x="209" y="2409"/>
                  </a:lnTo>
                  <a:lnTo>
                    <a:pt x="234" y="2413"/>
                  </a:lnTo>
                  <a:lnTo>
                    <a:pt x="262" y="2415"/>
                  </a:lnTo>
                  <a:lnTo>
                    <a:pt x="262" y="2415"/>
                  </a:lnTo>
                  <a:lnTo>
                    <a:pt x="288" y="2413"/>
                  </a:lnTo>
                  <a:lnTo>
                    <a:pt x="315" y="2409"/>
                  </a:lnTo>
                  <a:lnTo>
                    <a:pt x="340" y="2403"/>
                  </a:lnTo>
                  <a:lnTo>
                    <a:pt x="363" y="2394"/>
                  </a:lnTo>
                  <a:lnTo>
                    <a:pt x="387" y="2382"/>
                  </a:lnTo>
                  <a:lnTo>
                    <a:pt x="408" y="2369"/>
                  </a:lnTo>
                  <a:lnTo>
                    <a:pt x="428" y="2354"/>
                  </a:lnTo>
                  <a:lnTo>
                    <a:pt x="447" y="2338"/>
                  </a:lnTo>
                  <a:lnTo>
                    <a:pt x="464" y="2319"/>
                  </a:lnTo>
                  <a:lnTo>
                    <a:pt x="478" y="2298"/>
                  </a:lnTo>
                  <a:lnTo>
                    <a:pt x="492" y="2278"/>
                  </a:lnTo>
                  <a:lnTo>
                    <a:pt x="503" y="2254"/>
                  </a:lnTo>
                  <a:lnTo>
                    <a:pt x="512" y="2231"/>
                  </a:lnTo>
                  <a:lnTo>
                    <a:pt x="518" y="2206"/>
                  </a:lnTo>
                  <a:lnTo>
                    <a:pt x="523" y="2179"/>
                  </a:lnTo>
                  <a:lnTo>
                    <a:pt x="524" y="2153"/>
                  </a:lnTo>
                  <a:lnTo>
                    <a:pt x="524" y="2153"/>
                  </a:lnTo>
                  <a:lnTo>
                    <a:pt x="523" y="2123"/>
                  </a:lnTo>
                  <a:lnTo>
                    <a:pt x="517" y="2094"/>
                  </a:lnTo>
                  <a:lnTo>
                    <a:pt x="509" y="2067"/>
                  </a:lnTo>
                  <a:lnTo>
                    <a:pt x="499" y="2041"/>
                  </a:lnTo>
                  <a:lnTo>
                    <a:pt x="486" y="2017"/>
                  </a:lnTo>
                  <a:lnTo>
                    <a:pt x="470" y="1994"/>
                  </a:lnTo>
                  <a:lnTo>
                    <a:pt x="452" y="1973"/>
                  </a:lnTo>
                  <a:lnTo>
                    <a:pt x="433" y="1954"/>
                  </a:lnTo>
                  <a:lnTo>
                    <a:pt x="433" y="1954"/>
                  </a:lnTo>
                  <a:close/>
                </a:path>
              </a:pathLst>
            </a:custGeom>
            <a:solidFill>
              <a:schemeClr val="bg1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772400" y="2743200"/>
              <a:ext cx="847725" cy="324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Ellipse 100"/>
            <p:cNvSpPr>
              <a:spLocks noChangeArrowheads="1"/>
            </p:cNvSpPr>
            <p:nvPr/>
          </p:nvSpPr>
          <p:spPr bwMode="auto">
            <a:xfrm>
              <a:off x="7876672" y="5181600"/>
              <a:ext cx="616829" cy="52944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44000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924800" y="2514600"/>
              <a:ext cx="548640" cy="548640"/>
            </a:xfrm>
            <a:prstGeom prst="ellipse">
              <a:avLst/>
            </a:prstGeom>
            <a:solidFill>
              <a:srgbClr val="8A0000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960896" y="2133600"/>
              <a:ext cx="152400" cy="3048000"/>
            </a:xfrm>
            <a:prstGeom prst="roundRect">
              <a:avLst>
                <a:gd name="adj" fmla="val 254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3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64" name="Group 65"/>
            <p:cNvGrpSpPr/>
            <p:nvPr/>
          </p:nvGrpSpPr>
          <p:grpSpPr>
            <a:xfrm flipH="1">
              <a:off x="8077200" y="2362200"/>
              <a:ext cx="342900" cy="687587"/>
              <a:chOff x="1600200" y="2286000"/>
              <a:chExt cx="381000" cy="763985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1600200" y="22860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1600200" y="24390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1600200" y="25912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1600200" y="27435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1600200" y="28957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1600200" y="30480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73"/>
            <p:cNvGrpSpPr/>
            <p:nvPr/>
          </p:nvGrpSpPr>
          <p:grpSpPr>
            <a:xfrm flipH="1">
              <a:off x="8077200" y="3185136"/>
              <a:ext cx="342900" cy="549855"/>
              <a:chOff x="1600200" y="3429635"/>
              <a:chExt cx="381000" cy="610950"/>
            </a:xfrm>
          </p:grpSpPr>
          <p:cxnSp>
            <p:nvCxnSpPr>
              <p:cNvPr id="207" name="Straight Connector 206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74"/>
            <p:cNvGrpSpPr/>
            <p:nvPr/>
          </p:nvGrpSpPr>
          <p:grpSpPr>
            <a:xfrm flipH="1">
              <a:off x="8077200" y="3870340"/>
              <a:ext cx="342900" cy="549855"/>
              <a:chOff x="1600200" y="3429635"/>
              <a:chExt cx="381000" cy="610950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80"/>
            <p:cNvGrpSpPr/>
            <p:nvPr/>
          </p:nvGrpSpPr>
          <p:grpSpPr>
            <a:xfrm flipH="1">
              <a:off x="8077200" y="4555545"/>
              <a:ext cx="342900" cy="549855"/>
              <a:chOff x="1600200" y="3429635"/>
              <a:chExt cx="381000" cy="610950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>
                <a:off x="1600200" y="3429635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1600200" y="3581876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1600200" y="3734117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1600200" y="3886358"/>
                <a:ext cx="228600" cy="1191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1600200" y="4038600"/>
                <a:ext cx="381000" cy="1985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3" name="Rectangle 192"/>
          <p:cNvSpPr/>
          <p:nvPr/>
        </p:nvSpPr>
        <p:spPr>
          <a:xfrm>
            <a:off x="561472" y="94987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 can remove the thermometers based on your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4495800"/>
            <a:ext cx="9144000" cy="1676400"/>
            <a:chOff x="0" y="2086"/>
            <a:chExt cx="5760" cy="1056"/>
          </a:xfrm>
        </p:grpSpPr>
        <p:sp>
          <p:nvSpPr>
            <p:cNvPr id="91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9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Percentages in cylinders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673925" y="1978225"/>
            <a:ext cx="1524000" cy="4166175"/>
            <a:chOff x="1435925" y="1981200"/>
            <a:chExt cx="1524000" cy="4166175"/>
          </a:xfrm>
        </p:grpSpPr>
        <p:sp>
          <p:nvSpPr>
            <p:cNvPr id="81" name="Ellipse 98"/>
            <p:cNvSpPr/>
            <p:nvPr/>
          </p:nvSpPr>
          <p:spPr bwMode="auto">
            <a:xfrm>
              <a:off x="1435925" y="5257800"/>
              <a:ext cx="1524000" cy="40316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5" name="Group 69"/>
            <p:cNvGrpSpPr/>
            <p:nvPr/>
          </p:nvGrpSpPr>
          <p:grpSpPr>
            <a:xfrm>
              <a:off x="1828800" y="1981200"/>
              <a:ext cx="894797" cy="4166175"/>
              <a:chOff x="1828800" y="1981200"/>
              <a:chExt cx="894797" cy="4166175"/>
            </a:xfrm>
          </p:grpSpPr>
          <p:grpSp>
            <p:nvGrpSpPr>
              <p:cNvPr id="6" name="Group 75"/>
              <p:cNvGrpSpPr/>
              <p:nvPr/>
            </p:nvGrpSpPr>
            <p:grpSpPr>
              <a:xfrm>
                <a:off x="1873119" y="1981200"/>
                <a:ext cx="786041" cy="3517900"/>
                <a:chOff x="1873119" y="1600200"/>
                <a:chExt cx="786041" cy="3517900"/>
              </a:xfrm>
            </p:grpSpPr>
            <p:sp>
              <p:nvSpPr>
                <p:cNvPr id="35" name="Can 34"/>
                <p:cNvSpPr/>
                <p:nvPr/>
              </p:nvSpPr>
              <p:spPr>
                <a:xfrm>
                  <a:off x="1877535" y="1600200"/>
                  <a:ext cx="777209" cy="35052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pic>
              <p:nvPicPr>
                <p:cNvPr id="3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1873119" y="4002975"/>
                  <a:ext cx="786041" cy="1115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7" name="Oval 36"/>
                <p:cNvSpPr/>
                <p:nvPr/>
              </p:nvSpPr>
              <p:spPr>
                <a:xfrm>
                  <a:off x="1891235" y="3610100"/>
                  <a:ext cx="749808" cy="832104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isometricOffAxis1Top">
                    <a:rot lat="17827248" lon="17266539" rev="444444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1828800" y="5562600"/>
                <a:ext cx="894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Calibri" pitchFamily="34" charset="0"/>
                  </a:rPr>
                  <a:t>30%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7" name="Group 70"/>
          <p:cNvGrpSpPr/>
          <p:nvPr/>
        </p:nvGrpSpPr>
        <p:grpSpPr>
          <a:xfrm>
            <a:off x="2303240" y="2006026"/>
            <a:ext cx="1524000" cy="4166175"/>
            <a:chOff x="3637997" y="2006026"/>
            <a:chExt cx="1524000" cy="4166175"/>
          </a:xfrm>
        </p:grpSpPr>
        <p:sp>
          <p:nvSpPr>
            <p:cNvPr id="82" name="Ellipse 98"/>
            <p:cNvSpPr/>
            <p:nvPr/>
          </p:nvSpPr>
          <p:spPr bwMode="auto">
            <a:xfrm>
              <a:off x="3637997" y="5282626"/>
              <a:ext cx="1524000" cy="40316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8" name="Group 68"/>
            <p:cNvGrpSpPr/>
            <p:nvPr/>
          </p:nvGrpSpPr>
          <p:grpSpPr>
            <a:xfrm>
              <a:off x="4030872" y="2006026"/>
              <a:ext cx="894797" cy="4166175"/>
              <a:chOff x="4030872" y="2006026"/>
              <a:chExt cx="894797" cy="4166175"/>
            </a:xfrm>
          </p:grpSpPr>
          <p:grpSp>
            <p:nvGrpSpPr>
              <p:cNvPr id="9" name="Group 74"/>
              <p:cNvGrpSpPr/>
              <p:nvPr/>
            </p:nvGrpSpPr>
            <p:grpSpPr>
              <a:xfrm>
                <a:off x="4074595" y="2006026"/>
                <a:ext cx="786041" cy="3517900"/>
                <a:chOff x="2786923" y="1600200"/>
                <a:chExt cx="786041" cy="3517900"/>
              </a:xfrm>
            </p:grpSpPr>
            <p:sp>
              <p:nvSpPr>
                <p:cNvPr id="38" name="Can 37"/>
                <p:cNvSpPr/>
                <p:nvPr/>
              </p:nvSpPr>
              <p:spPr>
                <a:xfrm>
                  <a:off x="2791339" y="1600200"/>
                  <a:ext cx="777209" cy="35052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2786923" y="3617025"/>
                  <a:ext cx="786041" cy="1501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0" name="Oval 39"/>
                <p:cNvSpPr/>
                <p:nvPr/>
              </p:nvSpPr>
              <p:spPr>
                <a:xfrm>
                  <a:off x="2805039" y="3224150"/>
                  <a:ext cx="749808" cy="832104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isometricOffAxis1Top">
                    <a:rot lat="17827248" lon="17266539" rev="444444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4030872" y="5587426"/>
                <a:ext cx="894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Calibri" pitchFamily="34" charset="0"/>
                  </a:rPr>
                  <a:t>40%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0" name="Group 67"/>
          <p:cNvGrpSpPr/>
          <p:nvPr/>
        </p:nvGrpSpPr>
        <p:grpSpPr>
          <a:xfrm>
            <a:off x="3827240" y="1981200"/>
            <a:ext cx="1524000" cy="4166175"/>
            <a:chOff x="6060375" y="1981200"/>
            <a:chExt cx="1524000" cy="4166175"/>
          </a:xfrm>
        </p:grpSpPr>
        <p:sp>
          <p:nvSpPr>
            <p:cNvPr id="86" name="Ellipse 98"/>
            <p:cNvSpPr/>
            <p:nvPr/>
          </p:nvSpPr>
          <p:spPr bwMode="auto">
            <a:xfrm>
              <a:off x="6060375" y="5235637"/>
              <a:ext cx="1524000" cy="40316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11" name="Group 70"/>
            <p:cNvGrpSpPr/>
            <p:nvPr/>
          </p:nvGrpSpPr>
          <p:grpSpPr>
            <a:xfrm>
              <a:off x="6450604" y="1981200"/>
              <a:ext cx="786041" cy="3517900"/>
              <a:chOff x="6450604" y="1600200"/>
              <a:chExt cx="786041" cy="3517900"/>
            </a:xfrm>
          </p:grpSpPr>
          <p:sp>
            <p:nvSpPr>
              <p:cNvPr id="58" name="Can 57"/>
              <p:cNvSpPr/>
              <p:nvPr/>
            </p:nvSpPr>
            <p:spPr>
              <a:xfrm>
                <a:off x="6455020" y="1600200"/>
                <a:ext cx="777209" cy="35052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450604" y="2362200"/>
                <a:ext cx="786041" cy="275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0" name="Oval 59"/>
              <p:cNvSpPr/>
              <p:nvPr/>
            </p:nvSpPr>
            <p:spPr>
              <a:xfrm>
                <a:off x="6480595" y="1939796"/>
                <a:ext cx="749808" cy="83210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6400800" y="5562600"/>
              <a:ext cx="8947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 pitchFamily="34" charset="0"/>
                </a:rPr>
                <a:t>80%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5747657" y="1752600"/>
            <a:ext cx="3091543" cy="259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alibri" pitchFamily="34" charset="0"/>
              </a:rPr>
              <a:t>You can replace the bars with a suitable one from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4495800"/>
            <a:ext cx="9144000" cy="1676400"/>
            <a:chOff x="0" y="2086"/>
            <a:chExt cx="5760" cy="1056"/>
          </a:xfrm>
        </p:grpSpPr>
        <p:sp>
          <p:nvSpPr>
            <p:cNvPr id="91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9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88" name="Ellipse 98"/>
          <p:cNvSpPr/>
          <p:nvPr/>
        </p:nvSpPr>
        <p:spPr bwMode="auto">
          <a:xfrm>
            <a:off x="7836725" y="5235637"/>
            <a:ext cx="1524000" cy="40316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87" name="Ellipse 98"/>
          <p:cNvSpPr/>
          <p:nvPr/>
        </p:nvSpPr>
        <p:spPr bwMode="auto">
          <a:xfrm>
            <a:off x="6922325" y="5257800"/>
            <a:ext cx="1524000" cy="40316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86" name="Ellipse 98"/>
          <p:cNvSpPr/>
          <p:nvPr/>
        </p:nvSpPr>
        <p:spPr bwMode="auto">
          <a:xfrm>
            <a:off x="6060375" y="5235637"/>
            <a:ext cx="1524000" cy="40316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85" name="Ellipse 98"/>
          <p:cNvSpPr/>
          <p:nvPr/>
        </p:nvSpPr>
        <p:spPr bwMode="auto">
          <a:xfrm>
            <a:off x="5169725" y="5257800"/>
            <a:ext cx="1524000" cy="40316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84" name="Ellipse 98"/>
          <p:cNvSpPr/>
          <p:nvPr/>
        </p:nvSpPr>
        <p:spPr bwMode="auto">
          <a:xfrm>
            <a:off x="4226625" y="5257800"/>
            <a:ext cx="1524000" cy="40316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83" name="Ellipse 98"/>
          <p:cNvSpPr/>
          <p:nvPr/>
        </p:nvSpPr>
        <p:spPr bwMode="auto">
          <a:xfrm>
            <a:off x="3264725" y="5257800"/>
            <a:ext cx="1524000" cy="40316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82" name="Ellipse 98"/>
          <p:cNvSpPr/>
          <p:nvPr/>
        </p:nvSpPr>
        <p:spPr bwMode="auto">
          <a:xfrm>
            <a:off x="2350325" y="5257800"/>
            <a:ext cx="1524000" cy="40316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81" name="Ellipse 98"/>
          <p:cNvSpPr/>
          <p:nvPr/>
        </p:nvSpPr>
        <p:spPr bwMode="auto">
          <a:xfrm>
            <a:off x="1435925" y="5257800"/>
            <a:ext cx="1524000" cy="40316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80" name="Ellipse 98"/>
          <p:cNvSpPr/>
          <p:nvPr/>
        </p:nvSpPr>
        <p:spPr bwMode="auto">
          <a:xfrm>
            <a:off x="538350" y="5257800"/>
            <a:ext cx="1524000" cy="40316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79" name="Ellipse 98"/>
          <p:cNvSpPr/>
          <p:nvPr/>
        </p:nvSpPr>
        <p:spPr bwMode="auto">
          <a:xfrm>
            <a:off x="-316675" y="5257800"/>
            <a:ext cx="1524000" cy="40316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Percentages in cylinders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5525" y="1981200"/>
            <a:ext cx="896772" cy="4159250"/>
            <a:chOff x="45525" y="1981200"/>
            <a:chExt cx="896772" cy="4159250"/>
          </a:xfrm>
        </p:grpSpPr>
        <p:grpSp>
          <p:nvGrpSpPr>
            <p:cNvPr id="5" name="Group 77"/>
            <p:cNvGrpSpPr/>
            <p:nvPr/>
          </p:nvGrpSpPr>
          <p:grpSpPr>
            <a:xfrm>
              <a:off x="45525" y="1981200"/>
              <a:ext cx="786041" cy="3534729"/>
              <a:chOff x="45525" y="1600200"/>
              <a:chExt cx="786041" cy="3534729"/>
            </a:xfrm>
          </p:grpSpPr>
          <p:sp>
            <p:nvSpPr>
              <p:cNvPr id="3" name="Can 2"/>
              <p:cNvSpPr/>
              <p:nvPr/>
            </p:nvSpPr>
            <p:spPr>
              <a:xfrm>
                <a:off x="49941" y="1600200"/>
                <a:ext cx="777209" cy="35052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5525" y="4724400"/>
                <a:ext cx="786041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Oval 20"/>
              <p:cNvSpPr/>
              <p:nvPr/>
            </p:nvSpPr>
            <p:spPr>
              <a:xfrm>
                <a:off x="63641" y="4302825"/>
                <a:ext cx="749808" cy="83210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47500" y="5555675"/>
              <a:ext cx="8947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 pitchFamily="34" charset="0"/>
                </a:rPr>
                <a:t>10%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14400" y="1981200"/>
            <a:ext cx="894797" cy="4166175"/>
            <a:chOff x="914400" y="1981200"/>
            <a:chExt cx="894797" cy="4166175"/>
          </a:xfrm>
        </p:grpSpPr>
        <p:grpSp>
          <p:nvGrpSpPr>
            <p:cNvPr id="6" name="Group 76"/>
            <p:cNvGrpSpPr/>
            <p:nvPr/>
          </p:nvGrpSpPr>
          <p:grpSpPr>
            <a:xfrm>
              <a:off x="959315" y="1981200"/>
              <a:ext cx="786041" cy="3517900"/>
              <a:chOff x="959315" y="1600200"/>
              <a:chExt cx="786041" cy="3517900"/>
            </a:xfrm>
          </p:grpSpPr>
          <p:sp>
            <p:nvSpPr>
              <p:cNvPr id="19" name="Can 18"/>
              <p:cNvSpPr/>
              <p:nvPr/>
            </p:nvSpPr>
            <p:spPr>
              <a:xfrm>
                <a:off x="963731" y="1600200"/>
                <a:ext cx="777209" cy="35052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959315" y="4326575"/>
                <a:ext cx="786041" cy="79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2" name="Oval 21"/>
              <p:cNvSpPr/>
              <p:nvPr/>
            </p:nvSpPr>
            <p:spPr>
              <a:xfrm>
                <a:off x="977431" y="3916875"/>
                <a:ext cx="749808" cy="83210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914400" y="5562600"/>
              <a:ext cx="8947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 pitchFamily="34" charset="0"/>
                </a:rPr>
                <a:t>20%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828800" y="1981200"/>
            <a:ext cx="894797" cy="4166175"/>
            <a:chOff x="1828800" y="1981200"/>
            <a:chExt cx="894797" cy="4166175"/>
          </a:xfrm>
        </p:grpSpPr>
        <p:grpSp>
          <p:nvGrpSpPr>
            <p:cNvPr id="7" name="Group 75"/>
            <p:cNvGrpSpPr/>
            <p:nvPr/>
          </p:nvGrpSpPr>
          <p:grpSpPr>
            <a:xfrm>
              <a:off x="1873119" y="1981200"/>
              <a:ext cx="786041" cy="3517900"/>
              <a:chOff x="1873119" y="1600200"/>
              <a:chExt cx="786041" cy="3517900"/>
            </a:xfrm>
          </p:grpSpPr>
          <p:sp>
            <p:nvSpPr>
              <p:cNvPr id="35" name="Can 34"/>
              <p:cNvSpPr/>
              <p:nvPr/>
            </p:nvSpPr>
            <p:spPr>
              <a:xfrm>
                <a:off x="1877535" y="1600200"/>
                <a:ext cx="777209" cy="35052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873119" y="4002975"/>
                <a:ext cx="786041" cy="111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" name="Oval 36"/>
              <p:cNvSpPr/>
              <p:nvPr/>
            </p:nvSpPr>
            <p:spPr>
              <a:xfrm>
                <a:off x="1891235" y="3610100"/>
                <a:ext cx="749808" cy="83210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1828800" y="5562600"/>
              <a:ext cx="8947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 pitchFamily="34" charset="0"/>
                </a:rPr>
                <a:t>30%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43200" y="1981200"/>
            <a:ext cx="894797" cy="4166175"/>
            <a:chOff x="2743200" y="1981200"/>
            <a:chExt cx="894797" cy="4166175"/>
          </a:xfrm>
        </p:grpSpPr>
        <p:grpSp>
          <p:nvGrpSpPr>
            <p:cNvPr id="8" name="Group 74"/>
            <p:cNvGrpSpPr/>
            <p:nvPr/>
          </p:nvGrpSpPr>
          <p:grpSpPr>
            <a:xfrm>
              <a:off x="2786923" y="1981200"/>
              <a:ext cx="786041" cy="3517900"/>
              <a:chOff x="2786923" y="1600200"/>
              <a:chExt cx="786041" cy="3517900"/>
            </a:xfrm>
          </p:grpSpPr>
          <p:sp>
            <p:nvSpPr>
              <p:cNvPr id="38" name="Can 37"/>
              <p:cNvSpPr/>
              <p:nvPr/>
            </p:nvSpPr>
            <p:spPr>
              <a:xfrm>
                <a:off x="2791339" y="1600200"/>
                <a:ext cx="777209" cy="35052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786923" y="3617025"/>
                <a:ext cx="786041" cy="150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0" name="Oval 39"/>
              <p:cNvSpPr/>
              <p:nvPr/>
            </p:nvSpPr>
            <p:spPr>
              <a:xfrm>
                <a:off x="2805039" y="3224150"/>
                <a:ext cx="749808" cy="83210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2743200" y="5562600"/>
              <a:ext cx="8947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 pitchFamily="34" charset="0"/>
                </a:rPr>
                <a:t>40%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657600" y="1981200"/>
            <a:ext cx="894797" cy="4166175"/>
            <a:chOff x="3657600" y="1981200"/>
            <a:chExt cx="894797" cy="4166175"/>
          </a:xfrm>
        </p:grpSpPr>
        <p:grpSp>
          <p:nvGrpSpPr>
            <p:cNvPr id="9" name="Group 73"/>
            <p:cNvGrpSpPr/>
            <p:nvPr/>
          </p:nvGrpSpPr>
          <p:grpSpPr>
            <a:xfrm>
              <a:off x="3700727" y="1981200"/>
              <a:ext cx="786041" cy="3517900"/>
              <a:chOff x="3700727" y="1600200"/>
              <a:chExt cx="786041" cy="3517900"/>
            </a:xfrm>
          </p:grpSpPr>
          <p:sp>
            <p:nvSpPr>
              <p:cNvPr id="41" name="Can 40"/>
              <p:cNvSpPr/>
              <p:nvPr/>
            </p:nvSpPr>
            <p:spPr>
              <a:xfrm>
                <a:off x="3705142" y="1600200"/>
                <a:ext cx="777210" cy="35052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00727" y="3276600"/>
                <a:ext cx="786041" cy="184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" name="Oval 42"/>
              <p:cNvSpPr/>
              <p:nvPr/>
            </p:nvSpPr>
            <p:spPr>
              <a:xfrm>
                <a:off x="3718843" y="2871850"/>
                <a:ext cx="749808" cy="841248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3657600" y="5562600"/>
              <a:ext cx="8947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 pitchFamily="34" charset="0"/>
                </a:rPr>
                <a:t>50%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572000" y="1981200"/>
            <a:ext cx="894797" cy="4166175"/>
            <a:chOff x="4572000" y="1981200"/>
            <a:chExt cx="894797" cy="4166175"/>
          </a:xfrm>
        </p:grpSpPr>
        <p:grpSp>
          <p:nvGrpSpPr>
            <p:cNvPr id="10" name="Group 72"/>
            <p:cNvGrpSpPr/>
            <p:nvPr/>
          </p:nvGrpSpPr>
          <p:grpSpPr>
            <a:xfrm>
              <a:off x="4623010" y="1981200"/>
              <a:ext cx="786041" cy="3517900"/>
              <a:chOff x="4623010" y="1600200"/>
              <a:chExt cx="786041" cy="3517900"/>
            </a:xfrm>
          </p:grpSpPr>
          <p:sp>
            <p:nvSpPr>
              <p:cNvPr id="50" name="Can 49"/>
              <p:cNvSpPr/>
              <p:nvPr/>
            </p:nvSpPr>
            <p:spPr>
              <a:xfrm>
                <a:off x="4627426" y="1600200"/>
                <a:ext cx="777209" cy="35052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623010" y="2971800"/>
                <a:ext cx="786041" cy="214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2" name="Oval 51"/>
              <p:cNvSpPr/>
              <p:nvPr/>
            </p:nvSpPr>
            <p:spPr>
              <a:xfrm>
                <a:off x="4653001" y="2567050"/>
                <a:ext cx="749808" cy="83210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4572000" y="5562600"/>
              <a:ext cx="8947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 pitchFamily="34" charset="0"/>
                </a:rPr>
                <a:t>60%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486400" y="1981200"/>
            <a:ext cx="894797" cy="4166175"/>
            <a:chOff x="5486400" y="1981200"/>
            <a:chExt cx="894797" cy="4166175"/>
          </a:xfrm>
        </p:grpSpPr>
        <p:grpSp>
          <p:nvGrpSpPr>
            <p:cNvPr id="11" name="Group 71"/>
            <p:cNvGrpSpPr/>
            <p:nvPr/>
          </p:nvGrpSpPr>
          <p:grpSpPr>
            <a:xfrm>
              <a:off x="5536800" y="1981200"/>
              <a:ext cx="786041" cy="3517900"/>
              <a:chOff x="5536800" y="1600200"/>
              <a:chExt cx="786041" cy="3517900"/>
            </a:xfrm>
          </p:grpSpPr>
          <p:sp>
            <p:nvSpPr>
              <p:cNvPr id="54" name="Can 53"/>
              <p:cNvSpPr/>
              <p:nvPr/>
            </p:nvSpPr>
            <p:spPr>
              <a:xfrm>
                <a:off x="5541216" y="1600200"/>
                <a:ext cx="777209" cy="35052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536800" y="2667000"/>
                <a:ext cx="786041" cy="245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6" name="Oval 55"/>
              <p:cNvSpPr/>
              <p:nvPr/>
            </p:nvSpPr>
            <p:spPr>
              <a:xfrm>
                <a:off x="5566791" y="2280221"/>
                <a:ext cx="749808" cy="83210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5486400" y="5562600"/>
              <a:ext cx="8947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 pitchFamily="34" charset="0"/>
                </a:rPr>
                <a:t>70%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400800" y="1981200"/>
            <a:ext cx="894797" cy="4166175"/>
            <a:chOff x="6400800" y="1981200"/>
            <a:chExt cx="894797" cy="4166175"/>
          </a:xfrm>
        </p:grpSpPr>
        <p:grpSp>
          <p:nvGrpSpPr>
            <p:cNvPr id="12" name="Group 70"/>
            <p:cNvGrpSpPr/>
            <p:nvPr/>
          </p:nvGrpSpPr>
          <p:grpSpPr>
            <a:xfrm>
              <a:off x="6450604" y="1981200"/>
              <a:ext cx="786041" cy="3517900"/>
              <a:chOff x="6450604" y="1600200"/>
              <a:chExt cx="786041" cy="3517900"/>
            </a:xfrm>
          </p:grpSpPr>
          <p:sp>
            <p:nvSpPr>
              <p:cNvPr id="58" name="Can 57"/>
              <p:cNvSpPr/>
              <p:nvPr/>
            </p:nvSpPr>
            <p:spPr>
              <a:xfrm>
                <a:off x="6455020" y="1600200"/>
                <a:ext cx="777209" cy="35052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450604" y="2362200"/>
                <a:ext cx="786041" cy="275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0" name="Oval 59"/>
              <p:cNvSpPr/>
              <p:nvPr/>
            </p:nvSpPr>
            <p:spPr>
              <a:xfrm>
                <a:off x="6480595" y="1939796"/>
                <a:ext cx="749808" cy="83210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6400800" y="5562600"/>
              <a:ext cx="8947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 pitchFamily="34" charset="0"/>
                </a:rPr>
                <a:t>80%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315200" y="1981200"/>
            <a:ext cx="894797" cy="4166175"/>
            <a:chOff x="7315200" y="1981200"/>
            <a:chExt cx="894797" cy="4166175"/>
          </a:xfrm>
        </p:grpSpPr>
        <p:grpSp>
          <p:nvGrpSpPr>
            <p:cNvPr id="13" name="Group 69"/>
            <p:cNvGrpSpPr/>
            <p:nvPr/>
          </p:nvGrpSpPr>
          <p:grpSpPr>
            <a:xfrm>
              <a:off x="7364408" y="1981200"/>
              <a:ext cx="786041" cy="3517900"/>
              <a:chOff x="7364408" y="1600200"/>
              <a:chExt cx="786041" cy="3517900"/>
            </a:xfrm>
          </p:grpSpPr>
          <p:sp>
            <p:nvSpPr>
              <p:cNvPr id="62" name="Can 61"/>
              <p:cNvSpPr/>
              <p:nvPr/>
            </p:nvSpPr>
            <p:spPr>
              <a:xfrm>
                <a:off x="7368824" y="1600200"/>
                <a:ext cx="777209" cy="35052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7364408" y="1981200"/>
                <a:ext cx="786041" cy="3136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4" name="Oval 63"/>
              <p:cNvSpPr/>
              <p:nvPr/>
            </p:nvSpPr>
            <p:spPr>
              <a:xfrm>
                <a:off x="7394399" y="1600200"/>
                <a:ext cx="749808" cy="83210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7315200" y="5562600"/>
              <a:ext cx="8947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 pitchFamily="34" charset="0"/>
                </a:rPr>
                <a:t>90%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189828" y="1905000"/>
            <a:ext cx="1109599" cy="4242375"/>
            <a:chOff x="8189828" y="1905000"/>
            <a:chExt cx="1109599" cy="4242375"/>
          </a:xfrm>
        </p:grpSpPr>
        <p:sp>
          <p:nvSpPr>
            <p:cNvPr id="66" name="Can 65"/>
            <p:cNvSpPr/>
            <p:nvPr/>
          </p:nvSpPr>
          <p:spPr>
            <a:xfrm>
              <a:off x="8281703" y="1981200"/>
              <a:ext cx="777210" cy="3505200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8189828" y="1905000"/>
              <a:ext cx="1109599" cy="4242375"/>
              <a:chOff x="8189828" y="1905000"/>
              <a:chExt cx="1109599" cy="4242375"/>
            </a:xfrm>
          </p:grpSpPr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t="-2161"/>
              <a:stretch>
                <a:fillRect/>
              </a:stretch>
            </p:blipFill>
            <p:spPr bwMode="auto">
              <a:xfrm>
                <a:off x="8294649" y="1905000"/>
                <a:ext cx="786041" cy="3594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8189828" y="5562600"/>
                <a:ext cx="11095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Calibri" pitchFamily="34" charset="0"/>
                  </a:rPr>
                  <a:t>100%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4953000"/>
            <a:ext cx="9144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50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Change over time</a:t>
            </a:r>
          </a:p>
        </p:txBody>
      </p:sp>
      <p:grpSp>
        <p:nvGrpSpPr>
          <p:cNvPr id="2" name="Group 72"/>
          <p:cNvGrpSpPr/>
          <p:nvPr/>
        </p:nvGrpSpPr>
        <p:grpSpPr>
          <a:xfrm>
            <a:off x="3010888" y="3456625"/>
            <a:ext cx="2971800" cy="2374075"/>
            <a:chOff x="-152400" y="1671032"/>
            <a:chExt cx="2971800" cy="2374075"/>
          </a:xfrm>
        </p:grpSpPr>
        <p:sp>
          <p:nvSpPr>
            <p:cNvPr id="11" name="Ellipse 98"/>
            <p:cNvSpPr/>
            <p:nvPr/>
          </p:nvSpPr>
          <p:spPr bwMode="auto">
            <a:xfrm>
              <a:off x="-152400" y="3252432"/>
              <a:ext cx="2971800" cy="78616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3" name="Group 64"/>
            <p:cNvGrpSpPr/>
            <p:nvPr/>
          </p:nvGrpSpPr>
          <p:grpSpPr>
            <a:xfrm>
              <a:off x="323600" y="1671032"/>
              <a:ext cx="2000250" cy="2374075"/>
              <a:chOff x="323600" y="1671032"/>
              <a:chExt cx="2000250" cy="237407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23600" y="1671032"/>
                <a:ext cx="1981200" cy="1981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" name="Ellipse 100"/>
              <p:cNvSpPr>
                <a:spLocks noChangeArrowheads="1"/>
              </p:cNvSpPr>
              <p:nvPr/>
            </p:nvSpPr>
            <p:spPr bwMode="auto">
              <a:xfrm>
                <a:off x="628399" y="1711607"/>
                <a:ext cx="1295401" cy="114871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23600" y="3271232"/>
                <a:ext cx="200025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Oval 8"/>
              <p:cNvSpPr/>
              <p:nvPr/>
            </p:nvSpPr>
            <p:spPr>
              <a:xfrm>
                <a:off x="528450" y="2444907"/>
                <a:ext cx="1600200" cy="16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838200" y="1975832"/>
                <a:ext cx="894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Calibri" pitchFamily="34" charset="0"/>
                  </a:rPr>
                  <a:t>10%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73"/>
          <p:cNvGrpSpPr/>
          <p:nvPr/>
        </p:nvGrpSpPr>
        <p:grpSpPr>
          <a:xfrm>
            <a:off x="5677637" y="3463132"/>
            <a:ext cx="2971800" cy="2367568"/>
            <a:chOff x="2133600" y="1671032"/>
            <a:chExt cx="2971800" cy="2367568"/>
          </a:xfrm>
        </p:grpSpPr>
        <p:sp>
          <p:nvSpPr>
            <p:cNvPr id="14" name="Ellipse 98"/>
            <p:cNvSpPr/>
            <p:nvPr/>
          </p:nvSpPr>
          <p:spPr bwMode="auto">
            <a:xfrm>
              <a:off x="2133600" y="3252432"/>
              <a:ext cx="2971800" cy="78616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7" name="Group 65"/>
            <p:cNvGrpSpPr/>
            <p:nvPr/>
          </p:nvGrpSpPr>
          <p:grpSpPr>
            <a:xfrm>
              <a:off x="2609600" y="1671032"/>
              <a:ext cx="2000250" cy="2221675"/>
              <a:chOff x="2609600" y="1671032"/>
              <a:chExt cx="2000250" cy="222167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609600" y="1671032"/>
                <a:ext cx="1981200" cy="1981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6" name="Ellipse 100"/>
              <p:cNvSpPr>
                <a:spLocks noChangeArrowheads="1"/>
              </p:cNvSpPr>
              <p:nvPr/>
            </p:nvSpPr>
            <p:spPr bwMode="auto">
              <a:xfrm>
                <a:off x="2914399" y="1711607"/>
                <a:ext cx="1295401" cy="114871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609600" y="2966432"/>
                <a:ext cx="2000250" cy="704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Oval 17"/>
              <p:cNvSpPr/>
              <p:nvPr/>
            </p:nvSpPr>
            <p:spPr>
              <a:xfrm>
                <a:off x="2678875" y="2016407"/>
                <a:ext cx="1876300" cy="18763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200400" y="1975832"/>
                <a:ext cx="901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Calibri" pitchFamily="34" charset="0"/>
                  </a:rPr>
                  <a:t>25%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8" name="Group 69"/>
          <p:cNvGrpSpPr/>
          <p:nvPr/>
        </p:nvGrpSpPr>
        <p:grpSpPr>
          <a:xfrm>
            <a:off x="292517" y="3376614"/>
            <a:ext cx="2971800" cy="2367568"/>
            <a:chOff x="2133600" y="4261832"/>
            <a:chExt cx="2971800" cy="2367568"/>
          </a:xfrm>
        </p:grpSpPr>
        <p:sp>
          <p:nvSpPr>
            <p:cNvPr id="38" name="Ellipse 98"/>
            <p:cNvSpPr/>
            <p:nvPr/>
          </p:nvSpPr>
          <p:spPr bwMode="auto">
            <a:xfrm>
              <a:off x="2133600" y="5843232"/>
              <a:ext cx="2971800" cy="78616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609600" y="4261832"/>
              <a:ext cx="1981200" cy="19812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Ellipse 100"/>
            <p:cNvSpPr>
              <a:spLocks noChangeArrowheads="1"/>
            </p:cNvSpPr>
            <p:nvPr/>
          </p:nvSpPr>
          <p:spPr bwMode="auto">
            <a:xfrm>
              <a:off x="2914399" y="4302407"/>
              <a:ext cx="1295401" cy="114871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76600" y="5023832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 pitchFamily="34" charset="0"/>
                </a:rPr>
                <a:t>0%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57200" y="2026380"/>
            <a:ext cx="255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 about this data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64317" y="2026380"/>
            <a:ext cx="255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 about this data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22912" y="2026380"/>
            <a:ext cx="255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 about this data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6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Franklin Gothic Medium Cond" pitchFamily="34" charset="0"/>
              </a:rPr>
              <a:t>Choose your percentage</a:t>
            </a:r>
          </a:p>
        </p:txBody>
      </p:sp>
      <p:sp>
        <p:nvSpPr>
          <p:cNvPr id="36" name="Oval 35"/>
          <p:cNvSpPr/>
          <p:nvPr/>
        </p:nvSpPr>
        <p:spPr>
          <a:xfrm>
            <a:off x="521525" y="3895682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>
                <a:lumMod val="50000"/>
              </a:schemeClr>
            </a:solidFill>
          </a:ln>
          <a:scene3d>
            <a:camera prst="isometricOffAxis1Top">
              <a:rot lat="17827248" lon="17266539" rev="444444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72"/>
          <p:cNvGrpSpPr/>
          <p:nvPr/>
        </p:nvGrpSpPr>
        <p:grpSpPr>
          <a:xfrm>
            <a:off x="-152400" y="1671032"/>
            <a:ext cx="2971800" cy="2374075"/>
            <a:chOff x="-152400" y="1671032"/>
            <a:chExt cx="2971800" cy="2374075"/>
          </a:xfrm>
        </p:grpSpPr>
        <p:sp>
          <p:nvSpPr>
            <p:cNvPr id="11" name="Ellipse 98"/>
            <p:cNvSpPr/>
            <p:nvPr/>
          </p:nvSpPr>
          <p:spPr bwMode="auto">
            <a:xfrm>
              <a:off x="-152400" y="3252432"/>
              <a:ext cx="2971800" cy="78616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3" name="Group 64"/>
            <p:cNvGrpSpPr/>
            <p:nvPr/>
          </p:nvGrpSpPr>
          <p:grpSpPr>
            <a:xfrm>
              <a:off x="323600" y="1671032"/>
              <a:ext cx="2000250" cy="2374075"/>
              <a:chOff x="323600" y="1671032"/>
              <a:chExt cx="2000250" cy="237407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23600" y="1671032"/>
                <a:ext cx="1981200" cy="1981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" name="Ellipse 100"/>
              <p:cNvSpPr>
                <a:spLocks noChangeArrowheads="1"/>
              </p:cNvSpPr>
              <p:nvPr/>
            </p:nvSpPr>
            <p:spPr bwMode="auto">
              <a:xfrm>
                <a:off x="628399" y="1711607"/>
                <a:ext cx="1295401" cy="114871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23600" y="3271232"/>
                <a:ext cx="200025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Oval 8"/>
              <p:cNvSpPr/>
              <p:nvPr/>
            </p:nvSpPr>
            <p:spPr>
              <a:xfrm>
                <a:off x="528450" y="2444907"/>
                <a:ext cx="1600200" cy="16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838200" y="1975832"/>
                <a:ext cx="894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Calibri" pitchFamily="34" charset="0"/>
                  </a:rPr>
                  <a:t>10%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73"/>
          <p:cNvGrpSpPr/>
          <p:nvPr/>
        </p:nvGrpSpPr>
        <p:grpSpPr>
          <a:xfrm>
            <a:off x="2133600" y="1671032"/>
            <a:ext cx="2971800" cy="2367568"/>
            <a:chOff x="2133600" y="1671032"/>
            <a:chExt cx="2971800" cy="2367568"/>
          </a:xfrm>
        </p:grpSpPr>
        <p:sp>
          <p:nvSpPr>
            <p:cNvPr id="14" name="Ellipse 98"/>
            <p:cNvSpPr/>
            <p:nvPr/>
          </p:nvSpPr>
          <p:spPr bwMode="auto">
            <a:xfrm>
              <a:off x="2133600" y="3252432"/>
              <a:ext cx="2971800" cy="78616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7" name="Group 65"/>
            <p:cNvGrpSpPr/>
            <p:nvPr/>
          </p:nvGrpSpPr>
          <p:grpSpPr>
            <a:xfrm>
              <a:off x="2609600" y="1671032"/>
              <a:ext cx="2000250" cy="2221675"/>
              <a:chOff x="2609600" y="1671032"/>
              <a:chExt cx="2000250" cy="222167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609600" y="1671032"/>
                <a:ext cx="1981200" cy="1981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6" name="Ellipse 100"/>
              <p:cNvSpPr>
                <a:spLocks noChangeArrowheads="1"/>
              </p:cNvSpPr>
              <p:nvPr/>
            </p:nvSpPr>
            <p:spPr bwMode="auto">
              <a:xfrm>
                <a:off x="2914399" y="1711607"/>
                <a:ext cx="1295401" cy="114871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609600" y="2966432"/>
                <a:ext cx="2000250" cy="704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Oval 17"/>
              <p:cNvSpPr/>
              <p:nvPr/>
            </p:nvSpPr>
            <p:spPr>
              <a:xfrm>
                <a:off x="2678875" y="2016407"/>
                <a:ext cx="1876300" cy="18763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200400" y="1975832"/>
                <a:ext cx="901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Calibri" pitchFamily="34" charset="0"/>
                  </a:rPr>
                  <a:t>25%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8" name="Group 74"/>
          <p:cNvGrpSpPr/>
          <p:nvPr/>
        </p:nvGrpSpPr>
        <p:grpSpPr>
          <a:xfrm>
            <a:off x="4343400" y="1671032"/>
            <a:ext cx="2971800" cy="2367568"/>
            <a:chOff x="4343400" y="1671032"/>
            <a:chExt cx="2971800" cy="2367568"/>
          </a:xfrm>
        </p:grpSpPr>
        <p:sp>
          <p:nvSpPr>
            <p:cNvPr id="20" name="Ellipse 98"/>
            <p:cNvSpPr/>
            <p:nvPr/>
          </p:nvSpPr>
          <p:spPr bwMode="auto">
            <a:xfrm>
              <a:off x="4343400" y="3252432"/>
              <a:ext cx="2971800" cy="78616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12" name="Group 66"/>
            <p:cNvGrpSpPr/>
            <p:nvPr/>
          </p:nvGrpSpPr>
          <p:grpSpPr>
            <a:xfrm>
              <a:off x="4807959" y="1671032"/>
              <a:ext cx="2000250" cy="2027311"/>
              <a:chOff x="4807959" y="1671032"/>
              <a:chExt cx="2000250" cy="2027311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817484" y="1671032"/>
                <a:ext cx="1981200" cy="1981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" name="Ellipse 100"/>
              <p:cNvSpPr>
                <a:spLocks noChangeArrowheads="1"/>
              </p:cNvSpPr>
              <p:nvPr/>
            </p:nvSpPr>
            <p:spPr bwMode="auto">
              <a:xfrm>
                <a:off x="5160384" y="1711607"/>
                <a:ext cx="1295401" cy="114871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807959" y="2737832"/>
                <a:ext cx="2000250" cy="933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Oval 23"/>
              <p:cNvSpPr/>
              <p:nvPr/>
            </p:nvSpPr>
            <p:spPr>
              <a:xfrm>
                <a:off x="4836979" y="1732383"/>
                <a:ext cx="1965960" cy="19659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10200" y="1975832"/>
                <a:ext cx="901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Calibri" pitchFamily="34" charset="0"/>
                  </a:rPr>
                  <a:t>50%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3" name="Group 75"/>
          <p:cNvGrpSpPr/>
          <p:nvPr/>
        </p:nvGrpSpPr>
        <p:grpSpPr>
          <a:xfrm>
            <a:off x="6477000" y="1523582"/>
            <a:ext cx="2971800" cy="2591218"/>
            <a:chOff x="6477000" y="1523582"/>
            <a:chExt cx="2971800" cy="2591218"/>
          </a:xfrm>
        </p:grpSpPr>
        <p:sp>
          <p:nvSpPr>
            <p:cNvPr id="26" name="Ellipse 98"/>
            <p:cNvSpPr/>
            <p:nvPr/>
          </p:nvSpPr>
          <p:spPr bwMode="auto">
            <a:xfrm>
              <a:off x="6477000" y="3328632"/>
              <a:ext cx="2971800" cy="78616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19" name="Group 67"/>
            <p:cNvGrpSpPr/>
            <p:nvPr/>
          </p:nvGrpSpPr>
          <p:grpSpPr>
            <a:xfrm>
              <a:off x="6953000" y="1523582"/>
              <a:ext cx="2000250" cy="2223900"/>
              <a:chOff x="6953000" y="1523582"/>
              <a:chExt cx="2000250" cy="22239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953000" y="1747232"/>
                <a:ext cx="1981200" cy="1981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8" name="Ellipse 100"/>
              <p:cNvSpPr>
                <a:spLocks noChangeArrowheads="1"/>
              </p:cNvSpPr>
              <p:nvPr/>
            </p:nvSpPr>
            <p:spPr bwMode="auto">
              <a:xfrm>
                <a:off x="7257799" y="1787807"/>
                <a:ext cx="1295401" cy="114871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953000" y="2433032"/>
                <a:ext cx="2000250" cy="1314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5" name="Oval 54"/>
              <p:cNvSpPr/>
              <p:nvPr/>
            </p:nvSpPr>
            <p:spPr>
              <a:xfrm>
                <a:off x="7010400" y="1523582"/>
                <a:ext cx="1876300" cy="18763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isometricOffAxis1Top">
                  <a:rot lat="17827248" lon="17266539" rev="444444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543800" y="2661632"/>
                <a:ext cx="901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75%</a:t>
                </a:r>
                <a:endParaRPr lang="en-US" sz="3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5" name="Group 70"/>
          <p:cNvGrpSpPr/>
          <p:nvPr/>
        </p:nvGrpSpPr>
        <p:grpSpPr>
          <a:xfrm>
            <a:off x="-152400" y="4261832"/>
            <a:ext cx="2971800" cy="2367568"/>
            <a:chOff x="-152400" y="4261832"/>
            <a:chExt cx="2971800" cy="2367568"/>
          </a:xfrm>
        </p:grpSpPr>
        <p:sp>
          <p:nvSpPr>
            <p:cNvPr id="32" name="Ellipse 98"/>
            <p:cNvSpPr/>
            <p:nvPr/>
          </p:nvSpPr>
          <p:spPr bwMode="auto">
            <a:xfrm>
              <a:off x="-152400" y="5843232"/>
              <a:ext cx="2971800" cy="78616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30" name="Group 68"/>
            <p:cNvGrpSpPr/>
            <p:nvPr/>
          </p:nvGrpSpPr>
          <p:grpSpPr>
            <a:xfrm>
              <a:off x="323600" y="4261832"/>
              <a:ext cx="2000250" cy="2000250"/>
              <a:chOff x="323600" y="4261832"/>
              <a:chExt cx="2000250" cy="200025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23600" y="4261832"/>
                <a:ext cx="1981200" cy="1981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4" name="Ellipse 100"/>
              <p:cNvSpPr>
                <a:spLocks noChangeArrowheads="1"/>
              </p:cNvSpPr>
              <p:nvPr/>
            </p:nvSpPr>
            <p:spPr bwMode="auto">
              <a:xfrm>
                <a:off x="628399" y="4302407"/>
                <a:ext cx="1295401" cy="114871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23600" y="4719032"/>
                <a:ext cx="2000250" cy="154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838200" y="5023832"/>
                <a:ext cx="901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90%</a:t>
                </a:r>
                <a:endParaRPr lang="en-US" sz="3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31" name="Group 71"/>
          <p:cNvGrpSpPr/>
          <p:nvPr/>
        </p:nvGrpSpPr>
        <p:grpSpPr>
          <a:xfrm>
            <a:off x="2121725" y="4155375"/>
            <a:ext cx="2971800" cy="2367568"/>
            <a:chOff x="4343400" y="4261832"/>
            <a:chExt cx="2971800" cy="2367568"/>
          </a:xfrm>
        </p:grpSpPr>
        <p:sp>
          <p:nvSpPr>
            <p:cNvPr id="44" name="Ellipse 98"/>
            <p:cNvSpPr/>
            <p:nvPr/>
          </p:nvSpPr>
          <p:spPr bwMode="auto">
            <a:xfrm>
              <a:off x="4343400" y="5843232"/>
              <a:ext cx="2971800" cy="78616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819400" y="4261832"/>
              <a:ext cx="1981200" cy="19812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800600" y="4261832"/>
              <a:ext cx="200025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TextBox 61"/>
            <p:cNvSpPr txBox="1"/>
            <p:nvPr/>
          </p:nvSpPr>
          <p:spPr>
            <a:xfrm>
              <a:off x="5257800" y="5023832"/>
              <a:ext cx="1109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Calibri" pitchFamily="34" charset="0"/>
                </a:rPr>
                <a:t>100%</a:t>
              </a:r>
              <a:endParaRPr lang="en-US" sz="3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048" name="Group 69"/>
          <p:cNvGrpSpPr/>
          <p:nvPr/>
        </p:nvGrpSpPr>
        <p:grpSpPr>
          <a:xfrm>
            <a:off x="4343400" y="4120304"/>
            <a:ext cx="2971800" cy="2367568"/>
            <a:chOff x="2133600" y="4261832"/>
            <a:chExt cx="2971800" cy="2367568"/>
          </a:xfrm>
        </p:grpSpPr>
        <p:sp>
          <p:nvSpPr>
            <p:cNvPr id="38" name="Ellipse 98"/>
            <p:cNvSpPr/>
            <p:nvPr/>
          </p:nvSpPr>
          <p:spPr bwMode="auto">
            <a:xfrm>
              <a:off x="2133600" y="5843232"/>
              <a:ext cx="2971800" cy="78616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609600" y="4261832"/>
              <a:ext cx="1981200" cy="19812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Ellipse 100"/>
            <p:cNvSpPr>
              <a:spLocks noChangeArrowheads="1"/>
            </p:cNvSpPr>
            <p:nvPr/>
          </p:nvSpPr>
          <p:spPr bwMode="auto">
            <a:xfrm>
              <a:off x="2914399" y="4302407"/>
              <a:ext cx="1295401" cy="114871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76600" y="5023832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 pitchFamily="34" charset="0"/>
                </a:rPr>
                <a:t>0%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086600" y="4045108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You can increase the volume of the fluid by using </a:t>
            </a:r>
            <a:r>
              <a:rPr lang="en-US" b="1" dirty="0" smtClean="0">
                <a:latin typeface="Calibri" pitchFamily="34" charset="0"/>
              </a:rPr>
              <a:t>CROP</a:t>
            </a:r>
            <a:r>
              <a:rPr lang="en-US" dirty="0" smtClean="0">
                <a:latin typeface="Calibri" pitchFamily="34" charset="0"/>
              </a:rPr>
              <a:t> tool. You can move the fluid level using the arrow tool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188525" y="3978807"/>
            <a:ext cx="794655" cy="55071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>
                <a:lumMod val="50000"/>
              </a:schemeClr>
            </a:solidFill>
          </a:ln>
          <a:scene3d>
            <a:camera prst="isometricOffAxis1Top">
              <a:rot lat="17827248" lon="17266539" rev="444444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oak leaf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371600" y="2251566"/>
            <a:ext cx="5791200" cy="3956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Agenda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916310"/>
            <a:ext cx="2626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1. Agenda text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2373510"/>
            <a:ext cx="2626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2. Agenda text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4731245"/>
            <a:ext cx="2626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3. Agenda text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655" y="4583310"/>
            <a:ext cx="2626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4. Agenda text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655" y="2525910"/>
            <a:ext cx="2626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5. Agenda text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49-1234251683JKYT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tretch>
            <a:fillRect/>
          </a:stretch>
        </p:blipFill>
        <p:spPr>
          <a:xfrm>
            <a:off x="1143000" y="928688"/>
            <a:ext cx="7522029" cy="411361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06" name="TextBox 105"/>
          <p:cNvSpPr txBox="1"/>
          <p:nvPr/>
        </p:nvSpPr>
        <p:spPr>
          <a:xfrm>
            <a:off x="381000" y="533400"/>
            <a:ext cx="420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ranklin Gothic Medium Cond" pitchFamily="34" charset="0"/>
              </a:rPr>
              <a:t>Our geographical presence</a:t>
            </a:r>
            <a:endParaRPr lang="en-US" sz="3200" dirty="0">
              <a:latin typeface="Franklin Gothic Medium Cond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143000" y="1806130"/>
            <a:ext cx="2109850" cy="1531633"/>
            <a:chOff x="1143000" y="1806130"/>
            <a:chExt cx="2109850" cy="1531633"/>
          </a:xfrm>
        </p:grpSpPr>
        <p:sp>
          <p:nvSpPr>
            <p:cNvPr id="9" name="TextBox 8"/>
            <p:cNvSpPr txBox="1"/>
            <p:nvPr/>
          </p:nvSpPr>
          <p:spPr>
            <a:xfrm>
              <a:off x="1256598" y="1806130"/>
              <a:ext cx="1996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Country Name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1720534" y="2801985"/>
              <a:ext cx="1069968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43000" y="2267795"/>
              <a:ext cx="2109850" cy="158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5"/>
          <p:cNvGrpSpPr/>
          <p:nvPr/>
        </p:nvGrpSpPr>
        <p:grpSpPr>
          <a:xfrm>
            <a:off x="3252850" y="1318161"/>
            <a:ext cx="2109850" cy="1531633"/>
            <a:chOff x="1143000" y="1806130"/>
            <a:chExt cx="2109850" cy="1531633"/>
          </a:xfrm>
        </p:grpSpPr>
        <p:sp>
          <p:nvSpPr>
            <p:cNvPr id="17" name="TextBox 16"/>
            <p:cNvSpPr txBox="1"/>
            <p:nvPr/>
          </p:nvSpPr>
          <p:spPr>
            <a:xfrm>
              <a:off x="1256598" y="1806130"/>
              <a:ext cx="1996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Country Name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1720534" y="2801985"/>
              <a:ext cx="1069968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43000" y="2267795"/>
              <a:ext cx="2109850" cy="158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9"/>
          <p:cNvGrpSpPr/>
          <p:nvPr/>
        </p:nvGrpSpPr>
        <p:grpSpPr>
          <a:xfrm>
            <a:off x="6424942" y="2849794"/>
            <a:ext cx="2109850" cy="1362411"/>
            <a:chOff x="1690646" y="228322"/>
            <a:chExt cx="2109850" cy="1362411"/>
          </a:xfrm>
        </p:grpSpPr>
        <p:sp>
          <p:nvSpPr>
            <p:cNvPr id="21" name="TextBox 20"/>
            <p:cNvSpPr txBox="1"/>
            <p:nvPr/>
          </p:nvSpPr>
          <p:spPr>
            <a:xfrm>
              <a:off x="1804244" y="1129068"/>
              <a:ext cx="1996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Country Name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2296786" y="677107"/>
              <a:ext cx="899158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90646" y="1127480"/>
              <a:ext cx="2109850" cy="158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/>
          <p:nvPr/>
        </p:nvGrpSpPr>
        <p:grpSpPr>
          <a:xfrm>
            <a:off x="5947950" y="928688"/>
            <a:ext cx="2112426" cy="1616954"/>
            <a:chOff x="2254724" y="1720809"/>
            <a:chExt cx="2112426" cy="1616954"/>
          </a:xfrm>
        </p:grpSpPr>
        <p:sp>
          <p:nvSpPr>
            <p:cNvPr id="26" name="TextBox 25"/>
            <p:cNvSpPr txBox="1"/>
            <p:nvPr/>
          </p:nvSpPr>
          <p:spPr>
            <a:xfrm>
              <a:off x="2311523" y="1720809"/>
              <a:ext cx="1996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Country Name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1720534" y="2801985"/>
              <a:ext cx="1069968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257300" y="2270971"/>
              <a:ext cx="2109850" cy="158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Scales – comparing performances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9600" y="47244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latin typeface="Calibri" pitchFamily="34" charset="0"/>
              </a:rPr>
              <a:t>Option 1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This is the text regarding View 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19800" y="47244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</a:rPr>
              <a:t>Option 2</a:t>
            </a:r>
          </a:p>
          <a:p>
            <a:r>
              <a:rPr lang="en-US" sz="2000" dirty="0" smtClean="0">
                <a:latin typeface="Calibri" pitchFamily="34" charset="0"/>
              </a:rPr>
              <a:t>This is the text regarding View 2</a:t>
            </a:r>
            <a:endParaRPr lang="en-US" sz="2000" dirty="0">
              <a:latin typeface="Calibri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447800" y="2590800"/>
            <a:ext cx="5867400" cy="1905000"/>
            <a:chOff x="1447800" y="2590800"/>
            <a:chExt cx="5867400" cy="1905000"/>
          </a:xfrm>
        </p:grpSpPr>
        <p:sp>
          <p:nvSpPr>
            <p:cNvPr id="8" name="Can 7"/>
            <p:cNvSpPr/>
            <p:nvPr/>
          </p:nvSpPr>
          <p:spPr>
            <a:xfrm rot="5400000">
              <a:off x="4419600" y="1295400"/>
              <a:ext cx="228600" cy="4800600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1447800" y="2590800"/>
              <a:ext cx="1905000" cy="1905000"/>
              <a:chOff x="1295400" y="3810000"/>
              <a:chExt cx="2057400" cy="2057400"/>
            </a:xfrm>
            <a:effectLst>
              <a:outerShdw blurRad="177800" dist="38100" dir="5400000" sx="97000" sy="97000" algn="t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threePt" dir="t"/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1295400" y="3810000"/>
                <a:ext cx="2057400" cy="20574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p3d z="317500" extrusionH="1270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0" dirty="0">
                  <a:latin typeface="Franklin Gothic Medium Cond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432560" y="3947160"/>
                <a:ext cx="1783080" cy="178308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p3d z="38100" extrusionH="1270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5410200" y="2590800"/>
              <a:ext cx="1905000" cy="1905000"/>
              <a:chOff x="1295400" y="3810000"/>
              <a:chExt cx="2057400" cy="2057400"/>
            </a:xfrm>
            <a:effectLst>
              <a:outerShdw blurRad="177800" dist="38100" dir="5400000" sx="97000" sy="97000" algn="t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threePt" dir="t"/>
            </a:scene3d>
          </p:grpSpPr>
          <p:sp>
            <p:nvSpPr>
              <p:cNvPr id="24" name="Rounded Rectangle 23"/>
              <p:cNvSpPr/>
              <p:nvPr/>
            </p:nvSpPr>
            <p:spPr>
              <a:xfrm>
                <a:off x="1295400" y="3810000"/>
                <a:ext cx="2057400" cy="2057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p3d z="317500" extrusionH="1270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0" dirty="0">
                  <a:latin typeface="Franklin Gothic Medium Cond" pitchFamily="34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432560" y="3947160"/>
                <a:ext cx="1783080" cy="178308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p3d z="38100" extrusionH="1270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6" name="Group 14"/>
          <p:cNvGrpSpPr/>
          <p:nvPr/>
        </p:nvGrpSpPr>
        <p:grpSpPr>
          <a:xfrm>
            <a:off x="3761872" y="3481136"/>
            <a:ext cx="1295400" cy="2093496"/>
            <a:chOff x="3761872" y="3481136"/>
            <a:chExt cx="1295400" cy="2093496"/>
          </a:xfrm>
        </p:grpSpPr>
        <p:sp>
          <p:nvSpPr>
            <p:cNvPr id="11" name="Oval 10"/>
            <p:cNvSpPr/>
            <p:nvPr/>
          </p:nvSpPr>
          <p:spPr>
            <a:xfrm>
              <a:off x="3761872" y="4279232"/>
              <a:ext cx="1295400" cy="1295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101600" dist="38100" dir="5400000" sx="107000" sy="107000" algn="t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threePt" dir="t"/>
            </a:scene3d>
            <a:sp3d extrusionH="127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4307304" y="3810000"/>
              <a:ext cx="204536" cy="1143000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 rot="16200000" flipH="1">
              <a:off x="4096865" y="3491047"/>
              <a:ext cx="39704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7811855" lon="15149650" rev="6299961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1752600" y="1828800"/>
            <a:ext cx="1273944" cy="1447800"/>
            <a:chOff x="2323578" y="2286001"/>
            <a:chExt cx="1273944" cy="1447800"/>
          </a:xfrm>
        </p:grpSpPr>
        <p:sp>
          <p:nvSpPr>
            <p:cNvPr id="17" name="Rectangle 16"/>
            <p:cNvSpPr/>
            <p:nvPr/>
          </p:nvSpPr>
          <p:spPr>
            <a:xfrm>
              <a:off x="2362200" y="2853267"/>
              <a:ext cx="270933" cy="88053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36333" y="2514600"/>
              <a:ext cx="270933" cy="1219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10467" y="2286001"/>
              <a:ext cx="270933" cy="1447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23578" y="327660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19400" y="327660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B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6600" y="327660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C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grpSp>
        <p:nvGrpSpPr>
          <p:cNvPr id="12" name="Group 33"/>
          <p:cNvGrpSpPr/>
          <p:nvPr/>
        </p:nvGrpSpPr>
        <p:grpSpPr>
          <a:xfrm>
            <a:off x="5715000" y="1828800"/>
            <a:ext cx="1273944" cy="1390709"/>
            <a:chOff x="5660256" y="2362201"/>
            <a:chExt cx="1273944" cy="1390709"/>
          </a:xfrm>
        </p:grpSpPr>
        <p:sp>
          <p:nvSpPr>
            <p:cNvPr id="20" name="Rectangle 19"/>
            <p:cNvSpPr/>
            <p:nvPr/>
          </p:nvSpPr>
          <p:spPr>
            <a:xfrm>
              <a:off x="5681133" y="2362201"/>
              <a:ext cx="262467" cy="13715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29400" y="3124200"/>
              <a:ext cx="2286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72200" y="2853267"/>
              <a:ext cx="270933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60256" y="335280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56078" y="335280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B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13278" y="335280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C</a:t>
              </a:r>
              <a:endParaRPr lang="en-US" sz="2000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5105400"/>
            <a:ext cx="9144000" cy="1143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1371600"/>
            <a:ext cx="152400" cy="43434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flood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902525" y="1600200"/>
            <a:ext cx="3898075" cy="685800"/>
            <a:chOff x="902525" y="1171700"/>
            <a:chExt cx="3898075" cy="685800"/>
          </a:xfrm>
        </p:grpSpPr>
        <p:sp>
          <p:nvSpPr>
            <p:cNvPr id="17" name="Rectangle 16"/>
            <p:cNvSpPr/>
            <p:nvPr/>
          </p:nvSpPr>
          <p:spPr>
            <a:xfrm>
              <a:off x="1447800" y="1371600"/>
              <a:ext cx="1371600" cy="381000"/>
            </a:xfrm>
            <a:prstGeom prst="rect">
              <a:avLst/>
            </a:prstGeom>
            <a:gradFill>
              <a:gsLst>
                <a:gs pos="0">
                  <a:schemeClr val="bg1">
                    <a:alpha val="81000"/>
                  </a:schemeClr>
                </a:gs>
                <a:gs pos="50000">
                  <a:schemeClr val="bg1">
                    <a:lumMod val="85000"/>
                    <a:alpha val="35000"/>
                  </a:schemeClr>
                </a:gs>
                <a:gs pos="100000">
                  <a:schemeClr val="bg1">
                    <a:lumMod val="95000"/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 flipH="1">
              <a:off x="4343400" y="12192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101196" lon="17580089" rev="4233677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50425" y="1447800"/>
              <a:ext cx="228600" cy="152400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flood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02525" y="1171700"/>
              <a:ext cx="3276600" cy="685800"/>
            </a:xfrm>
            <a:prstGeom prst="round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  <a:scene3d>
              <a:camera prst="orthographicFront"/>
              <a:lightRig rig="flood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57400" y="1258080"/>
              <a:ext cx="791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libri" pitchFamily="34" charset="0"/>
                </a:rPr>
                <a:t>FOR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4338450" y="1266700"/>
            <a:ext cx="3891150" cy="685800"/>
            <a:chOff x="4338450" y="838200"/>
            <a:chExt cx="3891150" cy="685800"/>
          </a:xfrm>
        </p:grpSpPr>
        <p:sp>
          <p:nvSpPr>
            <p:cNvPr id="20" name="Rectangle 19"/>
            <p:cNvSpPr/>
            <p:nvPr/>
          </p:nvSpPr>
          <p:spPr>
            <a:xfrm>
              <a:off x="4736275" y="1143000"/>
              <a:ext cx="228600" cy="152400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flood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 flipH="1">
              <a:off x="4338450" y="89065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101196" lon="17580089" rev="4233677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953000" y="838200"/>
              <a:ext cx="3276600" cy="685800"/>
            </a:xfrm>
            <a:prstGeom prst="round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  <a:scene3d>
              <a:camera prst="orthographicFront"/>
              <a:lightRig rig="flood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3600" y="914400"/>
              <a:ext cx="1523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libri" pitchFamily="34" charset="0"/>
                </a:rPr>
                <a:t>AGAINST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76800" y="22098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Your text here. Your  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Your text here. Your  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250394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Your text here. Your  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Your text here. Your text here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Your text here. Your  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0" y="1828800"/>
            <a:ext cx="9144000" cy="1676400"/>
            <a:chOff x="0" y="2086"/>
            <a:chExt cx="5760" cy="10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Two sides of the issue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498475" y="2209800"/>
            <a:ext cx="2930525" cy="1951037"/>
          </a:xfrm>
          <a:custGeom>
            <a:avLst/>
            <a:gdLst>
              <a:gd name="T0" fmla="*/ 1846 w 1846"/>
              <a:gd name="T1" fmla="*/ 1229 h 1229"/>
              <a:gd name="T2" fmla="*/ 1846 w 1846"/>
              <a:gd name="T3" fmla="*/ 928 h 1229"/>
              <a:gd name="T4" fmla="*/ 1771 w 1846"/>
              <a:gd name="T5" fmla="*/ 928 h 1229"/>
              <a:gd name="T6" fmla="*/ 1771 w 1846"/>
              <a:gd name="T7" fmla="*/ 0 h 1229"/>
              <a:gd name="T8" fmla="*/ 0 w 1846"/>
              <a:gd name="T9" fmla="*/ 0 h 1229"/>
              <a:gd name="T10" fmla="*/ 0 w 1846"/>
              <a:gd name="T11" fmla="*/ 1156 h 1229"/>
              <a:gd name="T12" fmla="*/ 1545 w 1846"/>
              <a:gd name="T13" fmla="*/ 1156 h 1229"/>
              <a:gd name="T14" fmla="*/ 1545 w 1846"/>
              <a:gd name="T15" fmla="*/ 1229 h 1229"/>
              <a:gd name="T16" fmla="*/ 1846 w 1846"/>
              <a:gd name="T17" fmla="*/ 1229 h 12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46"/>
              <a:gd name="T28" fmla="*/ 0 h 1229"/>
              <a:gd name="T29" fmla="*/ 1846 w 1846"/>
              <a:gd name="T30" fmla="*/ 1229 h 12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46" h="1229">
                <a:moveTo>
                  <a:pt x="1846" y="1229"/>
                </a:moveTo>
                <a:lnTo>
                  <a:pt x="1846" y="928"/>
                </a:lnTo>
                <a:lnTo>
                  <a:pt x="1771" y="928"/>
                </a:lnTo>
                <a:lnTo>
                  <a:pt x="1771" y="0"/>
                </a:lnTo>
                <a:lnTo>
                  <a:pt x="0" y="0"/>
                </a:lnTo>
                <a:lnTo>
                  <a:pt x="0" y="1156"/>
                </a:lnTo>
                <a:lnTo>
                  <a:pt x="1545" y="1156"/>
                </a:lnTo>
                <a:lnTo>
                  <a:pt x="1545" y="1229"/>
                </a:lnTo>
                <a:lnTo>
                  <a:pt x="1846" y="122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scene3d>
            <a:camera prst="perspectiveRelaxedModerately" fov="2700000"/>
            <a:lightRig rig="balanced" dir="t"/>
          </a:scene3d>
          <a:sp3d extrusionH="381000" prstMaterial="matte">
            <a:bevelT w="101600" prst="riblet"/>
            <a:extrusionClr>
              <a:schemeClr val="bg1">
                <a:lumMod val="75000"/>
              </a:schemeClr>
            </a:extrusionClr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 flipH="1">
            <a:off x="5451475" y="2209800"/>
            <a:ext cx="2930525" cy="1951037"/>
          </a:xfrm>
          <a:custGeom>
            <a:avLst/>
            <a:gdLst>
              <a:gd name="T0" fmla="*/ 1846 w 1846"/>
              <a:gd name="T1" fmla="*/ 1229 h 1229"/>
              <a:gd name="T2" fmla="*/ 1846 w 1846"/>
              <a:gd name="T3" fmla="*/ 928 h 1229"/>
              <a:gd name="T4" fmla="*/ 1771 w 1846"/>
              <a:gd name="T5" fmla="*/ 928 h 1229"/>
              <a:gd name="T6" fmla="*/ 1771 w 1846"/>
              <a:gd name="T7" fmla="*/ 0 h 1229"/>
              <a:gd name="T8" fmla="*/ 0 w 1846"/>
              <a:gd name="T9" fmla="*/ 0 h 1229"/>
              <a:gd name="T10" fmla="*/ 0 w 1846"/>
              <a:gd name="T11" fmla="*/ 1156 h 1229"/>
              <a:gd name="T12" fmla="*/ 1545 w 1846"/>
              <a:gd name="T13" fmla="*/ 1156 h 1229"/>
              <a:gd name="T14" fmla="*/ 1545 w 1846"/>
              <a:gd name="T15" fmla="*/ 1229 h 1229"/>
              <a:gd name="T16" fmla="*/ 1846 w 1846"/>
              <a:gd name="T17" fmla="*/ 1229 h 12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46"/>
              <a:gd name="T28" fmla="*/ 0 h 1229"/>
              <a:gd name="T29" fmla="*/ 1846 w 1846"/>
              <a:gd name="T30" fmla="*/ 1229 h 12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46" h="1229">
                <a:moveTo>
                  <a:pt x="1846" y="1229"/>
                </a:moveTo>
                <a:lnTo>
                  <a:pt x="1846" y="928"/>
                </a:lnTo>
                <a:lnTo>
                  <a:pt x="1771" y="928"/>
                </a:lnTo>
                <a:lnTo>
                  <a:pt x="1771" y="0"/>
                </a:lnTo>
                <a:lnTo>
                  <a:pt x="0" y="0"/>
                </a:lnTo>
                <a:lnTo>
                  <a:pt x="0" y="1156"/>
                </a:lnTo>
                <a:lnTo>
                  <a:pt x="1545" y="1156"/>
                </a:lnTo>
                <a:lnTo>
                  <a:pt x="1545" y="1229"/>
                </a:lnTo>
                <a:lnTo>
                  <a:pt x="1846" y="12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scene3d>
            <a:camera prst="perspectiveRelaxedModerately" fov="2700000"/>
            <a:lightRig rig="balanced" dir="t"/>
          </a:scene3d>
          <a:sp3d extrusionH="381000" prstMaterial="matte">
            <a:bevelT w="101600" prst="riblet"/>
            <a:extrusionClr>
              <a:schemeClr val="bg1">
                <a:lumMod val="75000"/>
              </a:schemeClr>
            </a:extrusionClr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514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Our view: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This is the text regarding our view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514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Their view: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their view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4411091"/>
            <a:ext cx="1600200" cy="7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4419600"/>
            <a:ext cx="1295400" cy="70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8663"/>
            <a:ext cx="7467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Business overview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438399" y="1828800"/>
            <a:ext cx="4116779" cy="41148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1" name="Ellipse 98"/>
          <p:cNvSpPr/>
          <p:nvPr/>
        </p:nvSpPr>
        <p:spPr bwMode="auto">
          <a:xfrm>
            <a:off x="7154840" y="5828728"/>
            <a:ext cx="1777693" cy="38866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90800" y="1935676"/>
            <a:ext cx="3810000" cy="39544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alpha val="58000"/>
                </a:schemeClr>
              </a:gs>
              <a:gs pos="100000">
                <a:schemeClr val="accent5">
                  <a:lumMod val="60000"/>
                  <a:lumOff val="40000"/>
                  <a:alpha val="73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228600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2400" dirty="0" smtClean="0">
                <a:latin typeface="Calibri" pitchFamily="34" charset="0"/>
              </a:rPr>
              <a:t>Details of what you want to want to achieve on successful implementation of plan. 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More text here and more text here.</a:t>
            </a:r>
          </a:p>
        </p:txBody>
      </p:sp>
      <p:pic>
        <p:nvPicPr>
          <p:cNvPr id="22" name="Picture 21" descr="Silhouette mn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429000"/>
            <a:ext cx="841513" cy="2819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7" name="Picture 26" descr="Globe world blue reflect edit png.png"/>
          <p:cNvPicPr>
            <a:picLocks noChangeAspect="1"/>
          </p:cNvPicPr>
          <p:nvPr/>
        </p:nvPicPr>
        <p:blipFill>
          <a:blip r:embed="rId3" cstate="email">
            <a:grayscl/>
          </a:blip>
          <a:stretch>
            <a:fillRect/>
          </a:stretch>
        </p:blipFill>
        <p:spPr>
          <a:xfrm>
            <a:off x="7345910" y="4617488"/>
            <a:ext cx="1518383" cy="1338075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691250"/>
            <a:ext cx="4343400" cy="4343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2100000">
              <a:rot lat="21107386" lon="20887983" rev="194676"/>
            </a:camera>
            <a:lightRig rig="threePt" dir="t"/>
          </a:scene3d>
          <a:sp3d extrusionH="381000">
            <a:extrusionClr>
              <a:schemeClr val="accent5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586850"/>
            <a:ext cx="3810000" cy="830997"/>
          </a:xfrm>
          <a:prstGeom prst="rect">
            <a:avLst/>
          </a:prstGeom>
          <a:noFill/>
          <a:scene3d>
            <a:camera prst="isometricOffAxis1Right">
              <a:rot lat="829809" lon="20990880" rev="21522936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Replace this with your own text. Keep it short.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3367650"/>
            <a:ext cx="3810000" cy="830997"/>
          </a:xfrm>
          <a:prstGeom prst="rect">
            <a:avLst/>
          </a:prstGeom>
          <a:noFill/>
          <a:scene3d>
            <a:camera prst="isometricOffAxis1Right">
              <a:rot lat="521871" lon="20992123" rev="21548346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Replace this with your own text. Keep it short.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2148450"/>
            <a:ext cx="3810000" cy="830997"/>
          </a:xfrm>
          <a:prstGeom prst="rect">
            <a:avLst/>
          </a:prstGeom>
          <a:noFill/>
          <a:scene3d>
            <a:camera prst="isometricOffAxis1Right">
              <a:rot lat="525506" lon="21294460" rev="21568084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Replace this with your own text. Keep it short.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3" name="Group 696"/>
          <p:cNvGrpSpPr/>
          <p:nvPr/>
        </p:nvGrpSpPr>
        <p:grpSpPr>
          <a:xfrm flipH="1">
            <a:off x="6324600" y="2083362"/>
            <a:ext cx="1066800" cy="4027488"/>
            <a:chOff x="5524500" y="1108075"/>
            <a:chExt cx="519113" cy="189388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5" name="Freeform 656"/>
            <p:cNvSpPr>
              <a:spLocks noEditPoints="1"/>
            </p:cNvSpPr>
            <p:nvPr/>
          </p:nvSpPr>
          <p:spPr bwMode="auto">
            <a:xfrm>
              <a:off x="5524500" y="1108075"/>
              <a:ext cx="503238" cy="1893888"/>
            </a:xfrm>
            <a:custGeom>
              <a:avLst/>
              <a:gdLst/>
              <a:ahLst/>
              <a:cxnLst>
                <a:cxn ang="0">
                  <a:pos x="86" y="81"/>
                </a:cxn>
                <a:cxn ang="0">
                  <a:pos x="90" y="88"/>
                </a:cxn>
                <a:cxn ang="0">
                  <a:pos x="89" y="91"/>
                </a:cxn>
                <a:cxn ang="0">
                  <a:pos x="100" y="107"/>
                </a:cxn>
                <a:cxn ang="0">
                  <a:pos x="92" y="85"/>
                </a:cxn>
                <a:cxn ang="0">
                  <a:pos x="120" y="95"/>
                </a:cxn>
                <a:cxn ang="0">
                  <a:pos x="132" y="249"/>
                </a:cxn>
                <a:cxn ang="0">
                  <a:pos x="130" y="279"/>
                </a:cxn>
                <a:cxn ang="0">
                  <a:pos x="123" y="280"/>
                </a:cxn>
                <a:cxn ang="0">
                  <a:pos x="112" y="259"/>
                </a:cxn>
                <a:cxn ang="0">
                  <a:pos x="94" y="387"/>
                </a:cxn>
                <a:cxn ang="0">
                  <a:pos x="83" y="432"/>
                </a:cxn>
                <a:cxn ang="0">
                  <a:pos x="83" y="440"/>
                </a:cxn>
                <a:cxn ang="0">
                  <a:pos x="100" y="452"/>
                </a:cxn>
                <a:cxn ang="0">
                  <a:pos x="97" y="473"/>
                </a:cxn>
                <a:cxn ang="0">
                  <a:pos x="71" y="469"/>
                </a:cxn>
                <a:cxn ang="0">
                  <a:pos x="71" y="504"/>
                </a:cxn>
                <a:cxn ang="0">
                  <a:pos x="42" y="467"/>
                </a:cxn>
                <a:cxn ang="0">
                  <a:pos x="38" y="454"/>
                </a:cxn>
                <a:cxn ang="0">
                  <a:pos x="38" y="440"/>
                </a:cxn>
                <a:cxn ang="0">
                  <a:pos x="33" y="258"/>
                </a:cxn>
                <a:cxn ang="0">
                  <a:pos x="31" y="251"/>
                </a:cxn>
                <a:cxn ang="0">
                  <a:pos x="19" y="228"/>
                </a:cxn>
                <a:cxn ang="0">
                  <a:pos x="16" y="227"/>
                </a:cxn>
                <a:cxn ang="0">
                  <a:pos x="7" y="166"/>
                </a:cxn>
                <a:cxn ang="0">
                  <a:pos x="9" y="88"/>
                </a:cxn>
                <a:cxn ang="0">
                  <a:pos x="51" y="69"/>
                </a:cxn>
                <a:cxn ang="0">
                  <a:pos x="60" y="40"/>
                </a:cxn>
                <a:cxn ang="0">
                  <a:pos x="60" y="9"/>
                </a:cxn>
                <a:cxn ang="0">
                  <a:pos x="78" y="2"/>
                </a:cxn>
                <a:cxn ang="0">
                  <a:pos x="91" y="2"/>
                </a:cxn>
                <a:cxn ang="0">
                  <a:pos x="108" y="21"/>
                </a:cxn>
                <a:cxn ang="0">
                  <a:pos x="100" y="56"/>
                </a:cxn>
                <a:cxn ang="0">
                  <a:pos x="91" y="76"/>
                </a:cxn>
                <a:cxn ang="0">
                  <a:pos x="91" y="437"/>
                </a:cxn>
                <a:cxn ang="0">
                  <a:pos x="122" y="278"/>
                </a:cxn>
                <a:cxn ang="0">
                  <a:pos x="89" y="91"/>
                </a:cxn>
                <a:cxn ang="0">
                  <a:pos x="76" y="96"/>
                </a:cxn>
                <a:cxn ang="0">
                  <a:pos x="86" y="108"/>
                </a:cxn>
                <a:cxn ang="0">
                  <a:pos x="81" y="90"/>
                </a:cxn>
                <a:cxn ang="0">
                  <a:pos x="84" y="83"/>
                </a:cxn>
                <a:cxn ang="0">
                  <a:pos x="62" y="64"/>
                </a:cxn>
                <a:cxn ang="0">
                  <a:pos x="99" y="153"/>
                </a:cxn>
                <a:cxn ang="0">
                  <a:pos x="101" y="158"/>
                </a:cxn>
                <a:cxn ang="0">
                  <a:pos x="103" y="153"/>
                </a:cxn>
                <a:cxn ang="0">
                  <a:pos x="104" y="177"/>
                </a:cxn>
                <a:cxn ang="0">
                  <a:pos x="103" y="182"/>
                </a:cxn>
                <a:cxn ang="0">
                  <a:pos x="107" y="180"/>
                </a:cxn>
                <a:cxn ang="0">
                  <a:pos x="107" y="205"/>
                </a:cxn>
                <a:cxn ang="0">
                  <a:pos x="109" y="211"/>
                </a:cxn>
                <a:cxn ang="0">
                  <a:pos x="111" y="205"/>
                </a:cxn>
                <a:cxn ang="0">
                  <a:pos x="109" y="229"/>
                </a:cxn>
                <a:cxn ang="0">
                  <a:pos x="107" y="234"/>
                </a:cxn>
                <a:cxn ang="0">
                  <a:pos x="111" y="232"/>
                </a:cxn>
                <a:cxn ang="0">
                  <a:pos x="77" y="258"/>
                </a:cxn>
                <a:cxn ang="0">
                  <a:pos x="81" y="364"/>
                </a:cxn>
                <a:cxn ang="0">
                  <a:pos x="67" y="439"/>
                </a:cxn>
                <a:cxn ang="0">
                  <a:pos x="77" y="450"/>
                </a:cxn>
                <a:cxn ang="0">
                  <a:pos x="74" y="434"/>
                </a:cxn>
                <a:cxn ang="0">
                  <a:pos x="88" y="371"/>
                </a:cxn>
                <a:cxn ang="0">
                  <a:pos x="77" y="450"/>
                </a:cxn>
              </a:cxnLst>
              <a:rect l="0" t="0" r="r" b="b"/>
              <a:pathLst>
                <a:path w="134" h="504">
                  <a:moveTo>
                    <a:pt x="92" y="77"/>
                  </a:moveTo>
                  <a:cubicBezTo>
                    <a:pt x="92" y="77"/>
                    <a:pt x="92" y="77"/>
                    <a:pt x="92" y="77"/>
                  </a:cubicBezTo>
                  <a:cubicBezTo>
                    <a:pt x="89" y="80"/>
                    <a:pt x="88" y="81"/>
                    <a:pt x="86" y="81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2" y="95"/>
                    <a:pt x="95" y="100"/>
                    <a:pt x="97" y="10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25"/>
                    <a:pt x="102" y="115"/>
                    <a:pt x="100" y="107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8" y="86"/>
                    <a:pt x="114" y="90"/>
                    <a:pt x="120" y="95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34" y="249"/>
                    <a:pt x="134" y="249"/>
                    <a:pt x="134" y="249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30" y="279"/>
                    <a:pt x="130" y="279"/>
                    <a:pt x="130" y="279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4" y="281"/>
                    <a:pt x="124" y="281"/>
                    <a:pt x="124" y="281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2" y="279"/>
                    <a:pt x="122" y="279"/>
                    <a:pt x="122" y="279"/>
                  </a:cubicBezTo>
                  <a:cubicBezTo>
                    <a:pt x="122" y="278"/>
                    <a:pt x="122" y="278"/>
                    <a:pt x="122" y="278"/>
                  </a:cubicBezTo>
                  <a:cubicBezTo>
                    <a:pt x="112" y="259"/>
                    <a:pt x="112" y="259"/>
                    <a:pt x="112" y="259"/>
                  </a:cubicBezTo>
                  <a:cubicBezTo>
                    <a:pt x="112" y="341"/>
                    <a:pt x="112" y="341"/>
                    <a:pt x="112" y="341"/>
                  </a:cubicBezTo>
                  <a:cubicBezTo>
                    <a:pt x="103" y="375"/>
                    <a:pt x="103" y="375"/>
                    <a:pt x="103" y="375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5" y="396"/>
                    <a:pt x="95" y="396"/>
                    <a:pt x="95" y="396"/>
                  </a:cubicBezTo>
                  <a:cubicBezTo>
                    <a:pt x="90" y="417"/>
                    <a:pt x="90" y="417"/>
                    <a:pt x="90" y="417"/>
                  </a:cubicBezTo>
                  <a:cubicBezTo>
                    <a:pt x="83" y="432"/>
                    <a:pt x="83" y="432"/>
                    <a:pt x="83" y="432"/>
                  </a:cubicBezTo>
                  <a:cubicBezTo>
                    <a:pt x="89" y="431"/>
                    <a:pt x="89" y="431"/>
                    <a:pt x="89" y="431"/>
                  </a:cubicBezTo>
                  <a:cubicBezTo>
                    <a:pt x="80" y="442"/>
                    <a:pt x="80" y="442"/>
                    <a:pt x="80" y="442"/>
                  </a:cubicBezTo>
                  <a:cubicBezTo>
                    <a:pt x="83" y="440"/>
                    <a:pt x="83" y="440"/>
                    <a:pt x="83" y="440"/>
                  </a:cubicBezTo>
                  <a:cubicBezTo>
                    <a:pt x="91" y="436"/>
                    <a:pt x="91" y="436"/>
                    <a:pt x="91" y="436"/>
                  </a:cubicBezTo>
                  <a:cubicBezTo>
                    <a:pt x="91" y="436"/>
                    <a:pt x="91" y="436"/>
                    <a:pt x="91" y="436"/>
                  </a:cubicBezTo>
                  <a:cubicBezTo>
                    <a:pt x="100" y="452"/>
                    <a:pt x="100" y="452"/>
                    <a:pt x="100" y="452"/>
                  </a:cubicBezTo>
                  <a:cubicBezTo>
                    <a:pt x="123" y="465"/>
                    <a:pt x="123" y="465"/>
                    <a:pt x="123" y="465"/>
                  </a:cubicBezTo>
                  <a:cubicBezTo>
                    <a:pt x="126" y="469"/>
                    <a:pt x="124" y="472"/>
                    <a:pt x="117" y="475"/>
                  </a:cubicBezTo>
                  <a:cubicBezTo>
                    <a:pt x="111" y="476"/>
                    <a:pt x="104" y="475"/>
                    <a:pt x="97" y="473"/>
                  </a:cubicBezTo>
                  <a:cubicBezTo>
                    <a:pt x="91" y="471"/>
                    <a:pt x="84" y="468"/>
                    <a:pt x="77" y="464"/>
                  </a:cubicBezTo>
                  <a:cubicBezTo>
                    <a:pt x="73" y="461"/>
                    <a:pt x="71" y="463"/>
                    <a:pt x="71" y="468"/>
                  </a:cubicBezTo>
                  <a:cubicBezTo>
                    <a:pt x="71" y="469"/>
                    <a:pt x="71" y="469"/>
                    <a:pt x="71" y="469"/>
                  </a:cubicBezTo>
                  <a:cubicBezTo>
                    <a:pt x="71" y="472"/>
                    <a:pt x="71" y="472"/>
                    <a:pt x="71" y="472"/>
                  </a:cubicBezTo>
                  <a:cubicBezTo>
                    <a:pt x="81" y="489"/>
                    <a:pt x="85" y="498"/>
                    <a:pt x="81" y="501"/>
                  </a:cubicBezTo>
                  <a:cubicBezTo>
                    <a:pt x="71" y="504"/>
                    <a:pt x="71" y="504"/>
                    <a:pt x="71" y="504"/>
                  </a:cubicBezTo>
                  <a:cubicBezTo>
                    <a:pt x="62" y="504"/>
                    <a:pt x="56" y="502"/>
                    <a:pt x="51" y="497"/>
                  </a:cubicBezTo>
                  <a:cubicBezTo>
                    <a:pt x="41" y="481"/>
                    <a:pt x="41" y="481"/>
                    <a:pt x="41" y="481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38" y="465"/>
                    <a:pt x="38" y="465"/>
                    <a:pt x="38" y="465"/>
                  </a:cubicBezTo>
                  <a:cubicBezTo>
                    <a:pt x="36" y="462"/>
                    <a:pt x="36" y="462"/>
                    <a:pt x="36" y="462"/>
                  </a:cubicBezTo>
                  <a:cubicBezTo>
                    <a:pt x="36" y="460"/>
                    <a:pt x="37" y="457"/>
                    <a:pt x="38" y="454"/>
                  </a:cubicBezTo>
                  <a:cubicBezTo>
                    <a:pt x="38" y="453"/>
                    <a:pt x="38" y="453"/>
                    <a:pt x="38" y="453"/>
                  </a:cubicBezTo>
                  <a:cubicBezTo>
                    <a:pt x="35" y="443"/>
                    <a:pt x="35" y="443"/>
                    <a:pt x="35" y="443"/>
                  </a:cubicBezTo>
                  <a:cubicBezTo>
                    <a:pt x="38" y="440"/>
                    <a:pt x="38" y="440"/>
                    <a:pt x="38" y="440"/>
                  </a:cubicBezTo>
                  <a:cubicBezTo>
                    <a:pt x="39" y="438"/>
                    <a:pt x="39" y="438"/>
                    <a:pt x="39" y="438"/>
                  </a:cubicBezTo>
                  <a:cubicBezTo>
                    <a:pt x="36" y="403"/>
                    <a:pt x="37" y="370"/>
                    <a:pt x="43" y="33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2" y="257"/>
                    <a:pt x="32" y="257"/>
                    <a:pt x="32" y="257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27" y="249"/>
                    <a:pt x="23" y="243"/>
                    <a:pt x="20" y="230"/>
                  </a:cubicBezTo>
                  <a:cubicBezTo>
                    <a:pt x="19" y="228"/>
                    <a:pt x="19" y="228"/>
                    <a:pt x="19" y="228"/>
                  </a:cubicBezTo>
                  <a:cubicBezTo>
                    <a:pt x="18" y="228"/>
                    <a:pt x="18" y="228"/>
                    <a:pt x="18" y="228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7" y="190"/>
                    <a:pt x="6" y="184"/>
                    <a:pt x="4" y="187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6" y="68"/>
                    <a:pt x="59" y="66"/>
                    <a:pt x="61" y="63"/>
                  </a:cubicBezTo>
                  <a:cubicBezTo>
                    <a:pt x="63" y="61"/>
                    <a:pt x="64" y="59"/>
                    <a:pt x="64" y="57"/>
                  </a:cubicBezTo>
                  <a:cubicBezTo>
                    <a:pt x="64" y="51"/>
                    <a:pt x="63" y="46"/>
                    <a:pt x="60" y="4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28"/>
                    <a:pt x="56" y="25"/>
                    <a:pt x="57" y="2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4"/>
                    <a:pt x="68" y="2"/>
                    <a:pt x="73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1" y="1"/>
                    <a:pt x="84" y="0"/>
                    <a:pt x="86" y="0"/>
                  </a:cubicBezTo>
                  <a:cubicBezTo>
                    <a:pt x="87" y="0"/>
                    <a:pt x="88" y="1"/>
                    <a:pt x="90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4" y="2"/>
                    <a:pt x="98" y="4"/>
                    <a:pt x="102" y="10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4" y="40"/>
                    <a:pt x="102" y="48"/>
                    <a:pt x="100" y="56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3" y="62"/>
                    <a:pt x="92" y="65"/>
                    <a:pt x="91" y="69"/>
                  </a:cubicBezTo>
                  <a:cubicBezTo>
                    <a:pt x="91" y="76"/>
                    <a:pt x="91" y="76"/>
                    <a:pt x="91" y="76"/>
                  </a:cubicBezTo>
                  <a:lnTo>
                    <a:pt x="92" y="77"/>
                  </a:lnTo>
                  <a:close/>
                  <a:moveTo>
                    <a:pt x="91" y="436"/>
                  </a:moveTo>
                  <a:cubicBezTo>
                    <a:pt x="91" y="437"/>
                    <a:pt x="91" y="437"/>
                    <a:pt x="91" y="437"/>
                  </a:cubicBezTo>
                  <a:lnTo>
                    <a:pt x="91" y="436"/>
                  </a:lnTo>
                  <a:close/>
                  <a:moveTo>
                    <a:pt x="122" y="279"/>
                  </a:moveTo>
                  <a:cubicBezTo>
                    <a:pt x="122" y="278"/>
                    <a:pt x="122" y="278"/>
                    <a:pt x="122" y="278"/>
                  </a:cubicBezTo>
                  <a:lnTo>
                    <a:pt x="122" y="279"/>
                  </a:lnTo>
                  <a:close/>
                  <a:moveTo>
                    <a:pt x="89" y="91"/>
                  </a:moveTo>
                  <a:cubicBezTo>
                    <a:pt x="89" y="91"/>
                    <a:pt x="89" y="91"/>
                    <a:pt x="89" y="91"/>
                  </a:cubicBezTo>
                  <a:close/>
                  <a:moveTo>
                    <a:pt x="62" y="64"/>
                  </a:moveTo>
                  <a:cubicBezTo>
                    <a:pt x="64" y="73"/>
                    <a:pt x="68" y="84"/>
                    <a:pt x="75" y="94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87" y="113"/>
                    <a:pt x="87" y="113"/>
                    <a:pt x="87" y="113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62" y="64"/>
                  </a:lnTo>
                  <a:close/>
                  <a:moveTo>
                    <a:pt x="103" y="153"/>
                  </a:moveTo>
                  <a:cubicBezTo>
                    <a:pt x="101" y="152"/>
                    <a:pt x="101" y="152"/>
                    <a:pt x="101" y="152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1" y="158"/>
                    <a:pt x="101" y="158"/>
                    <a:pt x="101" y="158"/>
                  </a:cubicBezTo>
                  <a:cubicBezTo>
                    <a:pt x="102" y="158"/>
                    <a:pt x="102" y="158"/>
                    <a:pt x="103" y="157"/>
                  </a:cubicBezTo>
                  <a:cubicBezTo>
                    <a:pt x="104" y="155"/>
                    <a:pt x="104" y="155"/>
                    <a:pt x="104" y="155"/>
                  </a:cubicBezTo>
                  <a:lnTo>
                    <a:pt x="103" y="153"/>
                  </a:lnTo>
                  <a:close/>
                  <a:moveTo>
                    <a:pt x="107" y="180"/>
                  </a:moveTo>
                  <a:cubicBezTo>
                    <a:pt x="106" y="178"/>
                    <a:pt x="106" y="178"/>
                    <a:pt x="106" y="178"/>
                  </a:cubicBezTo>
                  <a:cubicBezTo>
                    <a:pt x="106" y="177"/>
                    <a:pt x="105" y="177"/>
                    <a:pt x="104" y="177"/>
                  </a:cubicBezTo>
                  <a:cubicBezTo>
                    <a:pt x="103" y="177"/>
                    <a:pt x="103" y="177"/>
                    <a:pt x="103" y="178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6" y="182"/>
                    <a:pt x="106" y="182"/>
                    <a:pt x="106" y="182"/>
                  </a:cubicBezTo>
                  <a:lnTo>
                    <a:pt x="107" y="180"/>
                  </a:lnTo>
                  <a:close/>
                  <a:moveTo>
                    <a:pt x="111" y="205"/>
                  </a:moveTo>
                  <a:cubicBezTo>
                    <a:pt x="109" y="204"/>
                    <a:pt x="109" y="204"/>
                    <a:pt x="109" y="204"/>
                  </a:cubicBezTo>
                  <a:cubicBezTo>
                    <a:pt x="108" y="204"/>
                    <a:pt x="107" y="205"/>
                    <a:pt x="107" y="205"/>
                  </a:cubicBezTo>
                  <a:cubicBezTo>
                    <a:pt x="106" y="208"/>
                    <a:pt x="106" y="208"/>
                    <a:pt x="106" y="208"/>
                  </a:cubicBezTo>
                  <a:cubicBezTo>
                    <a:pt x="107" y="210"/>
                    <a:pt x="107" y="210"/>
                    <a:pt x="107" y="210"/>
                  </a:cubicBezTo>
                  <a:cubicBezTo>
                    <a:pt x="107" y="210"/>
                    <a:pt x="108" y="211"/>
                    <a:pt x="109" y="211"/>
                  </a:cubicBezTo>
                  <a:cubicBezTo>
                    <a:pt x="111" y="210"/>
                    <a:pt x="111" y="210"/>
                    <a:pt x="111" y="210"/>
                  </a:cubicBezTo>
                  <a:cubicBezTo>
                    <a:pt x="111" y="208"/>
                    <a:pt x="111" y="208"/>
                    <a:pt x="111" y="208"/>
                  </a:cubicBezTo>
                  <a:lnTo>
                    <a:pt x="111" y="205"/>
                  </a:lnTo>
                  <a:close/>
                  <a:moveTo>
                    <a:pt x="111" y="232"/>
                  </a:moveTo>
                  <a:cubicBezTo>
                    <a:pt x="111" y="230"/>
                    <a:pt x="111" y="230"/>
                    <a:pt x="111" y="230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8" y="229"/>
                    <a:pt x="107" y="229"/>
                    <a:pt x="107" y="230"/>
                  </a:cubicBezTo>
                  <a:cubicBezTo>
                    <a:pt x="106" y="232"/>
                    <a:pt x="106" y="232"/>
                    <a:pt x="106" y="232"/>
                  </a:cubicBezTo>
                  <a:cubicBezTo>
                    <a:pt x="107" y="234"/>
                    <a:pt x="107" y="234"/>
                    <a:pt x="107" y="234"/>
                  </a:cubicBezTo>
                  <a:cubicBezTo>
                    <a:pt x="107" y="235"/>
                    <a:pt x="108" y="235"/>
                    <a:pt x="109" y="235"/>
                  </a:cubicBezTo>
                  <a:cubicBezTo>
                    <a:pt x="111" y="234"/>
                    <a:pt x="111" y="234"/>
                    <a:pt x="111" y="234"/>
                  </a:cubicBezTo>
                  <a:lnTo>
                    <a:pt x="111" y="232"/>
                  </a:lnTo>
                  <a:close/>
                  <a:moveTo>
                    <a:pt x="84" y="353"/>
                  </a:moveTo>
                  <a:cubicBezTo>
                    <a:pt x="90" y="259"/>
                    <a:pt x="90" y="259"/>
                    <a:pt x="90" y="259"/>
                  </a:cubicBezTo>
                  <a:cubicBezTo>
                    <a:pt x="77" y="258"/>
                    <a:pt x="77" y="258"/>
                    <a:pt x="77" y="258"/>
                  </a:cubicBezTo>
                  <a:cubicBezTo>
                    <a:pt x="77" y="349"/>
                    <a:pt x="77" y="349"/>
                    <a:pt x="77" y="349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1" y="364"/>
                    <a:pt x="81" y="364"/>
                    <a:pt x="81" y="364"/>
                  </a:cubicBezTo>
                  <a:cubicBezTo>
                    <a:pt x="78" y="385"/>
                    <a:pt x="75" y="395"/>
                    <a:pt x="72" y="396"/>
                  </a:cubicBezTo>
                  <a:cubicBezTo>
                    <a:pt x="74" y="418"/>
                    <a:pt x="74" y="418"/>
                    <a:pt x="74" y="418"/>
                  </a:cubicBezTo>
                  <a:cubicBezTo>
                    <a:pt x="67" y="439"/>
                    <a:pt x="67" y="439"/>
                    <a:pt x="67" y="439"/>
                  </a:cubicBezTo>
                  <a:cubicBezTo>
                    <a:pt x="70" y="462"/>
                    <a:pt x="70" y="462"/>
                    <a:pt x="70" y="462"/>
                  </a:cubicBezTo>
                  <a:cubicBezTo>
                    <a:pt x="77" y="451"/>
                    <a:pt x="77" y="451"/>
                    <a:pt x="77" y="451"/>
                  </a:cubicBezTo>
                  <a:cubicBezTo>
                    <a:pt x="77" y="450"/>
                    <a:pt x="77" y="450"/>
                    <a:pt x="77" y="450"/>
                  </a:cubicBezTo>
                  <a:cubicBezTo>
                    <a:pt x="77" y="443"/>
                    <a:pt x="77" y="443"/>
                    <a:pt x="77" y="443"/>
                  </a:cubicBezTo>
                  <a:cubicBezTo>
                    <a:pt x="77" y="443"/>
                    <a:pt x="77" y="443"/>
                    <a:pt x="77" y="443"/>
                  </a:cubicBezTo>
                  <a:cubicBezTo>
                    <a:pt x="74" y="434"/>
                    <a:pt x="74" y="434"/>
                    <a:pt x="74" y="434"/>
                  </a:cubicBezTo>
                  <a:cubicBezTo>
                    <a:pt x="80" y="418"/>
                    <a:pt x="80" y="418"/>
                    <a:pt x="80" y="418"/>
                  </a:cubicBezTo>
                  <a:cubicBezTo>
                    <a:pt x="77" y="406"/>
                    <a:pt x="77" y="406"/>
                    <a:pt x="77" y="406"/>
                  </a:cubicBezTo>
                  <a:cubicBezTo>
                    <a:pt x="88" y="371"/>
                    <a:pt x="88" y="371"/>
                    <a:pt x="88" y="371"/>
                  </a:cubicBezTo>
                  <a:lnTo>
                    <a:pt x="84" y="353"/>
                  </a:lnTo>
                  <a:close/>
                  <a:moveTo>
                    <a:pt x="77" y="450"/>
                  </a:moveTo>
                  <a:cubicBezTo>
                    <a:pt x="77" y="450"/>
                    <a:pt x="77" y="450"/>
                    <a:pt x="77" y="45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Freeform 657"/>
            <p:cNvSpPr>
              <a:spLocks noEditPoints="1"/>
            </p:cNvSpPr>
            <p:nvPr/>
          </p:nvSpPr>
          <p:spPr bwMode="auto">
            <a:xfrm>
              <a:off x="5775325" y="1465263"/>
              <a:ext cx="268288" cy="1379538"/>
            </a:xfrm>
            <a:custGeom>
              <a:avLst/>
              <a:gdLst/>
              <a:ahLst/>
              <a:cxnLst>
                <a:cxn ang="0">
                  <a:pos x="16" y="345"/>
                </a:cxn>
                <a:cxn ang="0">
                  <a:pos x="22" y="336"/>
                </a:cxn>
                <a:cxn ang="0">
                  <a:pos x="23" y="322"/>
                </a:cxn>
                <a:cxn ang="0">
                  <a:pos x="27" y="292"/>
                </a:cxn>
                <a:cxn ang="0">
                  <a:pos x="45" y="246"/>
                </a:cxn>
                <a:cxn ang="0">
                  <a:pos x="55" y="183"/>
                </a:cxn>
                <a:cxn ang="0">
                  <a:pos x="47" y="247"/>
                </a:cxn>
                <a:cxn ang="0">
                  <a:pos x="41" y="280"/>
                </a:cxn>
                <a:cxn ang="0">
                  <a:pos x="31" y="312"/>
                </a:cxn>
                <a:cxn ang="0">
                  <a:pos x="32" y="325"/>
                </a:cxn>
                <a:cxn ang="0">
                  <a:pos x="31" y="333"/>
                </a:cxn>
                <a:cxn ang="0">
                  <a:pos x="25" y="340"/>
                </a:cxn>
                <a:cxn ang="0">
                  <a:pos x="24" y="341"/>
                </a:cxn>
                <a:cxn ang="0">
                  <a:pos x="33" y="325"/>
                </a:cxn>
                <a:cxn ang="0">
                  <a:pos x="65" y="169"/>
                </a:cxn>
                <a:cxn ang="0">
                  <a:pos x="65" y="154"/>
                </a:cxn>
                <a:cxn ang="0">
                  <a:pos x="53" y="55"/>
                </a:cxn>
                <a:cxn ang="0">
                  <a:pos x="57" y="3"/>
                </a:cxn>
                <a:cxn ang="0">
                  <a:pos x="71" y="158"/>
                </a:cxn>
                <a:cxn ang="0">
                  <a:pos x="69" y="172"/>
                </a:cxn>
                <a:cxn ang="0">
                  <a:pos x="68" y="177"/>
                </a:cxn>
                <a:cxn ang="0">
                  <a:pos x="66" y="185"/>
                </a:cxn>
                <a:cxn ang="0">
                  <a:pos x="63" y="184"/>
                </a:cxn>
                <a:cxn ang="0">
                  <a:pos x="36" y="58"/>
                </a:cxn>
                <a:cxn ang="0">
                  <a:pos x="36" y="62"/>
                </a:cxn>
                <a:cxn ang="0">
                  <a:pos x="32" y="62"/>
                </a:cxn>
                <a:cxn ang="0">
                  <a:pos x="32" y="58"/>
                </a:cxn>
                <a:cxn ang="0">
                  <a:pos x="39" y="83"/>
                </a:cxn>
                <a:cxn ang="0">
                  <a:pos x="39" y="87"/>
                </a:cxn>
                <a:cxn ang="0">
                  <a:pos x="36" y="87"/>
                </a:cxn>
                <a:cxn ang="0">
                  <a:pos x="36" y="83"/>
                </a:cxn>
                <a:cxn ang="0">
                  <a:pos x="39" y="83"/>
                </a:cxn>
                <a:cxn ang="0">
                  <a:pos x="44" y="110"/>
                </a:cxn>
                <a:cxn ang="0">
                  <a:pos x="44" y="115"/>
                </a:cxn>
                <a:cxn ang="0">
                  <a:pos x="40" y="115"/>
                </a:cxn>
                <a:cxn ang="0">
                  <a:pos x="40" y="110"/>
                </a:cxn>
                <a:cxn ang="0">
                  <a:pos x="44" y="135"/>
                </a:cxn>
                <a:cxn ang="0">
                  <a:pos x="44" y="139"/>
                </a:cxn>
                <a:cxn ang="0">
                  <a:pos x="40" y="139"/>
                </a:cxn>
                <a:cxn ang="0">
                  <a:pos x="40" y="135"/>
                </a:cxn>
                <a:cxn ang="0">
                  <a:pos x="44" y="135"/>
                </a:cxn>
                <a:cxn ang="0">
                  <a:pos x="17" y="258"/>
                </a:cxn>
                <a:cxn ang="0">
                  <a:pos x="10" y="311"/>
                </a:cxn>
                <a:cxn ang="0">
                  <a:pos x="7" y="339"/>
                </a:cxn>
                <a:cxn ang="0">
                  <a:pos x="10" y="348"/>
                </a:cxn>
                <a:cxn ang="0">
                  <a:pos x="10" y="356"/>
                </a:cxn>
                <a:cxn ang="0">
                  <a:pos x="0" y="344"/>
                </a:cxn>
                <a:cxn ang="0">
                  <a:pos x="5" y="301"/>
                </a:cxn>
                <a:cxn ang="0">
                  <a:pos x="15" y="269"/>
                </a:cxn>
                <a:cxn ang="0">
                  <a:pos x="10" y="163"/>
                </a:cxn>
                <a:cxn ang="0">
                  <a:pos x="10" y="355"/>
                </a:cxn>
              </a:cxnLst>
              <a:rect l="0" t="0" r="r" b="b"/>
              <a:pathLst>
                <a:path w="71" h="367">
                  <a:moveTo>
                    <a:pt x="24" y="341"/>
                  </a:moveTo>
                  <a:cubicBezTo>
                    <a:pt x="16" y="345"/>
                    <a:pt x="16" y="345"/>
                    <a:pt x="16" y="345"/>
                  </a:cubicBezTo>
                  <a:cubicBezTo>
                    <a:pt x="13" y="347"/>
                    <a:pt x="13" y="347"/>
                    <a:pt x="13" y="347"/>
                  </a:cubicBezTo>
                  <a:cubicBezTo>
                    <a:pt x="22" y="336"/>
                    <a:pt x="22" y="336"/>
                    <a:pt x="22" y="336"/>
                  </a:cubicBezTo>
                  <a:cubicBezTo>
                    <a:pt x="16" y="337"/>
                    <a:pt x="16" y="337"/>
                    <a:pt x="16" y="337"/>
                  </a:cubicBezTo>
                  <a:cubicBezTo>
                    <a:pt x="23" y="322"/>
                    <a:pt x="23" y="322"/>
                    <a:pt x="23" y="322"/>
                  </a:cubicBezTo>
                  <a:cubicBezTo>
                    <a:pt x="28" y="301"/>
                    <a:pt x="28" y="301"/>
                    <a:pt x="28" y="301"/>
                  </a:cubicBezTo>
                  <a:cubicBezTo>
                    <a:pt x="27" y="292"/>
                    <a:pt x="27" y="292"/>
                    <a:pt x="27" y="292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45" y="246"/>
                    <a:pt x="45" y="246"/>
                    <a:pt x="45" y="246"/>
                  </a:cubicBezTo>
                  <a:cubicBezTo>
                    <a:pt x="45" y="164"/>
                    <a:pt x="45" y="164"/>
                    <a:pt x="45" y="16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48" y="244"/>
                    <a:pt x="48" y="244"/>
                    <a:pt x="48" y="244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8" y="251"/>
                    <a:pt x="47" y="256"/>
                    <a:pt x="46" y="261"/>
                  </a:cubicBezTo>
                  <a:cubicBezTo>
                    <a:pt x="45" y="266"/>
                    <a:pt x="43" y="272"/>
                    <a:pt x="41" y="280"/>
                  </a:cubicBezTo>
                  <a:cubicBezTo>
                    <a:pt x="36" y="293"/>
                    <a:pt x="36" y="293"/>
                    <a:pt x="36" y="293"/>
                  </a:cubicBezTo>
                  <a:cubicBezTo>
                    <a:pt x="31" y="312"/>
                    <a:pt x="31" y="312"/>
                    <a:pt x="31" y="312"/>
                  </a:cubicBezTo>
                  <a:cubicBezTo>
                    <a:pt x="31" y="319"/>
                    <a:pt x="31" y="319"/>
                    <a:pt x="31" y="319"/>
                  </a:cubicBezTo>
                  <a:cubicBezTo>
                    <a:pt x="32" y="325"/>
                    <a:pt x="32" y="325"/>
                    <a:pt x="32" y="325"/>
                  </a:cubicBezTo>
                  <a:cubicBezTo>
                    <a:pt x="33" y="325"/>
                    <a:pt x="33" y="325"/>
                    <a:pt x="33" y="325"/>
                  </a:cubicBezTo>
                  <a:cubicBezTo>
                    <a:pt x="33" y="329"/>
                    <a:pt x="32" y="331"/>
                    <a:pt x="31" y="333"/>
                  </a:cubicBezTo>
                  <a:cubicBezTo>
                    <a:pt x="30" y="335"/>
                    <a:pt x="30" y="335"/>
                    <a:pt x="30" y="335"/>
                  </a:cubicBezTo>
                  <a:cubicBezTo>
                    <a:pt x="25" y="340"/>
                    <a:pt x="25" y="340"/>
                    <a:pt x="25" y="340"/>
                  </a:cubicBezTo>
                  <a:cubicBezTo>
                    <a:pt x="24" y="342"/>
                    <a:pt x="24" y="342"/>
                    <a:pt x="24" y="342"/>
                  </a:cubicBezTo>
                  <a:lnTo>
                    <a:pt x="24" y="341"/>
                  </a:lnTo>
                  <a:close/>
                  <a:moveTo>
                    <a:pt x="33" y="325"/>
                  </a:moveTo>
                  <a:cubicBezTo>
                    <a:pt x="33" y="325"/>
                    <a:pt x="33" y="325"/>
                    <a:pt x="33" y="325"/>
                  </a:cubicBezTo>
                  <a:close/>
                  <a:moveTo>
                    <a:pt x="63" y="184"/>
                  </a:moveTo>
                  <a:cubicBezTo>
                    <a:pt x="65" y="169"/>
                    <a:pt x="65" y="169"/>
                    <a:pt x="65" y="169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65" y="154"/>
                    <a:pt x="65" y="154"/>
                    <a:pt x="65" y="154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9" y="172"/>
                    <a:pt x="69" y="172"/>
                    <a:pt x="69" y="172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6" y="185"/>
                    <a:pt x="66" y="185"/>
                    <a:pt x="66" y="185"/>
                  </a:cubicBezTo>
                  <a:cubicBezTo>
                    <a:pt x="63" y="185"/>
                    <a:pt x="63" y="185"/>
                    <a:pt x="63" y="185"/>
                  </a:cubicBezTo>
                  <a:cubicBezTo>
                    <a:pt x="63" y="184"/>
                    <a:pt x="63" y="184"/>
                    <a:pt x="63" y="184"/>
                  </a:cubicBezTo>
                  <a:close/>
                  <a:moveTo>
                    <a:pt x="34" y="57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5" y="63"/>
                    <a:pt x="35" y="63"/>
                    <a:pt x="34" y="63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2" y="58"/>
                    <a:pt x="32" y="58"/>
                    <a:pt x="32" y="58"/>
                  </a:cubicBezTo>
                  <a:lnTo>
                    <a:pt x="34" y="57"/>
                  </a:lnTo>
                  <a:close/>
                  <a:moveTo>
                    <a:pt x="39" y="83"/>
                  </a:moveTo>
                  <a:cubicBezTo>
                    <a:pt x="40" y="85"/>
                    <a:pt x="40" y="85"/>
                    <a:pt x="40" y="85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2"/>
                    <a:pt x="37" y="82"/>
                  </a:cubicBezTo>
                  <a:cubicBezTo>
                    <a:pt x="38" y="82"/>
                    <a:pt x="39" y="82"/>
                    <a:pt x="39" y="83"/>
                  </a:cubicBezTo>
                  <a:close/>
                  <a:moveTo>
                    <a:pt x="42" y="109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10"/>
                    <a:pt x="41" y="109"/>
                    <a:pt x="42" y="109"/>
                  </a:cubicBezTo>
                  <a:close/>
                  <a:moveTo>
                    <a:pt x="44" y="135"/>
                  </a:moveTo>
                  <a:cubicBezTo>
                    <a:pt x="44" y="137"/>
                    <a:pt x="44" y="137"/>
                    <a:pt x="44" y="137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2" y="140"/>
                    <a:pt x="42" y="140"/>
                    <a:pt x="42" y="140"/>
                  </a:cubicBezTo>
                  <a:cubicBezTo>
                    <a:pt x="41" y="140"/>
                    <a:pt x="40" y="140"/>
                    <a:pt x="40" y="139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4"/>
                    <a:pt x="41" y="134"/>
                    <a:pt x="42" y="134"/>
                  </a:cubicBezTo>
                  <a:lnTo>
                    <a:pt x="44" y="135"/>
                  </a:lnTo>
                  <a:close/>
                  <a:moveTo>
                    <a:pt x="23" y="164"/>
                  </a:moveTo>
                  <a:cubicBezTo>
                    <a:pt x="17" y="258"/>
                    <a:pt x="17" y="258"/>
                    <a:pt x="17" y="258"/>
                  </a:cubicBezTo>
                  <a:cubicBezTo>
                    <a:pt x="21" y="276"/>
                    <a:pt x="21" y="276"/>
                    <a:pt x="21" y="276"/>
                  </a:cubicBezTo>
                  <a:cubicBezTo>
                    <a:pt x="10" y="311"/>
                    <a:pt x="10" y="311"/>
                    <a:pt x="10" y="311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7" y="339"/>
                    <a:pt x="7" y="339"/>
                    <a:pt x="7" y="339"/>
                  </a:cubicBezTo>
                  <a:cubicBezTo>
                    <a:pt x="10" y="348"/>
                    <a:pt x="10" y="348"/>
                    <a:pt x="10" y="348"/>
                  </a:cubicBezTo>
                  <a:cubicBezTo>
                    <a:pt x="10" y="348"/>
                    <a:pt x="10" y="348"/>
                    <a:pt x="10" y="348"/>
                  </a:cubicBezTo>
                  <a:cubicBezTo>
                    <a:pt x="10" y="355"/>
                    <a:pt x="10" y="355"/>
                    <a:pt x="10" y="355"/>
                  </a:cubicBezTo>
                  <a:cubicBezTo>
                    <a:pt x="10" y="356"/>
                    <a:pt x="10" y="356"/>
                    <a:pt x="10" y="356"/>
                  </a:cubicBezTo>
                  <a:cubicBezTo>
                    <a:pt x="3" y="367"/>
                    <a:pt x="3" y="367"/>
                    <a:pt x="3" y="367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7" y="323"/>
                    <a:pt x="7" y="323"/>
                    <a:pt x="7" y="323"/>
                  </a:cubicBezTo>
                  <a:cubicBezTo>
                    <a:pt x="5" y="301"/>
                    <a:pt x="5" y="301"/>
                    <a:pt x="5" y="301"/>
                  </a:cubicBezTo>
                  <a:cubicBezTo>
                    <a:pt x="8" y="300"/>
                    <a:pt x="11" y="290"/>
                    <a:pt x="14" y="269"/>
                  </a:cubicBezTo>
                  <a:cubicBezTo>
                    <a:pt x="15" y="269"/>
                    <a:pt x="15" y="269"/>
                    <a:pt x="15" y="269"/>
                  </a:cubicBezTo>
                  <a:cubicBezTo>
                    <a:pt x="10" y="254"/>
                    <a:pt x="10" y="254"/>
                    <a:pt x="10" y="254"/>
                  </a:cubicBezTo>
                  <a:cubicBezTo>
                    <a:pt x="10" y="163"/>
                    <a:pt x="10" y="163"/>
                    <a:pt x="10" y="163"/>
                  </a:cubicBezTo>
                  <a:lnTo>
                    <a:pt x="23" y="164"/>
                  </a:lnTo>
                  <a:close/>
                  <a:moveTo>
                    <a:pt x="10" y="355"/>
                  </a:moveTo>
                  <a:cubicBezTo>
                    <a:pt x="10" y="355"/>
                    <a:pt x="10" y="355"/>
                    <a:pt x="10" y="355"/>
                  </a:cubicBez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" name="Freeform 658"/>
            <p:cNvSpPr>
              <a:spLocks noEditPoints="1"/>
            </p:cNvSpPr>
            <p:nvPr/>
          </p:nvSpPr>
          <p:spPr bwMode="auto">
            <a:xfrm>
              <a:off x="5757863" y="1347788"/>
              <a:ext cx="153988" cy="266700"/>
            </a:xfrm>
            <a:custGeom>
              <a:avLst/>
              <a:gdLst/>
              <a:ahLst/>
              <a:cxnLst>
                <a:cxn ang="0">
                  <a:pos x="30" y="13"/>
                </a:cxn>
                <a:cxn ang="0">
                  <a:pos x="30" y="21"/>
                </a:cxn>
                <a:cxn ang="0">
                  <a:pos x="34" y="28"/>
                </a:cxn>
                <a:cxn ang="0">
                  <a:pos x="28" y="24"/>
                </a:cxn>
                <a:cxn ang="0">
                  <a:pos x="28" y="23"/>
                </a:cxn>
                <a:cxn ang="0">
                  <a:pos x="24" y="17"/>
                </a:cxn>
                <a:cxn ang="0">
                  <a:pos x="30" y="13"/>
                </a:cxn>
                <a:cxn ang="0">
                  <a:pos x="28" y="24"/>
                </a:cxn>
                <a:cxn ang="0">
                  <a:pos x="28" y="24"/>
                </a:cxn>
                <a:cxn ang="0">
                  <a:pos x="28" y="24"/>
                </a:cxn>
                <a:cxn ang="0">
                  <a:pos x="35" y="30"/>
                </a:cxn>
                <a:cxn ang="0">
                  <a:pos x="38" y="43"/>
                </a:cxn>
                <a:cxn ang="0">
                  <a:pos x="41" y="71"/>
                </a:cxn>
                <a:cxn ang="0">
                  <a:pos x="35" y="41"/>
                </a:cxn>
                <a:cxn ang="0">
                  <a:pos x="27" y="27"/>
                </a:cxn>
                <a:cxn ang="0">
                  <a:pos x="35" y="30"/>
                </a:cxn>
                <a:cxn ang="0">
                  <a:pos x="13" y="30"/>
                </a:cxn>
                <a:cxn ang="0">
                  <a:pos x="0" y="0"/>
                </a:cxn>
                <a:cxn ang="0">
                  <a:pos x="10" y="8"/>
                </a:cxn>
                <a:cxn ang="0">
                  <a:pos x="23" y="17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21" y="21"/>
                </a:cxn>
                <a:cxn ang="0">
                  <a:pos x="13" y="30"/>
                </a:cxn>
                <a:cxn ang="0">
                  <a:pos x="21" y="27"/>
                </a:cxn>
                <a:cxn ang="0">
                  <a:pos x="23" y="29"/>
                </a:cxn>
                <a:cxn ang="0">
                  <a:pos x="24" y="44"/>
                </a:cxn>
                <a:cxn ang="0">
                  <a:pos x="25" y="49"/>
                </a:cxn>
                <a:cxn ang="0">
                  <a:pos x="16" y="36"/>
                </a:cxn>
                <a:cxn ang="0">
                  <a:pos x="14" y="32"/>
                </a:cxn>
                <a:cxn ang="0">
                  <a:pos x="21" y="27"/>
                </a:cxn>
              </a:cxnLst>
              <a:rect l="0" t="0" r="r" b="b"/>
              <a:pathLst>
                <a:path w="41" h="71">
                  <a:moveTo>
                    <a:pt x="30" y="13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7"/>
                    <a:pt x="27" y="16"/>
                    <a:pt x="30" y="13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lose/>
                  <a:moveTo>
                    <a:pt x="35" y="30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40" y="51"/>
                    <a:pt x="41" y="61"/>
                    <a:pt x="41" y="7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3" y="36"/>
                    <a:pt x="30" y="31"/>
                    <a:pt x="27" y="27"/>
                  </a:cubicBezTo>
                  <a:lnTo>
                    <a:pt x="35" y="30"/>
                  </a:lnTo>
                  <a:close/>
                  <a:moveTo>
                    <a:pt x="13" y="30"/>
                  </a:moveTo>
                  <a:cubicBezTo>
                    <a:pt x="6" y="20"/>
                    <a:pt x="2" y="9"/>
                    <a:pt x="0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13" y="30"/>
                  </a:lnTo>
                  <a:close/>
                  <a:moveTo>
                    <a:pt x="21" y="27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2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Freeform 659"/>
            <p:cNvSpPr>
              <a:spLocks noEditPoints="1"/>
            </p:cNvSpPr>
            <p:nvPr/>
          </p:nvSpPr>
          <p:spPr bwMode="auto">
            <a:xfrm>
              <a:off x="5805488" y="1427163"/>
              <a:ext cx="82550" cy="41275"/>
            </a:xfrm>
            <a:custGeom>
              <a:avLst/>
              <a:gdLst/>
              <a:ahLst/>
              <a:cxnLst>
                <a:cxn ang="0">
                  <a:pos x="50" y="16"/>
                </a:cxn>
                <a:cxn ang="0">
                  <a:pos x="52" y="21"/>
                </a:cxn>
                <a:cxn ang="0">
                  <a:pos x="34" y="14"/>
                </a:cxn>
                <a:cxn ang="0">
                  <a:pos x="36" y="12"/>
                </a:cxn>
                <a:cxn ang="0">
                  <a:pos x="36" y="7"/>
                </a:cxn>
                <a:cxn ang="0">
                  <a:pos x="36" y="7"/>
                </a:cxn>
                <a:cxn ang="0">
                  <a:pos x="50" y="16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19" y="0"/>
                </a:cxn>
                <a:cxn ang="0">
                  <a:pos x="15" y="12"/>
                </a:cxn>
                <a:cxn ang="0">
                  <a:pos x="19" y="14"/>
                </a:cxn>
                <a:cxn ang="0">
                  <a:pos x="3" y="26"/>
                </a:cxn>
                <a:cxn ang="0">
                  <a:pos x="0" y="21"/>
                </a:cxn>
                <a:cxn ang="0">
                  <a:pos x="19" y="0"/>
                </a:cxn>
              </a:cxnLst>
              <a:rect l="0" t="0" r="r" b="b"/>
              <a:pathLst>
                <a:path w="52" h="26">
                  <a:moveTo>
                    <a:pt x="50" y="16"/>
                  </a:moveTo>
                  <a:lnTo>
                    <a:pt x="52" y="21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50" y="16"/>
                  </a:lnTo>
                  <a:close/>
                  <a:moveTo>
                    <a:pt x="34" y="14"/>
                  </a:moveTo>
                  <a:lnTo>
                    <a:pt x="34" y="14"/>
                  </a:lnTo>
                  <a:lnTo>
                    <a:pt x="34" y="14"/>
                  </a:lnTo>
                  <a:close/>
                  <a:moveTo>
                    <a:pt x="19" y="0"/>
                  </a:moveTo>
                  <a:lnTo>
                    <a:pt x="15" y="12"/>
                  </a:lnTo>
                  <a:lnTo>
                    <a:pt x="19" y="14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9" name="Isosceles Triangle 28"/>
          <p:cNvSpPr/>
          <p:nvPr/>
        </p:nvSpPr>
        <p:spPr>
          <a:xfrm rot="5224581">
            <a:off x="1600200" y="2377050"/>
            <a:ext cx="381000" cy="38100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0"/>
            <a:ext cx="2975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Franklin Gothic Medium Cond" pitchFamily="34" charset="0"/>
              </a:rPr>
              <a:t>Yout</a:t>
            </a:r>
            <a:r>
              <a:rPr lang="en-US" sz="3200" dirty="0" smtClean="0">
                <a:solidFill>
                  <a:schemeClr val="bg1"/>
                </a:solidFill>
                <a:latin typeface="Franklin Gothic Medium Cond" pitchFamily="34" charset="0"/>
              </a:rPr>
              <a:t> Title Text Here</a:t>
            </a:r>
            <a:endParaRPr lang="en-US" sz="32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1229585"/>
            <a:ext cx="239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subtitle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6 L 0.00416 0.1831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18312 L 0.0125 0.3717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8" grpId="0"/>
      <p:bldP spid="29" grpId="0" animBg="1"/>
      <p:bldP spid="29" grpId="1" animBg="1"/>
      <p:bldP spid="29" grpId="2" animBg="1"/>
      <p:bldP spid="3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46446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Franklin Gothic Medium Cond" pitchFamily="34" charset="0"/>
              </a:rPr>
              <a:t>Your title </a:t>
            </a:r>
            <a:r>
              <a:rPr lang="en-US" sz="3200" dirty="0" smtClean="0">
                <a:latin typeface="Franklin Gothic Medium Cond" pitchFamily="34" charset="0"/>
              </a:rPr>
              <a:t>text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10200" y="1828800"/>
            <a:ext cx="2658979" cy="777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57800" y="1905000"/>
            <a:ext cx="29718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You can double-click on the picture and select </a:t>
            </a:r>
            <a:r>
              <a:rPr lang="en-US" sz="2400" b="1" dirty="0" smtClean="0">
                <a:latin typeface="Calibri" pitchFamily="34" charset="0"/>
              </a:rPr>
              <a:t>change picture option </a:t>
            </a:r>
            <a:r>
              <a:rPr lang="en-US" sz="2400" dirty="0" smtClean="0">
                <a:latin typeface="Calibri" pitchFamily="34" charset="0"/>
              </a:rPr>
              <a:t>in the ribbon bar. 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334000" y="4953000"/>
            <a:ext cx="2737184" cy="777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02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8810" y="1371600"/>
            <a:ext cx="3466328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4724400" y="2209800"/>
            <a:ext cx="304800" cy="301752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24400" y="3962400"/>
            <a:ext cx="304800" cy="301752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048000"/>
            <a:ext cx="3810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3352800"/>
            <a:ext cx="3810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31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267200" y="647700"/>
            <a:ext cx="4876800" cy="5676900"/>
          </a:xfrm>
          <a:prstGeom prst="rect">
            <a:avLst/>
          </a:prstGeom>
          <a:solidFill>
            <a:schemeClr val="accent3">
              <a:lumMod val="40000"/>
              <a:lumOff val="60000"/>
              <a:alpha val="47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4" name="Picture 13" descr="CG1B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4323" y="1905000"/>
            <a:ext cx="3048238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572000" y="990600"/>
            <a:ext cx="411480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Your text here. You can always replace the image by double clicking on it and using the change picture option.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Calibri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 First bullet point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 Second bullet point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7" name="Picture 16" descr="1209672752793252631randoogle_Thumb-tack.svg.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0406" y="1447800"/>
            <a:ext cx="900394" cy="685800"/>
          </a:xfrm>
          <a:prstGeom prst="rect">
            <a:avLst/>
          </a:prstGeom>
        </p:spPr>
      </p:pic>
      <p:sp>
        <p:nvSpPr>
          <p:cNvPr id="12" name="Freeform 5"/>
          <p:cNvSpPr>
            <a:spLocks/>
          </p:cNvSpPr>
          <p:nvPr/>
        </p:nvSpPr>
        <p:spPr bwMode="auto">
          <a:xfrm rot="21203316">
            <a:off x="938069" y="2019455"/>
            <a:ext cx="2810513" cy="2006621"/>
          </a:xfrm>
          <a:custGeom>
            <a:avLst/>
            <a:gdLst/>
            <a:ahLst/>
            <a:cxnLst>
              <a:cxn ang="0">
                <a:pos x="1172" y="0"/>
              </a:cxn>
              <a:cxn ang="0">
                <a:pos x="0" y="0"/>
              </a:cxn>
              <a:cxn ang="0">
                <a:pos x="0" y="822"/>
              </a:cxn>
              <a:cxn ang="0">
                <a:pos x="492" y="302"/>
              </a:cxn>
              <a:cxn ang="0">
                <a:pos x="1172" y="0"/>
              </a:cxn>
            </a:cxnLst>
            <a:rect l="0" t="0" r="r" b="b"/>
            <a:pathLst>
              <a:path w="1172" h="822">
                <a:moveTo>
                  <a:pt x="117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22"/>
                  <a:pt x="0" y="822"/>
                  <a:pt x="0" y="822"/>
                </a:cubicBezTo>
                <a:cubicBezTo>
                  <a:pt x="0" y="822"/>
                  <a:pt x="179" y="231"/>
                  <a:pt x="492" y="302"/>
                </a:cubicBezTo>
                <a:cubicBezTo>
                  <a:pt x="806" y="372"/>
                  <a:pt x="1172" y="0"/>
                  <a:pt x="1172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</a:gsLst>
            <a:lin ang="5400000" scaled="0"/>
          </a:gra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 Cond" pitchFamily="34" charset="0"/>
              </a:rPr>
              <a:t>Your Title Text Here</a:t>
            </a:r>
            <a:endParaRPr lang="en-US" sz="3200" dirty="0">
              <a:latin typeface="Franklin Gothic Medium Cond" pitchFamily="34" charset="0"/>
            </a:endParaRPr>
          </a:p>
        </p:txBody>
      </p:sp>
      <p:pic>
        <p:nvPicPr>
          <p:cNvPr id="19" name="Picture 18" descr="Office buildings.jpe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1" y="2287588"/>
            <a:ext cx="2286000" cy="2284412"/>
          </a:xfrm>
          <a:prstGeom prst="rect">
            <a:avLst/>
          </a:prstGeom>
        </p:spPr>
      </p:pic>
      <p:pic>
        <p:nvPicPr>
          <p:cNvPr id="20" name="Picture 19" descr="Office buildings.jpe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286000" y="2286000"/>
            <a:ext cx="2286000" cy="2286000"/>
          </a:xfrm>
          <a:prstGeom prst="rect">
            <a:avLst/>
          </a:prstGeom>
        </p:spPr>
      </p:pic>
      <p:pic>
        <p:nvPicPr>
          <p:cNvPr id="21" name="Picture 20" descr="Office buildings.jpe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72000" y="2287588"/>
            <a:ext cx="2286000" cy="2284412"/>
          </a:xfrm>
          <a:prstGeom prst="rect">
            <a:avLst/>
          </a:prstGeom>
        </p:spPr>
      </p:pic>
      <p:pic>
        <p:nvPicPr>
          <p:cNvPr id="22" name="Picture 21" descr="Office buildings.jpe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858000" y="2287588"/>
            <a:ext cx="2286000" cy="228441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2286000"/>
            <a:ext cx="9144000" cy="1588"/>
          </a:xfrm>
          <a:prstGeom prst="line">
            <a:avLst/>
          </a:prstGeom>
          <a:ln w="7620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4572000"/>
            <a:ext cx="9144000" cy="1588"/>
          </a:xfrm>
          <a:prstGeom prst="line">
            <a:avLst/>
          </a:prstGeom>
          <a:ln w="7620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2209800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4648200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"/>
          <p:cNvGrpSpPr/>
          <p:nvPr/>
        </p:nvGrpSpPr>
        <p:grpSpPr>
          <a:xfrm>
            <a:off x="489858" y="4953000"/>
            <a:ext cx="2558142" cy="838200"/>
            <a:chOff x="3048000" y="1981200"/>
            <a:chExt cx="2558142" cy="838200"/>
          </a:xfrm>
        </p:grpSpPr>
        <p:sp>
          <p:nvSpPr>
            <p:cNvPr id="28" name="TextBox 27"/>
            <p:cNvSpPr txBox="1"/>
            <p:nvPr/>
          </p:nvSpPr>
          <p:spPr>
            <a:xfrm>
              <a:off x="3167742" y="1981200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 may enter your text here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48000" y="22053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1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3001622" y="2437606"/>
              <a:ext cx="762000" cy="158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/>
          <p:nvPr/>
        </p:nvGrpSpPr>
        <p:grpSpPr>
          <a:xfrm>
            <a:off x="3202215" y="4953000"/>
            <a:ext cx="2543628" cy="838200"/>
            <a:chOff x="3048000" y="2971800"/>
            <a:chExt cx="2543628" cy="838200"/>
          </a:xfrm>
        </p:grpSpPr>
        <p:sp>
          <p:nvSpPr>
            <p:cNvPr id="42" name="TextBox 41"/>
            <p:cNvSpPr txBox="1"/>
            <p:nvPr/>
          </p:nvSpPr>
          <p:spPr>
            <a:xfrm>
              <a:off x="3153228" y="2971800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 may enter your text here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48000" y="31242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2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3005252" y="3428206"/>
              <a:ext cx="762000" cy="158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4"/>
          <p:cNvGrpSpPr/>
          <p:nvPr/>
        </p:nvGrpSpPr>
        <p:grpSpPr>
          <a:xfrm>
            <a:off x="5900058" y="4953000"/>
            <a:ext cx="2558142" cy="830997"/>
            <a:chOff x="3048000" y="3969603"/>
            <a:chExt cx="2558142" cy="830997"/>
          </a:xfrm>
        </p:grpSpPr>
        <p:sp>
          <p:nvSpPr>
            <p:cNvPr id="46" name="TextBox 45"/>
            <p:cNvSpPr txBox="1"/>
            <p:nvPr/>
          </p:nvSpPr>
          <p:spPr>
            <a:xfrm>
              <a:off x="3167742" y="3969603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 may enter your text here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48000" y="41103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3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3005252" y="4418806"/>
              <a:ext cx="762000" cy="158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5181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 can always replace the image by double clicking on it and using the change picture option. 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0000">
            <a:off x="1989948" y="1390027"/>
            <a:ext cx="5190017" cy="3546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181600"/>
            <a:ext cx="9144000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>
                <a:latin typeface="Franklin Gothic Medium Cond" pitchFamily="34" charset="0"/>
              </a:rPr>
              <a:t>Presentation Agenda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2514598" y="1676400"/>
            <a:ext cx="152401" cy="41148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flood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4" name="Group 49"/>
          <p:cNvGrpSpPr/>
          <p:nvPr/>
        </p:nvGrpSpPr>
        <p:grpSpPr>
          <a:xfrm>
            <a:off x="2372833" y="1676400"/>
            <a:ext cx="4696328" cy="461665"/>
            <a:chOff x="2362200" y="1676400"/>
            <a:chExt cx="4696328" cy="461665"/>
          </a:xfrm>
        </p:grpSpPr>
        <p:sp>
          <p:nvSpPr>
            <p:cNvPr id="25" name="Freeform 19"/>
            <p:cNvSpPr>
              <a:spLocks/>
            </p:cNvSpPr>
            <p:nvPr/>
          </p:nvSpPr>
          <p:spPr bwMode="auto">
            <a:xfrm flipH="1">
              <a:off x="2362200" y="17526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48000" y="16764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791328" y="2093496"/>
              <a:ext cx="426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8"/>
          <p:cNvGrpSpPr/>
          <p:nvPr/>
        </p:nvGrpSpPr>
        <p:grpSpPr>
          <a:xfrm>
            <a:off x="2372833" y="2419350"/>
            <a:ext cx="4712368" cy="461665"/>
            <a:chOff x="2362200" y="2419350"/>
            <a:chExt cx="4712368" cy="461665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 flipH="1">
              <a:off x="2362200" y="249555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0" y="241935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807368" y="2819400"/>
              <a:ext cx="426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7"/>
          <p:cNvGrpSpPr/>
          <p:nvPr/>
        </p:nvGrpSpPr>
        <p:grpSpPr>
          <a:xfrm>
            <a:off x="2372833" y="3162300"/>
            <a:ext cx="4684296" cy="461665"/>
            <a:chOff x="2362200" y="3162300"/>
            <a:chExt cx="4684296" cy="461665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 flipH="1">
              <a:off x="2362200" y="32385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0" y="31623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779296" y="3581400"/>
              <a:ext cx="426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6"/>
          <p:cNvGrpSpPr/>
          <p:nvPr/>
        </p:nvGrpSpPr>
        <p:grpSpPr>
          <a:xfrm>
            <a:off x="2372833" y="3905250"/>
            <a:ext cx="4684296" cy="461665"/>
            <a:chOff x="2362200" y="3905250"/>
            <a:chExt cx="4684296" cy="461665"/>
          </a:xfrm>
        </p:grpSpPr>
        <p:sp>
          <p:nvSpPr>
            <p:cNvPr id="9" name="Freeform 19"/>
            <p:cNvSpPr>
              <a:spLocks/>
            </p:cNvSpPr>
            <p:nvPr/>
          </p:nvSpPr>
          <p:spPr bwMode="auto">
            <a:xfrm flipH="1">
              <a:off x="2362200" y="398145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0" y="390525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779296" y="4343400"/>
              <a:ext cx="426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5"/>
          <p:cNvGrpSpPr/>
          <p:nvPr/>
        </p:nvGrpSpPr>
        <p:grpSpPr>
          <a:xfrm>
            <a:off x="2372833" y="4648200"/>
            <a:ext cx="4700336" cy="461665"/>
            <a:chOff x="2362200" y="4648200"/>
            <a:chExt cx="4700336" cy="461665"/>
          </a:xfrm>
        </p:grpSpPr>
        <p:sp>
          <p:nvSpPr>
            <p:cNvPr id="12" name="Freeform 19"/>
            <p:cNvSpPr>
              <a:spLocks/>
            </p:cNvSpPr>
            <p:nvPr/>
          </p:nvSpPr>
          <p:spPr bwMode="auto">
            <a:xfrm flipH="1">
              <a:off x="2362200" y="47244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000" y="46482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795336" y="5053264"/>
              <a:ext cx="426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495800" y="1676400"/>
            <a:ext cx="4267200" cy="4191000"/>
          </a:xfrm>
          <a:prstGeom prst="rect">
            <a:avLst/>
          </a:prstGeom>
          <a:gradFill>
            <a:gsLst>
              <a:gs pos="1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19122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can replace these bullet points with your own text.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31314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can replace these bullet points with your own text.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45146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can replace these bullet points with your own text. 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4343400" y="2061865"/>
            <a:ext cx="457200" cy="457200"/>
            <a:chOff x="762000" y="1981200"/>
            <a:chExt cx="2895600" cy="2895600"/>
          </a:xfrm>
          <a:effectLst>
            <a:outerShdw blurRad="76200" dir="14640000" sx="94000" sy="94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5" name="Ellipse 58"/>
            <p:cNvSpPr/>
            <p:nvPr/>
          </p:nvSpPr>
          <p:spPr>
            <a:xfrm>
              <a:off x="762000" y="1981200"/>
              <a:ext cx="2895600" cy="2895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46" name="Ellipse 6"/>
            <p:cNvSpPr/>
            <p:nvPr/>
          </p:nvSpPr>
          <p:spPr>
            <a:xfrm>
              <a:off x="839900" y="2044740"/>
              <a:ext cx="2728001" cy="2728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47" name="Ellipse 5"/>
            <p:cNvSpPr>
              <a:spLocks noChangeArrowheads="1"/>
            </p:cNvSpPr>
            <p:nvPr/>
          </p:nvSpPr>
          <p:spPr bwMode="auto">
            <a:xfrm>
              <a:off x="1106356" y="2311195"/>
              <a:ext cx="2195088" cy="2196242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47"/>
          <p:cNvGrpSpPr/>
          <p:nvPr/>
        </p:nvGrpSpPr>
        <p:grpSpPr>
          <a:xfrm>
            <a:off x="4343400" y="3281065"/>
            <a:ext cx="457200" cy="457200"/>
            <a:chOff x="762000" y="1981200"/>
            <a:chExt cx="2895600" cy="2895600"/>
          </a:xfrm>
          <a:effectLst>
            <a:outerShdw blurRad="76200" dir="14640000" sx="94000" sy="94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9" name="Ellipse 58"/>
            <p:cNvSpPr/>
            <p:nvPr/>
          </p:nvSpPr>
          <p:spPr>
            <a:xfrm>
              <a:off x="762000" y="1981200"/>
              <a:ext cx="2895600" cy="2895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50" name="Ellipse 6"/>
            <p:cNvSpPr/>
            <p:nvPr/>
          </p:nvSpPr>
          <p:spPr>
            <a:xfrm>
              <a:off x="839900" y="2044740"/>
              <a:ext cx="2728001" cy="2728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51" name="Ellipse 5"/>
            <p:cNvSpPr>
              <a:spLocks noChangeArrowheads="1"/>
            </p:cNvSpPr>
            <p:nvPr/>
          </p:nvSpPr>
          <p:spPr bwMode="auto">
            <a:xfrm>
              <a:off x="1106356" y="2311195"/>
              <a:ext cx="2195088" cy="2196242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4343400" y="4652665"/>
            <a:ext cx="457200" cy="457200"/>
            <a:chOff x="762000" y="1981200"/>
            <a:chExt cx="2895600" cy="2895600"/>
          </a:xfrm>
          <a:effectLst>
            <a:outerShdw blurRad="76200" dir="14640000" sx="94000" sy="94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3" name="Ellipse 58"/>
            <p:cNvSpPr/>
            <p:nvPr/>
          </p:nvSpPr>
          <p:spPr>
            <a:xfrm>
              <a:off x="762000" y="1981200"/>
              <a:ext cx="2895600" cy="2895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54" name="Ellipse 6"/>
            <p:cNvSpPr/>
            <p:nvPr/>
          </p:nvSpPr>
          <p:spPr>
            <a:xfrm>
              <a:off x="839900" y="2044740"/>
              <a:ext cx="2728001" cy="2728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55" name="Ellipse 5"/>
            <p:cNvSpPr>
              <a:spLocks noChangeArrowheads="1"/>
            </p:cNvSpPr>
            <p:nvPr/>
          </p:nvSpPr>
          <p:spPr bwMode="auto">
            <a:xfrm>
              <a:off x="1106356" y="2311195"/>
              <a:ext cx="2195088" cy="2196242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56" name="Picture 55" descr="Sad and happy8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1447800"/>
            <a:ext cx="35814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7412"/>
          </a:xfrm>
        </p:spPr>
        <p:txBody>
          <a:bodyPr>
            <a:normAutofit/>
          </a:bodyPr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0600"/>
            <a:ext cx="9144000" cy="52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Your Title Text Here</a:t>
            </a:r>
            <a:endParaRPr lang="en-US" sz="3200" dirty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438400" y="1981200"/>
            <a:ext cx="502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0" dirty="0" smtClean="0">
                <a:latin typeface="Calibri" pitchFamily="34" charset="0"/>
              </a:rPr>
              <a:t>Your text here. More text here. </a:t>
            </a:r>
            <a:r>
              <a:rPr lang="en-US" sz="2400" dirty="0" smtClean="0">
                <a:latin typeface="Calibri" pitchFamily="34" charset="0"/>
              </a:rPr>
              <a:t>Your text here. More text here. Your text here. More text here. Your text here. More text here.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Bullet point text here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Bullet point text here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Bullet point text here</a:t>
            </a:r>
            <a:endParaRPr lang="en-US" sz="2400" b="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114800" y="685800"/>
            <a:ext cx="5029200" cy="5562600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6" name="Picture 15" descr="CG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114800" cy="5562600"/>
          </a:xfrm>
          <a:prstGeom prst="rect">
            <a:avLst/>
          </a:prstGeom>
        </p:spPr>
      </p:pic>
      <p:pic>
        <p:nvPicPr>
          <p:cNvPr id="17" name="Picture 16" descr="CG1B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9000" y="1014566"/>
            <a:ext cx="1371600" cy="123658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8" name="Picture 17" descr="CG1B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29000" y="2684953"/>
            <a:ext cx="1371600" cy="118860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9" name="Picture 18" descr="CG1B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429000" y="4223657"/>
            <a:ext cx="1371600" cy="137903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181600" y="1861458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Your text here and more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1023258"/>
            <a:ext cx="3048000" cy="523220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Your subtitle here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3042558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Your text here and more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4223658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Your text here and more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4229100"/>
            <a:ext cx="4876800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1905000"/>
            <a:ext cx="4876800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Two points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685800" y="1905000"/>
            <a:ext cx="3346450" cy="1606550"/>
          </a:xfrm>
          <a:custGeom>
            <a:avLst/>
            <a:gdLst>
              <a:gd name="T0" fmla="*/ 3346450 w 2108"/>
              <a:gd name="T1" fmla="*/ 806450 h 1012"/>
              <a:gd name="T2" fmla="*/ 3113087 w 2108"/>
              <a:gd name="T3" fmla="*/ 547688 h 1012"/>
              <a:gd name="T4" fmla="*/ 3113087 w 2108"/>
              <a:gd name="T5" fmla="*/ 638175 h 1012"/>
              <a:gd name="T6" fmla="*/ 2798762 w 2108"/>
              <a:gd name="T7" fmla="*/ 385763 h 1012"/>
              <a:gd name="T8" fmla="*/ 2798762 w 2108"/>
              <a:gd name="T9" fmla="*/ 0 h 1012"/>
              <a:gd name="T10" fmla="*/ 0 w 2108"/>
              <a:gd name="T11" fmla="*/ 0 h 1012"/>
              <a:gd name="T12" fmla="*/ 0 w 2108"/>
              <a:gd name="T13" fmla="*/ 1606550 h 1012"/>
              <a:gd name="T14" fmla="*/ 2798762 w 2108"/>
              <a:gd name="T15" fmla="*/ 1606550 h 1012"/>
              <a:gd name="T16" fmla="*/ 2798762 w 2108"/>
              <a:gd name="T17" fmla="*/ 1223963 h 1012"/>
              <a:gd name="T18" fmla="*/ 3113087 w 2108"/>
              <a:gd name="T19" fmla="*/ 971550 h 1012"/>
              <a:gd name="T20" fmla="*/ 3113087 w 2108"/>
              <a:gd name="T21" fmla="*/ 1062038 h 1012"/>
              <a:gd name="T22" fmla="*/ 3346450 w 2108"/>
              <a:gd name="T23" fmla="*/ 806450 h 10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08"/>
              <a:gd name="T37" fmla="*/ 0 h 1012"/>
              <a:gd name="T38" fmla="*/ 2108 w 2108"/>
              <a:gd name="T39" fmla="*/ 1012 h 10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08" h="1012">
                <a:moveTo>
                  <a:pt x="2108" y="508"/>
                </a:moveTo>
                <a:lnTo>
                  <a:pt x="1961" y="345"/>
                </a:lnTo>
                <a:lnTo>
                  <a:pt x="1961" y="402"/>
                </a:lnTo>
                <a:lnTo>
                  <a:pt x="1763" y="243"/>
                </a:lnTo>
                <a:lnTo>
                  <a:pt x="1763" y="0"/>
                </a:lnTo>
                <a:lnTo>
                  <a:pt x="0" y="0"/>
                </a:lnTo>
                <a:lnTo>
                  <a:pt x="0" y="1012"/>
                </a:lnTo>
                <a:lnTo>
                  <a:pt x="1763" y="1012"/>
                </a:lnTo>
                <a:lnTo>
                  <a:pt x="1763" y="771"/>
                </a:lnTo>
                <a:lnTo>
                  <a:pt x="1961" y="612"/>
                </a:lnTo>
                <a:lnTo>
                  <a:pt x="1961" y="669"/>
                </a:lnTo>
                <a:lnTo>
                  <a:pt x="2108" y="5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7">
            <a:solidFill>
              <a:srgbClr val="231F2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685800" y="4229100"/>
            <a:ext cx="3346450" cy="1606550"/>
          </a:xfrm>
          <a:custGeom>
            <a:avLst/>
            <a:gdLst>
              <a:gd name="T0" fmla="*/ 3346450 w 2108"/>
              <a:gd name="T1" fmla="*/ 806450 h 1012"/>
              <a:gd name="T2" fmla="*/ 3113087 w 2108"/>
              <a:gd name="T3" fmla="*/ 547688 h 1012"/>
              <a:gd name="T4" fmla="*/ 3113087 w 2108"/>
              <a:gd name="T5" fmla="*/ 638175 h 1012"/>
              <a:gd name="T6" fmla="*/ 2798762 w 2108"/>
              <a:gd name="T7" fmla="*/ 385763 h 1012"/>
              <a:gd name="T8" fmla="*/ 2798762 w 2108"/>
              <a:gd name="T9" fmla="*/ 0 h 1012"/>
              <a:gd name="T10" fmla="*/ 0 w 2108"/>
              <a:gd name="T11" fmla="*/ 0 h 1012"/>
              <a:gd name="T12" fmla="*/ 0 w 2108"/>
              <a:gd name="T13" fmla="*/ 1606550 h 1012"/>
              <a:gd name="T14" fmla="*/ 2798762 w 2108"/>
              <a:gd name="T15" fmla="*/ 1606550 h 1012"/>
              <a:gd name="T16" fmla="*/ 2798762 w 2108"/>
              <a:gd name="T17" fmla="*/ 1223963 h 1012"/>
              <a:gd name="T18" fmla="*/ 3113087 w 2108"/>
              <a:gd name="T19" fmla="*/ 971550 h 1012"/>
              <a:gd name="T20" fmla="*/ 3113087 w 2108"/>
              <a:gd name="T21" fmla="*/ 1062038 h 1012"/>
              <a:gd name="T22" fmla="*/ 3346450 w 2108"/>
              <a:gd name="T23" fmla="*/ 806450 h 10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08"/>
              <a:gd name="T37" fmla="*/ 0 h 1012"/>
              <a:gd name="T38" fmla="*/ 2108 w 2108"/>
              <a:gd name="T39" fmla="*/ 1012 h 10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08" h="1012">
                <a:moveTo>
                  <a:pt x="2108" y="508"/>
                </a:moveTo>
                <a:lnTo>
                  <a:pt x="1961" y="345"/>
                </a:lnTo>
                <a:lnTo>
                  <a:pt x="1961" y="402"/>
                </a:lnTo>
                <a:lnTo>
                  <a:pt x="1763" y="243"/>
                </a:lnTo>
                <a:lnTo>
                  <a:pt x="1763" y="0"/>
                </a:lnTo>
                <a:lnTo>
                  <a:pt x="0" y="0"/>
                </a:lnTo>
                <a:lnTo>
                  <a:pt x="0" y="1012"/>
                </a:lnTo>
                <a:lnTo>
                  <a:pt x="1763" y="1012"/>
                </a:lnTo>
                <a:lnTo>
                  <a:pt x="1763" y="771"/>
                </a:lnTo>
                <a:lnTo>
                  <a:pt x="1961" y="612"/>
                </a:lnTo>
                <a:lnTo>
                  <a:pt x="1961" y="669"/>
                </a:lnTo>
                <a:lnTo>
                  <a:pt x="2108" y="5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7">
            <a:solidFill>
              <a:srgbClr val="231F2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94189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</a:t>
            </a:r>
          </a:p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25964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</a:t>
            </a:r>
          </a:p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362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Point 1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7625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Point 2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 flipH="1">
            <a:off x="152400" y="2514600"/>
            <a:ext cx="1600200" cy="381000"/>
          </a:xfrm>
          <a:prstGeom prst="rect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lumMod val="85000"/>
                  <a:alpha val="35000"/>
                </a:schemeClr>
              </a:gs>
              <a:gs pos="100000">
                <a:schemeClr val="bg1">
                  <a:lumMod val="95000"/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 flipH="1">
            <a:off x="152400" y="4838700"/>
            <a:ext cx="1600200" cy="381000"/>
          </a:xfrm>
          <a:prstGeom prst="rect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lumMod val="85000"/>
                  <a:alpha val="35000"/>
                </a:schemeClr>
              </a:gs>
              <a:gs pos="100000">
                <a:schemeClr val="bg1">
                  <a:lumMod val="95000"/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Three points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13" name="Group 24"/>
          <p:cNvGrpSpPr/>
          <p:nvPr/>
        </p:nvGrpSpPr>
        <p:grpSpPr>
          <a:xfrm>
            <a:off x="457200" y="1771471"/>
            <a:ext cx="8077200" cy="1041400"/>
            <a:chOff x="457200" y="1771471"/>
            <a:chExt cx="8077200" cy="1041400"/>
          </a:xfrm>
        </p:grpSpPr>
        <p:sp>
          <p:nvSpPr>
            <p:cNvPr id="6" name="Rectangle 5"/>
            <p:cNvSpPr/>
            <p:nvPr/>
          </p:nvSpPr>
          <p:spPr>
            <a:xfrm>
              <a:off x="5029200" y="1771471"/>
              <a:ext cx="3505200" cy="990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1771471"/>
              <a:ext cx="3505200" cy="990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" name="Freeform 14"/>
            <p:cNvSpPr>
              <a:spLocks/>
            </p:cNvSpPr>
            <p:nvPr/>
          </p:nvSpPr>
          <p:spPr bwMode="auto">
            <a:xfrm>
              <a:off x="2722563" y="1771471"/>
              <a:ext cx="3525837" cy="1041400"/>
            </a:xfrm>
            <a:custGeom>
              <a:avLst/>
              <a:gdLst>
                <a:gd name="T0" fmla="*/ 3525837 w 938"/>
                <a:gd name="T1" fmla="*/ 507542 h 277"/>
                <a:gd name="T2" fmla="*/ 2988316 w 938"/>
                <a:gd name="T3" fmla="*/ 195497 h 277"/>
                <a:gd name="T4" fmla="*/ 2988316 w 938"/>
                <a:gd name="T5" fmla="*/ 357159 h 277"/>
                <a:gd name="T6" fmla="*/ 2740230 w 938"/>
                <a:gd name="T7" fmla="*/ 357159 h 277"/>
                <a:gd name="T8" fmla="*/ 2740230 w 938"/>
                <a:gd name="T9" fmla="*/ 240612 h 277"/>
                <a:gd name="T10" fmla="*/ 2499661 w 938"/>
                <a:gd name="T11" fmla="*/ 0 h 277"/>
                <a:gd name="T12" fmla="*/ 1014900 w 938"/>
                <a:gd name="T13" fmla="*/ 0 h 277"/>
                <a:gd name="T14" fmla="*/ 774331 w 938"/>
                <a:gd name="T15" fmla="*/ 240612 h 277"/>
                <a:gd name="T16" fmla="*/ 774331 w 938"/>
                <a:gd name="T17" fmla="*/ 349640 h 277"/>
                <a:gd name="T18" fmla="*/ 537521 w 938"/>
                <a:gd name="T19" fmla="*/ 349640 h 277"/>
                <a:gd name="T20" fmla="*/ 537521 w 938"/>
                <a:gd name="T21" fmla="*/ 176700 h 277"/>
                <a:gd name="T22" fmla="*/ 0 w 938"/>
                <a:gd name="T23" fmla="*/ 484984 h 277"/>
                <a:gd name="T24" fmla="*/ 537521 w 938"/>
                <a:gd name="T25" fmla="*/ 797028 h 277"/>
                <a:gd name="T26" fmla="*/ 537521 w 938"/>
                <a:gd name="T27" fmla="*/ 635367 h 277"/>
                <a:gd name="T28" fmla="*/ 774331 w 938"/>
                <a:gd name="T29" fmla="*/ 635367 h 277"/>
                <a:gd name="T30" fmla="*/ 774331 w 938"/>
                <a:gd name="T31" fmla="*/ 800788 h 277"/>
                <a:gd name="T32" fmla="*/ 1014900 w 938"/>
                <a:gd name="T33" fmla="*/ 1041400 h 277"/>
                <a:gd name="T34" fmla="*/ 2499661 w 938"/>
                <a:gd name="T35" fmla="*/ 1041400 h 277"/>
                <a:gd name="T36" fmla="*/ 2740230 w 938"/>
                <a:gd name="T37" fmla="*/ 800788 h 277"/>
                <a:gd name="T38" fmla="*/ 2740230 w 938"/>
                <a:gd name="T39" fmla="*/ 646645 h 277"/>
                <a:gd name="T40" fmla="*/ 2988316 w 938"/>
                <a:gd name="T41" fmla="*/ 646645 h 277"/>
                <a:gd name="T42" fmla="*/ 2988316 w 938"/>
                <a:gd name="T43" fmla="*/ 819585 h 277"/>
                <a:gd name="T44" fmla="*/ 3525837 w 938"/>
                <a:gd name="T45" fmla="*/ 507542 h 2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8"/>
                <a:gd name="T70" fmla="*/ 0 h 277"/>
                <a:gd name="T71" fmla="*/ 938 w 938"/>
                <a:gd name="T72" fmla="*/ 277 h 2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8" h="277">
                  <a:moveTo>
                    <a:pt x="938" y="135"/>
                  </a:moveTo>
                  <a:cubicBezTo>
                    <a:pt x="795" y="52"/>
                    <a:pt x="795" y="52"/>
                    <a:pt x="795" y="52"/>
                  </a:cubicBezTo>
                  <a:cubicBezTo>
                    <a:pt x="795" y="95"/>
                    <a:pt x="795" y="95"/>
                    <a:pt x="795" y="95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29" y="64"/>
                    <a:pt x="729" y="64"/>
                    <a:pt x="729" y="64"/>
                  </a:cubicBezTo>
                  <a:cubicBezTo>
                    <a:pt x="729" y="28"/>
                    <a:pt x="700" y="0"/>
                    <a:pt x="665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35" y="0"/>
                    <a:pt x="206" y="28"/>
                    <a:pt x="206" y="6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206" y="169"/>
                    <a:pt x="206" y="169"/>
                    <a:pt x="206" y="169"/>
                  </a:cubicBezTo>
                  <a:cubicBezTo>
                    <a:pt x="206" y="213"/>
                    <a:pt x="206" y="213"/>
                    <a:pt x="206" y="213"/>
                  </a:cubicBezTo>
                  <a:cubicBezTo>
                    <a:pt x="206" y="248"/>
                    <a:pt x="235" y="277"/>
                    <a:pt x="270" y="277"/>
                  </a:cubicBezTo>
                  <a:cubicBezTo>
                    <a:pt x="665" y="277"/>
                    <a:pt x="665" y="277"/>
                    <a:pt x="665" y="277"/>
                  </a:cubicBezTo>
                  <a:cubicBezTo>
                    <a:pt x="700" y="277"/>
                    <a:pt x="729" y="248"/>
                    <a:pt x="729" y="213"/>
                  </a:cubicBezTo>
                  <a:cubicBezTo>
                    <a:pt x="729" y="172"/>
                    <a:pt x="729" y="172"/>
                    <a:pt x="729" y="172"/>
                  </a:cubicBezTo>
                  <a:cubicBezTo>
                    <a:pt x="795" y="172"/>
                    <a:pt x="795" y="172"/>
                    <a:pt x="795" y="172"/>
                  </a:cubicBezTo>
                  <a:cubicBezTo>
                    <a:pt x="795" y="218"/>
                    <a:pt x="795" y="218"/>
                    <a:pt x="795" y="218"/>
                  </a:cubicBezTo>
                  <a:lnTo>
                    <a:pt x="938" y="135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</a:gradFill>
            <a:ln w="1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1775479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here. Your text here.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1771471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here. Your text here.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8000" y="2000071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Calibri" pitchFamily="34" charset="0"/>
                </a:rPr>
                <a:t>Point 1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457200" y="3276600"/>
            <a:ext cx="8077200" cy="1041400"/>
            <a:chOff x="457200" y="3276600"/>
            <a:chExt cx="8077200" cy="1041400"/>
          </a:xfrm>
        </p:grpSpPr>
        <p:sp>
          <p:nvSpPr>
            <p:cNvPr id="7" name="Rectangle 6"/>
            <p:cNvSpPr/>
            <p:nvPr/>
          </p:nvSpPr>
          <p:spPr>
            <a:xfrm>
              <a:off x="5029200" y="3276600"/>
              <a:ext cx="3505200" cy="990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3276600"/>
              <a:ext cx="3505200" cy="990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Freeform 14"/>
            <p:cNvSpPr>
              <a:spLocks/>
            </p:cNvSpPr>
            <p:nvPr/>
          </p:nvSpPr>
          <p:spPr bwMode="auto">
            <a:xfrm>
              <a:off x="2722563" y="3276600"/>
              <a:ext cx="3525837" cy="1041400"/>
            </a:xfrm>
            <a:custGeom>
              <a:avLst/>
              <a:gdLst>
                <a:gd name="T0" fmla="*/ 3525837 w 938"/>
                <a:gd name="T1" fmla="*/ 507542 h 277"/>
                <a:gd name="T2" fmla="*/ 2988316 w 938"/>
                <a:gd name="T3" fmla="*/ 195497 h 277"/>
                <a:gd name="T4" fmla="*/ 2988316 w 938"/>
                <a:gd name="T5" fmla="*/ 357159 h 277"/>
                <a:gd name="T6" fmla="*/ 2740230 w 938"/>
                <a:gd name="T7" fmla="*/ 357159 h 277"/>
                <a:gd name="T8" fmla="*/ 2740230 w 938"/>
                <a:gd name="T9" fmla="*/ 240612 h 277"/>
                <a:gd name="T10" fmla="*/ 2499661 w 938"/>
                <a:gd name="T11" fmla="*/ 0 h 277"/>
                <a:gd name="T12" fmla="*/ 1014900 w 938"/>
                <a:gd name="T13" fmla="*/ 0 h 277"/>
                <a:gd name="T14" fmla="*/ 774331 w 938"/>
                <a:gd name="T15" fmla="*/ 240612 h 277"/>
                <a:gd name="T16" fmla="*/ 774331 w 938"/>
                <a:gd name="T17" fmla="*/ 349640 h 277"/>
                <a:gd name="T18" fmla="*/ 537521 w 938"/>
                <a:gd name="T19" fmla="*/ 349640 h 277"/>
                <a:gd name="T20" fmla="*/ 537521 w 938"/>
                <a:gd name="T21" fmla="*/ 176700 h 277"/>
                <a:gd name="T22" fmla="*/ 0 w 938"/>
                <a:gd name="T23" fmla="*/ 484984 h 277"/>
                <a:gd name="T24" fmla="*/ 537521 w 938"/>
                <a:gd name="T25" fmla="*/ 797028 h 277"/>
                <a:gd name="T26" fmla="*/ 537521 w 938"/>
                <a:gd name="T27" fmla="*/ 635367 h 277"/>
                <a:gd name="T28" fmla="*/ 774331 w 938"/>
                <a:gd name="T29" fmla="*/ 635367 h 277"/>
                <a:gd name="T30" fmla="*/ 774331 w 938"/>
                <a:gd name="T31" fmla="*/ 800788 h 277"/>
                <a:gd name="T32" fmla="*/ 1014900 w 938"/>
                <a:gd name="T33" fmla="*/ 1041400 h 277"/>
                <a:gd name="T34" fmla="*/ 2499661 w 938"/>
                <a:gd name="T35" fmla="*/ 1041400 h 277"/>
                <a:gd name="T36" fmla="*/ 2740230 w 938"/>
                <a:gd name="T37" fmla="*/ 800788 h 277"/>
                <a:gd name="T38" fmla="*/ 2740230 w 938"/>
                <a:gd name="T39" fmla="*/ 646645 h 277"/>
                <a:gd name="T40" fmla="*/ 2988316 w 938"/>
                <a:gd name="T41" fmla="*/ 646645 h 277"/>
                <a:gd name="T42" fmla="*/ 2988316 w 938"/>
                <a:gd name="T43" fmla="*/ 819585 h 277"/>
                <a:gd name="T44" fmla="*/ 3525837 w 938"/>
                <a:gd name="T45" fmla="*/ 507542 h 2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8"/>
                <a:gd name="T70" fmla="*/ 0 h 277"/>
                <a:gd name="T71" fmla="*/ 938 w 938"/>
                <a:gd name="T72" fmla="*/ 277 h 2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8" h="277">
                  <a:moveTo>
                    <a:pt x="938" y="135"/>
                  </a:moveTo>
                  <a:cubicBezTo>
                    <a:pt x="795" y="52"/>
                    <a:pt x="795" y="52"/>
                    <a:pt x="795" y="52"/>
                  </a:cubicBezTo>
                  <a:cubicBezTo>
                    <a:pt x="795" y="95"/>
                    <a:pt x="795" y="95"/>
                    <a:pt x="795" y="95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29" y="64"/>
                    <a:pt x="729" y="64"/>
                    <a:pt x="729" y="64"/>
                  </a:cubicBezTo>
                  <a:cubicBezTo>
                    <a:pt x="729" y="28"/>
                    <a:pt x="700" y="0"/>
                    <a:pt x="665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35" y="0"/>
                    <a:pt x="206" y="28"/>
                    <a:pt x="206" y="6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206" y="169"/>
                    <a:pt x="206" y="169"/>
                    <a:pt x="206" y="169"/>
                  </a:cubicBezTo>
                  <a:cubicBezTo>
                    <a:pt x="206" y="213"/>
                    <a:pt x="206" y="213"/>
                    <a:pt x="206" y="213"/>
                  </a:cubicBezTo>
                  <a:cubicBezTo>
                    <a:pt x="206" y="248"/>
                    <a:pt x="235" y="277"/>
                    <a:pt x="270" y="277"/>
                  </a:cubicBezTo>
                  <a:cubicBezTo>
                    <a:pt x="665" y="277"/>
                    <a:pt x="665" y="277"/>
                    <a:pt x="665" y="277"/>
                  </a:cubicBezTo>
                  <a:cubicBezTo>
                    <a:pt x="700" y="277"/>
                    <a:pt x="729" y="248"/>
                    <a:pt x="729" y="213"/>
                  </a:cubicBezTo>
                  <a:cubicBezTo>
                    <a:pt x="729" y="172"/>
                    <a:pt x="729" y="172"/>
                    <a:pt x="729" y="172"/>
                  </a:cubicBezTo>
                  <a:cubicBezTo>
                    <a:pt x="795" y="172"/>
                    <a:pt x="795" y="172"/>
                    <a:pt x="795" y="172"/>
                  </a:cubicBezTo>
                  <a:cubicBezTo>
                    <a:pt x="795" y="218"/>
                    <a:pt x="795" y="218"/>
                    <a:pt x="795" y="218"/>
                  </a:cubicBezTo>
                  <a:lnTo>
                    <a:pt x="938" y="135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</a:gradFill>
            <a:ln w="1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8000" y="3505200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Calibri" pitchFamily="34" charset="0"/>
                </a:rPr>
                <a:t>Point 2</a:t>
              </a:r>
              <a:endParaRPr lang="en-US" sz="3200" b="1" dirty="0"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2302" y="3373139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here. Your text here.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24902" y="3369131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here. Your text here.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Group 26"/>
          <p:cNvGrpSpPr/>
          <p:nvPr/>
        </p:nvGrpSpPr>
        <p:grpSpPr>
          <a:xfrm>
            <a:off x="457200" y="4845604"/>
            <a:ext cx="8077200" cy="1041400"/>
            <a:chOff x="457200" y="4845604"/>
            <a:chExt cx="8077200" cy="1041400"/>
          </a:xfrm>
        </p:grpSpPr>
        <p:sp>
          <p:nvSpPr>
            <p:cNvPr id="8" name="Rectangle 7"/>
            <p:cNvSpPr/>
            <p:nvPr/>
          </p:nvSpPr>
          <p:spPr>
            <a:xfrm>
              <a:off x="5029200" y="4845604"/>
              <a:ext cx="3505200" cy="9906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" y="4845604"/>
              <a:ext cx="3505200" cy="9906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2722563" y="4845604"/>
              <a:ext cx="3525837" cy="1041400"/>
            </a:xfrm>
            <a:custGeom>
              <a:avLst/>
              <a:gdLst>
                <a:gd name="T0" fmla="*/ 3525837 w 938"/>
                <a:gd name="T1" fmla="*/ 507542 h 277"/>
                <a:gd name="T2" fmla="*/ 2988316 w 938"/>
                <a:gd name="T3" fmla="*/ 195497 h 277"/>
                <a:gd name="T4" fmla="*/ 2988316 w 938"/>
                <a:gd name="T5" fmla="*/ 357159 h 277"/>
                <a:gd name="T6" fmla="*/ 2740230 w 938"/>
                <a:gd name="T7" fmla="*/ 357159 h 277"/>
                <a:gd name="T8" fmla="*/ 2740230 w 938"/>
                <a:gd name="T9" fmla="*/ 240612 h 277"/>
                <a:gd name="T10" fmla="*/ 2499661 w 938"/>
                <a:gd name="T11" fmla="*/ 0 h 277"/>
                <a:gd name="T12" fmla="*/ 1014900 w 938"/>
                <a:gd name="T13" fmla="*/ 0 h 277"/>
                <a:gd name="T14" fmla="*/ 774331 w 938"/>
                <a:gd name="T15" fmla="*/ 240612 h 277"/>
                <a:gd name="T16" fmla="*/ 774331 w 938"/>
                <a:gd name="T17" fmla="*/ 349640 h 277"/>
                <a:gd name="T18" fmla="*/ 537521 w 938"/>
                <a:gd name="T19" fmla="*/ 349640 h 277"/>
                <a:gd name="T20" fmla="*/ 537521 w 938"/>
                <a:gd name="T21" fmla="*/ 176700 h 277"/>
                <a:gd name="T22" fmla="*/ 0 w 938"/>
                <a:gd name="T23" fmla="*/ 484984 h 277"/>
                <a:gd name="T24" fmla="*/ 537521 w 938"/>
                <a:gd name="T25" fmla="*/ 797028 h 277"/>
                <a:gd name="T26" fmla="*/ 537521 w 938"/>
                <a:gd name="T27" fmla="*/ 635367 h 277"/>
                <a:gd name="T28" fmla="*/ 774331 w 938"/>
                <a:gd name="T29" fmla="*/ 635367 h 277"/>
                <a:gd name="T30" fmla="*/ 774331 w 938"/>
                <a:gd name="T31" fmla="*/ 800788 h 277"/>
                <a:gd name="T32" fmla="*/ 1014900 w 938"/>
                <a:gd name="T33" fmla="*/ 1041400 h 277"/>
                <a:gd name="T34" fmla="*/ 2499661 w 938"/>
                <a:gd name="T35" fmla="*/ 1041400 h 277"/>
                <a:gd name="T36" fmla="*/ 2740230 w 938"/>
                <a:gd name="T37" fmla="*/ 800788 h 277"/>
                <a:gd name="T38" fmla="*/ 2740230 w 938"/>
                <a:gd name="T39" fmla="*/ 646645 h 277"/>
                <a:gd name="T40" fmla="*/ 2988316 w 938"/>
                <a:gd name="T41" fmla="*/ 646645 h 277"/>
                <a:gd name="T42" fmla="*/ 2988316 w 938"/>
                <a:gd name="T43" fmla="*/ 819585 h 277"/>
                <a:gd name="T44" fmla="*/ 3525837 w 938"/>
                <a:gd name="T45" fmla="*/ 507542 h 2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8"/>
                <a:gd name="T70" fmla="*/ 0 h 277"/>
                <a:gd name="T71" fmla="*/ 938 w 938"/>
                <a:gd name="T72" fmla="*/ 277 h 2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8" h="277">
                  <a:moveTo>
                    <a:pt x="938" y="135"/>
                  </a:moveTo>
                  <a:cubicBezTo>
                    <a:pt x="795" y="52"/>
                    <a:pt x="795" y="52"/>
                    <a:pt x="795" y="52"/>
                  </a:cubicBezTo>
                  <a:cubicBezTo>
                    <a:pt x="795" y="95"/>
                    <a:pt x="795" y="95"/>
                    <a:pt x="795" y="95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29" y="64"/>
                    <a:pt x="729" y="64"/>
                    <a:pt x="729" y="64"/>
                  </a:cubicBezTo>
                  <a:cubicBezTo>
                    <a:pt x="729" y="28"/>
                    <a:pt x="700" y="0"/>
                    <a:pt x="665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35" y="0"/>
                    <a:pt x="206" y="28"/>
                    <a:pt x="206" y="6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206" y="169"/>
                    <a:pt x="206" y="169"/>
                    <a:pt x="206" y="169"/>
                  </a:cubicBezTo>
                  <a:cubicBezTo>
                    <a:pt x="206" y="213"/>
                    <a:pt x="206" y="213"/>
                    <a:pt x="206" y="213"/>
                  </a:cubicBezTo>
                  <a:cubicBezTo>
                    <a:pt x="206" y="248"/>
                    <a:pt x="235" y="277"/>
                    <a:pt x="270" y="277"/>
                  </a:cubicBezTo>
                  <a:cubicBezTo>
                    <a:pt x="665" y="277"/>
                    <a:pt x="665" y="277"/>
                    <a:pt x="665" y="277"/>
                  </a:cubicBezTo>
                  <a:cubicBezTo>
                    <a:pt x="700" y="277"/>
                    <a:pt x="729" y="248"/>
                    <a:pt x="729" y="213"/>
                  </a:cubicBezTo>
                  <a:cubicBezTo>
                    <a:pt x="729" y="172"/>
                    <a:pt x="729" y="172"/>
                    <a:pt x="729" y="172"/>
                  </a:cubicBezTo>
                  <a:cubicBezTo>
                    <a:pt x="795" y="172"/>
                    <a:pt x="795" y="172"/>
                    <a:pt x="795" y="172"/>
                  </a:cubicBezTo>
                  <a:cubicBezTo>
                    <a:pt x="795" y="218"/>
                    <a:pt x="795" y="218"/>
                    <a:pt x="795" y="218"/>
                  </a:cubicBezTo>
                  <a:lnTo>
                    <a:pt x="938" y="135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</a:gradFill>
            <a:ln w="1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0" y="5074204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Calibri" pitchFamily="34" charset="0"/>
                </a:rPr>
                <a:t>Point 3</a:t>
              </a:r>
              <a:endParaRPr lang="en-US" sz="3200" b="1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042" y="4929001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here. Your text here.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19642" y="4924993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here. Your text here.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4465260"/>
            <a:ext cx="9144000" cy="1676400"/>
            <a:chOff x="0" y="2086"/>
            <a:chExt cx="5760" cy="1056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1026" name="Picture 2" descr="C:\Documents and Settings\user\My Documents\My Pictures\export\hands fingers thre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2941774" y="2374075"/>
            <a:ext cx="3206675" cy="3862586"/>
          </a:xfrm>
          <a:prstGeom prst="rect">
            <a:avLst/>
          </a:prstGeom>
          <a:noFill/>
        </p:spPr>
      </p:pic>
      <p:sp>
        <p:nvSpPr>
          <p:cNvPr id="19" name="Ellipse 53"/>
          <p:cNvSpPr/>
          <p:nvPr/>
        </p:nvSpPr>
        <p:spPr bwMode="auto">
          <a:xfrm>
            <a:off x="6060375" y="4876800"/>
            <a:ext cx="2514600" cy="1524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533400" y="3200400"/>
            <a:ext cx="2667000" cy="2212135"/>
            <a:chOff x="1447800" y="3431335"/>
            <a:chExt cx="2667000" cy="2212135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447800" y="3431335"/>
              <a:ext cx="2514600" cy="2212135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Verdana" pitchFamily="34" charset="0"/>
              </a:endParaRPr>
            </a:p>
          </p:txBody>
        </p:sp>
        <p:sp>
          <p:nvSpPr>
            <p:cNvPr id="9" name="Flowchart: Merge 8"/>
            <p:cNvSpPr>
              <a:spLocks/>
            </p:cNvSpPr>
            <p:nvPr/>
          </p:nvSpPr>
          <p:spPr bwMode="gray">
            <a:xfrm rot="5400000">
              <a:off x="3467100" y="3926635"/>
              <a:ext cx="762000" cy="533400"/>
            </a:xfrm>
            <a:prstGeom prst="flowChartMerg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7800" y="3583735"/>
              <a:ext cx="2438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 may enter your text here. Keep the text short and simple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5791200" y="2514600"/>
            <a:ext cx="2781300" cy="2380502"/>
            <a:chOff x="5372100" y="3812335"/>
            <a:chExt cx="2781300" cy="2380502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5600700" y="3812335"/>
              <a:ext cx="2514600" cy="2380502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Verdana" pitchFamily="34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gray">
            <a:xfrm rot="16200000" flipH="1" flipV="1">
              <a:off x="5257800" y="4383835"/>
              <a:ext cx="758952" cy="530352"/>
            </a:xfrm>
            <a:prstGeom prst="flowChartExtra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07950">
              <a:bevelT/>
              <a:extrusionClr>
                <a:schemeClr val="accent5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53100" y="4193335"/>
              <a:ext cx="24003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 may enter your text here. Keep the text short and simple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sp>
        <p:nvSpPr>
          <p:cNvPr id="21" name="Ellipse 53"/>
          <p:cNvSpPr/>
          <p:nvPr/>
        </p:nvSpPr>
        <p:spPr bwMode="auto">
          <a:xfrm>
            <a:off x="533400" y="5410200"/>
            <a:ext cx="2514600" cy="1524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5" name="Group 20"/>
          <p:cNvGrpSpPr/>
          <p:nvPr/>
        </p:nvGrpSpPr>
        <p:grpSpPr>
          <a:xfrm>
            <a:off x="3048000" y="914400"/>
            <a:ext cx="2743200" cy="2226550"/>
            <a:chOff x="5715000" y="3525837"/>
            <a:chExt cx="2743200" cy="222655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5715000" y="3525837"/>
              <a:ext cx="2743200" cy="1810498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Verdana" pitchFamily="34" charset="0"/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gray">
            <a:xfrm rot="10800000" flipH="1" flipV="1">
              <a:off x="6667500" y="5222035"/>
              <a:ext cx="758952" cy="530352"/>
            </a:xfrm>
            <a:prstGeom prst="flowChartExtra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07950">
              <a:bevelT/>
              <a:extrusionClr>
                <a:schemeClr val="accent5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7400" y="3659935"/>
              <a:ext cx="2362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 may enter your text here. Keep the text short and simple</a:t>
              </a:r>
              <a:endParaRPr lang="en-US" sz="2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351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Comparison of parameters</a:t>
            </a:r>
            <a:endParaRPr lang="en-US" sz="3600" dirty="0">
              <a:latin typeface="Franklin Gothic Medium Con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2000" y="1276410"/>
            <a:ext cx="3200400" cy="1219200"/>
            <a:chOff x="762000" y="1276410"/>
            <a:chExt cx="3200400" cy="1219200"/>
          </a:xfrm>
        </p:grpSpPr>
        <p:sp>
          <p:nvSpPr>
            <p:cNvPr id="5" name="Pentagon 4"/>
            <p:cNvSpPr/>
            <p:nvPr/>
          </p:nvSpPr>
          <p:spPr>
            <a:xfrm>
              <a:off x="762000" y="1276410"/>
              <a:ext cx="2743200" cy="838200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62000" y="1657410"/>
              <a:ext cx="3200400" cy="83820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1733610"/>
              <a:ext cx="289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0" y="1276410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Point 1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2000" y="2648010"/>
            <a:ext cx="3200400" cy="1524000"/>
            <a:chOff x="762000" y="2648010"/>
            <a:chExt cx="3200400" cy="1524000"/>
          </a:xfrm>
        </p:grpSpPr>
        <p:sp>
          <p:nvSpPr>
            <p:cNvPr id="7" name="Pentagon 6"/>
            <p:cNvSpPr/>
            <p:nvPr/>
          </p:nvSpPr>
          <p:spPr>
            <a:xfrm>
              <a:off x="762000" y="2648010"/>
              <a:ext cx="2743200" cy="838200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w="139700" h="139700" prst="divot"/>
              <a:extrusionClr>
                <a:schemeClr val="accent3">
                  <a:lumMod val="75000"/>
                </a:schemeClr>
              </a:extrusionClr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3029010"/>
              <a:ext cx="3200400" cy="114300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4136" y="3105210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here. Your text here. 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" y="2648010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Point 2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762000" y="4324410"/>
            <a:ext cx="3200400" cy="1524000"/>
            <a:chOff x="762000" y="4324410"/>
            <a:chExt cx="3200400" cy="1524000"/>
          </a:xfrm>
        </p:grpSpPr>
        <p:sp>
          <p:nvSpPr>
            <p:cNvPr id="11" name="Pentagon 10"/>
            <p:cNvSpPr/>
            <p:nvPr/>
          </p:nvSpPr>
          <p:spPr>
            <a:xfrm>
              <a:off x="762000" y="4324410"/>
              <a:ext cx="2743200" cy="8382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0" y="4705410"/>
              <a:ext cx="3200400" cy="114300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200" y="4781610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here. Your text here. 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0" y="4324410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Point 3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0" name="Group 27"/>
          <p:cNvGrpSpPr/>
          <p:nvPr/>
        </p:nvGrpSpPr>
        <p:grpSpPr>
          <a:xfrm>
            <a:off x="5029200" y="1276410"/>
            <a:ext cx="3200400" cy="1219200"/>
            <a:chOff x="5029200" y="1276410"/>
            <a:chExt cx="3200400" cy="1219200"/>
          </a:xfrm>
        </p:grpSpPr>
        <p:sp>
          <p:nvSpPr>
            <p:cNvPr id="6" name="Pentagon 5"/>
            <p:cNvSpPr/>
            <p:nvPr/>
          </p:nvSpPr>
          <p:spPr>
            <a:xfrm flipH="1" flipV="1">
              <a:off x="5486400" y="1276410"/>
              <a:ext cx="2743200" cy="838200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029200" y="1657410"/>
              <a:ext cx="3200400" cy="83820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81600" y="1733610"/>
              <a:ext cx="289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pitchFamily="34" charset="0"/>
                </a:rPr>
                <a:t>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57800" y="1276410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Point 1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1" name="Group 29"/>
          <p:cNvGrpSpPr/>
          <p:nvPr/>
        </p:nvGrpSpPr>
        <p:grpSpPr>
          <a:xfrm>
            <a:off x="5029200" y="2648010"/>
            <a:ext cx="3200400" cy="1524000"/>
            <a:chOff x="5029200" y="2648010"/>
            <a:chExt cx="3200400" cy="1524000"/>
          </a:xfrm>
        </p:grpSpPr>
        <p:sp>
          <p:nvSpPr>
            <p:cNvPr id="9" name="Pentagon 8"/>
            <p:cNvSpPr/>
            <p:nvPr/>
          </p:nvSpPr>
          <p:spPr>
            <a:xfrm flipH="1" flipV="1">
              <a:off x="5486400" y="2648010"/>
              <a:ext cx="2743200" cy="838200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29200" y="3029010"/>
              <a:ext cx="3200400" cy="114300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81600" y="3105210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pitchFamily="34" charset="0"/>
                </a:rPr>
                <a:t>Your text here. Your text here. 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57800" y="2648010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Point 2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29200" y="4324410"/>
            <a:ext cx="3200400" cy="1524000"/>
            <a:chOff x="5029200" y="4324410"/>
            <a:chExt cx="3200400" cy="1524000"/>
          </a:xfrm>
        </p:grpSpPr>
        <p:sp>
          <p:nvSpPr>
            <p:cNvPr id="13" name="Pentagon 12"/>
            <p:cNvSpPr/>
            <p:nvPr/>
          </p:nvSpPr>
          <p:spPr>
            <a:xfrm flipH="1" flipV="1">
              <a:off x="5486400" y="4324410"/>
              <a:ext cx="2743200" cy="8382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4705410"/>
              <a:ext cx="3200400" cy="114300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81600" y="4781610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pitchFamily="34" charset="0"/>
                </a:rPr>
                <a:t>Your text here. Your text here. 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57800" y="4324410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Point 3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4 Points</a:t>
            </a:r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1111100" y="1282998"/>
            <a:ext cx="7031667" cy="914400"/>
            <a:chOff x="1197933" y="1740198"/>
            <a:chExt cx="7031667" cy="914400"/>
          </a:xfrm>
        </p:grpSpPr>
        <p:sp>
          <p:nvSpPr>
            <p:cNvPr id="19" name="Rectangle 18"/>
            <p:cNvSpPr/>
            <p:nvPr/>
          </p:nvSpPr>
          <p:spPr>
            <a:xfrm>
              <a:off x="2057400" y="1740198"/>
              <a:ext cx="6096000" cy="91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52400" sx="104000" sy="104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Ellipse 53"/>
            <p:cNvSpPr/>
            <p:nvPr/>
          </p:nvSpPr>
          <p:spPr bwMode="auto">
            <a:xfrm>
              <a:off x="1197933" y="2328532"/>
              <a:ext cx="1881965" cy="129365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gray">
            <a:xfrm>
              <a:off x="1265238" y="1948161"/>
              <a:ext cx="1724025" cy="42335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 smtClean="0">
                  <a:latin typeface="Calibri" pitchFamily="34" charset="0"/>
                </a:rPr>
                <a:t>Point 1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3069266" y="1795132"/>
              <a:ext cx="51603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here. Your text here. Your text here. 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1056167" y="2425998"/>
            <a:ext cx="7086600" cy="914400"/>
            <a:chOff x="1143000" y="2883198"/>
            <a:chExt cx="7086600" cy="914400"/>
          </a:xfrm>
        </p:grpSpPr>
        <p:sp>
          <p:nvSpPr>
            <p:cNvPr id="20" name="Rectangle 19"/>
            <p:cNvSpPr/>
            <p:nvPr/>
          </p:nvSpPr>
          <p:spPr>
            <a:xfrm>
              <a:off x="2057400" y="2883198"/>
              <a:ext cx="6096000" cy="91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52400" sx="104000" sy="104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Ellipse 53"/>
            <p:cNvSpPr/>
            <p:nvPr/>
          </p:nvSpPr>
          <p:spPr bwMode="auto">
            <a:xfrm>
              <a:off x="1143000" y="3460899"/>
              <a:ext cx="1881965" cy="129365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gray">
            <a:xfrm>
              <a:off x="1265238" y="3091161"/>
              <a:ext cx="1724025" cy="42335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 smtClean="0">
                  <a:latin typeface="Calibri" pitchFamily="34" charset="0"/>
                </a:rPr>
                <a:t>Point 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3048000" y="2883198"/>
              <a:ext cx="518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here. Your text here. Your text here. 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1056167" y="3568998"/>
            <a:ext cx="7086600" cy="914400"/>
            <a:chOff x="1143000" y="4026198"/>
            <a:chExt cx="7086600" cy="914400"/>
          </a:xfrm>
        </p:grpSpPr>
        <p:sp>
          <p:nvSpPr>
            <p:cNvPr id="21" name="Rectangle 20"/>
            <p:cNvSpPr/>
            <p:nvPr/>
          </p:nvSpPr>
          <p:spPr>
            <a:xfrm>
              <a:off x="2057400" y="4026198"/>
              <a:ext cx="6096000" cy="91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52400" sx="104000" sy="104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Ellipse 53"/>
            <p:cNvSpPr/>
            <p:nvPr/>
          </p:nvSpPr>
          <p:spPr bwMode="auto">
            <a:xfrm>
              <a:off x="1143000" y="4602130"/>
              <a:ext cx="1881965" cy="129365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1265238" y="4234161"/>
              <a:ext cx="1724025" cy="42335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 smtClean="0">
                  <a:latin typeface="Calibri" pitchFamily="34" charset="0"/>
                </a:rPr>
                <a:t>Point 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3048000" y="4070499"/>
              <a:ext cx="518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here. Your text here. Your text here. 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1066800" y="4724400"/>
            <a:ext cx="6999767" cy="914400"/>
            <a:chOff x="1153633" y="5181600"/>
            <a:chExt cx="6999767" cy="914400"/>
          </a:xfrm>
        </p:grpSpPr>
        <p:sp>
          <p:nvSpPr>
            <p:cNvPr id="22" name="Rectangle 21"/>
            <p:cNvSpPr/>
            <p:nvPr/>
          </p:nvSpPr>
          <p:spPr>
            <a:xfrm>
              <a:off x="2044998" y="5181600"/>
              <a:ext cx="6096000" cy="91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52400" sx="104000" sy="104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Ellipse 53"/>
            <p:cNvSpPr/>
            <p:nvPr/>
          </p:nvSpPr>
          <p:spPr bwMode="auto">
            <a:xfrm>
              <a:off x="1153633" y="5745130"/>
              <a:ext cx="1881965" cy="129365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1265238" y="5377161"/>
              <a:ext cx="1724025" cy="42335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 smtClean="0">
                  <a:latin typeface="Calibri" pitchFamily="34" charset="0"/>
                </a:rPr>
                <a:t>Point 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3048000" y="5190464"/>
              <a:ext cx="510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here. Your text here. Your text here. 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>
            <a:off x="0" y="1370806"/>
            <a:ext cx="2846019" cy="411413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9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838024" y="3428030"/>
            <a:ext cx="4114130" cy="1023"/>
          </a:xfrm>
          <a:prstGeom prst="line">
            <a:avLst/>
          </a:prstGeom>
          <a:ln w="571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45581" y="1370806"/>
            <a:ext cx="2846019" cy="41149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9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039049" y="3428427"/>
            <a:ext cx="4114924" cy="1023"/>
          </a:xfrm>
          <a:prstGeom prst="line">
            <a:avLst/>
          </a:prstGeom>
          <a:ln w="571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6096000" y="1446212"/>
            <a:ext cx="3048000" cy="1906588"/>
            <a:chOff x="6096000" y="1295400"/>
            <a:chExt cx="3048000" cy="1906588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3000">
                <a:schemeClr val="bg1"/>
              </a:gs>
            </a:gsLst>
          </a:gradFill>
        </p:grpSpPr>
        <p:sp>
          <p:nvSpPr>
            <p:cNvPr id="17" name="TextBox 16"/>
            <p:cNvSpPr txBox="1"/>
            <p:nvPr/>
          </p:nvSpPr>
          <p:spPr>
            <a:xfrm>
              <a:off x="6172200" y="1630740"/>
              <a:ext cx="2971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 can replace this with your own text. You can replace this with your own text. 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72200" y="1295400"/>
              <a:ext cx="1075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Calibri" pitchFamily="34" charset="0"/>
                </a:rPr>
                <a:t>TITLE 1</a:t>
              </a:r>
              <a:endParaRPr lang="en-US" sz="24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096000" y="3200400"/>
              <a:ext cx="3048000" cy="1588"/>
            </a:xfrm>
            <a:prstGeom prst="line">
              <a:avLst/>
            </a:prstGeom>
            <a:grpFill/>
            <a:ln>
              <a:solidFill>
                <a:schemeClr val="accent6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5"/>
          <p:cNvGrpSpPr/>
          <p:nvPr/>
        </p:nvGrpSpPr>
        <p:grpSpPr>
          <a:xfrm>
            <a:off x="6172200" y="3424535"/>
            <a:ext cx="2971800" cy="1985665"/>
            <a:chOff x="6172200" y="3424535"/>
            <a:chExt cx="2971800" cy="1985665"/>
          </a:xfrm>
        </p:grpSpPr>
        <p:sp>
          <p:nvSpPr>
            <p:cNvPr id="21" name="TextBox 20"/>
            <p:cNvSpPr txBox="1"/>
            <p:nvPr/>
          </p:nvSpPr>
          <p:spPr>
            <a:xfrm>
              <a:off x="6172200" y="3840540"/>
              <a:ext cx="2971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 can replace this with your own text. You can replace this with your own text. 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3424535"/>
              <a:ext cx="1075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Calibri" pitchFamily="34" charset="0"/>
                </a:rPr>
                <a:t>TITLE 2</a:t>
              </a:r>
              <a:endParaRPr lang="en-US" sz="24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-76200" y="1447006"/>
            <a:ext cx="2971800" cy="1983582"/>
            <a:chOff x="-76200" y="1447006"/>
            <a:chExt cx="2971800" cy="1983582"/>
          </a:xfrm>
        </p:grpSpPr>
        <p:sp>
          <p:nvSpPr>
            <p:cNvPr id="26" name="TextBox 25"/>
            <p:cNvSpPr txBox="1"/>
            <p:nvPr/>
          </p:nvSpPr>
          <p:spPr>
            <a:xfrm>
              <a:off x="-76200" y="1828006"/>
              <a:ext cx="2971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You can replace this with your own text. You can replace this with your own text. 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91064" y="1447006"/>
              <a:ext cx="1075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</a:rPr>
                <a:t>TITLE 1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6200" y="3429000"/>
              <a:ext cx="2819400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6"/>
          <p:cNvGrpSpPr/>
          <p:nvPr/>
        </p:nvGrpSpPr>
        <p:grpSpPr>
          <a:xfrm>
            <a:off x="-76200" y="3504406"/>
            <a:ext cx="2971800" cy="1950660"/>
            <a:chOff x="-76200" y="3504406"/>
            <a:chExt cx="2971800" cy="1950660"/>
          </a:xfrm>
        </p:grpSpPr>
        <p:sp>
          <p:nvSpPr>
            <p:cNvPr id="29" name="TextBox 28"/>
            <p:cNvSpPr txBox="1"/>
            <p:nvPr/>
          </p:nvSpPr>
          <p:spPr>
            <a:xfrm>
              <a:off x="-76200" y="3885406"/>
              <a:ext cx="2971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You can replace this with your own text. You can replace this with your own text. 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3504406"/>
              <a:ext cx="1075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</a:rPr>
                <a:t>TITLE 2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2933700" y="2343149"/>
            <a:ext cx="3162300" cy="3924300"/>
            <a:chOff x="2971800" y="2590800"/>
            <a:chExt cx="3162300" cy="3924300"/>
          </a:xfrm>
        </p:grpSpPr>
        <p:pic>
          <p:nvPicPr>
            <p:cNvPr id="15" name="Picture 3" descr="D:\Some example templates\Useful vectors 1\Blue Globe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-2353"/>
            <a:stretch>
              <a:fillRect/>
            </a:stretch>
          </p:blipFill>
          <p:spPr bwMode="auto">
            <a:xfrm>
              <a:off x="2971800" y="3200400"/>
              <a:ext cx="3162300" cy="3314700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3429000" y="2590800"/>
              <a:ext cx="21676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  <a:latin typeface="Calibri" pitchFamily="34" charset="0"/>
                </a:rPr>
                <a:t>Sub-title here</a:t>
              </a:r>
              <a:endParaRPr lang="en-US" sz="28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Your Title Text Here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43829"/>
            <a:ext cx="4403678" cy="1143000"/>
          </a:xfrm>
        </p:spPr>
        <p:txBody>
          <a:bodyPr/>
          <a:lstStyle/>
          <a:p>
            <a:r>
              <a:rPr lang="en-US" sz="4000" dirty="0" smtClean="0">
                <a:latin typeface="Franklin Gothic Medium Cond" pitchFamily="34" charset="0"/>
              </a:rPr>
              <a:t>Q &amp; A time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43400" y="838200"/>
            <a:ext cx="3276600" cy="4800600"/>
            <a:chOff x="4343400" y="838200"/>
            <a:chExt cx="3276600" cy="4800600"/>
          </a:xfrm>
        </p:grpSpPr>
        <p:sp>
          <p:nvSpPr>
            <p:cNvPr id="3" name="Rectangle 2"/>
            <p:cNvSpPr/>
            <p:nvPr/>
          </p:nvSpPr>
          <p:spPr>
            <a:xfrm>
              <a:off x="4343400" y="1143000"/>
              <a:ext cx="3276600" cy="4495800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HeroicExtremeLeftFacing"/>
              <a:lightRig rig="threePt" dir="t"/>
            </a:scene3d>
            <a:sp3d extrusionH="3175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29200" y="838200"/>
              <a:ext cx="2087431" cy="470898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HeroicExtremeLeftFacing"/>
                <a:lightRig rig="threePt" dir="t"/>
              </a:scene3d>
              <a:sp3d extrusionH="171450">
                <a:bevelT w="38100" h="38100" prst="relaxedInset"/>
                <a:extrusionClr>
                  <a:schemeClr val="bg1"/>
                </a:extrusionClr>
              </a:sp3d>
            </a:bodyPr>
            <a:lstStyle/>
            <a:p>
              <a:r>
                <a:rPr lang="en-US" sz="30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Franklin Gothic Medium Cond" pitchFamily="34" charset="0"/>
                </a:rPr>
                <a:t>?</a:t>
              </a:r>
              <a:endParaRPr lang="en-US" sz="3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Medium Cond" pitchFamily="34" charset="0"/>
              </a:endParaRPr>
            </a:p>
          </p:txBody>
        </p:sp>
      </p:grpSp>
      <p:pic>
        <p:nvPicPr>
          <p:cNvPr id="12" name="Picture 11" descr="11971481161027304197kotik_clock.svg.h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2286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circle blue edit.jpg"/>
          <p:cNvPicPr>
            <a:picLocks noChangeAspect="1"/>
          </p:cNvPicPr>
          <p:nvPr/>
        </p:nvPicPr>
        <p:blipFill>
          <a:blip r:embed="rId2" cstate="email"/>
          <a:srcRect l="-58583" t="-4525" b="-3776"/>
          <a:stretch>
            <a:fillRect/>
          </a:stretch>
        </p:blipFill>
        <p:spPr>
          <a:xfrm>
            <a:off x="-1765738" y="274638"/>
            <a:ext cx="4771559" cy="6126162"/>
          </a:xfrm>
          <a:prstGeom prst="ellipse">
            <a:avLst/>
          </a:prstGeom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157374" y="3663439"/>
            <a:ext cx="295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7374" y="3108332"/>
            <a:ext cx="295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7374" y="2531960"/>
            <a:ext cx="295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57374" y="1881157"/>
            <a:ext cx="295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2398797" y="2236790"/>
            <a:ext cx="168275" cy="174625"/>
            <a:chOff x="3870325" y="4008438"/>
            <a:chExt cx="168275" cy="174625"/>
          </a:xfr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grpSpPr>
        <p:sp>
          <p:nvSpPr>
            <p:cNvPr id="33" name="Rectangle 79"/>
            <p:cNvSpPr>
              <a:spLocks noChangeArrowheads="1"/>
            </p:cNvSpPr>
            <p:nvPr/>
          </p:nvSpPr>
          <p:spPr bwMode="auto">
            <a:xfrm>
              <a:off x="3921125" y="4062413"/>
              <a:ext cx="117475" cy="12065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80"/>
            <p:cNvSpPr>
              <a:spLocks noChangeArrowheads="1"/>
            </p:cNvSpPr>
            <p:nvPr/>
          </p:nvSpPr>
          <p:spPr bwMode="auto">
            <a:xfrm>
              <a:off x="3870325" y="4008438"/>
              <a:ext cx="117475" cy="11906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5" name="Line 82"/>
          <p:cNvSpPr>
            <a:spLocks noChangeShapeType="1"/>
          </p:cNvSpPr>
          <p:nvPr/>
        </p:nvSpPr>
        <p:spPr bwMode="auto">
          <a:xfrm>
            <a:off x="2569321" y="2342822"/>
            <a:ext cx="5212468" cy="0"/>
          </a:xfrm>
          <a:prstGeom prst="line">
            <a:avLst/>
          </a:prstGeom>
          <a:noFill/>
          <a:ln w="28575" cap="rnd">
            <a:solidFill>
              <a:schemeClr val="accent3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Line 82"/>
          <p:cNvSpPr>
            <a:spLocks noChangeShapeType="1"/>
          </p:cNvSpPr>
          <p:nvPr/>
        </p:nvSpPr>
        <p:spPr bwMode="auto">
          <a:xfrm>
            <a:off x="2692154" y="2938063"/>
            <a:ext cx="5089635" cy="0"/>
          </a:xfrm>
          <a:prstGeom prst="line">
            <a:avLst/>
          </a:prstGeom>
          <a:noFill/>
          <a:ln w="28575" cap="rnd">
            <a:solidFill>
              <a:schemeClr val="accent3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Line 82"/>
          <p:cNvSpPr>
            <a:spLocks noChangeShapeType="1"/>
          </p:cNvSpPr>
          <p:nvPr/>
        </p:nvSpPr>
        <p:spPr bwMode="auto">
          <a:xfrm>
            <a:off x="2781300" y="3569997"/>
            <a:ext cx="5089635" cy="0"/>
          </a:xfrm>
          <a:prstGeom prst="line">
            <a:avLst/>
          </a:prstGeom>
          <a:noFill/>
          <a:ln w="28575" cap="rnd">
            <a:solidFill>
              <a:schemeClr val="accent3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Line 82"/>
          <p:cNvSpPr>
            <a:spLocks noChangeShapeType="1"/>
          </p:cNvSpPr>
          <p:nvPr/>
        </p:nvSpPr>
        <p:spPr bwMode="auto">
          <a:xfrm>
            <a:off x="2781300" y="4125104"/>
            <a:ext cx="5089635" cy="0"/>
          </a:xfrm>
          <a:prstGeom prst="line">
            <a:avLst/>
          </a:prstGeom>
          <a:noFill/>
          <a:ln w="28575" cap="rnd">
            <a:solidFill>
              <a:schemeClr val="accent3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2676279" y="2840191"/>
            <a:ext cx="168275" cy="174625"/>
            <a:chOff x="3870325" y="4008438"/>
            <a:chExt cx="168275" cy="174625"/>
          </a:xfr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grpSpPr>
        <p:sp>
          <p:nvSpPr>
            <p:cNvPr id="52" name="Rectangle 79"/>
            <p:cNvSpPr>
              <a:spLocks noChangeArrowheads="1"/>
            </p:cNvSpPr>
            <p:nvPr/>
          </p:nvSpPr>
          <p:spPr bwMode="auto">
            <a:xfrm>
              <a:off x="3921125" y="4062413"/>
              <a:ext cx="117475" cy="12065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" name="Rectangle 80"/>
            <p:cNvSpPr>
              <a:spLocks noChangeArrowheads="1"/>
            </p:cNvSpPr>
            <p:nvPr/>
          </p:nvSpPr>
          <p:spPr bwMode="auto">
            <a:xfrm>
              <a:off x="3870325" y="4008438"/>
              <a:ext cx="117475" cy="11906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2676279" y="3481647"/>
            <a:ext cx="168275" cy="174625"/>
            <a:chOff x="3870325" y="4008438"/>
            <a:chExt cx="168275" cy="174625"/>
          </a:xfr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grpSpPr>
        <p:sp>
          <p:nvSpPr>
            <p:cNvPr id="55" name="Rectangle 79"/>
            <p:cNvSpPr>
              <a:spLocks noChangeArrowheads="1"/>
            </p:cNvSpPr>
            <p:nvPr/>
          </p:nvSpPr>
          <p:spPr bwMode="auto">
            <a:xfrm>
              <a:off x="3921125" y="4062413"/>
              <a:ext cx="117475" cy="12065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6" name="Rectangle 80"/>
            <p:cNvSpPr>
              <a:spLocks noChangeArrowheads="1"/>
            </p:cNvSpPr>
            <p:nvPr/>
          </p:nvSpPr>
          <p:spPr bwMode="auto">
            <a:xfrm>
              <a:off x="3870325" y="4008438"/>
              <a:ext cx="117475" cy="11906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2662631" y="4013919"/>
            <a:ext cx="168275" cy="174625"/>
            <a:chOff x="3870325" y="4008438"/>
            <a:chExt cx="168275" cy="174625"/>
          </a:xfr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grpSpPr>
        <p:sp>
          <p:nvSpPr>
            <p:cNvPr id="58" name="Rectangle 79"/>
            <p:cNvSpPr>
              <a:spLocks noChangeArrowheads="1"/>
            </p:cNvSpPr>
            <p:nvPr/>
          </p:nvSpPr>
          <p:spPr bwMode="auto">
            <a:xfrm>
              <a:off x="3921125" y="4062413"/>
              <a:ext cx="117475" cy="12065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9" name="Rectangle 80"/>
            <p:cNvSpPr>
              <a:spLocks noChangeArrowheads="1"/>
            </p:cNvSpPr>
            <p:nvPr/>
          </p:nvSpPr>
          <p:spPr bwMode="auto">
            <a:xfrm>
              <a:off x="3870325" y="4008438"/>
              <a:ext cx="117475" cy="11906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 Agenda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3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800"/>
                            </p:stCondLst>
                            <p:childTnLst>
                              <p:par>
                                <p:cTn id="6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5" grpId="0" animBg="1"/>
      <p:bldP spid="45" grpId="0" animBg="1"/>
      <p:bldP spid="46" grpId="0" animBg="1"/>
      <p:bldP spid="4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My Documents\My Pictures\fotos\Newones\chess board B W 917971_43245016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73814"/>
            <a:ext cx="9144000" cy="2103186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question mark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4876800" y="2362200"/>
            <a:ext cx="2286000" cy="2286000"/>
          </a:xfrm>
          <a:prstGeom prst="rect">
            <a:avLst/>
          </a:prstGeom>
        </p:spPr>
      </p:pic>
      <p:pic>
        <p:nvPicPr>
          <p:cNvPr id="3078" name="Picture 6" descr="C:\Documents and Settings\user\Desktop\INTERNAL\Useful stuff by Ram\People silhouettes\stock-photo-senior-asian-business-man-from-the-back-looking-at-something-over-a-white-background-5390129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76600" y="3573306"/>
            <a:ext cx="1600200" cy="25058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4465260"/>
            <a:ext cx="9144000" cy="1676400"/>
            <a:chOff x="0" y="2086"/>
            <a:chExt cx="5760" cy="1056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05400" y="2590800"/>
            <a:ext cx="37338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Questions around the discussion</a:t>
            </a:r>
            <a:endParaRPr lang="en-US" sz="4800" dirty="0"/>
          </a:p>
        </p:txBody>
      </p:sp>
      <p:sp>
        <p:nvSpPr>
          <p:cNvPr id="6" name="Oval 5"/>
          <p:cNvSpPr/>
          <p:nvPr/>
        </p:nvSpPr>
        <p:spPr>
          <a:xfrm>
            <a:off x="2286000" y="1052052"/>
            <a:ext cx="731642" cy="73164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1000">
                <a:srgbClr val="FFC0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effectLst/>
          <a:scene3d>
            <a:camera prst="orthographicFront"/>
            <a:lightRig rig="flat" dir="t"/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4267200"/>
            <a:ext cx="731642" cy="73164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1000">
                <a:srgbClr val="FF00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effectLst/>
          <a:scene3d>
            <a:camera prst="orthographicFront"/>
            <a:lightRig rig="flat" dir="t"/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3840" y="3779398"/>
            <a:ext cx="731642" cy="73164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1000">
                <a:srgbClr val="92D05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effectLst/>
          <a:scene3d>
            <a:camera prst="orthographicFront"/>
            <a:lightRig rig="flat" dir="t"/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2500" y="1866900"/>
            <a:ext cx="3276600" cy="3276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noFill/>
          </a:ln>
          <a:effectLst/>
          <a:scene3d>
            <a:camera prst="orthographicFront"/>
            <a:lightRig rig="flat" dir="t"/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n-US" sz="19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Ellipse 53"/>
          <p:cNvSpPr/>
          <p:nvPr/>
        </p:nvSpPr>
        <p:spPr bwMode="auto">
          <a:xfrm>
            <a:off x="808704" y="5813328"/>
            <a:ext cx="3536664" cy="322426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56421" y="2057400"/>
            <a:ext cx="2468758" cy="2160636"/>
          </a:xfrm>
          <a:prstGeom prst="ellipse">
            <a:avLst/>
          </a:prstGeom>
          <a:gradFill>
            <a:gsLst>
              <a:gs pos="0">
                <a:schemeClr val="bg1"/>
              </a:gs>
              <a:gs pos="76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66327E-6 C 0.0375 0.00416 0.07518 0.00855 0.10781 0.03631 C 0.14045 0.06406 0.17917 0.11355 0.19601 0.16605 C 0.21285 0.21855 0.21163 0.29949 0.20903 0.35106 C 0.20643 0.40263 0.19341 0.43917 0.18038 0.47572 " pathEditMode="relative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76E-7 C -0.01181 0.03076 -0.02361 0.06152 -0.0467 0.08302 C -0.06979 0.10453 -0.10278 0.12303 -0.13889 0.12974 C -0.175 0.13645 -0.22743 0.13598 -0.26354 0.1228 C -0.29965 0.10962 -0.33229 0.08187 -0.35573 0.05018 C -0.37917 0.0185 -0.39149 -0.02452 -0.40382 -0.06753 " pathEditMode="relative" ptsTypes="a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2858E-6 C -0.00538 -0.02868 -0.01076 -0.05736 -0.0092 -0.0969 C -0.00764 -0.13668 -0.01111 -0.19103 0.00903 -0.23705 C 0.02917 -0.28307 0.07552 -0.34598 0.11163 -0.37373 C 0.14774 -0.40148 0.18681 -0.40241 0.22587 -0.4031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8862"/>
          </a:xfrm>
        </p:spPr>
        <p:txBody>
          <a:bodyPr/>
          <a:lstStyle/>
          <a:p>
            <a:r>
              <a:rPr lang="en-US" dirty="0" smtClean="0"/>
              <a:t>Questions &amp; Answer Session</a:t>
            </a:r>
            <a:endParaRPr lang="en-US" dirty="0"/>
          </a:p>
        </p:txBody>
      </p:sp>
      <p:pic>
        <p:nvPicPr>
          <p:cNvPr id="4" name="Picture 3" descr="question mark gold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95400" y="2057400"/>
            <a:ext cx="5105400" cy="3810000"/>
          </a:xfrm>
          <a:prstGeom prst="rect">
            <a:avLst/>
          </a:prstGeom>
        </p:spPr>
      </p:pic>
      <p:sp>
        <p:nvSpPr>
          <p:cNvPr id="5" name="Freeform 15"/>
          <p:cNvSpPr>
            <a:spLocks noEditPoints="1"/>
          </p:cNvSpPr>
          <p:nvPr/>
        </p:nvSpPr>
        <p:spPr bwMode="auto">
          <a:xfrm>
            <a:off x="6477000" y="2362200"/>
            <a:ext cx="914400" cy="2692480"/>
          </a:xfrm>
          <a:custGeom>
            <a:avLst/>
            <a:gdLst/>
            <a:ahLst/>
            <a:cxnLst>
              <a:cxn ang="0">
                <a:pos x="249" y="226"/>
              </a:cxn>
              <a:cxn ang="0">
                <a:pos x="243" y="172"/>
              </a:cxn>
              <a:cxn ang="0">
                <a:pos x="238" y="145"/>
              </a:cxn>
              <a:cxn ang="0">
                <a:pos x="218" y="127"/>
              </a:cxn>
              <a:cxn ang="0">
                <a:pos x="171" y="109"/>
              </a:cxn>
              <a:cxn ang="0">
                <a:pos x="154" y="97"/>
              </a:cxn>
              <a:cxn ang="0">
                <a:pos x="146" y="75"/>
              </a:cxn>
              <a:cxn ang="0">
                <a:pos x="151" y="49"/>
              </a:cxn>
              <a:cxn ang="0">
                <a:pos x="94" y="6"/>
              </a:cxn>
              <a:cxn ang="0">
                <a:pos x="72" y="68"/>
              </a:cxn>
              <a:cxn ang="0">
                <a:pos x="84" y="96"/>
              </a:cxn>
              <a:cxn ang="0">
                <a:pos x="89" y="124"/>
              </a:cxn>
              <a:cxn ang="0">
                <a:pos x="63" y="151"/>
              </a:cxn>
              <a:cxn ang="0">
                <a:pos x="44" y="169"/>
              </a:cxn>
              <a:cxn ang="0">
                <a:pos x="38" y="200"/>
              </a:cxn>
              <a:cxn ang="0">
                <a:pos x="35" y="256"/>
              </a:cxn>
              <a:cxn ang="0">
                <a:pos x="31" y="289"/>
              </a:cxn>
              <a:cxn ang="0">
                <a:pos x="23" y="316"/>
              </a:cxn>
              <a:cxn ang="0">
                <a:pos x="24" y="344"/>
              </a:cxn>
              <a:cxn ang="0">
                <a:pos x="12" y="370"/>
              </a:cxn>
              <a:cxn ang="0">
                <a:pos x="0" y="415"/>
              </a:cxn>
              <a:cxn ang="0">
                <a:pos x="23" y="413"/>
              </a:cxn>
              <a:cxn ang="0">
                <a:pos x="31" y="463"/>
              </a:cxn>
              <a:cxn ang="0">
                <a:pos x="50" y="612"/>
              </a:cxn>
              <a:cxn ang="0">
                <a:pos x="69" y="686"/>
              </a:cxn>
              <a:cxn ang="0">
                <a:pos x="83" y="753"/>
              </a:cxn>
              <a:cxn ang="0">
                <a:pos x="90" y="777"/>
              </a:cxn>
              <a:cxn ang="0">
                <a:pos x="86" y="785"/>
              </a:cxn>
              <a:cxn ang="0">
                <a:pos x="64" y="791"/>
              </a:cxn>
              <a:cxn ang="0">
                <a:pos x="42" y="803"/>
              </a:cxn>
              <a:cxn ang="0">
                <a:pos x="42" y="810"/>
              </a:cxn>
              <a:cxn ang="0">
                <a:pos x="78" y="817"/>
              </a:cxn>
              <a:cxn ang="0">
                <a:pos x="121" y="804"/>
              </a:cxn>
              <a:cxn ang="0">
                <a:pos x="141" y="810"/>
              </a:cxn>
              <a:cxn ang="0">
                <a:pos x="171" y="804"/>
              </a:cxn>
              <a:cxn ang="0">
                <a:pos x="171" y="813"/>
              </a:cxn>
              <a:cxn ang="0">
                <a:pos x="161" y="826"/>
              </a:cxn>
              <a:cxn ang="0">
                <a:pos x="152" y="838"/>
              </a:cxn>
              <a:cxn ang="0">
                <a:pos x="176" y="849"/>
              </a:cxn>
              <a:cxn ang="0">
                <a:pos x="226" y="836"/>
              </a:cxn>
              <a:cxn ang="0">
                <a:pos x="228" y="810"/>
              </a:cxn>
              <a:cxn ang="0">
                <a:pos x="231" y="792"/>
              </a:cxn>
              <a:cxn ang="0">
                <a:pos x="221" y="748"/>
              </a:cxn>
              <a:cxn ang="0">
                <a:pos x="221" y="680"/>
              </a:cxn>
              <a:cxn ang="0">
                <a:pos x="210" y="593"/>
              </a:cxn>
              <a:cxn ang="0">
                <a:pos x="205" y="474"/>
              </a:cxn>
              <a:cxn ang="0">
                <a:pos x="202" y="415"/>
              </a:cxn>
              <a:cxn ang="0">
                <a:pos x="218" y="397"/>
              </a:cxn>
              <a:cxn ang="0">
                <a:pos x="231" y="379"/>
              </a:cxn>
              <a:cxn ang="0">
                <a:pos x="235" y="362"/>
              </a:cxn>
              <a:cxn ang="0">
                <a:pos x="250" y="312"/>
              </a:cxn>
              <a:cxn ang="0">
                <a:pos x="150" y="695"/>
              </a:cxn>
              <a:cxn ang="0">
                <a:pos x="141" y="608"/>
              </a:cxn>
              <a:cxn ang="0">
                <a:pos x="145" y="596"/>
              </a:cxn>
              <a:cxn ang="0">
                <a:pos x="152" y="647"/>
              </a:cxn>
              <a:cxn ang="0">
                <a:pos x="159" y="722"/>
              </a:cxn>
              <a:cxn ang="0">
                <a:pos x="157" y="744"/>
              </a:cxn>
              <a:cxn ang="0">
                <a:pos x="160" y="746"/>
              </a:cxn>
              <a:cxn ang="0">
                <a:pos x="170" y="798"/>
              </a:cxn>
              <a:cxn ang="0">
                <a:pos x="167" y="783"/>
              </a:cxn>
            </a:cxnLst>
            <a:rect l="0" t="0" r="r" b="b"/>
            <a:pathLst>
              <a:path w="258" h="850">
                <a:moveTo>
                  <a:pt x="258" y="276"/>
                </a:moveTo>
                <a:cubicBezTo>
                  <a:pt x="258" y="274"/>
                  <a:pt x="257" y="270"/>
                  <a:pt x="257" y="266"/>
                </a:cubicBezTo>
                <a:cubicBezTo>
                  <a:pt x="257" y="262"/>
                  <a:pt x="256" y="259"/>
                  <a:pt x="256" y="256"/>
                </a:cubicBezTo>
                <a:cubicBezTo>
                  <a:pt x="255" y="254"/>
                  <a:pt x="253" y="246"/>
                  <a:pt x="253" y="244"/>
                </a:cubicBezTo>
                <a:cubicBezTo>
                  <a:pt x="252" y="242"/>
                  <a:pt x="252" y="239"/>
                  <a:pt x="251" y="237"/>
                </a:cubicBezTo>
                <a:cubicBezTo>
                  <a:pt x="250" y="234"/>
                  <a:pt x="249" y="227"/>
                  <a:pt x="249" y="226"/>
                </a:cubicBezTo>
                <a:cubicBezTo>
                  <a:pt x="249" y="225"/>
                  <a:pt x="250" y="222"/>
                  <a:pt x="250" y="221"/>
                </a:cubicBezTo>
                <a:cubicBezTo>
                  <a:pt x="250" y="219"/>
                  <a:pt x="250" y="214"/>
                  <a:pt x="250" y="210"/>
                </a:cubicBezTo>
                <a:cubicBezTo>
                  <a:pt x="250" y="206"/>
                  <a:pt x="250" y="204"/>
                  <a:pt x="249" y="200"/>
                </a:cubicBezTo>
                <a:cubicBezTo>
                  <a:pt x="249" y="196"/>
                  <a:pt x="247" y="188"/>
                  <a:pt x="246" y="186"/>
                </a:cubicBezTo>
                <a:cubicBezTo>
                  <a:pt x="246" y="183"/>
                  <a:pt x="245" y="181"/>
                  <a:pt x="244" y="179"/>
                </a:cubicBezTo>
                <a:cubicBezTo>
                  <a:pt x="244" y="177"/>
                  <a:pt x="243" y="173"/>
                  <a:pt x="243" y="172"/>
                </a:cubicBezTo>
                <a:cubicBezTo>
                  <a:pt x="243" y="171"/>
                  <a:pt x="243" y="168"/>
                  <a:pt x="243" y="167"/>
                </a:cubicBezTo>
                <a:cubicBezTo>
                  <a:pt x="242" y="166"/>
                  <a:pt x="242" y="164"/>
                  <a:pt x="242" y="164"/>
                </a:cubicBezTo>
                <a:cubicBezTo>
                  <a:pt x="242" y="163"/>
                  <a:pt x="242" y="161"/>
                  <a:pt x="241" y="159"/>
                </a:cubicBezTo>
                <a:cubicBezTo>
                  <a:pt x="241" y="158"/>
                  <a:pt x="241" y="158"/>
                  <a:pt x="241" y="157"/>
                </a:cubicBezTo>
                <a:cubicBezTo>
                  <a:pt x="241" y="156"/>
                  <a:pt x="240" y="153"/>
                  <a:pt x="240" y="151"/>
                </a:cubicBezTo>
                <a:cubicBezTo>
                  <a:pt x="239" y="148"/>
                  <a:pt x="238" y="146"/>
                  <a:pt x="238" y="145"/>
                </a:cubicBezTo>
                <a:cubicBezTo>
                  <a:pt x="238" y="144"/>
                  <a:pt x="237" y="142"/>
                  <a:pt x="237" y="140"/>
                </a:cubicBezTo>
                <a:cubicBezTo>
                  <a:pt x="236" y="139"/>
                  <a:pt x="235" y="138"/>
                  <a:pt x="234" y="136"/>
                </a:cubicBezTo>
                <a:cubicBezTo>
                  <a:pt x="233" y="135"/>
                  <a:pt x="230" y="133"/>
                  <a:pt x="230" y="132"/>
                </a:cubicBezTo>
                <a:cubicBezTo>
                  <a:pt x="229" y="132"/>
                  <a:pt x="227" y="130"/>
                  <a:pt x="226" y="130"/>
                </a:cubicBezTo>
                <a:cubicBezTo>
                  <a:pt x="225" y="130"/>
                  <a:pt x="225" y="130"/>
                  <a:pt x="224" y="129"/>
                </a:cubicBezTo>
                <a:cubicBezTo>
                  <a:pt x="223" y="128"/>
                  <a:pt x="219" y="127"/>
                  <a:pt x="218" y="127"/>
                </a:cubicBezTo>
                <a:cubicBezTo>
                  <a:pt x="216" y="127"/>
                  <a:pt x="215" y="126"/>
                  <a:pt x="213" y="125"/>
                </a:cubicBezTo>
                <a:cubicBezTo>
                  <a:pt x="212" y="124"/>
                  <a:pt x="203" y="122"/>
                  <a:pt x="199" y="120"/>
                </a:cubicBezTo>
                <a:cubicBezTo>
                  <a:pt x="195" y="118"/>
                  <a:pt x="187" y="115"/>
                  <a:pt x="185" y="114"/>
                </a:cubicBezTo>
                <a:cubicBezTo>
                  <a:pt x="182" y="112"/>
                  <a:pt x="177" y="111"/>
                  <a:pt x="176" y="111"/>
                </a:cubicBezTo>
                <a:cubicBezTo>
                  <a:pt x="174" y="110"/>
                  <a:pt x="172" y="110"/>
                  <a:pt x="172" y="110"/>
                </a:cubicBezTo>
                <a:cubicBezTo>
                  <a:pt x="171" y="110"/>
                  <a:pt x="171" y="109"/>
                  <a:pt x="171" y="109"/>
                </a:cubicBezTo>
                <a:cubicBezTo>
                  <a:pt x="171" y="108"/>
                  <a:pt x="170" y="108"/>
                  <a:pt x="169" y="108"/>
                </a:cubicBezTo>
                <a:cubicBezTo>
                  <a:pt x="169" y="108"/>
                  <a:pt x="168" y="108"/>
                  <a:pt x="167" y="107"/>
                </a:cubicBezTo>
                <a:cubicBezTo>
                  <a:pt x="166" y="107"/>
                  <a:pt x="165" y="105"/>
                  <a:pt x="164" y="104"/>
                </a:cubicBezTo>
                <a:cubicBezTo>
                  <a:pt x="162" y="102"/>
                  <a:pt x="160" y="100"/>
                  <a:pt x="160" y="99"/>
                </a:cubicBezTo>
                <a:cubicBezTo>
                  <a:pt x="159" y="98"/>
                  <a:pt x="159" y="97"/>
                  <a:pt x="158" y="97"/>
                </a:cubicBezTo>
                <a:cubicBezTo>
                  <a:pt x="156" y="97"/>
                  <a:pt x="155" y="97"/>
                  <a:pt x="154" y="97"/>
                </a:cubicBezTo>
                <a:cubicBezTo>
                  <a:pt x="154" y="97"/>
                  <a:pt x="153" y="97"/>
                  <a:pt x="153" y="96"/>
                </a:cubicBezTo>
                <a:cubicBezTo>
                  <a:pt x="152" y="95"/>
                  <a:pt x="151" y="93"/>
                  <a:pt x="150" y="91"/>
                </a:cubicBezTo>
                <a:cubicBezTo>
                  <a:pt x="149" y="89"/>
                  <a:pt x="149" y="90"/>
                  <a:pt x="149" y="89"/>
                </a:cubicBezTo>
                <a:cubicBezTo>
                  <a:pt x="148" y="88"/>
                  <a:pt x="147" y="87"/>
                  <a:pt x="147" y="87"/>
                </a:cubicBezTo>
                <a:cubicBezTo>
                  <a:pt x="146" y="87"/>
                  <a:pt x="146" y="87"/>
                  <a:pt x="146" y="85"/>
                </a:cubicBezTo>
                <a:cubicBezTo>
                  <a:pt x="146" y="84"/>
                  <a:pt x="146" y="76"/>
                  <a:pt x="146" y="75"/>
                </a:cubicBezTo>
                <a:cubicBezTo>
                  <a:pt x="146" y="74"/>
                  <a:pt x="146" y="74"/>
                  <a:pt x="146" y="73"/>
                </a:cubicBezTo>
                <a:cubicBezTo>
                  <a:pt x="147" y="73"/>
                  <a:pt x="147" y="73"/>
                  <a:pt x="148" y="72"/>
                </a:cubicBezTo>
                <a:cubicBezTo>
                  <a:pt x="149" y="70"/>
                  <a:pt x="150" y="68"/>
                  <a:pt x="150" y="67"/>
                </a:cubicBezTo>
                <a:cubicBezTo>
                  <a:pt x="151" y="66"/>
                  <a:pt x="152" y="64"/>
                  <a:pt x="152" y="62"/>
                </a:cubicBezTo>
                <a:cubicBezTo>
                  <a:pt x="152" y="60"/>
                  <a:pt x="153" y="56"/>
                  <a:pt x="153" y="54"/>
                </a:cubicBezTo>
                <a:cubicBezTo>
                  <a:pt x="153" y="52"/>
                  <a:pt x="152" y="50"/>
                  <a:pt x="151" y="49"/>
                </a:cubicBezTo>
                <a:cubicBezTo>
                  <a:pt x="151" y="48"/>
                  <a:pt x="151" y="47"/>
                  <a:pt x="150" y="46"/>
                </a:cubicBezTo>
                <a:cubicBezTo>
                  <a:pt x="150" y="45"/>
                  <a:pt x="148" y="45"/>
                  <a:pt x="147" y="45"/>
                </a:cubicBezTo>
                <a:cubicBezTo>
                  <a:pt x="147" y="45"/>
                  <a:pt x="147" y="45"/>
                  <a:pt x="147" y="43"/>
                </a:cubicBezTo>
                <a:cubicBezTo>
                  <a:pt x="147" y="41"/>
                  <a:pt x="146" y="33"/>
                  <a:pt x="144" y="30"/>
                </a:cubicBezTo>
                <a:cubicBezTo>
                  <a:pt x="139" y="16"/>
                  <a:pt x="130" y="9"/>
                  <a:pt x="121" y="4"/>
                </a:cubicBezTo>
                <a:cubicBezTo>
                  <a:pt x="112" y="0"/>
                  <a:pt x="99" y="4"/>
                  <a:pt x="94" y="6"/>
                </a:cubicBezTo>
                <a:cubicBezTo>
                  <a:pt x="89" y="9"/>
                  <a:pt x="76" y="15"/>
                  <a:pt x="72" y="24"/>
                </a:cubicBezTo>
                <a:cubicBezTo>
                  <a:pt x="68" y="34"/>
                  <a:pt x="72" y="49"/>
                  <a:pt x="73" y="51"/>
                </a:cubicBezTo>
                <a:cubicBezTo>
                  <a:pt x="73" y="54"/>
                  <a:pt x="73" y="54"/>
                  <a:pt x="72" y="54"/>
                </a:cubicBezTo>
                <a:cubicBezTo>
                  <a:pt x="71" y="54"/>
                  <a:pt x="71" y="55"/>
                  <a:pt x="71" y="56"/>
                </a:cubicBezTo>
                <a:cubicBezTo>
                  <a:pt x="71" y="57"/>
                  <a:pt x="71" y="59"/>
                  <a:pt x="71" y="61"/>
                </a:cubicBezTo>
                <a:cubicBezTo>
                  <a:pt x="71" y="62"/>
                  <a:pt x="72" y="66"/>
                  <a:pt x="72" y="68"/>
                </a:cubicBezTo>
                <a:cubicBezTo>
                  <a:pt x="73" y="69"/>
                  <a:pt x="73" y="73"/>
                  <a:pt x="74" y="74"/>
                </a:cubicBezTo>
                <a:cubicBezTo>
                  <a:pt x="75" y="75"/>
                  <a:pt x="75" y="76"/>
                  <a:pt x="76" y="78"/>
                </a:cubicBezTo>
                <a:cubicBezTo>
                  <a:pt x="77" y="80"/>
                  <a:pt x="78" y="80"/>
                  <a:pt x="78" y="81"/>
                </a:cubicBezTo>
                <a:cubicBezTo>
                  <a:pt x="79" y="81"/>
                  <a:pt x="79" y="82"/>
                  <a:pt x="79" y="82"/>
                </a:cubicBezTo>
                <a:cubicBezTo>
                  <a:pt x="80" y="83"/>
                  <a:pt x="80" y="87"/>
                  <a:pt x="81" y="89"/>
                </a:cubicBezTo>
                <a:cubicBezTo>
                  <a:pt x="82" y="92"/>
                  <a:pt x="83" y="94"/>
                  <a:pt x="84" y="96"/>
                </a:cubicBezTo>
                <a:cubicBezTo>
                  <a:pt x="85" y="98"/>
                  <a:pt x="88" y="100"/>
                  <a:pt x="89" y="102"/>
                </a:cubicBezTo>
                <a:cubicBezTo>
                  <a:pt x="90" y="103"/>
                  <a:pt x="90" y="103"/>
                  <a:pt x="91" y="104"/>
                </a:cubicBezTo>
                <a:cubicBezTo>
                  <a:pt x="91" y="105"/>
                  <a:pt x="92" y="110"/>
                  <a:pt x="93" y="111"/>
                </a:cubicBezTo>
                <a:cubicBezTo>
                  <a:pt x="93" y="112"/>
                  <a:pt x="93" y="112"/>
                  <a:pt x="92" y="113"/>
                </a:cubicBezTo>
                <a:cubicBezTo>
                  <a:pt x="92" y="114"/>
                  <a:pt x="91" y="115"/>
                  <a:pt x="91" y="117"/>
                </a:cubicBezTo>
                <a:cubicBezTo>
                  <a:pt x="90" y="119"/>
                  <a:pt x="89" y="123"/>
                  <a:pt x="89" y="124"/>
                </a:cubicBezTo>
                <a:cubicBezTo>
                  <a:pt x="89" y="125"/>
                  <a:pt x="88" y="127"/>
                  <a:pt x="88" y="127"/>
                </a:cubicBezTo>
                <a:cubicBezTo>
                  <a:pt x="87" y="128"/>
                  <a:pt x="87" y="128"/>
                  <a:pt x="87" y="129"/>
                </a:cubicBezTo>
                <a:cubicBezTo>
                  <a:pt x="86" y="129"/>
                  <a:pt x="86" y="129"/>
                  <a:pt x="85" y="130"/>
                </a:cubicBezTo>
                <a:cubicBezTo>
                  <a:pt x="84" y="131"/>
                  <a:pt x="81" y="134"/>
                  <a:pt x="80" y="135"/>
                </a:cubicBezTo>
                <a:cubicBezTo>
                  <a:pt x="79" y="136"/>
                  <a:pt x="72" y="142"/>
                  <a:pt x="71" y="143"/>
                </a:cubicBezTo>
                <a:cubicBezTo>
                  <a:pt x="70" y="144"/>
                  <a:pt x="64" y="150"/>
                  <a:pt x="63" y="151"/>
                </a:cubicBezTo>
                <a:cubicBezTo>
                  <a:pt x="61" y="153"/>
                  <a:pt x="56" y="157"/>
                  <a:pt x="56" y="158"/>
                </a:cubicBezTo>
                <a:cubicBezTo>
                  <a:pt x="55" y="159"/>
                  <a:pt x="53" y="160"/>
                  <a:pt x="52" y="160"/>
                </a:cubicBezTo>
                <a:cubicBezTo>
                  <a:pt x="51" y="160"/>
                  <a:pt x="51" y="161"/>
                  <a:pt x="50" y="161"/>
                </a:cubicBezTo>
                <a:cubicBezTo>
                  <a:pt x="50" y="162"/>
                  <a:pt x="48" y="163"/>
                  <a:pt x="47" y="164"/>
                </a:cubicBezTo>
                <a:cubicBezTo>
                  <a:pt x="46" y="165"/>
                  <a:pt x="46" y="166"/>
                  <a:pt x="45" y="167"/>
                </a:cubicBezTo>
                <a:cubicBezTo>
                  <a:pt x="45" y="167"/>
                  <a:pt x="45" y="168"/>
                  <a:pt x="44" y="169"/>
                </a:cubicBezTo>
                <a:cubicBezTo>
                  <a:pt x="44" y="170"/>
                  <a:pt x="44" y="170"/>
                  <a:pt x="43" y="171"/>
                </a:cubicBezTo>
                <a:cubicBezTo>
                  <a:pt x="42" y="172"/>
                  <a:pt x="42" y="174"/>
                  <a:pt x="41" y="175"/>
                </a:cubicBezTo>
                <a:cubicBezTo>
                  <a:pt x="41" y="176"/>
                  <a:pt x="41" y="177"/>
                  <a:pt x="40" y="178"/>
                </a:cubicBezTo>
                <a:cubicBezTo>
                  <a:pt x="39" y="180"/>
                  <a:pt x="39" y="183"/>
                  <a:pt x="39" y="185"/>
                </a:cubicBezTo>
                <a:cubicBezTo>
                  <a:pt x="39" y="188"/>
                  <a:pt x="38" y="192"/>
                  <a:pt x="38" y="194"/>
                </a:cubicBezTo>
                <a:cubicBezTo>
                  <a:pt x="38" y="196"/>
                  <a:pt x="38" y="199"/>
                  <a:pt x="38" y="200"/>
                </a:cubicBezTo>
                <a:cubicBezTo>
                  <a:pt x="38" y="202"/>
                  <a:pt x="38" y="204"/>
                  <a:pt x="38" y="206"/>
                </a:cubicBezTo>
                <a:cubicBezTo>
                  <a:pt x="38" y="207"/>
                  <a:pt x="37" y="213"/>
                  <a:pt x="37" y="215"/>
                </a:cubicBezTo>
                <a:cubicBezTo>
                  <a:pt x="37" y="218"/>
                  <a:pt x="36" y="223"/>
                  <a:pt x="36" y="226"/>
                </a:cubicBezTo>
                <a:cubicBezTo>
                  <a:pt x="35" y="228"/>
                  <a:pt x="36" y="231"/>
                  <a:pt x="36" y="234"/>
                </a:cubicBezTo>
                <a:cubicBezTo>
                  <a:pt x="36" y="236"/>
                  <a:pt x="36" y="240"/>
                  <a:pt x="35" y="245"/>
                </a:cubicBezTo>
                <a:cubicBezTo>
                  <a:pt x="35" y="250"/>
                  <a:pt x="35" y="254"/>
                  <a:pt x="35" y="256"/>
                </a:cubicBezTo>
                <a:cubicBezTo>
                  <a:pt x="35" y="258"/>
                  <a:pt x="35" y="262"/>
                  <a:pt x="34" y="264"/>
                </a:cubicBezTo>
                <a:cubicBezTo>
                  <a:pt x="34" y="266"/>
                  <a:pt x="33" y="269"/>
                  <a:pt x="33" y="270"/>
                </a:cubicBezTo>
                <a:cubicBezTo>
                  <a:pt x="33" y="271"/>
                  <a:pt x="32" y="274"/>
                  <a:pt x="32" y="276"/>
                </a:cubicBezTo>
                <a:cubicBezTo>
                  <a:pt x="32" y="278"/>
                  <a:pt x="32" y="281"/>
                  <a:pt x="32" y="282"/>
                </a:cubicBezTo>
                <a:cubicBezTo>
                  <a:pt x="32" y="283"/>
                  <a:pt x="32" y="286"/>
                  <a:pt x="32" y="287"/>
                </a:cubicBezTo>
                <a:cubicBezTo>
                  <a:pt x="32" y="288"/>
                  <a:pt x="32" y="288"/>
                  <a:pt x="31" y="289"/>
                </a:cubicBezTo>
                <a:cubicBezTo>
                  <a:pt x="29" y="291"/>
                  <a:pt x="28" y="293"/>
                  <a:pt x="27" y="294"/>
                </a:cubicBezTo>
                <a:cubicBezTo>
                  <a:pt x="27" y="295"/>
                  <a:pt x="26" y="298"/>
                  <a:pt x="26" y="299"/>
                </a:cubicBezTo>
                <a:cubicBezTo>
                  <a:pt x="26" y="301"/>
                  <a:pt x="27" y="304"/>
                  <a:pt x="27" y="305"/>
                </a:cubicBezTo>
                <a:cubicBezTo>
                  <a:pt x="28" y="306"/>
                  <a:pt x="27" y="307"/>
                  <a:pt x="27" y="308"/>
                </a:cubicBezTo>
                <a:cubicBezTo>
                  <a:pt x="26" y="310"/>
                  <a:pt x="25" y="312"/>
                  <a:pt x="24" y="312"/>
                </a:cubicBezTo>
                <a:cubicBezTo>
                  <a:pt x="24" y="313"/>
                  <a:pt x="23" y="315"/>
                  <a:pt x="23" y="316"/>
                </a:cubicBezTo>
                <a:cubicBezTo>
                  <a:pt x="22" y="317"/>
                  <a:pt x="22" y="320"/>
                  <a:pt x="23" y="321"/>
                </a:cubicBezTo>
                <a:cubicBezTo>
                  <a:pt x="23" y="322"/>
                  <a:pt x="24" y="327"/>
                  <a:pt x="24" y="329"/>
                </a:cubicBezTo>
                <a:cubicBezTo>
                  <a:pt x="25" y="331"/>
                  <a:pt x="27" y="335"/>
                  <a:pt x="27" y="336"/>
                </a:cubicBezTo>
                <a:cubicBezTo>
                  <a:pt x="27" y="336"/>
                  <a:pt x="27" y="336"/>
                  <a:pt x="27" y="337"/>
                </a:cubicBezTo>
                <a:cubicBezTo>
                  <a:pt x="27" y="337"/>
                  <a:pt x="27" y="338"/>
                  <a:pt x="26" y="339"/>
                </a:cubicBezTo>
                <a:cubicBezTo>
                  <a:pt x="25" y="340"/>
                  <a:pt x="24" y="343"/>
                  <a:pt x="24" y="344"/>
                </a:cubicBezTo>
                <a:cubicBezTo>
                  <a:pt x="24" y="345"/>
                  <a:pt x="24" y="348"/>
                  <a:pt x="25" y="348"/>
                </a:cubicBezTo>
                <a:cubicBezTo>
                  <a:pt x="25" y="349"/>
                  <a:pt x="25" y="349"/>
                  <a:pt x="25" y="350"/>
                </a:cubicBezTo>
                <a:cubicBezTo>
                  <a:pt x="24" y="350"/>
                  <a:pt x="24" y="351"/>
                  <a:pt x="24" y="352"/>
                </a:cubicBezTo>
                <a:cubicBezTo>
                  <a:pt x="24" y="352"/>
                  <a:pt x="23" y="353"/>
                  <a:pt x="22" y="354"/>
                </a:cubicBezTo>
                <a:cubicBezTo>
                  <a:pt x="21" y="356"/>
                  <a:pt x="18" y="360"/>
                  <a:pt x="18" y="361"/>
                </a:cubicBezTo>
                <a:cubicBezTo>
                  <a:pt x="17" y="363"/>
                  <a:pt x="14" y="367"/>
                  <a:pt x="12" y="370"/>
                </a:cubicBezTo>
                <a:cubicBezTo>
                  <a:pt x="9" y="374"/>
                  <a:pt x="6" y="380"/>
                  <a:pt x="6" y="382"/>
                </a:cubicBezTo>
                <a:cubicBezTo>
                  <a:pt x="5" y="383"/>
                  <a:pt x="2" y="392"/>
                  <a:pt x="1" y="394"/>
                </a:cubicBezTo>
                <a:cubicBezTo>
                  <a:pt x="1" y="396"/>
                  <a:pt x="0" y="399"/>
                  <a:pt x="0" y="401"/>
                </a:cubicBezTo>
                <a:cubicBezTo>
                  <a:pt x="0" y="403"/>
                  <a:pt x="0" y="409"/>
                  <a:pt x="1" y="410"/>
                </a:cubicBezTo>
                <a:cubicBezTo>
                  <a:pt x="1" y="411"/>
                  <a:pt x="0" y="412"/>
                  <a:pt x="0" y="413"/>
                </a:cubicBezTo>
                <a:cubicBezTo>
                  <a:pt x="0" y="414"/>
                  <a:pt x="0" y="415"/>
                  <a:pt x="0" y="415"/>
                </a:cubicBezTo>
                <a:cubicBezTo>
                  <a:pt x="0" y="416"/>
                  <a:pt x="1" y="417"/>
                  <a:pt x="2" y="418"/>
                </a:cubicBezTo>
                <a:cubicBezTo>
                  <a:pt x="3" y="419"/>
                  <a:pt x="5" y="420"/>
                  <a:pt x="5" y="420"/>
                </a:cubicBezTo>
                <a:cubicBezTo>
                  <a:pt x="5" y="420"/>
                  <a:pt x="5" y="420"/>
                  <a:pt x="8" y="420"/>
                </a:cubicBezTo>
                <a:cubicBezTo>
                  <a:pt x="11" y="420"/>
                  <a:pt x="16" y="419"/>
                  <a:pt x="17" y="418"/>
                </a:cubicBezTo>
                <a:cubicBezTo>
                  <a:pt x="19" y="417"/>
                  <a:pt x="22" y="414"/>
                  <a:pt x="22" y="413"/>
                </a:cubicBezTo>
                <a:cubicBezTo>
                  <a:pt x="23" y="412"/>
                  <a:pt x="23" y="413"/>
                  <a:pt x="23" y="413"/>
                </a:cubicBezTo>
                <a:cubicBezTo>
                  <a:pt x="23" y="414"/>
                  <a:pt x="24" y="416"/>
                  <a:pt x="24" y="418"/>
                </a:cubicBezTo>
                <a:cubicBezTo>
                  <a:pt x="24" y="419"/>
                  <a:pt x="24" y="423"/>
                  <a:pt x="24" y="425"/>
                </a:cubicBezTo>
                <a:cubicBezTo>
                  <a:pt x="24" y="426"/>
                  <a:pt x="24" y="427"/>
                  <a:pt x="24" y="429"/>
                </a:cubicBezTo>
                <a:cubicBezTo>
                  <a:pt x="25" y="430"/>
                  <a:pt x="25" y="431"/>
                  <a:pt x="26" y="433"/>
                </a:cubicBezTo>
                <a:cubicBezTo>
                  <a:pt x="26" y="435"/>
                  <a:pt x="27" y="439"/>
                  <a:pt x="28" y="444"/>
                </a:cubicBezTo>
                <a:cubicBezTo>
                  <a:pt x="29" y="451"/>
                  <a:pt x="30" y="458"/>
                  <a:pt x="31" y="463"/>
                </a:cubicBezTo>
                <a:cubicBezTo>
                  <a:pt x="31" y="468"/>
                  <a:pt x="32" y="479"/>
                  <a:pt x="32" y="483"/>
                </a:cubicBezTo>
                <a:cubicBezTo>
                  <a:pt x="33" y="487"/>
                  <a:pt x="36" y="511"/>
                  <a:pt x="36" y="513"/>
                </a:cubicBezTo>
                <a:cubicBezTo>
                  <a:pt x="36" y="516"/>
                  <a:pt x="37" y="526"/>
                  <a:pt x="38" y="531"/>
                </a:cubicBezTo>
                <a:cubicBezTo>
                  <a:pt x="38" y="535"/>
                  <a:pt x="41" y="557"/>
                  <a:pt x="42" y="562"/>
                </a:cubicBezTo>
                <a:cubicBezTo>
                  <a:pt x="43" y="567"/>
                  <a:pt x="46" y="587"/>
                  <a:pt x="46" y="593"/>
                </a:cubicBezTo>
                <a:cubicBezTo>
                  <a:pt x="47" y="599"/>
                  <a:pt x="49" y="608"/>
                  <a:pt x="50" y="612"/>
                </a:cubicBezTo>
                <a:cubicBezTo>
                  <a:pt x="50" y="616"/>
                  <a:pt x="53" y="628"/>
                  <a:pt x="53" y="631"/>
                </a:cubicBezTo>
                <a:cubicBezTo>
                  <a:pt x="54" y="633"/>
                  <a:pt x="56" y="643"/>
                  <a:pt x="57" y="645"/>
                </a:cubicBezTo>
                <a:cubicBezTo>
                  <a:pt x="57" y="648"/>
                  <a:pt x="60" y="656"/>
                  <a:pt x="60" y="658"/>
                </a:cubicBezTo>
                <a:cubicBezTo>
                  <a:pt x="61" y="661"/>
                  <a:pt x="64" y="668"/>
                  <a:pt x="64" y="671"/>
                </a:cubicBezTo>
                <a:cubicBezTo>
                  <a:pt x="65" y="673"/>
                  <a:pt x="68" y="680"/>
                  <a:pt x="68" y="681"/>
                </a:cubicBezTo>
                <a:cubicBezTo>
                  <a:pt x="68" y="682"/>
                  <a:pt x="68" y="684"/>
                  <a:pt x="69" y="686"/>
                </a:cubicBezTo>
                <a:cubicBezTo>
                  <a:pt x="69" y="688"/>
                  <a:pt x="70" y="698"/>
                  <a:pt x="70" y="700"/>
                </a:cubicBezTo>
                <a:cubicBezTo>
                  <a:pt x="70" y="702"/>
                  <a:pt x="71" y="713"/>
                  <a:pt x="71" y="715"/>
                </a:cubicBezTo>
                <a:cubicBezTo>
                  <a:pt x="72" y="717"/>
                  <a:pt x="73" y="724"/>
                  <a:pt x="73" y="726"/>
                </a:cubicBezTo>
                <a:cubicBezTo>
                  <a:pt x="74" y="728"/>
                  <a:pt x="75" y="735"/>
                  <a:pt x="76" y="737"/>
                </a:cubicBezTo>
                <a:cubicBezTo>
                  <a:pt x="76" y="739"/>
                  <a:pt x="79" y="745"/>
                  <a:pt x="80" y="747"/>
                </a:cubicBezTo>
                <a:cubicBezTo>
                  <a:pt x="81" y="749"/>
                  <a:pt x="82" y="751"/>
                  <a:pt x="83" y="753"/>
                </a:cubicBezTo>
                <a:cubicBezTo>
                  <a:pt x="85" y="754"/>
                  <a:pt x="86" y="756"/>
                  <a:pt x="87" y="758"/>
                </a:cubicBezTo>
                <a:cubicBezTo>
                  <a:pt x="88" y="759"/>
                  <a:pt x="88" y="760"/>
                  <a:pt x="88" y="761"/>
                </a:cubicBezTo>
                <a:cubicBezTo>
                  <a:pt x="88" y="762"/>
                  <a:pt x="88" y="764"/>
                  <a:pt x="88" y="764"/>
                </a:cubicBezTo>
                <a:cubicBezTo>
                  <a:pt x="88" y="765"/>
                  <a:pt x="88" y="765"/>
                  <a:pt x="88" y="765"/>
                </a:cubicBezTo>
                <a:cubicBezTo>
                  <a:pt x="88" y="765"/>
                  <a:pt x="88" y="767"/>
                  <a:pt x="89" y="769"/>
                </a:cubicBezTo>
                <a:cubicBezTo>
                  <a:pt x="89" y="771"/>
                  <a:pt x="90" y="776"/>
                  <a:pt x="90" y="777"/>
                </a:cubicBezTo>
                <a:cubicBezTo>
                  <a:pt x="91" y="778"/>
                  <a:pt x="91" y="779"/>
                  <a:pt x="91" y="779"/>
                </a:cubicBezTo>
                <a:cubicBezTo>
                  <a:pt x="91" y="779"/>
                  <a:pt x="92" y="780"/>
                  <a:pt x="91" y="780"/>
                </a:cubicBezTo>
                <a:cubicBezTo>
                  <a:pt x="91" y="780"/>
                  <a:pt x="90" y="781"/>
                  <a:pt x="90" y="781"/>
                </a:cubicBezTo>
                <a:cubicBezTo>
                  <a:pt x="89" y="781"/>
                  <a:pt x="87" y="783"/>
                  <a:pt x="87" y="783"/>
                </a:cubicBezTo>
                <a:cubicBezTo>
                  <a:pt x="86" y="783"/>
                  <a:pt x="86" y="784"/>
                  <a:pt x="86" y="784"/>
                </a:cubicBezTo>
                <a:cubicBezTo>
                  <a:pt x="87" y="784"/>
                  <a:pt x="86" y="785"/>
                  <a:pt x="86" y="785"/>
                </a:cubicBezTo>
                <a:cubicBezTo>
                  <a:pt x="86" y="786"/>
                  <a:pt x="85" y="786"/>
                  <a:pt x="84" y="787"/>
                </a:cubicBezTo>
                <a:cubicBezTo>
                  <a:pt x="83" y="787"/>
                  <a:pt x="82" y="788"/>
                  <a:pt x="81" y="788"/>
                </a:cubicBezTo>
                <a:cubicBezTo>
                  <a:pt x="80" y="788"/>
                  <a:pt x="77" y="789"/>
                  <a:pt x="76" y="789"/>
                </a:cubicBezTo>
                <a:cubicBezTo>
                  <a:pt x="75" y="789"/>
                  <a:pt x="73" y="789"/>
                  <a:pt x="72" y="789"/>
                </a:cubicBezTo>
                <a:cubicBezTo>
                  <a:pt x="71" y="789"/>
                  <a:pt x="69" y="790"/>
                  <a:pt x="68" y="790"/>
                </a:cubicBezTo>
                <a:cubicBezTo>
                  <a:pt x="66" y="791"/>
                  <a:pt x="65" y="791"/>
                  <a:pt x="64" y="791"/>
                </a:cubicBezTo>
                <a:cubicBezTo>
                  <a:pt x="62" y="791"/>
                  <a:pt x="59" y="791"/>
                  <a:pt x="58" y="791"/>
                </a:cubicBezTo>
                <a:cubicBezTo>
                  <a:pt x="56" y="791"/>
                  <a:pt x="54" y="791"/>
                  <a:pt x="52" y="791"/>
                </a:cubicBezTo>
                <a:cubicBezTo>
                  <a:pt x="51" y="792"/>
                  <a:pt x="48" y="792"/>
                  <a:pt x="46" y="794"/>
                </a:cubicBezTo>
                <a:cubicBezTo>
                  <a:pt x="44" y="795"/>
                  <a:pt x="42" y="797"/>
                  <a:pt x="42" y="798"/>
                </a:cubicBezTo>
                <a:cubicBezTo>
                  <a:pt x="41" y="798"/>
                  <a:pt x="41" y="800"/>
                  <a:pt x="41" y="801"/>
                </a:cubicBezTo>
                <a:cubicBezTo>
                  <a:pt x="41" y="802"/>
                  <a:pt x="42" y="802"/>
                  <a:pt x="42" y="803"/>
                </a:cubicBezTo>
                <a:cubicBezTo>
                  <a:pt x="43" y="804"/>
                  <a:pt x="42" y="804"/>
                  <a:pt x="42" y="804"/>
                </a:cubicBezTo>
                <a:cubicBezTo>
                  <a:pt x="41" y="804"/>
                  <a:pt x="41" y="804"/>
                  <a:pt x="41" y="804"/>
                </a:cubicBezTo>
                <a:cubicBezTo>
                  <a:pt x="41" y="804"/>
                  <a:pt x="40" y="804"/>
                  <a:pt x="39" y="805"/>
                </a:cubicBezTo>
                <a:cubicBezTo>
                  <a:pt x="38" y="805"/>
                  <a:pt x="38" y="805"/>
                  <a:pt x="38" y="806"/>
                </a:cubicBezTo>
                <a:cubicBezTo>
                  <a:pt x="38" y="807"/>
                  <a:pt x="38" y="808"/>
                  <a:pt x="38" y="809"/>
                </a:cubicBezTo>
                <a:cubicBezTo>
                  <a:pt x="39" y="810"/>
                  <a:pt x="40" y="810"/>
                  <a:pt x="42" y="810"/>
                </a:cubicBezTo>
                <a:cubicBezTo>
                  <a:pt x="44" y="810"/>
                  <a:pt x="44" y="810"/>
                  <a:pt x="46" y="811"/>
                </a:cubicBezTo>
                <a:cubicBezTo>
                  <a:pt x="47" y="811"/>
                  <a:pt x="48" y="811"/>
                  <a:pt x="50" y="812"/>
                </a:cubicBezTo>
                <a:cubicBezTo>
                  <a:pt x="52" y="813"/>
                  <a:pt x="54" y="814"/>
                  <a:pt x="56" y="814"/>
                </a:cubicBezTo>
                <a:cubicBezTo>
                  <a:pt x="58" y="814"/>
                  <a:pt x="66" y="816"/>
                  <a:pt x="66" y="816"/>
                </a:cubicBezTo>
                <a:cubicBezTo>
                  <a:pt x="66" y="816"/>
                  <a:pt x="66" y="816"/>
                  <a:pt x="68" y="817"/>
                </a:cubicBezTo>
                <a:cubicBezTo>
                  <a:pt x="69" y="817"/>
                  <a:pt x="75" y="817"/>
                  <a:pt x="78" y="817"/>
                </a:cubicBezTo>
                <a:cubicBezTo>
                  <a:pt x="80" y="817"/>
                  <a:pt x="89" y="816"/>
                  <a:pt x="91" y="816"/>
                </a:cubicBezTo>
                <a:cubicBezTo>
                  <a:pt x="94" y="816"/>
                  <a:pt x="98" y="816"/>
                  <a:pt x="100" y="815"/>
                </a:cubicBezTo>
                <a:cubicBezTo>
                  <a:pt x="102" y="815"/>
                  <a:pt x="107" y="813"/>
                  <a:pt x="108" y="813"/>
                </a:cubicBezTo>
                <a:cubicBezTo>
                  <a:pt x="110" y="812"/>
                  <a:pt x="112" y="810"/>
                  <a:pt x="113" y="809"/>
                </a:cubicBezTo>
                <a:cubicBezTo>
                  <a:pt x="114" y="808"/>
                  <a:pt x="118" y="806"/>
                  <a:pt x="118" y="806"/>
                </a:cubicBezTo>
                <a:cubicBezTo>
                  <a:pt x="119" y="805"/>
                  <a:pt x="120" y="804"/>
                  <a:pt x="121" y="804"/>
                </a:cubicBezTo>
                <a:cubicBezTo>
                  <a:pt x="121" y="804"/>
                  <a:pt x="121" y="804"/>
                  <a:pt x="122" y="804"/>
                </a:cubicBezTo>
                <a:cubicBezTo>
                  <a:pt x="122" y="805"/>
                  <a:pt x="122" y="805"/>
                  <a:pt x="124" y="805"/>
                </a:cubicBezTo>
                <a:cubicBezTo>
                  <a:pt x="126" y="805"/>
                  <a:pt x="128" y="806"/>
                  <a:pt x="130" y="807"/>
                </a:cubicBezTo>
                <a:cubicBezTo>
                  <a:pt x="132" y="808"/>
                  <a:pt x="133" y="809"/>
                  <a:pt x="133" y="810"/>
                </a:cubicBezTo>
                <a:cubicBezTo>
                  <a:pt x="133" y="810"/>
                  <a:pt x="133" y="810"/>
                  <a:pt x="135" y="810"/>
                </a:cubicBezTo>
                <a:cubicBezTo>
                  <a:pt x="137" y="810"/>
                  <a:pt x="139" y="810"/>
                  <a:pt x="141" y="810"/>
                </a:cubicBezTo>
                <a:cubicBezTo>
                  <a:pt x="143" y="810"/>
                  <a:pt x="154" y="809"/>
                  <a:pt x="156" y="809"/>
                </a:cubicBezTo>
                <a:cubicBezTo>
                  <a:pt x="157" y="809"/>
                  <a:pt x="161" y="808"/>
                  <a:pt x="162" y="808"/>
                </a:cubicBezTo>
                <a:cubicBezTo>
                  <a:pt x="162" y="808"/>
                  <a:pt x="162" y="808"/>
                  <a:pt x="163" y="808"/>
                </a:cubicBezTo>
                <a:cubicBezTo>
                  <a:pt x="164" y="807"/>
                  <a:pt x="167" y="806"/>
                  <a:pt x="168" y="806"/>
                </a:cubicBezTo>
                <a:cubicBezTo>
                  <a:pt x="169" y="805"/>
                  <a:pt x="170" y="804"/>
                  <a:pt x="170" y="804"/>
                </a:cubicBezTo>
                <a:cubicBezTo>
                  <a:pt x="170" y="803"/>
                  <a:pt x="171" y="803"/>
                  <a:pt x="171" y="804"/>
                </a:cubicBezTo>
                <a:cubicBezTo>
                  <a:pt x="172" y="804"/>
                  <a:pt x="172" y="805"/>
                  <a:pt x="173" y="805"/>
                </a:cubicBezTo>
                <a:cubicBezTo>
                  <a:pt x="174" y="805"/>
                  <a:pt x="173" y="806"/>
                  <a:pt x="173" y="806"/>
                </a:cubicBezTo>
                <a:cubicBezTo>
                  <a:pt x="173" y="806"/>
                  <a:pt x="174" y="806"/>
                  <a:pt x="174" y="807"/>
                </a:cubicBezTo>
                <a:cubicBezTo>
                  <a:pt x="175" y="807"/>
                  <a:pt x="175" y="807"/>
                  <a:pt x="175" y="807"/>
                </a:cubicBezTo>
                <a:cubicBezTo>
                  <a:pt x="174" y="808"/>
                  <a:pt x="173" y="811"/>
                  <a:pt x="172" y="812"/>
                </a:cubicBezTo>
                <a:cubicBezTo>
                  <a:pt x="172" y="812"/>
                  <a:pt x="172" y="812"/>
                  <a:pt x="171" y="813"/>
                </a:cubicBezTo>
                <a:cubicBezTo>
                  <a:pt x="171" y="813"/>
                  <a:pt x="171" y="813"/>
                  <a:pt x="171" y="813"/>
                </a:cubicBezTo>
                <a:cubicBezTo>
                  <a:pt x="170" y="813"/>
                  <a:pt x="170" y="814"/>
                  <a:pt x="170" y="814"/>
                </a:cubicBezTo>
                <a:cubicBezTo>
                  <a:pt x="170" y="814"/>
                  <a:pt x="170" y="816"/>
                  <a:pt x="169" y="816"/>
                </a:cubicBezTo>
                <a:cubicBezTo>
                  <a:pt x="169" y="817"/>
                  <a:pt x="167" y="819"/>
                  <a:pt x="166" y="821"/>
                </a:cubicBezTo>
                <a:cubicBezTo>
                  <a:pt x="164" y="822"/>
                  <a:pt x="163" y="825"/>
                  <a:pt x="163" y="825"/>
                </a:cubicBezTo>
                <a:cubicBezTo>
                  <a:pt x="163" y="826"/>
                  <a:pt x="163" y="826"/>
                  <a:pt x="161" y="826"/>
                </a:cubicBezTo>
                <a:cubicBezTo>
                  <a:pt x="160" y="827"/>
                  <a:pt x="160" y="827"/>
                  <a:pt x="159" y="828"/>
                </a:cubicBezTo>
                <a:cubicBezTo>
                  <a:pt x="158" y="829"/>
                  <a:pt x="157" y="831"/>
                  <a:pt x="156" y="832"/>
                </a:cubicBezTo>
                <a:cubicBezTo>
                  <a:pt x="155" y="834"/>
                  <a:pt x="155" y="837"/>
                  <a:pt x="155" y="837"/>
                </a:cubicBezTo>
                <a:cubicBezTo>
                  <a:pt x="155" y="838"/>
                  <a:pt x="155" y="838"/>
                  <a:pt x="154" y="838"/>
                </a:cubicBezTo>
                <a:cubicBezTo>
                  <a:pt x="154" y="838"/>
                  <a:pt x="154" y="838"/>
                  <a:pt x="153" y="838"/>
                </a:cubicBezTo>
                <a:cubicBezTo>
                  <a:pt x="153" y="839"/>
                  <a:pt x="153" y="838"/>
                  <a:pt x="152" y="838"/>
                </a:cubicBezTo>
                <a:cubicBezTo>
                  <a:pt x="151" y="838"/>
                  <a:pt x="151" y="839"/>
                  <a:pt x="150" y="840"/>
                </a:cubicBezTo>
                <a:cubicBezTo>
                  <a:pt x="150" y="841"/>
                  <a:pt x="150" y="842"/>
                  <a:pt x="150" y="843"/>
                </a:cubicBezTo>
                <a:cubicBezTo>
                  <a:pt x="150" y="844"/>
                  <a:pt x="150" y="845"/>
                  <a:pt x="152" y="845"/>
                </a:cubicBezTo>
                <a:cubicBezTo>
                  <a:pt x="153" y="845"/>
                  <a:pt x="155" y="845"/>
                  <a:pt x="157" y="846"/>
                </a:cubicBezTo>
                <a:cubicBezTo>
                  <a:pt x="158" y="846"/>
                  <a:pt x="159" y="847"/>
                  <a:pt x="162" y="847"/>
                </a:cubicBezTo>
                <a:cubicBezTo>
                  <a:pt x="164" y="847"/>
                  <a:pt x="171" y="849"/>
                  <a:pt x="176" y="849"/>
                </a:cubicBezTo>
                <a:cubicBezTo>
                  <a:pt x="181" y="850"/>
                  <a:pt x="197" y="850"/>
                  <a:pt x="202" y="850"/>
                </a:cubicBezTo>
                <a:cubicBezTo>
                  <a:pt x="207" y="850"/>
                  <a:pt x="214" y="849"/>
                  <a:pt x="217" y="847"/>
                </a:cubicBezTo>
                <a:cubicBezTo>
                  <a:pt x="220" y="846"/>
                  <a:pt x="221" y="845"/>
                  <a:pt x="221" y="843"/>
                </a:cubicBezTo>
                <a:cubicBezTo>
                  <a:pt x="222" y="841"/>
                  <a:pt x="222" y="839"/>
                  <a:pt x="222" y="839"/>
                </a:cubicBezTo>
                <a:cubicBezTo>
                  <a:pt x="222" y="838"/>
                  <a:pt x="222" y="838"/>
                  <a:pt x="223" y="838"/>
                </a:cubicBezTo>
                <a:cubicBezTo>
                  <a:pt x="224" y="838"/>
                  <a:pt x="224" y="837"/>
                  <a:pt x="226" y="836"/>
                </a:cubicBezTo>
                <a:cubicBezTo>
                  <a:pt x="228" y="834"/>
                  <a:pt x="229" y="833"/>
                  <a:pt x="230" y="831"/>
                </a:cubicBezTo>
                <a:cubicBezTo>
                  <a:pt x="230" y="830"/>
                  <a:pt x="230" y="829"/>
                  <a:pt x="230" y="828"/>
                </a:cubicBezTo>
                <a:cubicBezTo>
                  <a:pt x="230" y="827"/>
                  <a:pt x="230" y="825"/>
                  <a:pt x="230" y="824"/>
                </a:cubicBezTo>
                <a:cubicBezTo>
                  <a:pt x="230" y="823"/>
                  <a:pt x="230" y="816"/>
                  <a:pt x="230" y="814"/>
                </a:cubicBezTo>
                <a:cubicBezTo>
                  <a:pt x="230" y="813"/>
                  <a:pt x="229" y="812"/>
                  <a:pt x="228" y="812"/>
                </a:cubicBezTo>
                <a:cubicBezTo>
                  <a:pt x="228" y="812"/>
                  <a:pt x="228" y="811"/>
                  <a:pt x="228" y="810"/>
                </a:cubicBezTo>
                <a:cubicBezTo>
                  <a:pt x="229" y="809"/>
                  <a:pt x="229" y="810"/>
                  <a:pt x="230" y="810"/>
                </a:cubicBezTo>
                <a:cubicBezTo>
                  <a:pt x="231" y="809"/>
                  <a:pt x="232" y="809"/>
                  <a:pt x="232" y="809"/>
                </a:cubicBezTo>
                <a:cubicBezTo>
                  <a:pt x="233" y="808"/>
                  <a:pt x="233" y="808"/>
                  <a:pt x="233" y="807"/>
                </a:cubicBezTo>
                <a:cubicBezTo>
                  <a:pt x="232" y="806"/>
                  <a:pt x="232" y="805"/>
                  <a:pt x="232" y="803"/>
                </a:cubicBezTo>
                <a:cubicBezTo>
                  <a:pt x="232" y="801"/>
                  <a:pt x="232" y="798"/>
                  <a:pt x="232" y="797"/>
                </a:cubicBezTo>
                <a:cubicBezTo>
                  <a:pt x="232" y="796"/>
                  <a:pt x="231" y="793"/>
                  <a:pt x="231" y="792"/>
                </a:cubicBezTo>
                <a:cubicBezTo>
                  <a:pt x="231" y="791"/>
                  <a:pt x="231" y="791"/>
                  <a:pt x="230" y="790"/>
                </a:cubicBezTo>
                <a:cubicBezTo>
                  <a:pt x="230" y="790"/>
                  <a:pt x="230" y="790"/>
                  <a:pt x="230" y="788"/>
                </a:cubicBezTo>
                <a:cubicBezTo>
                  <a:pt x="230" y="787"/>
                  <a:pt x="229" y="783"/>
                  <a:pt x="229" y="781"/>
                </a:cubicBezTo>
                <a:cubicBezTo>
                  <a:pt x="228" y="778"/>
                  <a:pt x="225" y="769"/>
                  <a:pt x="225" y="767"/>
                </a:cubicBezTo>
                <a:cubicBezTo>
                  <a:pt x="224" y="765"/>
                  <a:pt x="223" y="762"/>
                  <a:pt x="223" y="760"/>
                </a:cubicBezTo>
                <a:cubicBezTo>
                  <a:pt x="223" y="758"/>
                  <a:pt x="222" y="751"/>
                  <a:pt x="221" y="748"/>
                </a:cubicBezTo>
                <a:cubicBezTo>
                  <a:pt x="220" y="746"/>
                  <a:pt x="220" y="744"/>
                  <a:pt x="220" y="741"/>
                </a:cubicBezTo>
                <a:cubicBezTo>
                  <a:pt x="220" y="737"/>
                  <a:pt x="220" y="728"/>
                  <a:pt x="220" y="723"/>
                </a:cubicBezTo>
                <a:cubicBezTo>
                  <a:pt x="220" y="719"/>
                  <a:pt x="220" y="711"/>
                  <a:pt x="220" y="708"/>
                </a:cubicBezTo>
                <a:cubicBezTo>
                  <a:pt x="219" y="706"/>
                  <a:pt x="219" y="702"/>
                  <a:pt x="220" y="700"/>
                </a:cubicBezTo>
                <a:cubicBezTo>
                  <a:pt x="220" y="697"/>
                  <a:pt x="220" y="694"/>
                  <a:pt x="221" y="692"/>
                </a:cubicBezTo>
                <a:cubicBezTo>
                  <a:pt x="221" y="689"/>
                  <a:pt x="221" y="682"/>
                  <a:pt x="221" y="680"/>
                </a:cubicBezTo>
                <a:cubicBezTo>
                  <a:pt x="221" y="679"/>
                  <a:pt x="220" y="676"/>
                  <a:pt x="220" y="675"/>
                </a:cubicBezTo>
                <a:cubicBezTo>
                  <a:pt x="219" y="674"/>
                  <a:pt x="219" y="669"/>
                  <a:pt x="219" y="664"/>
                </a:cubicBezTo>
                <a:cubicBezTo>
                  <a:pt x="219" y="659"/>
                  <a:pt x="219" y="652"/>
                  <a:pt x="218" y="648"/>
                </a:cubicBezTo>
                <a:cubicBezTo>
                  <a:pt x="218" y="645"/>
                  <a:pt x="217" y="635"/>
                  <a:pt x="216" y="633"/>
                </a:cubicBezTo>
                <a:cubicBezTo>
                  <a:pt x="215" y="629"/>
                  <a:pt x="214" y="619"/>
                  <a:pt x="213" y="616"/>
                </a:cubicBezTo>
                <a:cubicBezTo>
                  <a:pt x="213" y="612"/>
                  <a:pt x="211" y="598"/>
                  <a:pt x="210" y="593"/>
                </a:cubicBezTo>
                <a:cubicBezTo>
                  <a:pt x="210" y="589"/>
                  <a:pt x="208" y="573"/>
                  <a:pt x="208" y="570"/>
                </a:cubicBezTo>
                <a:cubicBezTo>
                  <a:pt x="208" y="567"/>
                  <a:pt x="207" y="549"/>
                  <a:pt x="207" y="544"/>
                </a:cubicBezTo>
                <a:cubicBezTo>
                  <a:pt x="206" y="539"/>
                  <a:pt x="206" y="522"/>
                  <a:pt x="206" y="519"/>
                </a:cubicBezTo>
                <a:cubicBezTo>
                  <a:pt x="205" y="516"/>
                  <a:pt x="205" y="504"/>
                  <a:pt x="205" y="500"/>
                </a:cubicBezTo>
                <a:cubicBezTo>
                  <a:pt x="205" y="496"/>
                  <a:pt x="205" y="488"/>
                  <a:pt x="205" y="486"/>
                </a:cubicBezTo>
                <a:cubicBezTo>
                  <a:pt x="205" y="484"/>
                  <a:pt x="205" y="476"/>
                  <a:pt x="205" y="474"/>
                </a:cubicBezTo>
                <a:cubicBezTo>
                  <a:pt x="205" y="472"/>
                  <a:pt x="204" y="462"/>
                  <a:pt x="204" y="460"/>
                </a:cubicBezTo>
                <a:cubicBezTo>
                  <a:pt x="204" y="457"/>
                  <a:pt x="203" y="447"/>
                  <a:pt x="203" y="445"/>
                </a:cubicBezTo>
                <a:cubicBezTo>
                  <a:pt x="203" y="443"/>
                  <a:pt x="202" y="433"/>
                  <a:pt x="202" y="431"/>
                </a:cubicBezTo>
                <a:cubicBezTo>
                  <a:pt x="202" y="430"/>
                  <a:pt x="202" y="426"/>
                  <a:pt x="201" y="425"/>
                </a:cubicBezTo>
                <a:cubicBezTo>
                  <a:pt x="201" y="423"/>
                  <a:pt x="200" y="419"/>
                  <a:pt x="200" y="419"/>
                </a:cubicBezTo>
                <a:cubicBezTo>
                  <a:pt x="200" y="418"/>
                  <a:pt x="201" y="415"/>
                  <a:pt x="202" y="415"/>
                </a:cubicBezTo>
                <a:cubicBezTo>
                  <a:pt x="202" y="414"/>
                  <a:pt x="202" y="414"/>
                  <a:pt x="203" y="414"/>
                </a:cubicBezTo>
                <a:cubicBezTo>
                  <a:pt x="204" y="414"/>
                  <a:pt x="204" y="414"/>
                  <a:pt x="205" y="413"/>
                </a:cubicBezTo>
                <a:cubicBezTo>
                  <a:pt x="206" y="412"/>
                  <a:pt x="207" y="410"/>
                  <a:pt x="208" y="409"/>
                </a:cubicBezTo>
                <a:cubicBezTo>
                  <a:pt x="209" y="407"/>
                  <a:pt x="209" y="407"/>
                  <a:pt x="209" y="407"/>
                </a:cubicBezTo>
                <a:cubicBezTo>
                  <a:pt x="210" y="406"/>
                  <a:pt x="212" y="404"/>
                  <a:pt x="214" y="403"/>
                </a:cubicBezTo>
                <a:cubicBezTo>
                  <a:pt x="216" y="401"/>
                  <a:pt x="217" y="400"/>
                  <a:pt x="218" y="397"/>
                </a:cubicBezTo>
                <a:cubicBezTo>
                  <a:pt x="219" y="395"/>
                  <a:pt x="219" y="395"/>
                  <a:pt x="221" y="394"/>
                </a:cubicBezTo>
                <a:cubicBezTo>
                  <a:pt x="222" y="393"/>
                  <a:pt x="224" y="391"/>
                  <a:pt x="225" y="390"/>
                </a:cubicBezTo>
                <a:cubicBezTo>
                  <a:pt x="227" y="389"/>
                  <a:pt x="228" y="387"/>
                  <a:pt x="228" y="387"/>
                </a:cubicBezTo>
                <a:cubicBezTo>
                  <a:pt x="228" y="387"/>
                  <a:pt x="228" y="387"/>
                  <a:pt x="228" y="387"/>
                </a:cubicBezTo>
                <a:cubicBezTo>
                  <a:pt x="229" y="386"/>
                  <a:pt x="230" y="383"/>
                  <a:pt x="230" y="382"/>
                </a:cubicBezTo>
                <a:cubicBezTo>
                  <a:pt x="231" y="381"/>
                  <a:pt x="230" y="380"/>
                  <a:pt x="231" y="379"/>
                </a:cubicBezTo>
                <a:cubicBezTo>
                  <a:pt x="232" y="378"/>
                  <a:pt x="233" y="376"/>
                  <a:pt x="233" y="375"/>
                </a:cubicBezTo>
                <a:cubicBezTo>
                  <a:pt x="234" y="374"/>
                  <a:pt x="233" y="374"/>
                  <a:pt x="232" y="375"/>
                </a:cubicBezTo>
                <a:cubicBezTo>
                  <a:pt x="232" y="375"/>
                  <a:pt x="232" y="375"/>
                  <a:pt x="232" y="375"/>
                </a:cubicBezTo>
                <a:cubicBezTo>
                  <a:pt x="232" y="374"/>
                  <a:pt x="232" y="374"/>
                  <a:pt x="232" y="373"/>
                </a:cubicBezTo>
                <a:cubicBezTo>
                  <a:pt x="233" y="372"/>
                  <a:pt x="233" y="368"/>
                  <a:pt x="233" y="367"/>
                </a:cubicBezTo>
                <a:cubicBezTo>
                  <a:pt x="233" y="367"/>
                  <a:pt x="234" y="364"/>
                  <a:pt x="235" y="362"/>
                </a:cubicBezTo>
                <a:cubicBezTo>
                  <a:pt x="236" y="361"/>
                  <a:pt x="236" y="359"/>
                  <a:pt x="237" y="357"/>
                </a:cubicBezTo>
                <a:cubicBezTo>
                  <a:pt x="239" y="352"/>
                  <a:pt x="239" y="349"/>
                  <a:pt x="240" y="347"/>
                </a:cubicBezTo>
                <a:cubicBezTo>
                  <a:pt x="240" y="344"/>
                  <a:pt x="239" y="340"/>
                  <a:pt x="239" y="337"/>
                </a:cubicBezTo>
                <a:cubicBezTo>
                  <a:pt x="238" y="333"/>
                  <a:pt x="240" y="330"/>
                  <a:pt x="241" y="328"/>
                </a:cubicBezTo>
                <a:cubicBezTo>
                  <a:pt x="244" y="325"/>
                  <a:pt x="245" y="323"/>
                  <a:pt x="246" y="320"/>
                </a:cubicBezTo>
                <a:cubicBezTo>
                  <a:pt x="248" y="317"/>
                  <a:pt x="249" y="314"/>
                  <a:pt x="250" y="312"/>
                </a:cubicBezTo>
                <a:cubicBezTo>
                  <a:pt x="250" y="310"/>
                  <a:pt x="251" y="307"/>
                  <a:pt x="252" y="303"/>
                </a:cubicBezTo>
                <a:cubicBezTo>
                  <a:pt x="254" y="298"/>
                  <a:pt x="256" y="289"/>
                  <a:pt x="257" y="285"/>
                </a:cubicBezTo>
                <a:cubicBezTo>
                  <a:pt x="258" y="281"/>
                  <a:pt x="258" y="278"/>
                  <a:pt x="258" y="276"/>
                </a:cubicBezTo>
                <a:close/>
                <a:moveTo>
                  <a:pt x="151" y="706"/>
                </a:moveTo>
                <a:cubicBezTo>
                  <a:pt x="150" y="705"/>
                  <a:pt x="150" y="704"/>
                  <a:pt x="150" y="703"/>
                </a:cubicBezTo>
                <a:cubicBezTo>
                  <a:pt x="150" y="702"/>
                  <a:pt x="150" y="699"/>
                  <a:pt x="150" y="695"/>
                </a:cubicBezTo>
                <a:cubicBezTo>
                  <a:pt x="150" y="692"/>
                  <a:pt x="150" y="682"/>
                  <a:pt x="150" y="679"/>
                </a:cubicBezTo>
                <a:cubicBezTo>
                  <a:pt x="150" y="677"/>
                  <a:pt x="150" y="667"/>
                  <a:pt x="150" y="663"/>
                </a:cubicBezTo>
                <a:cubicBezTo>
                  <a:pt x="150" y="658"/>
                  <a:pt x="148" y="646"/>
                  <a:pt x="148" y="643"/>
                </a:cubicBezTo>
                <a:cubicBezTo>
                  <a:pt x="147" y="641"/>
                  <a:pt x="147" y="632"/>
                  <a:pt x="146" y="630"/>
                </a:cubicBezTo>
                <a:cubicBezTo>
                  <a:pt x="146" y="628"/>
                  <a:pt x="145" y="623"/>
                  <a:pt x="144" y="622"/>
                </a:cubicBezTo>
                <a:cubicBezTo>
                  <a:pt x="144" y="620"/>
                  <a:pt x="142" y="610"/>
                  <a:pt x="141" y="608"/>
                </a:cubicBezTo>
                <a:cubicBezTo>
                  <a:pt x="141" y="607"/>
                  <a:pt x="140" y="606"/>
                  <a:pt x="140" y="605"/>
                </a:cubicBezTo>
                <a:cubicBezTo>
                  <a:pt x="141" y="604"/>
                  <a:pt x="141" y="602"/>
                  <a:pt x="141" y="600"/>
                </a:cubicBezTo>
                <a:cubicBezTo>
                  <a:pt x="141" y="597"/>
                  <a:pt x="141" y="588"/>
                  <a:pt x="141" y="587"/>
                </a:cubicBezTo>
                <a:cubicBezTo>
                  <a:pt x="142" y="586"/>
                  <a:pt x="142" y="587"/>
                  <a:pt x="142" y="587"/>
                </a:cubicBezTo>
                <a:cubicBezTo>
                  <a:pt x="143" y="588"/>
                  <a:pt x="143" y="589"/>
                  <a:pt x="144" y="592"/>
                </a:cubicBezTo>
                <a:cubicBezTo>
                  <a:pt x="145" y="595"/>
                  <a:pt x="145" y="595"/>
                  <a:pt x="145" y="596"/>
                </a:cubicBezTo>
                <a:cubicBezTo>
                  <a:pt x="145" y="596"/>
                  <a:pt x="145" y="597"/>
                  <a:pt x="145" y="598"/>
                </a:cubicBezTo>
                <a:cubicBezTo>
                  <a:pt x="145" y="598"/>
                  <a:pt x="146" y="601"/>
                  <a:pt x="146" y="604"/>
                </a:cubicBezTo>
                <a:cubicBezTo>
                  <a:pt x="146" y="606"/>
                  <a:pt x="148" y="611"/>
                  <a:pt x="149" y="615"/>
                </a:cubicBezTo>
                <a:cubicBezTo>
                  <a:pt x="150" y="618"/>
                  <a:pt x="150" y="619"/>
                  <a:pt x="150" y="621"/>
                </a:cubicBezTo>
                <a:cubicBezTo>
                  <a:pt x="150" y="623"/>
                  <a:pt x="150" y="629"/>
                  <a:pt x="150" y="634"/>
                </a:cubicBezTo>
                <a:cubicBezTo>
                  <a:pt x="150" y="638"/>
                  <a:pt x="151" y="644"/>
                  <a:pt x="152" y="647"/>
                </a:cubicBezTo>
                <a:cubicBezTo>
                  <a:pt x="153" y="650"/>
                  <a:pt x="155" y="659"/>
                  <a:pt x="155" y="661"/>
                </a:cubicBezTo>
                <a:cubicBezTo>
                  <a:pt x="156" y="663"/>
                  <a:pt x="156" y="664"/>
                  <a:pt x="156" y="666"/>
                </a:cubicBezTo>
                <a:cubicBezTo>
                  <a:pt x="156" y="668"/>
                  <a:pt x="157" y="677"/>
                  <a:pt x="157" y="681"/>
                </a:cubicBezTo>
                <a:cubicBezTo>
                  <a:pt x="157" y="685"/>
                  <a:pt x="158" y="699"/>
                  <a:pt x="158" y="701"/>
                </a:cubicBezTo>
                <a:cubicBezTo>
                  <a:pt x="158" y="702"/>
                  <a:pt x="159" y="711"/>
                  <a:pt x="159" y="713"/>
                </a:cubicBezTo>
                <a:cubicBezTo>
                  <a:pt x="159" y="715"/>
                  <a:pt x="159" y="721"/>
                  <a:pt x="159" y="722"/>
                </a:cubicBezTo>
                <a:cubicBezTo>
                  <a:pt x="159" y="723"/>
                  <a:pt x="159" y="723"/>
                  <a:pt x="159" y="722"/>
                </a:cubicBezTo>
                <a:cubicBezTo>
                  <a:pt x="159" y="722"/>
                  <a:pt x="158" y="720"/>
                  <a:pt x="157" y="719"/>
                </a:cubicBezTo>
                <a:cubicBezTo>
                  <a:pt x="157" y="718"/>
                  <a:pt x="156" y="716"/>
                  <a:pt x="156" y="715"/>
                </a:cubicBezTo>
                <a:cubicBezTo>
                  <a:pt x="155" y="715"/>
                  <a:pt x="151" y="707"/>
                  <a:pt x="151" y="706"/>
                </a:cubicBezTo>
                <a:close/>
                <a:moveTo>
                  <a:pt x="159" y="746"/>
                </a:moveTo>
                <a:cubicBezTo>
                  <a:pt x="159" y="746"/>
                  <a:pt x="157" y="745"/>
                  <a:pt x="157" y="744"/>
                </a:cubicBezTo>
                <a:cubicBezTo>
                  <a:pt x="156" y="744"/>
                  <a:pt x="156" y="743"/>
                  <a:pt x="156" y="742"/>
                </a:cubicBezTo>
                <a:cubicBezTo>
                  <a:pt x="156" y="741"/>
                  <a:pt x="157" y="741"/>
                  <a:pt x="157" y="740"/>
                </a:cubicBezTo>
                <a:cubicBezTo>
                  <a:pt x="158" y="739"/>
                  <a:pt x="158" y="737"/>
                  <a:pt x="159" y="736"/>
                </a:cubicBezTo>
                <a:cubicBezTo>
                  <a:pt x="159" y="734"/>
                  <a:pt x="159" y="734"/>
                  <a:pt x="159" y="735"/>
                </a:cubicBezTo>
                <a:cubicBezTo>
                  <a:pt x="159" y="737"/>
                  <a:pt x="160" y="741"/>
                  <a:pt x="160" y="742"/>
                </a:cubicBezTo>
                <a:cubicBezTo>
                  <a:pt x="160" y="743"/>
                  <a:pt x="160" y="745"/>
                  <a:pt x="160" y="746"/>
                </a:cubicBezTo>
                <a:cubicBezTo>
                  <a:pt x="160" y="747"/>
                  <a:pt x="160" y="747"/>
                  <a:pt x="159" y="746"/>
                </a:cubicBezTo>
                <a:close/>
                <a:moveTo>
                  <a:pt x="172" y="788"/>
                </a:moveTo>
                <a:cubicBezTo>
                  <a:pt x="172" y="788"/>
                  <a:pt x="172" y="789"/>
                  <a:pt x="172" y="790"/>
                </a:cubicBezTo>
                <a:cubicBezTo>
                  <a:pt x="172" y="791"/>
                  <a:pt x="171" y="796"/>
                  <a:pt x="171" y="798"/>
                </a:cubicBezTo>
                <a:cubicBezTo>
                  <a:pt x="170" y="801"/>
                  <a:pt x="170" y="799"/>
                  <a:pt x="170" y="800"/>
                </a:cubicBezTo>
                <a:cubicBezTo>
                  <a:pt x="170" y="800"/>
                  <a:pt x="170" y="800"/>
                  <a:pt x="170" y="798"/>
                </a:cubicBezTo>
                <a:cubicBezTo>
                  <a:pt x="169" y="795"/>
                  <a:pt x="169" y="791"/>
                  <a:pt x="169" y="790"/>
                </a:cubicBezTo>
                <a:cubicBezTo>
                  <a:pt x="169" y="788"/>
                  <a:pt x="168" y="788"/>
                  <a:pt x="168" y="788"/>
                </a:cubicBezTo>
                <a:cubicBezTo>
                  <a:pt x="167" y="788"/>
                  <a:pt x="167" y="787"/>
                  <a:pt x="167" y="787"/>
                </a:cubicBezTo>
                <a:cubicBezTo>
                  <a:pt x="167" y="787"/>
                  <a:pt x="166" y="787"/>
                  <a:pt x="166" y="787"/>
                </a:cubicBezTo>
                <a:cubicBezTo>
                  <a:pt x="166" y="787"/>
                  <a:pt x="166" y="785"/>
                  <a:pt x="167" y="784"/>
                </a:cubicBezTo>
                <a:cubicBezTo>
                  <a:pt x="167" y="783"/>
                  <a:pt x="167" y="783"/>
                  <a:pt x="167" y="783"/>
                </a:cubicBezTo>
                <a:cubicBezTo>
                  <a:pt x="168" y="783"/>
                  <a:pt x="168" y="783"/>
                  <a:pt x="168" y="783"/>
                </a:cubicBezTo>
                <a:cubicBezTo>
                  <a:pt x="169" y="783"/>
                  <a:pt x="168" y="782"/>
                  <a:pt x="169" y="783"/>
                </a:cubicBezTo>
                <a:cubicBezTo>
                  <a:pt x="170" y="784"/>
                  <a:pt x="171" y="786"/>
                  <a:pt x="172" y="787"/>
                </a:cubicBezTo>
                <a:cubicBezTo>
                  <a:pt x="173" y="787"/>
                  <a:pt x="173" y="788"/>
                  <a:pt x="172" y="788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219200" y="4953000"/>
            <a:ext cx="7086600" cy="838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"/>
            <a:lightRig rig="soft" dir="t"/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2057400" y="1981200"/>
            <a:ext cx="5410200" cy="3352800"/>
            <a:chOff x="2057400" y="1981200"/>
            <a:chExt cx="5410200" cy="3352800"/>
          </a:xfrm>
        </p:grpSpPr>
        <p:grpSp>
          <p:nvGrpSpPr>
            <p:cNvPr id="4" name="Group 27"/>
            <p:cNvGrpSpPr/>
            <p:nvPr/>
          </p:nvGrpSpPr>
          <p:grpSpPr>
            <a:xfrm>
              <a:off x="2057400" y="1981200"/>
              <a:ext cx="5410200" cy="3352800"/>
              <a:chOff x="2057400" y="1981200"/>
              <a:chExt cx="5410200" cy="33528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057400" y="1981200"/>
                <a:ext cx="5410200" cy="335280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5" name="Group 43"/>
              <p:cNvGrpSpPr/>
              <p:nvPr/>
            </p:nvGrpSpPr>
            <p:grpSpPr>
              <a:xfrm flipH="1">
                <a:off x="2057400" y="1981200"/>
                <a:ext cx="1295400" cy="1153633"/>
                <a:chOff x="7924800" y="-10633"/>
                <a:chExt cx="1219200" cy="1153633"/>
              </a:xfrm>
            </p:grpSpPr>
            <p:sp>
              <p:nvSpPr>
                <p:cNvPr id="45" name="Freeform 44"/>
                <p:cNvSpPr/>
                <p:nvPr/>
              </p:nvSpPr>
              <p:spPr>
                <a:xfrm>
                  <a:off x="7924800" y="0"/>
                  <a:ext cx="1219200" cy="1143000"/>
                </a:xfrm>
                <a:custGeom>
                  <a:avLst/>
                  <a:gdLst>
                    <a:gd name="connsiteX0" fmla="*/ 0 w 2509284"/>
                    <a:gd name="connsiteY0" fmla="*/ 0 h 1913861"/>
                    <a:gd name="connsiteX1" fmla="*/ 2509284 w 2509284"/>
                    <a:gd name="connsiteY1" fmla="*/ 10633 h 1913861"/>
                    <a:gd name="connsiteX2" fmla="*/ 2498651 w 2509284"/>
                    <a:gd name="connsiteY2" fmla="*/ 1913861 h 1913861"/>
                    <a:gd name="connsiteX3" fmla="*/ 0 w 2509284"/>
                    <a:gd name="connsiteY3" fmla="*/ 0 h 1913861"/>
                    <a:gd name="connsiteX0" fmla="*/ 1772 w 2511056"/>
                    <a:gd name="connsiteY0" fmla="*/ 0 h 1913861"/>
                    <a:gd name="connsiteX1" fmla="*/ 2511056 w 2511056"/>
                    <a:gd name="connsiteY1" fmla="*/ 10633 h 1913861"/>
                    <a:gd name="connsiteX2" fmla="*/ 2500423 w 2511056"/>
                    <a:gd name="connsiteY2" fmla="*/ 1913861 h 1913861"/>
                    <a:gd name="connsiteX3" fmla="*/ 1772 w 2511056"/>
                    <a:gd name="connsiteY3" fmla="*/ 0 h 1913861"/>
                    <a:gd name="connsiteX0" fmla="*/ 1772 w 2511056"/>
                    <a:gd name="connsiteY0" fmla="*/ 0 h 1913861"/>
                    <a:gd name="connsiteX1" fmla="*/ 2511056 w 2511056"/>
                    <a:gd name="connsiteY1" fmla="*/ 10633 h 1913861"/>
                    <a:gd name="connsiteX2" fmla="*/ 2500423 w 2511056"/>
                    <a:gd name="connsiteY2" fmla="*/ 1913861 h 1913861"/>
                    <a:gd name="connsiteX3" fmla="*/ 1772 w 2511056"/>
                    <a:gd name="connsiteY3" fmla="*/ 0 h 1913861"/>
                    <a:gd name="connsiteX0" fmla="*/ 0 w 2509284"/>
                    <a:gd name="connsiteY0" fmla="*/ 0 h 1913861"/>
                    <a:gd name="connsiteX1" fmla="*/ 2509284 w 2509284"/>
                    <a:gd name="connsiteY1" fmla="*/ 10633 h 1913861"/>
                    <a:gd name="connsiteX2" fmla="*/ 2498651 w 2509284"/>
                    <a:gd name="connsiteY2" fmla="*/ 1913861 h 1913861"/>
                    <a:gd name="connsiteX3" fmla="*/ 0 w 2509284"/>
                    <a:gd name="connsiteY3" fmla="*/ 0 h 1913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9284" h="1913861">
                      <a:moveTo>
                        <a:pt x="0" y="0"/>
                      </a:moveTo>
                      <a:lnTo>
                        <a:pt x="2509284" y="10633"/>
                      </a:lnTo>
                      <a:cubicBezTo>
                        <a:pt x="2505740" y="645042"/>
                        <a:pt x="2502195" y="1279452"/>
                        <a:pt x="2498651" y="1913861"/>
                      </a:cubicBezTo>
                      <a:cubicBezTo>
                        <a:pt x="1791586" y="379229"/>
                        <a:pt x="641498" y="310117"/>
                        <a:pt x="0" y="0"/>
                      </a:cubicBezTo>
                      <a:close/>
                    </a:path>
                  </a:pathLst>
                </a:custGeom>
                <a:solidFill>
                  <a:srgbClr val="A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8068235" y="-10633"/>
                  <a:ext cx="1075765" cy="1001233"/>
                </a:xfrm>
                <a:custGeom>
                  <a:avLst/>
                  <a:gdLst>
                    <a:gd name="connsiteX0" fmla="*/ 0 w 2509284"/>
                    <a:gd name="connsiteY0" fmla="*/ 0 h 1913861"/>
                    <a:gd name="connsiteX1" fmla="*/ 2509284 w 2509284"/>
                    <a:gd name="connsiteY1" fmla="*/ 10633 h 1913861"/>
                    <a:gd name="connsiteX2" fmla="*/ 2498651 w 2509284"/>
                    <a:gd name="connsiteY2" fmla="*/ 1913861 h 1913861"/>
                    <a:gd name="connsiteX3" fmla="*/ 0 w 2509284"/>
                    <a:gd name="connsiteY3" fmla="*/ 0 h 1913861"/>
                    <a:gd name="connsiteX0" fmla="*/ 1772 w 2511056"/>
                    <a:gd name="connsiteY0" fmla="*/ 0 h 1913861"/>
                    <a:gd name="connsiteX1" fmla="*/ 2511056 w 2511056"/>
                    <a:gd name="connsiteY1" fmla="*/ 10633 h 1913861"/>
                    <a:gd name="connsiteX2" fmla="*/ 2500423 w 2511056"/>
                    <a:gd name="connsiteY2" fmla="*/ 1913861 h 1913861"/>
                    <a:gd name="connsiteX3" fmla="*/ 1772 w 2511056"/>
                    <a:gd name="connsiteY3" fmla="*/ 0 h 1913861"/>
                    <a:gd name="connsiteX0" fmla="*/ 1772 w 2511056"/>
                    <a:gd name="connsiteY0" fmla="*/ 0 h 1913861"/>
                    <a:gd name="connsiteX1" fmla="*/ 2511056 w 2511056"/>
                    <a:gd name="connsiteY1" fmla="*/ 10633 h 1913861"/>
                    <a:gd name="connsiteX2" fmla="*/ 2500423 w 2511056"/>
                    <a:gd name="connsiteY2" fmla="*/ 1913861 h 1913861"/>
                    <a:gd name="connsiteX3" fmla="*/ 1772 w 2511056"/>
                    <a:gd name="connsiteY3" fmla="*/ 0 h 1913861"/>
                    <a:gd name="connsiteX0" fmla="*/ 0 w 2509284"/>
                    <a:gd name="connsiteY0" fmla="*/ 0 h 1913861"/>
                    <a:gd name="connsiteX1" fmla="*/ 2509284 w 2509284"/>
                    <a:gd name="connsiteY1" fmla="*/ 10633 h 1913861"/>
                    <a:gd name="connsiteX2" fmla="*/ 2498651 w 2509284"/>
                    <a:gd name="connsiteY2" fmla="*/ 1913861 h 1913861"/>
                    <a:gd name="connsiteX3" fmla="*/ 0 w 2509284"/>
                    <a:gd name="connsiteY3" fmla="*/ 0 h 1913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9284" h="1913861">
                      <a:moveTo>
                        <a:pt x="0" y="0"/>
                      </a:moveTo>
                      <a:lnTo>
                        <a:pt x="2509284" y="10633"/>
                      </a:lnTo>
                      <a:cubicBezTo>
                        <a:pt x="2505740" y="645042"/>
                        <a:pt x="2502195" y="1279452"/>
                        <a:pt x="2498651" y="1913861"/>
                      </a:cubicBezTo>
                      <a:cubicBezTo>
                        <a:pt x="1791586" y="379229"/>
                        <a:pt x="641498" y="310117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</p:grpSp>
          <p:pic>
            <p:nvPicPr>
              <p:cNvPr id="38" name="Picture 37" descr="website.png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2667000" y="3657600"/>
                <a:ext cx="963088" cy="682696"/>
              </a:xfrm>
              <a:prstGeom prst="rect">
                <a:avLst/>
              </a:prstGeom>
            </p:spPr>
          </p:pic>
          <p:pic>
            <p:nvPicPr>
              <p:cNvPr id="39" name="Picture 38" descr="phone.pn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2667000" y="2514600"/>
                <a:ext cx="877751" cy="609550"/>
              </a:xfrm>
              <a:prstGeom prst="rect">
                <a:avLst/>
              </a:prstGeom>
            </p:spPr>
          </p:pic>
          <p:pic>
            <p:nvPicPr>
              <p:cNvPr id="40" name="Picture 39" descr="email.pn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2667000" y="3124200"/>
                <a:ext cx="896038" cy="615645"/>
              </a:xfrm>
              <a:prstGeom prst="rect">
                <a:avLst/>
              </a:prstGeom>
            </p:spPr>
          </p:pic>
        </p:grpSp>
        <p:pic>
          <p:nvPicPr>
            <p:cNvPr id="37" name="Picture 36" descr="address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667000" y="4267200"/>
              <a:ext cx="956993" cy="6887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85800"/>
            <a:ext cx="64770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Our Contact Details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429000" y="2647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Phone </a:t>
            </a:r>
            <a:r>
              <a:rPr lang="en-US" sz="2000" dirty="0" err="1" smtClean="0">
                <a:latin typeface="Calibri" pitchFamily="34" charset="0"/>
              </a:rPr>
              <a:t>Nos</a:t>
            </a:r>
            <a:r>
              <a:rPr lang="en-US" sz="2000" dirty="0" smtClean="0">
                <a:latin typeface="Calibri" pitchFamily="34" charset="0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29000" y="3276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Email IDs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29000" y="3874277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Website link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29000" y="44766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Address details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77000" y="20574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Franklin Gothic Medium Cond" pitchFamily="34" charset="0"/>
              </a:rPr>
              <a:t>Logo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Franklin Gothic Medium Cond" pitchFamily="34" charset="0"/>
              </a:rPr>
              <a:t>Thank You</a:t>
            </a:r>
            <a:endParaRPr lang="en-US" sz="5400" dirty="0">
              <a:latin typeface="Franklin Gothic Medium Cond" pitchFamily="34" charset="0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64718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Mobile:</a:t>
            </a:r>
          </a:p>
          <a:p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Phone:</a:t>
            </a:r>
          </a:p>
          <a:p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Email:</a:t>
            </a:r>
          </a:p>
          <a:p>
            <a:endParaRPr lang="en-US" sz="1600" dirty="0">
              <a:solidFill>
                <a:schemeClr val="bg2">
                  <a:lumMod val="9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647182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Address:</a:t>
            </a:r>
          </a:p>
          <a:p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#153, Floor, Company Tower, </a:t>
            </a:r>
          </a:p>
          <a:p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Estate Road, City, State</a:t>
            </a:r>
            <a:endParaRPr lang="en-US" sz="1600" dirty="0">
              <a:solidFill>
                <a:schemeClr val="bg2">
                  <a:lumMod val="9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0" y="4648200"/>
            <a:ext cx="9144000" cy="76200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34274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0" y="1647511"/>
            <a:ext cx="457200" cy="1750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CONTACT US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100" y="1647512"/>
            <a:ext cx="4724400" cy="15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alibri" pitchFamily="34" charset="0"/>
              </a:rPr>
              <a:t>Phone: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libri" pitchFamily="34" charset="0"/>
              </a:rPr>
              <a:t>Email: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libri" pitchFamily="34" charset="0"/>
              </a:rPr>
              <a:t>Website: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62100" y="1647512"/>
            <a:ext cx="6324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00900" y="3971612"/>
            <a:ext cx="457200" cy="2019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ADDRESS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4100" y="3971612"/>
            <a:ext cx="4724400" cy="18448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atin typeface="Calibri" pitchFamily="34" charset="0"/>
              </a:rPr>
              <a:t>Your address here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latin typeface="Calibri" pitchFamily="34" charset="0"/>
              </a:rPr>
              <a:t>Your address here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latin typeface="Calibri" pitchFamily="34" charset="0"/>
              </a:rPr>
              <a:t>Your address here</a:t>
            </a:r>
          </a:p>
          <a:p>
            <a:pPr algn="ctr">
              <a:lnSpc>
                <a:spcPct val="150000"/>
              </a:lnSpc>
            </a:pPr>
            <a:endParaRPr lang="en-US" b="1" dirty="0" smtClean="0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62100" y="3971612"/>
            <a:ext cx="6324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7125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53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Franklin Gothic Medium Cond" pitchFamily="34" charset="0"/>
              </a:rPr>
              <a:t>Using templates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30656"/>
            <a:ext cx="8229600" cy="486542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To use the diagram templates as part of an existing presentation, we suggest the following method:</a:t>
            </a:r>
          </a:p>
          <a:p>
            <a:pPr eaLnBrk="1" hangingPunct="1">
              <a:defRPr/>
            </a:pPr>
            <a:r>
              <a:rPr lang="en-US" dirty="0" smtClean="0"/>
              <a:t>Go to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Home&gt; New Slide&gt; Reuse slides&gt; Browse file</a:t>
            </a:r>
            <a:r>
              <a:rPr lang="en-US" dirty="0" smtClean="0"/>
              <a:t> option</a:t>
            </a:r>
          </a:p>
          <a:p>
            <a:pPr eaLnBrk="1" hangingPunct="1">
              <a:defRPr/>
            </a:pPr>
            <a:r>
              <a:rPr lang="en-US" dirty="0" smtClean="0"/>
              <a:t>Click on the diagram template you want to insert</a:t>
            </a:r>
          </a:p>
          <a:p>
            <a:pPr eaLnBrk="1" hangingPunct="1">
              <a:defRPr/>
            </a:pPr>
            <a:r>
              <a:rPr lang="en-US" dirty="0" smtClean="0"/>
              <a:t>Ensure you tick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Keep source formatting</a:t>
            </a:r>
            <a:r>
              <a:rPr lang="en-US" dirty="0" smtClean="0"/>
              <a:t> box at the bottom of the menu bar</a:t>
            </a:r>
          </a:p>
          <a:p>
            <a:pPr eaLnBrk="1" hangingPunct="1">
              <a:defRPr/>
            </a:pPr>
            <a:r>
              <a:rPr lang="en-US" dirty="0" smtClean="0"/>
              <a:t>Change the text to suit your presentation and insert your company logo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639763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Franklin Gothic Book" pitchFamily="34" charset="0"/>
              </a:rPr>
              <a:t>Presentation Process Diagram Templates 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License Terms and Use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 smtClean="0"/>
              <a:t>With your purchase, you have procured a single user license for use of the product. If you need a multi-user license, please </a:t>
            </a:r>
            <a:r>
              <a:rPr lang="en-US" sz="1200" dirty="0" smtClean="0">
                <a:hlinkClick r:id="rId2"/>
              </a:rPr>
              <a:t>contact us </a:t>
            </a:r>
            <a:r>
              <a:rPr lang="en-US" sz="1200" dirty="0" smtClean="0"/>
              <a:t>for pricing info and other details. Presentation-Process.com is a website owned and operated by Metamorph Training </a:t>
            </a:r>
            <a:r>
              <a:rPr lang="en-US" sz="1200" dirty="0" err="1" smtClean="0"/>
              <a:t>Pvt</a:t>
            </a:r>
            <a:r>
              <a:rPr lang="en-US" sz="1200" dirty="0" smtClean="0"/>
              <a:t> Ltd.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/>
              <a:t>Terms and Conditions</a:t>
            </a:r>
            <a:endParaRPr lang="en-US" sz="1200" dirty="0" smtClean="0"/>
          </a:p>
          <a:p>
            <a:pPr>
              <a:defRPr/>
            </a:pPr>
            <a:r>
              <a:rPr lang="en-US" sz="1200" b="1" dirty="0" smtClean="0"/>
              <a:t>Presentation Process content </a:t>
            </a:r>
            <a:r>
              <a:rPr lang="en-US" sz="1200" dirty="0" smtClean="0"/>
              <a:t>in the following text means any backgrounds, images, tiles, designs, templates, presentations, or any other products you download from </a:t>
            </a:r>
            <a:r>
              <a:rPr lang="en-US" sz="1200" b="1" dirty="0" smtClean="0"/>
              <a:t>Presentation-Process </a:t>
            </a:r>
            <a:r>
              <a:rPr lang="en-US" sz="1200" dirty="0" smtClean="0"/>
              <a:t>.com.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Under this License, you </a:t>
            </a:r>
            <a:r>
              <a:rPr lang="en-US" sz="1200" b="1" dirty="0" smtClean="0"/>
              <a:t>MAY</a:t>
            </a:r>
            <a:r>
              <a:rPr lang="en-US" sz="1200" dirty="0" smtClean="0"/>
              <a:t> use </a:t>
            </a:r>
            <a:r>
              <a:rPr lang="en-US" sz="1200" b="1" dirty="0" smtClean="0"/>
              <a:t>Presentation Process </a:t>
            </a:r>
            <a:r>
              <a:rPr lang="en-US" sz="1200" dirty="0" smtClean="0"/>
              <a:t>content royalty-free:</a:t>
            </a:r>
          </a:p>
          <a:p>
            <a:pPr>
              <a:defRPr/>
            </a:pPr>
            <a:r>
              <a:rPr lang="en-US" sz="1200" dirty="0" smtClean="0"/>
              <a:t>In your own personal, non-profit projects for creation of presentations/brochures/training material</a:t>
            </a:r>
          </a:p>
          <a:p>
            <a:pPr>
              <a:defRPr/>
            </a:pPr>
            <a:r>
              <a:rPr lang="en-US" sz="1200" dirty="0" smtClean="0"/>
              <a:t>In your own presentations or broadcasts intended for personal, or non-profit use. </a:t>
            </a:r>
          </a:p>
          <a:p>
            <a:pPr>
              <a:defRPr/>
            </a:pPr>
            <a:r>
              <a:rPr lang="en-US" sz="1200" dirty="0" smtClean="0"/>
              <a:t>In your own print, broadcast or video use for any in-house publication or transmission but not broadcast or distributed to the general public </a:t>
            </a:r>
          </a:p>
          <a:p>
            <a:pPr>
              <a:defRPr/>
            </a:pPr>
            <a:r>
              <a:rPr lang="en-US" sz="1200" dirty="0" smtClean="0"/>
              <a:t>Uses accepted include business presentations / training material created by one or more persons and delivered by one or more persons within same organization.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Under this License you </a:t>
            </a:r>
            <a:r>
              <a:rPr lang="en-US" sz="1200" b="1" dirty="0" smtClean="0"/>
              <a:t>MAY NOT</a:t>
            </a:r>
            <a:r>
              <a:rPr lang="en-US" sz="1200" dirty="0" smtClean="0"/>
              <a:t>:</a:t>
            </a:r>
          </a:p>
          <a:p>
            <a:pPr>
              <a:defRPr/>
            </a:pPr>
            <a:r>
              <a:rPr lang="en-US" sz="1200" dirty="0" smtClean="0"/>
              <a:t>Distribute or sell copies of the backgrounds or templates of Presentation Process content singularly or as a group or any part thereof. </a:t>
            </a:r>
          </a:p>
          <a:p>
            <a:pPr>
              <a:defRPr/>
            </a:pPr>
            <a:r>
              <a:rPr lang="en-US" sz="1200" dirty="0" smtClean="0"/>
              <a:t>Provide download or save access for any Presentation Process content from your private or public project. </a:t>
            </a:r>
          </a:p>
          <a:p>
            <a:pPr>
              <a:defRPr/>
            </a:pPr>
            <a:r>
              <a:rPr lang="en-US" sz="1200" dirty="0" smtClean="0"/>
              <a:t>Incorporate the Presentation Process content within a library, portfolio, build an image or design collection, archive, sharing-site, group-site, gallery, electronic greeting, postcard site, clipart site, or any other type of project that would encourage visitors to download or save images. 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/>
              <a:t>Copyright Information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	The content of Presentation Process backgrounds/templates/ready to use presentations and/or any other product is the sole property of Presentation Process. The photos included are for illustration purposes only. In case of any issues related to their copyright, contact us.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/>
              <a:t>Email </a:t>
            </a:r>
            <a:r>
              <a:rPr lang="en-US" sz="1200" kern="0" dirty="0" smtClean="0">
                <a:hlinkClick r:id="rId3"/>
              </a:rPr>
              <a:t>info@presentation-process.com</a:t>
            </a:r>
            <a:r>
              <a:rPr lang="en-US" sz="1200" kern="0" dirty="0" smtClean="0"/>
              <a:t> for any queries related to licenses or copyrights. </a:t>
            </a: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Copyright © 2010-2011 Presentation Process. All Rights Reserved 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914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14537" y="1295400"/>
            <a:ext cx="5072063" cy="1071563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7" y="2581275"/>
            <a:ext cx="5072063" cy="1071563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14537" y="3795713"/>
            <a:ext cx="5072063" cy="1071562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14537" y="5010150"/>
            <a:ext cx="5072063" cy="1071563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9462" name="Picture 11" descr="Glass square buttons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14537" y="1298922"/>
            <a:ext cx="1152525" cy="116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Glass square buttons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14537" y="2584797"/>
            <a:ext cx="1152525" cy="116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Glass square buttons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14537" y="3799235"/>
            <a:ext cx="1152525" cy="116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4" descr="Glass square buttons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14537" y="5013672"/>
            <a:ext cx="1152525" cy="116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2371725" y="1509713"/>
            <a:ext cx="341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19467" name="TextBox 16"/>
          <p:cNvSpPr txBox="1">
            <a:spLocks noChangeArrowheads="1"/>
          </p:cNvSpPr>
          <p:nvPr/>
        </p:nvSpPr>
        <p:spPr bwMode="auto">
          <a:xfrm>
            <a:off x="2371725" y="2867025"/>
            <a:ext cx="392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19468" name="TextBox 17"/>
          <p:cNvSpPr txBox="1">
            <a:spLocks noChangeArrowheads="1"/>
          </p:cNvSpPr>
          <p:nvPr/>
        </p:nvSpPr>
        <p:spPr bwMode="auto">
          <a:xfrm>
            <a:off x="2371725" y="4010025"/>
            <a:ext cx="403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Impact" pitchFamily="34" charset="0"/>
              </a:rPr>
              <a:t>3</a:t>
            </a:r>
          </a:p>
        </p:txBody>
      </p:sp>
      <p:sp>
        <p:nvSpPr>
          <p:cNvPr id="19469" name="TextBox 18"/>
          <p:cNvSpPr txBox="1">
            <a:spLocks noChangeArrowheads="1"/>
          </p:cNvSpPr>
          <p:nvPr/>
        </p:nvSpPr>
        <p:spPr bwMode="auto">
          <a:xfrm>
            <a:off x="2397125" y="5224463"/>
            <a:ext cx="403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Impact" pitchFamily="34" charset="0"/>
              </a:rPr>
              <a:t>4</a:t>
            </a:r>
          </a:p>
        </p:txBody>
      </p:sp>
      <p:sp>
        <p:nvSpPr>
          <p:cNvPr id="19470" name="Title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0391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 Agenda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7062" y="1575719"/>
            <a:ext cx="223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Your text here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7062" y="2869233"/>
            <a:ext cx="223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Your text here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7062" y="4107930"/>
            <a:ext cx="223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Your text here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7062" y="5301102"/>
            <a:ext cx="223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Your text here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2" name="Block Arc 21"/>
          <p:cNvSpPr/>
          <p:nvPr/>
        </p:nvSpPr>
        <p:spPr>
          <a:xfrm>
            <a:off x="6459279" y="2375790"/>
            <a:ext cx="627321" cy="543891"/>
          </a:xfrm>
          <a:prstGeom prst="blockArc">
            <a:avLst/>
          </a:prstGeom>
          <a:solidFill>
            <a:schemeClr val="bg1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4460598" lon="65744" rev="5591330"/>
            </a:camera>
            <a:lightRig rig="soft" dir="t"/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Block Arc 23"/>
          <p:cNvSpPr/>
          <p:nvPr/>
        </p:nvSpPr>
        <p:spPr>
          <a:xfrm>
            <a:off x="6459279" y="3564039"/>
            <a:ext cx="627321" cy="543891"/>
          </a:xfrm>
          <a:prstGeom prst="blockArc">
            <a:avLst/>
          </a:prstGeom>
          <a:solidFill>
            <a:schemeClr val="bg1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4460598" lon="65744" rev="5591330"/>
            </a:camera>
            <a:lightRig rig="soft" dir="t"/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Block Arc 24"/>
          <p:cNvSpPr/>
          <p:nvPr/>
        </p:nvSpPr>
        <p:spPr>
          <a:xfrm>
            <a:off x="6459279" y="4797160"/>
            <a:ext cx="627321" cy="543891"/>
          </a:xfrm>
          <a:prstGeom prst="blockArc">
            <a:avLst/>
          </a:prstGeom>
          <a:solidFill>
            <a:schemeClr val="bg1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4460598" lon="65744" rev="5591330"/>
            </a:camera>
            <a:lightRig rig="soft" dir="t"/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9467" grpId="0"/>
      <p:bldP spid="19468" grpId="0"/>
      <p:bldP spid="19469" grpId="0"/>
      <p:bldP spid="17" grpId="0"/>
      <p:bldP spid="18" grpId="0"/>
      <p:bldP spid="19" grpId="0"/>
      <p:bldP spid="20" grpId="0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699655"/>
          </a:xfrm>
        </p:spPr>
        <p:txBody>
          <a:bodyPr/>
          <a:lstStyle/>
          <a:p>
            <a:r>
              <a:rPr lang="en-US" smtClean="0"/>
              <a:t>Presentation Agenda</a:t>
            </a:r>
            <a:endParaRPr lang="en-US" dirty="0"/>
          </a:p>
        </p:txBody>
      </p:sp>
      <p:pic>
        <p:nvPicPr>
          <p:cNvPr id="12" name="Picture 4" descr="F:\DOWNLOADS\Icone (png)\AMBER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4191000"/>
            <a:ext cx="457200" cy="457200"/>
          </a:xfrm>
          <a:prstGeom prst="rect">
            <a:avLst/>
          </a:prstGeom>
          <a:noFill/>
        </p:spPr>
      </p:pic>
      <p:pic>
        <p:nvPicPr>
          <p:cNvPr id="13" name="Picture 4" descr="F:\DOWNLOADS\Icone (png)\AMBER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8600" y="4876800"/>
            <a:ext cx="457200" cy="45720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4114800" y="2286000"/>
            <a:ext cx="40386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2971800"/>
            <a:ext cx="3733800" cy="206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24400" y="3657600"/>
            <a:ext cx="3429000" cy="396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24400" y="4400550"/>
            <a:ext cx="34290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19600" y="5105400"/>
            <a:ext cx="37338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F:\DOWNLOADS\Icone (png)\AMBER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3457072"/>
            <a:ext cx="457200" cy="457200"/>
          </a:xfrm>
          <a:prstGeom prst="rect">
            <a:avLst/>
          </a:prstGeom>
          <a:noFill/>
        </p:spPr>
      </p:pic>
      <p:pic>
        <p:nvPicPr>
          <p:cNvPr id="10" name="Picture 4" descr="F:\DOWNLOADS\Icone (png)\AMBER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31104" y="2755232"/>
            <a:ext cx="457200" cy="457200"/>
          </a:xfrm>
          <a:prstGeom prst="rect">
            <a:avLst/>
          </a:prstGeom>
          <a:noFill/>
        </p:spPr>
      </p:pic>
      <p:pic>
        <p:nvPicPr>
          <p:cNvPr id="1028" name="Picture 4" descr="F:\DOWNLOADS\Icone (png)\AMBER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2057400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31"/>
          <p:cNvGrpSpPr/>
          <p:nvPr/>
        </p:nvGrpSpPr>
        <p:grpSpPr>
          <a:xfrm>
            <a:off x="327546" y="1981200"/>
            <a:ext cx="3626091" cy="3581400"/>
            <a:chOff x="609600" y="2286000"/>
            <a:chExt cx="3420237" cy="3581400"/>
          </a:xfrm>
        </p:grpSpPr>
        <p:pic>
          <p:nvPicPr>
            <p:cNvPr id="1029" name="Picture 5" descr="C:\Documents and Settings\ADMIN\Desktop\Useful wmf files\Nice button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9600" y="2286000"/>
              <a:ext cx="3420237" cy="3581400"/>
            </a:xfrm>
            <a:prstGeom prst="rect">
              <a:avLst/>
            </a:prstGeom>
            <a:noFill/>
          </p:spPr>
        </p:pic>
        <p:sp>
          <p:nvSpPr>
            <p:cNvPr id="31" name="Oval 30"/>
            <p:cNvSpPr/>
            <p:nvPr/>
          </p:nvSpPr>
          <p:spPr>
            <a:xfrm>
              <a:off x="866272" y="2514600"/>
              <a:ext cx="2895600" cy="308810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57800" y="1962090"/>
            <a:ext cx="1648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7800" y="2647890"/>
            <a:ext cx="1648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7800" y="3333690"/>
            <a:ext cx="1648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4095690"/>
            <a:ext cx="1648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57800" y="4781490"/>
            <a:ext cx="1648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38484f1a5fc1c77e92aa52c70553fb87718a6ac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170</TotalTime>
  <Words>2572</Words>
  <Application>Microsoft Office PowerPoint</Application>
  <PresentationFormat>On-screen Show (4:3)</PresentationFormat>
  <Paragraphs>571</Paragraphs>
  <Slides>77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blank</vt:lpstr>
      <vt:lpstr>70 Business Diagrams : Vol 3</vt:lpstr>
      <vt:lpstr>Presentation Agenda</vt:lpstr>
      <vt:lpstr>Presentation Agenda</vt:lpstr>
      <vt:lpstr>Presentation Agenda</vt:lpstr>
      <vt:lpstr>Presentation Agenda</vt:lpstr>
      <vt:lpstr>Presentation Agenda</vt:lpstr>
      <vt:lpstr>Presentation Agenda</vt:lpstr>
      <vt:lpstr>Presentation Agenda</vt:lpstr>
      <vt:lpstr>Presentation Agenda</vt:lpstr>
      <vt:lpstr>Presentation Agenda</vt:lpstr>
      <vt:lpstr>Presentation Agenda</vt:lpstr>
      <vt:lpstr>Presentation Agenda</vt:lpstr>
      <vt:lpstr>Presentation Agenda</vt:lpstr>
      <vt:lpstr>Your title text here</vt:lpstr>
      <vt:lpstr>Your Title Text Here</vt:lpstr>
      <vt:lpstr>Your Title Text Here</vt:lpstr>
      <vt:lpstr>Your Title Text Here</vt:lpstr>
      <vt:lpstr>3 important criteria</vt:lpstr>
      <vt:lpstr>Your Title Text Here</vt:lpstr>
      <vt:lpstr>Your Title Text Here</vt:lpstr>
      <vt:lpstr>Your Title Text Here</vt:lpstr>
      <vt:lpstr>Star diagram</vt:lpstr>
      <vt:lpstr>Table title text here</vt:lpstr>
      <vt:lpstr>Table of information </vt:lpstr>
      <vt:lpstr>Your table title here</vt:lpstr>
      <vt:lpstr>Table title text here</vt:lpstr>
      <vt:lpstr>Your title here</vt:lpstr>
      <vt:lpstr>Table of information</vt:lpstr>
      <vt:lpstr>Table of information</vt:lpstr>
      <vt:lpstr>Your graph title here</vt:lpstr>
      <vt:lpstr>Horizontal Bar chart</vt:lpstr>
      <vt:lpstr>Graph conclusion here</vt:lpstr>
      <vt:lpstr>Your horizontal graph  title here</vt:lpstr>
      <vt:lpstr>Your graph title here</vt:lpstr>
      <vt:lpstr>Your graph title here</vt:lpstr>
      <vt:lpstr>Your chart title here</vt:lpstr>
      <vt:lpstr>Pie chart </vt:lpstr>
      <vt:lpstr>Your Title Text Here</vt:lpstr>
      <vt:lpstr>Doughnut title text</vt:lpstr>
      <vt:lpstr>Pie chart title here</vt:lpstr>
      <vt:lpstr>Your chart title here</vt:lpstr>
      <vt:lpstr>Performance chart</vt:lpstr>
      <vt:lpstr>Change over time</vt:lpstr>
      <vt:lpstr>Choose your thermometer</vt:lpstr>
      <vt:lpstr>Change over time</vt:lpstr>
      <vt:lpstr>Percentages in cylinders</vt:lpstr>
      <vt:lpstr>Percentages in cylinders</vt:lpstr>
      <vt:lpstr>Change over time</vt:lpstr>
      <vt:lpstr>Choose your percentage</vt:lpstr>
      <vt:lpstr>Slide 50</vt:lpstr>
      <vt:lpstr>Scales – comparing performances</vt:lpstr>
      <vt:lpstr>Your title text here</vt:lpstr>
      <vt:lpstr>Two sides of the issue</vt:lpstr>
      <vt:lpstr>Business overview</vt:lpstr>
      <vt:lpstr>Your Title Text Here</vt:lpstr>
      <vt:lpstr>Your title text</vt:lpstr>
      <vt:lpstr>Your Title Text Here</vt:lpstr>
      <vt:lpstr>Your Title Text Here</vt:lpstr>
      <vt:lpstr>Your Title Text Here</vt:lpstr>
      <vt:lpstr>Your Title Text Here</vt:lpstr>
      <vt:lpstr>Your Title Text Here</vt:lpstr>
      <vt:lpstr>Your Title Text Here</vt:lpstr>
      <vt:lpstr>Two points</vt:lpstr>
      <vt:lpstr>Three points</vt:lpstr>
      <vt:lpstr>Your Title Text Here</vt:lpstr>
      <vt:lpstr>Comparison of parameters</vt:lpstr>
      <vt:lpstr>4 Points</vt:lpstr>
      <vt:lpstr>Your Title Text Here</vt:lpstr>
      <vt:lpstr>Q &amp; A time</vt:lpstr>
      <vt:lpstr>Questions</vt:lpstr>
      <vt:lpstr>Questions around the discussion</vt:lpstr>
      <vt:lpstr>Questions &amp; Answer Session</vt:lpstr>
      <vt:lpstr>Our Contact Details</vt:lpstr>
      <vt:lpstr>Thank You</vt:lpstr>
      <vt:lpstr>THANK YOU</vt:lpstr>
      <vt:lpstr>Using templates</vt:lpstr>
      <vt:lpstr>Presentation Process Diagram Templates   License Terms and Use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Essential business diagrams bundle – 14800 &gt;&gt; A pack containing a collection of different business diagrams including &gt;&gt; graphs, tables, charts </dc:title>
  <dc:creator>Arte R</dc:creator>
  <cp:lastModifiedBy>PresentationPro</cp:lastModifiedBy>
  <cp:revision>56</cp:revision>
  <dcterms:created xsi:type="dcterms:W3CDTF">2011-08-25T05:54:40Z</dcterms:created>
  <dcterms:modified xsi:type="dcterms:W3CDTF">2011-09-23T20:12:39Z</dcterms:modified>
</cp:coreProperties>
</file>