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335" r:id="rId2"/>
    <p:sldId id="257" r:id="rId3"/>
    <p:sldId id="273" r:id="rId4"/>
    <p:sldId id="258" r:id="rId5"/>
    <p:sldId id="259" r:id="rId6"/>
    <p:sldId id="260" r:id="rId7"/>
    <p:sldId id="303" r:id="rId8"/>
    <p:sldId id="304" r:id="rId9"/>
    <p:sldId id="310" r:id="rId10"/>
    <p:sldId id="312" r:id="rId11"/>
    <p:sldId id="264" r:id="rId12"/>
    <p:sldId id="262" r:id="rId13"/>
    <p:sldId id="261" r:id="rId14"/>
    <p:sldId id="263" r:id="rId15"/>
    <p:sldId id="293" r:id="rId16"/>
    <p:sldId id="305" r:id="rId17"/>
    <p:sldId id="314" r:id="rId18"/>
    <p:sldId id="326" r:id="rId19"/>
    <p:sldId id="324" r:id="rId20"/>
    <p:sldId id="265" r:id="rId21"/>
    <p:sldId id="266" r:id="rId22"/>
    <p:sldId id="277" r:id="rId23"/>
    <p:sldId id="334" r:id="rId24"/>
    <p:sldId id="306" r:id="rId25"/>
    <p:sldId id="295" r:id="rId26"/>
    <p:sldId id="296" r:id="rId27"/>
    <p:sldId id="330" r:id="rId28"/>
    <p:sldId id="297" r:id="rId29"/>
    <p:sldId id="298" r:id="rId30"/>
    <p:sldId id="301" r:id="rId31"/>
    <p:sldId id="302" r:id="rId32"/>
    <p:sldId id="267" r:id="rId33"/>
    <p:sldId id="268" r:id="rId34"/>
    <p:sldId id="313" r:id="rId35"/>
    <p:sldId id="308" r:id="rId36"/>
    <p:sldId id="328" r:id="rId37"/>
    <p:sldId id="269" r:id="rId38"/>
    <p:sldId id="270" r:id="rId39"/>
    <p:sldId id="271" r:id="rId40"/>
    <p:sldId id="274" r:id="rId41"/>
    <p:sldId id="299" r:id="rId42"/>
    <p:sldId id="280" r:id="rId43"/>
    <p:sldId id="275" r:id="rId44"/>
    <p:sldId id="278" r:id="rId45"/>
    <p:sldId id="307" r:id="rId46"/>
    <p:sldId id="281" r:id="rId47"/>
    <p:sldId id="282" r:id="rId48"/>
    <p:sldId id="322" r:id="rId49"/>
    <p:sldId id="279" r:id="rId50"/>
    <p:sldId id="331" r:id="rId51"/>
    <p:sldId id="338" r:id="rId52"/>
    <p:sldId id="319" r:id="rId53"/>
    <p:sldId id="318" r:id="rId54"/>
    <p:sldId id="311" r:id="rId55"/>
    <p:sldId id="317" r:id="rId56"/>
    <p:sldId id="316" r:id="rId57"/>
    <p:sldId id="320" r:id="rId58"/>
    <p:sldId id="315" r:id="rId59"/>
    <p:sldId id="276" r:id="rId60"/>
    <p:sldId id="325" r:id="rId61"/>
    <p:sldId id="283" r:id="rId62"/>
    <p:sldId id="284" r:id="rId63"/>
    <p:sldId id="285" r:id="rId64"/>
    <p:sldId id="287" r:id="rId65"/>
    <p:sldId id="288" r:id="rId66"/>
    <p:sldId id="332" r:id="rId67"/>
    <p:sldId id="286" r:id="rId68"/>
    <p:sldId id="289" r:id="rId69"/>
    <p:sldId id="290" r:id="rId70"/>
    <p:sldId id="291" r:id="rId71"/>
    <p:sldId id="292" r:id="rId72"/>
    <p:sldId id="336" r:id="rId73"/>
    <p:sldId id="337" r:id="rId74"/>
  </p:sldIdLst>
  <p:sldSz cx="9144000" cy="6858000" type="screen4x3"/>
  <p:notesSz cx="6858000" cy="9144000"/>
  <p:custDataLst>
    <p:tags r:id="rId7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911"/>
    <a:srgbClr val="2B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A438F-3A36-4C2C-920C-886B812666C9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23DE9-4340-49D1-B91B-EAA65D83D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stages, 3 stages, three stages, circles, 3 circles, three</a:t>
            </a:r>
            <a:r>
              <a:rPr lang="en-US" baseline="0" dirty="0" smtClean="0"/>
              <a:t> circles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</a:t>
            </a:r>
          </a:p>
          <a:p>
            <a:r>
              <a:rPr lang="en-US" dirty="0" smtClean="0"/>
              <a:t>Options,</a:t>
            </a:r>
            <a:r>
              <a:rPr lang="en-US" baseline="0" dirty="0" smtClean="0"/>
              <a:t> check, evaluate, sort, reject, selection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FB8D1-7FD7-46C1-9E84-D95E2FAA784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</a:t>
            </a:r>
            <a:r>
              <a:rPr lang="en-US" baseline="0" dirty="0" smtClean="0"/>
              <a:t> words:</a:t>
            </a:r>
          </a:p>
          <a:p>
            <a:r>
              <a:rPr lang="en-US" dirty="0" smtClean="0"/>
              <a:t>Cards, options, improve,</a:t>
            </a:r>
            <a:r>
              <a:rPr lang="en-US" baseline="0" dirty="0" smtClean="0"/>
              <a:t> select, evaluate, selection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BAE94-C89D-4457-A1B1-E856B7A4B4F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52-7343-46BE-87EE-883BA2C7856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3DE9-4340-49D1-B91B-EAA65D83D0E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Key words: </a:t>
            </a:r>
          </a:p>
          <a:p>
            <a:r>
              <a:rPr lang="en-US" smtClean="0"/>
              <a:t>4 , four view points, different,  impact, silhouette,</a:t>
            </a:r>
            <a:r>
              <a:rPr lang="en-US" baseline="0" smtClean="0"/>
              <a:t> angles, parts, customer, people, ideas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synergy, views, team, silhouette, pyramid diagram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 </a:t>
            </a:r>
          </a:p>
          <a:p>
            <a:r>
              <a:rPr lang="en-US" dirty="0" smtClean="0"/>
              <a:t>3 , three stages, cube, </a:t>
            </a:r>
            <a:r>
              <a:rPr lang="en-US" baseline="0" dirty="0" smtClean="0"/>
              <a:t>point of view, aspects, building business, silhouette, levels, stages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D52E0-27A8-41A9-BAFE-2CE16E89D1B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 </a:t>
            </a:r>
          </a:p>
          <a:p>
            <a:r>
              <a:rPr lang="en-US" dirty="0" smtClean="0"/>
              <a:t>2 , two points, for and against,</a:t>
            </a:r>
            <a:r>
              <a:rPr lang="en-US" baseline="0" dirty="0" smtClean="0"/>
              <a:t> </a:t>
            </a:r>
            <a:r>
              <a:rPr lang="en-US" dirty="0" smtClean="0"/>
              <a:t>stages, </a:t>
            </a:r>
            <a:r>
              <a:rPr lang="en-US" baseline="0" dirty="0" smtClean="0"/>
              <a:t>point of view, aspects, silhouette, comparison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</a:t>
            </a:r>
            <a:r>
              <a:rPr lang="en-US" baseline="0" dirty="0" smtClean="0"/>
              <a:t> of impact, 2 different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</a:t>
            </a:r>
            <a:r>
              <a:rPr lang="en-US" baseline="0" dirty="0" smtClean="0"/>
              <a:t> Words: Lock, key, problem, solution, idea, match, unlock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</a:t>
            </a:r>
          </a:p>
          <a:p>
            <a:r>
              <a:rPr lang="en-US" dirty="0" smtClean="0"/>
              <a:t>Steps, stair case,</a:t>
            </a:r>
            <a:r>
              <a:rPr lang="en-US" baseline="0" dirty="0" smtClean="0"/>
              <a:t> three, different, six, points of view, approach differently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</a:t>
            </a:r>
          </a:p>
          <a:p>
            <a:r>
              <a:rPr lang="en-US" dirty="0" smtClean="0"/>
              <a:t>Different</a:t>
            </a:r>
            <a:r>
              <a:rPr lang="en-US" baseline="0" dirty="0" smtClean="0"/>
              <a:t> views, four, 4, angles, approaches, arrows, converge, collect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Parts, circle,</a:t>
            </a:r>
            <a:r>
              <a:rPr lang="en-US" baseline="0" dirty="0" smtClean="0"/>
              <a:t> six 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</a:t>
            </a:r>
          </a:p>
          <a:p>
            <a:r>
              <a:rPr lang="en-US" dirty="0" smtClean="0"/>
              <a:t>Select, evaluate, people, Sales hiring,</a:t>
            </a:r>
            <a:r>
              <a:rPr lang="en-US" baseline="0" dirty="0" smtClean="0"/>
              <a:t> Finding right team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</a:t>
            </a:r>
          </a:p>
          <a:p>
            <a:r>
              <a:rPr lang="en-US" dirty="0" smtClean="0"/>
              <a:t>Option, evaluate,</a:t>
            </a:r>
            <a:r>
              <a:rPr lang="en-US" baseline="0" dirty="0" smtClean="0"/>
              <a:t> select, Hiring Process, customer, prospecting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type of people, group,</a:t>
            </a:r>
            <a:r>
              <a:rPr lang="en-US" baseline="0" dirty="0" smtClean="0"/>
              <a:t> team effort for growth, contribution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Keywords:</a:t>
            </a:r>
          </a:p>
          <a:p>
            <a:r>
              <a:rPr lang="en-US" smtClean="0"/>
              <a:t>goal, leaves,</a:t>
            </a:r>
            <a:r>
              <a:rPr lang="en-US" baseline="0" smtClean="0"/>
              <a:t> timeline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</a:t>
            </a:r>
          </a:p>
          <a:p>
            <a:r>
              <a:rPr lang="en-US" dirty="0" smtClean="0"/>
              <a:t>Time management,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52-7343-46BE-87EE-883BA2C7856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hierarchy, levels, 5 levels, five</a:t>
            </a:r>
            <a:r>
              <a:rPr lang="en-US" baseline="0" dirty="0" smtClean="0"/>
              <a:t> levels,</a:t>
            </a:r>
            <a:r>
              <a:rPr lang="en-US" dirty="0" smtClean="0"/>
              <a:t> silhouette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Keywords:</a:t>
            </a:r>
          </a:p>
          <a:p>
            <a:r>
              <a:rPr lang="en-US" smtClean="0"/>
              <a:t>Steps,</a:t>
            </a:r>
            <a:r>
              <a:rPr lang="en-US" baseline="0" smtClean="0"/>
              <a:t> Goal, achievement, process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Key words:</a:t>
            </a:r>
          </a:p>
          <a:p>
            <a:r>
              <a:rPr lang="en-US" smtClean="0"/>
              <a:t>Barrier, Goal, achieve,</a:t>
            </a:r>
            <a:r>
              <a:rPr lang="en-US" baseline="0" smtClean="0"/>
              <a:t> success, winning mindset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Keywords:</a:t>
            </a:r>
          </a:p>
          <a:p>
            <a:r>
              <a:rPr lang="en-US" smtClean="0"/>
              <a:t>change, clarity,</a:t>
            </a:r>
            <a:r>
              <a:rPr lang="en-US" baseline="0" smtClean="0"/>
              <a:t> vague, arrows, circle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Key words:</a:t>
            </a:r>
          </a:p>
          <a:p>
            <a:r>
              <a:rPr lang="en-US" smtClean="0"/>
              <a:t>Barriers, goals, stop, forge ahead, find a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plant, sapling, benefit,</a:t>
            </a:r>
            <a:r>
              <a:rPr lang="en-US" baseline="0" dirty="0" smtClean="0"/>
              <a:t> investment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3B140-240B-4B11-970E-D617603030C2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Franklin Gothic Medium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75.png"/><Relationship Id="rId4" Type="http://schemas.openxmlformats.org/officeDocument/2006/relationships/image" Target="../media/image74.jpeg"/><Relationship Id="rId9" Type="http://schemas.openxmlformats.org/officeDocument/2006/relationships/image" Target="../media/image7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gi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resentation-process.com" TargetMode="External"/><Relationship Id="rId2" Type="http://schemas.openxmlformats.org/officeDocument/2006/relationships/hyperlink" Target="http://www.buyapresentation.com/contactu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066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 Business Diagrams :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5257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6248400"/>
            <a:ext cx="3962400" cy="60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Meeting Goals and Targets</a:t>
            </a:r>
          </a:p>
          <a:p>
            <a:r>
              <a:rPr lang="en-US" dirty="0" smtClean="0"/>
              <a:t>Timeline and Changes over time</a:t>
            </a:r>
          </a:p>
          <a:p>
            <a:r>
              <a:rPr lang="en-US" dirty="0" smtClean="0"/>
              <a:t>Impact of Leadership</a:t>
            </a:r>
          </a:p>
          <a:p>
            <a:r>
              <a:rPr lang="en-US" dirty="0" smtClean="0"/>
              <a:t>Evaluating options</a:t>
            </a:r>
          </a:p>
          <a:p>
            <a:r>
              <a:rPr lang="en-US" dirty="0" smtClean="0"/>
              <a:t>Environment analysis</a:t>
            </a:r>
          </a:p>
          <a:p>
            <a:r>
              <a:rPr lang="en-US" dirty="0" smtClean="0"/>
              <a:t>Organization Chart</a:t>
            </a:r>
          </a:p>
          <a:p>
            <a:r>
              <a:rPr lang="en-US" dirty="0" smtClean="0"/>
              <a:t>Time Management</a:t>
            </a:r>
          </a:p>
          <a:p>
            <a:r>
              <a:rPr lang="en-US" dirty="0" smtClean="0"/>
              <a:t>HR and Career</a:t>
            </a:r>
          </a:p>
          <a:p>
            <a:r>
              <a:rPr lang="en-US" dirty="0" smtClean="0"/>
              <a:t>Spirals, Pressure Volcano , Butterfly, Hexagon Web Diagrams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1905000"/>
            <a:ext cx="6096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0" y="2590800"/>
            <a:ext cx="9144000" cy="1676400"/>
            <a:chOff x="0" y="2086"/>
            <a:chExt cx="5760" cy="1056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stages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57200" y="4267200"/>
            <a:ext cx="2133600" cy="2133600"/>
          </a:xfrm>
          <a:prstGeom prst="ellipse">
            <a:avLst/>
          </a:prstGeom>
          <a:solidFill>
            <a:schemeClr val="bg2">
              <a:lumMod val="50000"/>
            </a:schemeClr>
          </a:solidFill>
          <a:effectLst>
            <a:outerShdw blurRad="241300" dist="38100" dir="5400000" sx="108000" sy="108000" algn="t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woPt" dir="t"/>
          </a:scene3d>
          <a:sp3d extrusionH="254000" prstMaterial="clear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81249" y="3429000"/>
            <a:ext cx="2133600" cy="2133600"/>
          </a:xfrm>
          <a:prstGeom prst="ellipse">
            <a:avLst/>
          </a:prstGeom>
          <a:solidFill>
            <a:schemeClr val="bg2">
              <a:lumMod val="50000"/>
            </a:schemeClr>
          </a:solidFill>
          <a:effectLst>
            <a:outerShdw blurRad="241300" dist="38100" dir="5400000" sx="108000" sy="108000" algn="t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woPt" dir="t"/>
          </a:scene3d>
          <a:sp3d extrusionH="254000" prstMaterial="clear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2438400"/>
            <a:ext cx="2133600" cy="2133600"/>
          </a:xfrm>
          <a:prstGeom prst="ellipse">
            <a:avLst/>
          </a:prstGeom>
          <a:solidFill>
            <a:schemeClr val="bg2">
              <a:lumMod val="50000"/>
            </a:schemeClr>
          </a:solidFill>
          <a:effectLst>
            <a:outerShdw blurRad="241300" dist="38100" dir="5400000" sx="108000" sy="108000" algn="t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woPt" dir="t"/>
          </a:scene3d>
          <a:sp3d extrusionH="254000" prstMaterial="clear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590800" y="5562600"/>
            <a:ext cx="57150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14849" y="4724400"/>
            <a:ext cx="4290951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0" y="3810000"/>
            <a:ext cx="29718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4525" y="496318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Stage 1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66949" y="4177864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Stage 2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95700" y="3152074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Stage 3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95800" y="5029200"/>
            <a:ext cx="2458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sample text here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029200" y="4267200"/>
            <a:ext cx="2458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sample text here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91200" y="3352800"/>
            <a:ext cx="2458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sample text here</a:t>
            </a:r>
            <a:endParaRPr lang="en-US" sz="24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1044212" cy="252988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5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 flipH="1">
            <a:off x="435751" y="5593105"/>
            <a:ext cx="121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4400" dirty="0">
                <a:solidFill>
                  <a:srgbClr val="C00000"/>
                </a:solidFill>
                <a:latin typeface="Franklin Gothic Medium Cond" pitchFamily="34" charset="0"/>
              </a:rPr>
              <a:t>You</a:t>
            </a:r>
            <a:endParaRPr lang="en-US" sz="48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15743" y="-304800"/>
            <a:ext cx="2547257" cy="2286000"/>
          </a:xfrm>
          <a:prstGeom prst="ellipse">
            <a:avLst/>
          </a:prstGeom>
          <a:solidFill>
            <a:srgbClr val="CCFF99"/>
          </a:solidFill>
          <a:ln w="76200">
            <a:noFill/>
          </a:ln>
          <a:effectLst>
            <a:glow rad="139700">
              <a:schemeClr val="bg1">
                <a:lumMod val="65000"/>
                <a:alpha val="40000"/>
              </a:schemeClr>
            </a:glow>
            <a:outerShdw blurRad="266700" dist="342900" dir="5400000" rotWithShape="0">
              <a:prstClr val="black">
                <a:alpha val="15000"/>
              </a:prstClr>
            </a:outerShdw>
          </a:effectLst>
          <a:scene3d>
            <a:camera prst="perspectiveRelaxed" fov="1800000">
              <a:rot lat="17373601" lon="0" rev="0"/>
            </a:camera>
            <a:lightRig rig="balanced" dir="t"/>
          </a:scene3d>
          <a:sp3d extrusionH="317500" prstMaterial="clear">
            <a:bevelT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9143" y="-28039"/>
            <a:ext cx="1478289" cy="1323439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isometricOffAxis2Left"/>
            <a:lightRig rig="soft" dir="t"/>
          </a:scene3d>
        </p:spPr>
        <p:txBody>
          <a:bodyPr wrap="none" rtlCol="0">
            <a:spAutoFit/>
            <a:sp3d extrusionH="82550">
              <a:extrusionClr>
                <a:schemeClr val="bg1"/>
              </a:extrusionClr>
            </a:sp3d>
          </a:bodyPr>
          <a:lstStyle/>
          <a:p>
            <a:pPr algn="ctr"/>
            <a:r>
              <a:rPr lang="en-US" sz="8000" dirty="0" smtClean="0">
                <a:solidFill>
                  <a:prstClr val="white">
                    <a:lumMod val="50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Gill Sans MT Condensed" pitchFamily="34" charset="0"/>
              </a:rPr>
              <a:t>Goal</a:t>
            </a:r>
            <a:endParaRPr lang="en-US" sz="8000" dirty="0">
              <a:solidFill>
                <a:prstClr val="white">
                  <a:lumMod val="50000"/>
                </a:prstClr>
              </a:solidFill>
              <a:effectLst>
                <a:reflection blurRad="6350" stA="55000" endA="300" endPos="45500" dir="5400000" sy="-100000" algn="bl" rotWithShape="0"/>
              </a:effectLst>
              <a:latin typeface="Gill Sans MT Condensed" pitchFamily="34" charset="0"/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1276509" y="5050975"/>
            <a:ext cx="2534465" cy="1993651"/>
            <a:chOff x="609600" y="5321549"/>
            <a:chExt cx="2534465" cy="1993651"/>
          </a:xfrm>
        </p:grpSpPr>
        <p:pic>
          <p:nvPicPr>
            <p:cNvPr id="5" name="Picture 4" descr="Right foo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5321549"/>
              <a:ext cx="1536508" cy="1993651"/>
            </a:xfrm>
            <a:prstGeom prst="rect">
              <a:avLst/>
            </a:prstGeom>
          </p:spPr>
        </p:pic>
        <p:grpSp>
          <p:nvGrpSpPr>
            <p:cNvPr id="3" name="Group 35"/>
            <p:cNvGrpSpPr/>
            <p:nvPr/>
          </p:nvGrpSpPr>
          <p:grpSpPr>
            <a:xfrm>
              <a:off x="1828800" y="5953780"/>
              <a:ext cx="1315265" cy="461665"/>
              <a:chOff x="1828800" y="5801380"/>
              <a:chExt cx="1315265" cy="46166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178864" y="5801380"/>
                <a:ext cx="965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Step 1</a:t>
                </a:r>
                <a:endParaRPr lang="en-US" sz="2400" dirty="0">
                  <a:latin typeface="Calibri" pitchFamily="34" charset="0"/>
                </a:endParaRPr>
              </a:p>
            </p:txBody>
          </p:sp>
          <p:grpSp>
            <p:nvGrpSpPr>
              <p:cNvPr id="9" name="Group 34"/>
              <p:cNvGrpSpPr/>
              <p:nvPr/>
            </p:nvGrpSpPr>
            <p:grpSpPr>
              <a:xfrm>
                <a:off x="1828800" y="5867400"/>
                <a:ext cx="304800" cy="304800"/>
                <a:chOff x="8001000" y="4419600"/>
                <a:chExt cx="304800" cy="3048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8001000" y="4419600"/>
                  <a:ext cx="304800" cy="304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Calibri" pitchFamily="34" charset="0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8077200" y="44958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13" name="Group 64"/>
          <p:cNvGrpSpPr/>
          <p:nvPr/>
        </p:nvGrpSpPr>
        <p:grpSpPr>
          <a:xfrm>
            <a:off x="3356750" y="3448800"/>
            <a:ext cx="2382065" cy="1993651"/>
            <a:chOff x="3048000" y="3733800"/>
            <a:chExt cx="2382065" cy="1993651"/>
          </a:xfrm>
        </p:grpSpPr>
        <p:pic>
          <p:nvPicPr>
            <p:cNvPr id="6" name="Picture 5" descr="Right foo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0" y="3733800"/>
              <a:ext cx="1536508" cy="1993651"/>
            </a:xfrm>
            <a:prstGeom prst="rect">
              <a:avLst/>
            </a:prstGeom>
          </p:spPr>
        </p:pic>
        <p:grpSp>
          <p:nvGrpSpPr>
            <p:cNvPr id="14" name="Group 36"/>
            <p:cNvGrpSpPr/>
            <p:nvPr/>
          </p:nvGrpSpPr>
          <p:grpSpPr>
            <a:xfrm>
              <a:off x="4114800" y="4429780"/>
              <a:ext cx="1315265" cy="461665"/>
              <a:chOff x="1828800" y="5801380"/>
              <a:chExt cx="1315265" cy="461665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178864" y="5801380"/>
                <a:ext cx="965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Step 3</a:t>
                </a:r>
                <a:endParaRPr lang="en-US" sz="2400" dirty="0">
                  <a:latin typeface="Calibri" pitchFamily="34" charset="0"/>
                </a:endParaRPr>
              </a:p>
            </p:txBody>
          </p:sp>
          <p:grpSp>
            <p:nvGrpSpPr>
              <p:cNvPr id="15" name="Group 38"/>
              <p:cNvGrpSpPr/>
              <p:nvPr/>
            </p:nvGrpSpPr>
            <p:grpSpPr>
              <a:xfrm>
                <a:off x="1828800" y="5867400"/>
                <a:ext cx="304800" cy="304800"/>
                <a:chOff x="8001000" y="4419600"/>
                <a:chExt cx="304800" cy="304800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8001000" y="4419600"/>
                  <a:ext cx="304800" cy="304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Calibri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8077200" y="44958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16" name="Group 66"/>
          <p:cNvGrpSpPr/>
          <p:nvPr/>
        </p:nvGrpSpPr>
        <p:grpSpPr>
          <a:xfrm>
            <a:off x="5642750" y="1696200"/>
            <a:ext cx="2382065" cy="1993651"/>
            <a:chOff x="5334000" y="1981200"/>
            <a:chExt cx="2382065" cy="1993651"/>
          </a:xfrm>
        </p:grpSpPr>
        <p:pic>
          <p:nvPicPr>
            <p:cNvPr id="7" name="Picture 6" descr="Right foo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1981200"/>
              <a:ext cx="1536508" cy="1993651"/>
            </a:xfrm>
            <a:prstGeom prst="rect">
              <a:avLst/>
            </a:prstGeom>
          </p:spPr>
        </p:pic>
        <p:grpSp>
          <p:nvGrpSpPr>
            <p:cNvPr id="17" name="Group 41"/>
            <p:cNvGrpSpPr/>
            <p:nvPr/>
          </p:nvGrpSpPr>
          <p:grpSpPr>
            <a:xfrm>
              <a:off x="6400800" y="2667000"/>
              <a:ext cx="1315265" cy="461665"/>
              <a:chOff x="1828800" y="5801380"/>
              <a:chExt cx="1315265" cy="461665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178864" y="5801380"/>
                <a:ext cx="965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Step 5</a:t>
                </a:r>
                <a:endParaRPr lang="en-US" sz="2400" dirty="0">
                  <a:latin typeface="Calibri" pitchFamily="34" charset="0"/>
                </a:endParaRPr>
              </a:p>
            </p:txBody>
          </p:sp>
          <p:grpSp>
            <p:nvGrpSpPr>
              <p:cNvPr id="18" name="Group 43"/>
              <p:cNvGrpSpPr/>
              <p:nvPr/>
            </p:nvGrpSpPr>
            <p:grpSpPr>
              <a:xfrm>
                <a:off x="1828800" y="5867400"/>
                <a:ext cx="304800" cy="304800"/>
                <a:chOff x="8001000" y="4419600"/>
                <a:chExt cx="304800" cy="3048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8001000" y="4419600"/>
                  <a:ext cx="304800" cy="304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Calibri" pitchFamily="34" charset="0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8077200" y="44958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19" name="Group 65"/>
          <p:cNvGrpSpPr/>
          <p:nvPr/>
        </p:nvGrpSpPr>
        <p:grpSpPr>
          <a:xfrm>
            <a:off x="2899550" y="1434938"/>
            <a:ext cx="2568623" cy="1739683"/>
            <a:chOff x="2590800" y="1719938"/>
            <a:chExt cx="2568623" cy="1739683"/>
          </a:xfrm>
        </p:grpSpPr>
        <p:pic>
          <p:nvPicPr>
            <p:cNvPr id="8" name="Picture 7" descr="Left fo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04674">
              <a:off x="3394344" y="1719938"/>
              <a:ext cx="1765079" cy="1739683"/>
            </a:xfrm>
            <a:prstGeom prst="rect">
              <a:avLst/>
            </a:prstGeom>
          </p:spPr>
        </p:pic>
        <p:grpSp>
          <p:nvGrpSpPr>
            <p:cNvPr id="20" name="Group 56"/>
            <p:cNvGrpSpPr/>
            <p:nvPr/>
          </p:nvGrpSpPr>
          <p:grpSpPr>
            <a:xfrm>
              <a:off x="2590800" y="2286000"/>
              <a:ext cx="1402536" cy="461665"/>
              <a:chOff x="2712264" y="2286000"/>
              <a:chExt cx="1402536" cy="46166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2712264" y="2286000"/>
                <a:ext cx="965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Step 4</a:t>
                </a:r>
                <a:endParaRPr lang="en-US" sz="2400" dirty="0">
                  <a:latin typeface="Calibri" pitchFamily="34" charset="0"/>
                </a:endParaRPr>
              </a:p>
            </p:txBody>
          </p:sp>
          <p:grpSp>
            <p:nvGrpSpPr>
              <p:cNvPr id="21" name="Group 53"/>
              <p:cNvGrpSpPr/>
              <p:nvPr/>
            </p:nvGrpSpPr>
            <p:grpSpPr>
              <a:xfrm>
                <a:off x="3810000" y="2362200"/>
                <a:ext cx="304800" cy="304800"/>
                <a:chOff x="8001000" y="4419600"/>
                <a:chExt cx="304800" cy="30480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8001000" y="4419600"/>
                  <a:ext cx="304800" cy="304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Calibri" pitchFamily="34" charset="0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8077200" y="44958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22" name="Group 63"/>
          <p:cNvGrpSpPr/>
          <p:nvPr/>
        </p:nvGrpSpPr>
        <p:grpSpPr>
          <a:xfrm>
            <a:off x="689750" y="3037178"/>
            <a:ext cx="2568624" cy="1739683"/>
            <a:chOff x="381000" y="3322178"/>
            <a:chExt cx="2568624" cy="1739683"/>
          </a:xfrm>
        </p:grpSpPr>
        <p:pic>
          <p:nvPicPr>
            <p:cNvPr id="4" name="Picture 3" descr="Left fo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04674">
              <a:off x="1184545" y="3322178"/>
              <a:ext cx="1765079" cy="1739683"/>
            </a:xfrm>
            <a:prstGeom prst="rect">
              <a:avLst/>
            </a:prstGeom>
          </p:spPr>
        </p:pic>
        <p:grpSp>
          <p:nvGrpSpPr>
            <p:cNvPr id="23" name="Group 57"/>
            <p:cNvGrpSpPr/>
            <p:nvPr/>
          </p:nvGrpSpPr>
          <p:grpSpPr>
            <a:xfrm>
              <a:off x="381000" y="3886200"/>
              <a:ext cx="1402536" cy="461665"/>
              <a:chOff x="2712264" y="2286000"/>
              <a:chExt cx="1402536" cy="461665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2712264" y="2286000"/>
                <a:ext cx="965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Step 2</a:t>
                </a:r>
                <a:endParaRPr lang="en-US" sz="2400" dirty="0">
                  <a:latin typeface="Calibri" pitchFamily="34" charset="0"/>
                </a:endParaRPr>
              </a:p>
            </p:txBody>
          </p:sp>
          <p:grpSp>
            <p:nvGrpSpPr>
              <p:cNvPr id="24" name="Group 59"/>
              <p:cNvGrpSpPr/>
              <p:nvPr/>
            </p:nvGrpSpPr>
            <p:grpSpPr>
              <a:xfrm>
                <a:off x="3810000" y="2362200"/>
                <a:ext cx="304800" cy="304800"/>
                <a:chOff x="8001000" y="4419600"/>
                <a:chExt cx="304800" cy="304800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8001000" y="4419600"/>
                  <a:ext cx="304800" cy="304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Calibri" pitchFamily="34" charset="0"/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8077200" y="44958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 steps to your goal</a:t>
            </a:r>
            <a:endParaRPr lang="en-US" dirty="0"/>
          </a:p>
        </p:txBody>
      </p:sp>
      <p:grpSp>
        <p:nvGrpSpPr>
          <p:cNvPr id="25" name="Group 56"/>
          <p:cNvGrpSpPr/>
          <p:nvPr/>
        </p:nvGrpSpPr>
        <p:grpSpPr>
          <a:xfrm>
            <a:off x="6172200" y="4263228"/>
            <a:ext cx="2590800" cy="1790798"/>
            <a:chOff x="6172200" y="4263228"/>
            <a:chExt cx="2590800" cy="1790798"/>
          </a:xfrm>
        </p:grpSpPr>
        <p:grpSp>
          <p:nvGrpSpPr>
            <p:cNvPr id="26" name="Group 29"/>
            <p:cNvGrpSpPr/>
            <p:nvPr/>
          </p:nvGrpSpPr>
          <p:grpSpPr>
            <a:xfrm>
              <a:off x="6172200" y="4263228"/>
              <a:ext cx="2590800" cy="1790798"/>
              <a:chOff x="5867400" y="1676400"/>
              <a:chExt cx="2590800" cy="1790798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5400000">
                <a:off x="4972795" y="2571799"/>
                <a:ext cx="1790004" cy="794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867400" y="1676400"/>
                <a:ext cx="2590800" cy="1588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6248400" y="4339428"/>
              <a:ext cx="243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 may enter your text here to explain</a:t>
              </a:r>
              <a:endParaRPr lang="en-US" sz="2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2379352" y="1873694"/>
            <a:ext cx="1484046" cy="1241439"/>
            <a:chOff x="2478975" y="1928286"/>
            <a:chExt cx="1484046" cy="1241439"/>
          </a:xfrm>
        </p:grpSpPr>
        <p:pic>
          <p:nvPicPr>
            <p:cNvPr id="8" name="Picture 7" descr="traffic-cone-1024x1280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769476" y="1928286"/>
              <a:ext cx="811924" cy="1121229"/>
            </a:xfrm>
            <a:prstGeom prst="rect">
              <a:avLst/>
            </a:prstGeom>
          </p:spPr>
        </p:pic>
        <p:sp>
          <p:nvSpPr>
            <p:cNvPr id="16" name="Ellipse 142"/>
            <p:cNvSpPr/>
            <p:nvPr/>
          </p:nvSpPr>
          <p:spPr bwMode="auto">
            <a:xfrm>
              <a:off x="2478975" y="2788725"/>
              <a:ext cx="1484046" cy="3810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>
            <a:off x="1828800" y="1024759"/>
            <a:ext cx="3657600" cy="4766441"/>
          </a:xfrm>
          <a:custGeom>
            <a:avLst/>
            <a:gdLst>
              <a:gd name="connsiteX0" fmla="*/ 394138 w 3042745"/>
              <a:gd name="connsiteY0" fmla="*/ 4461641 h 4461641"/>
              <a:gd name="connsiteX1" fmla="*/ 1040524 w 3042745"/>
              <a:gd name="connsiteY1" fmla="*/ 4083269 h 4461641"/>
              <a:gd name="connsiteX2" fmla="*/ 141890 w 3042745"/>
              <a:gd name="connsiteY2" fmla="*/ 2758966 h 4461641"/>
              <a:gd name="connsiteX3" fmla="*/ 1891862 w 3042745"/>
              <a:gd name="connsiteY3" fmla="*/ 1876097 h 4461641"/>
              <a:gd name="connsiteX4" fmla="*/ 1292773 w 3042745"/>
              <a:gd name="connsiteY4" fmla="*/ 756745 h 4461641"/>
              <a:gd name="connsiteX5" fmla="*/ 3042745 w 3042745"/>
              <a:gd name="connsiteY5" fmla="*/ 0 h 44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2745" h="4461641">
                <a:moveTo>
                  <a:pt x="394138" y="4461641"/>
                </a:moveTo>
                <a:cubicBezTo>
                  <a:pt x="738351" y="4414344"/>
                  <a:pt x="1082565" y="4367048"/>
                  <a:pt x="1040524" y="4083269"/>
                </a:cubicBezTo>
                <a:cubicBezTo>
                  <a:pt x="998483" y="3799490"/>
                  <a:pt x="0" y="3126828"/>
                  <a:pt x="141890" y="2758966"/>
                </a:cubicBezTo>
                <a:cubicBezTo>
                  <a:pt x="283780" y="2391104"/>
                  <a:pt x="1700048" y="2209800"/>
                  <a:pt x="1891862" y="1876097"/>
                </a:cubicBezTo>
                <a:cubicBezTo>
                  <a:pt x="2083676" y="1542394"/>
                  <a:pt x="1100959" y="1069428"/>
                  <a:pt x="1292773" y="756745"/>
                </a:cubicBezTo>
                <a:cubicBezTo>
                  <a:pt x="1484587" y="444062"/>
                  <a:pt x="2263666" y="222031"/>
                  <a:pt x="3042745" y="0"/>
                </a:cubicBezTo>
              </a:path>
            </a:pathLst>
          </a:custGeom>
          <a:ln w="76200">
            <a:solidFill>
              <a:schemeClr val="tx1"/>
            </a:solidFill>
            <a:tailEnd type="triangle"/>
          </a:ln>
          <a:scene3d>
            <a:camera prst="perspectiveRelaxed" fov="7200000"/>
            <a:lightRig rig="threePt" dir="t"/>
          </a:scene3d>
          <a:sp3d extrusionH="190500">
            <a:bevelT prst="convex"/>
            <a:extrusionClr>
              <a:schemeClr val="bg2">
                <a:lumMod val="50000"/>
              </a:schemeClr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55"/>
          <p:cNvGrpSpPr/>
          <p:nvPr/>
        </p:nvGrpSpPr>
        <p:grpSpPr>
          <a:xfrm>
            <a:off x="-457200" y="3526808"/>
            <a:ext cx="3614200" cy="2709025"/>
            <a:chOff x="-457200" y="3581400"/>
            <a:chExt cx="3614200" cy="2709025"/>
          </a:xfrm>
        </p:grpSpPr>
        <p:pic>
          <p:nvPicPr>
            <p:cNvPr id="6" name="Picture 5" descr="traffic-cone-1024x1280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0131" y="3581400"/>
              <a:ext cx="1765738" cy="2438400"/>
            </a:xfrm>
            <a:prstGeom prst="rect">
              <a:avLst/>
            </a:prstGeom>
          </p:spPr>
        </p:pic>
        <p:sp>
          <p:nvSpPr>
            <p:cNvPr id="14" name="Ellipse 142"/>
            <p:cNvSpPr/>
            <p:nvPr/>
          </p:nvSpPr>
          <p:spPr bwMode="auto">
            <a:xfrm>
              <a:off x="-457200" y="5486400"/>
              <a:ext cx="3614200" cy="80402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4" name="Group 50"/>
          <p:cNvGrpSpPr/>
          <p:nvPr/>
        </p:nvGrpSpPr>
        <p:grpSpPr>
          <a:xfrm>
            <a:off x="1524000" y="4893943"/>
            <a:ext cx="4876800" cy="1238309"/>
            <a:chOff x="1524000" y="4948535"/>
            <a:chExt cx="4876800" cy="1238309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524000" y="5410200"/>
              <a:ext cx="4800600" cy="7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114800" y="4948535"/>
              <a:ext cx="138691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Calibri" pitchFamily="34" charset="0"/>
                </a:rPr>
                <a:t>Barrier 1</a:t>
              </a:r>
              <a:endParaRPr lang="en-US" sz="2600" b="1" dirty="0"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9000" y="5417403"/>
              <a:ext cx="2971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Calibri" pitchFamily="34" charset="0"/>
                </a:rPr>
                <a:t>Your text to explain the barrier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5" name="Group 51"/>
          <p:cNvGrpSpPr/>
          <p:nvPr/>
        </p:nvGrpSpPr>
        <p:grpSpPr>
          <a:xfrm>
            <a:off x="2819400" y="3755408"/>
            <a:ext cx="3657600" cy="1085909"/>
            <a:chOff x="2819400" y="3810000"/>
            <a:chExt cx="3657600" cy="1085909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19400" y="4202668"/>
              <a:ext cx="3429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191000" y="3810000"/>
              <a:ext cx="1292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Barrier 2</a:t>
              </a:r>
              <a:endParaRPr lang="en-US" sz="2400" b="1" dirty="0"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5200" y="4126468"/>
              <a:ext cx="2971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Calibri" pitchFamily="34" charset="0"/>
                </a:rPr>
                <a:t>Your text to explain the barrier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10" name="Group 52"/>
          <p:cNvGrpSpPr/>
          <p:nvPr/>
        </p:nvGrpSpPr>
        <p:grpSpPr>
          <a:xfrm>
            <a:off x="3352800" y="2613923"/>
            <a:ext cx="5638800" cy="1150441"/>
            <a:chOff x="3352800" y="2750403"/>
            <a:chExt cx="5638800" cy="1150441"/>
          </a:xfrm>
        </p:grpSpPr>
        <p:sp>
          <p:nvSpPr>
            <p:cNvPr id="33" name="TextBox 32"/>
            <p:cNvSpPr txBox="1"/>
            <p:nvPr/>
          </p:nvSpPr>
          <p:spPr>
            <a:xfrm>
              <a:off x="6553200" y="2750403"/>
              <a:ext cx="1292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Barrier 3</a:t>
              </a:r>
              <a:endParaRPr lang="en-US" sz="2400" b="1" dirty="0">
                <a:latin typeface="Calibri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19800" y="3131403"/>
              <a:ext cx="2971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Calibri" pitchFamily="34" charset="0"/>
                </a:rPr>
                <a:t>Your text to explain the barrier</a:t>
              </a:r>
              <a:endParaRPr lang="en-US" sz="2200" dirty="0">
                <a:latin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352800" y="3124200"/>
              <a:ext cx="5410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49"/>
          <p:cNvGrpSpPr/>
          <p:nvPr/>
        </p:nvGrpSpPr>
        <p:grpSpPr>
          <a:xfrm>
            <a:off x="4715449" y="1289712"/>
            <a:ext cx="1026847" cy="1066800"/>
            <a:chOff x="4495800" y="1143000"/>
            <a:chExt cx="1026847" cy="1066800"/>
          </a:xfrm>
        </p:grpSpPr>
        <p:grpSp>
          <p:nvGrpSpPr>
            <p:cNvPr id="19" name="Group 18"/>
            <p:cNvGrpSpPr/>
            <p:nvPr/>
          </p:nvGrpSpPr>
          <p:grpSpPr>
            <a:xfrm>
              <a:off x="4495800" y="1143000"/>
              <a:ext cx="1026847" cy="1066800"/>
              <a:chOff x="4764353" y="1447800"/>
              <a:chExt cx="1026847" cy="1066800"/>
            </a:xfrm>
          </p:grpSpPr>
          <p:sp>
            <p:nvSpPr>
              <p:cNvPr id="13" name="Ellipse 142"/>
              <p:cNvSpPr/>
              <p:nvPr/>
            </p:nvSpPr>
            <p:spPr bwMode="auto">
              <a:xfrm>
                <a:off x="4764353" y="2286001"/>
                <a:ext cx="1026847" cy="22859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endParaRPr>
              </a:p>
            </p:txBody>
          </p:sp>
          <p:pic>
            <p:nvPicPr>
              <p:cNvPr id="18" name="Picture 6" descr="D:\Some example templates\Useful vectors 1\PNG\Untitled-1.pn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4800600" y="1447800"/>
                <a:ext cx="990600" cy="990600"/>
              </a:xfrm>
              <a:prstGeom prst="rect">
                <a:avLst/>
              </a:prstGeom>
              <a:noFill/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4572000" y="1443335"/>
              <a:ext cx="900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GOAL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0" name="Group 53"/>
          <p:cNvGrpSpPr/>
          <p:nvPr/>
        </p:nvGrpSpPr>
        <p:grpSpPr>
          <a:xfrm>
            <a:off x="4191000" y="1541143"/>
            <a:ext cx="4800600" cy="1147465"/>
            <a:chOff x="4191000" y="1595735"/>
            <a:chExt cx="4800600" cy="1147465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4191000" y="1981200"/>
              <a:ext cx="4572000" cy="72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629400" y="1595735"/>
              <a:ext cx="1292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Barrier 4</a:t>
              </a:r>
              <a:endParaRPr lang="en-US" sz="2400" b="1" dirty="0">
                <a:latin typeface="Calibri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19800" y="1973759"/>
              <a:ext cx="2971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Calibri" pitchFamily="34" charset="0"/>
                </a:rPr>
                <a:t>Your text to explain the barrier</a:t>
              </a:r>
              <a:endParaRPr lang="en-US" sz="2200" dirty="0">
                <a:latin typeface="Calibri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04800" y="3003588"/>
            <a:ext cx="1704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OUR PATH</a:t>
            </a:r>
            <a:endParaRPr lang="en-US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22" name="Group 56"/>
          <p:cNvGrpSpPr/>
          <p:nvPr/>
        </p:nvGrpSpPr>
        <p:grpSpPr>
          <a:xfrm>
            <a:off x="1371600" y="2929298"/>
            <a:ext cx="2895600" cy="1664310"/>
            <a:chOff x="1066800" y="3046954"/>
            <a:chExt cx="2895600" cy="1664310"/>
          </a:xfrm>
        </p:grpSpPr>
        <p:pic>
          <p:nvPicPr>
            <p:cNvPr id="7" name="Picture 6" descr="traffic-cone-1024x1280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782107" y="3046954"/>
              <a:ext cx="1070093" cy="1477748"/>
            </a:xfrm>
            <a:prstGeom prst="rect">
              <a:avLst/>
            </a:prstGeom>
          </p:spPr>
        </p:pic>
        <p:sp>
          <p:nvSpPr>
            <p:cNvPr id="15" name="Ellipse 142"/>
            <p:cNvSpPr/>
            <p:nvPr/>
          </p:nvSpPr>
          <p:spPr bwMode="auto">
            <a:xfrm>
              <a:off x="1066800" y="4101664"/>
              <a:ext cx="2895600" cy="6096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23" name="Group 58"/>
          <p:cNvGrpSpPr/>
          <p:nvPr/>
        </p:nvGrpSpPr>
        <p:grpSpPr>
          <a:xfrm>
            <a:off x="3581400" y="1908392"/>
            <a:ext cx="1219200" cy="987041"/>
            <a:chOff x="3581400" y="1962984"/>
            <a:chExt cx="1219200" cy="987041"/>
          </a:xfrm>
        </p:grpSpPr>
        <p:pic>
          <p:nvPicPr>
            <p:cNvPr id="9" name="Picture 8" descr="traffic-cone-1024x1280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899023" y="1962984"/>
              <a:ext cx="675341" cy="932615"/>
            </a:xfrm>
            <a:prstGeom prst="rect">
              <a:avLst/>
            </a:prstGeom>
          </p:spPr>
        </p:pic>
        <p:sp>
          <p:nvSpPr>
            <p:cNvPr id="17" name="Ellipse 142"/>
            <p:cNvSpPr/>
            <p:nvPr/>
          </p:nvSpPr>
          <p:spPr bwMode="auto">
            <a:xfrm>
              <a:off x="3581400" y="2754998"/>
              <a:ext cx="1219200" cy="195027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5" grpId="0"/>
      <p:bldP spid="5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/>
          <p:nvPr/>
        </p:nvGrpSpPr>
        <p:grpSpPr>
          <a:xfrm>
            <a:off x="6405370" y="2334500"/>
            <a:ext cx="2357630" cy="2168236"/>
            <a:chOff x="6405370" y="2667000"/>
            <a:chExt cx="2357630" cy="2168236"/>
          </a:xfrm>
        </p:grpSpPr>
        <p:sp>
          <p:nvSpPr>
            <p:cNvPr id="10" name="Ellipse 53"/>
            <p:cNvSpPr/>
            <p:nvPr/>
          </p:nvSpPr>
          <p:spPr bwMode="auto">
            <a:xfrm>
              <a:off x="6553200" y="4378036"/>
              <a:ext cx="2209800" cy="4572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pic>
          <p:nvPicPr>
            <p:cNvPr id="50" name="Picture 49" descr="Perfect sphere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6405370" y="2667000"/>
              <a:ext cx="2129030" cy="1981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162800" y="3352800"/>
              <a:ext cx="7141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Calibri" pitchFamily="34" charset="0"/>
                </a:rPr>
                <a:t>TO</a:t>
              </a:r>
              <a:endParaRPr lang="en-US" sz="36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381000" y="2563100"/>
            <a:ext cx="2362200" cy="1905000"/>
            <a:chOff x="381000" y="2895600"/>
            <a:chExt cx="2362200" cy="1905000"/>
          </a:xfrm>
        </p:grpSpPr>
        <p:sp>
          <p:nvSpPr>
            <p:cNvPr id="7" name="Ellipse 53"/>
            <p:cNvSpPr/>
            <p:nvPr/>
          </p:nvSpPr>
          <p:spPr bwMode="auto">
            <a:xfrm>
              <a:off x="533400" y="4343400"/>
              <a:ext cx="2209800" cy="4572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49" name="Cloud 48"/>
            <p:cNvSpPr/>
            <p:nvPr/>
          </p:nvSpPr>
          <p:spPr>
            <a:xfrm>
              <a:off x="381000" y="2895600"/>
              <a:ext cx="2362200" cy="1640417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3515380"/>
              <a:ext cx="11044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Calibri" pitchFamily="34" charset="0"/>
                </a:rPr>
                <a:t>FROM</a:t>
              </a:r>
              <a:endParaRPr lang="en-US" sz="2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27"/>
          <p:cNvGrpSpPr>
            <a:grpSpLocks noChangeAspect="1"/>
          </p:cNvGrpSpPr>
          <p:nvPr/>
        </p:nvGrpSpPr>
        <p:grpSpPr bwMode="auto">
          <a:xfrm>
            <a:off x="2819400" y="2636119"/>
            <a:ext cx="3701524" cy="1831981"/>
            <a:chOff x="0" y="0"/>
            <a:chExt cx="2070" cy="1025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8100000" scaled="1"/>
          </a:gradFill>
          <a:scene3d>
            <a:camera prst="perspectiveRelaxed" fov="3000000">
              <a:rot lat="18590397" lon="467340" rev="21214029"/>
            </a:camera>
            <a:lightRig rig="glow" dir="t"/>
          </a:scene3d>
        </p:grpSpPr>
        <p:sp>
          <p:nvSpPr>
            <p:cNvPr id="34" name="Freeform 28"/>
            <p:cNvSpPr>
              <a:spLocks noChangeArrowheads="1"/>
            </p:cNvSpPr>
            <p:nvPr/>
          </p:nvSpPr>
          <p:spPr bwMode="auto">
            <a:xfrm>
              <a:off x="0" y="0"/>
              <a:ext cx="2070" cy="1025"/>
            </a:xfrm>
            <a:custGeom>
              <a:avLst/>
              <a:gdLst>
                <a:gd name="T0" fmla="*/ 0 w 2070"/>
                <a:gd name="T1" fmla="*/ 410 h 1025"/>
                <a:gd name="T2" fmla="*/ 1743 w 2070"/>
                <a:gd name="T3" fmla="*/ 410 h 1025"/>
                <a:gd name="T4" fmla="*/ 1362 w 2070"/>
                <a:gd name="T5" fmla="*/ 0 h 1025"/>
                <a:gd name="T6" fmla="*/ 1580 w 2070"/>
                <a:gd name="T7" fmla="*/ 0 h 1025"/>
                <a:gd name="T8" fmla="*/ 2070 w 2070"/>
                <a:gd name="T9" fmla="*/ 512 h 1025"/>
                <a:gd name="T10" fmla="*/ 1580 w 2070"/>
                <a:gd name="T11" fmla="*/ 1025 h 1025"/>
                <a:gd name="T12" fmla="*/ 1362 w 2070"/>
                <a:gd name="T13" fmla="*/ 1025 h 1025"/>
                <a:gd name="T14" fmla="*/ 1743 w 2070"/>
                <a:gd name="T15" fmla="*/ 615 h 1025"/>
                <a:gd name="T16" fmla="*/ 0 w 2070"/>
                <a:gd name="T17" fmla="*/ 615 h 1025"/>
                <a:gd name="T18" fmla="*/ 0 w 2070"/>
                <a:gd name="T19" fmla="*/ 410 h 10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70"/>
                <a:gd name="T31" fmla="*/ 0 h 1025"/>
                <a:gd name="T32" fmla="*/ 2070 w 2070"/>
                <a:gd name="T33" fmla="*/ 1025 h 10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70" h="1025">
                  <a:moveTo>
                    <a:pt x="0" y="410"/>
                  </a:moveTo>
                  <a:lnTo>
                    <a:pt x="1743" y="410"/>
                  </a:lnTo>
                  <a:lnTo>
                    <a:pt x="1362" y="0"/>
                  </a:lnTo>
                  <a:lnTo>
                    <a:pt x="1580" y="0"/>
                  </a:lnTo>
                  <a:lnTo>
                    <a:pt x="2070" y="512"/>
                  </a:lnTo>
                  <a:lnTo>
                    <a:pt x="1580" y="1025"/>
                  </a:lnTo>
                  <a:lnTo>
                    <a:pt x="1362" y="1025"/>
                  </a:lnTo>
                  <a:lnTo>
                    <a:pt x="1743" y="615"/>
                  </a:lnTo>
                  <a:lnTo>
                    <a:pt x="0" y="615"/>
                  </a:lnTo>
                  <a:lnTo>
                    <a:pt x="0" y="410"/>
                  </a:lnTo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sp3d z="-12700" extrusionH="381000" contourW="12700" prstMaterial="softEdge">
              <a:extrusionClr>
                <a:schemeClr val="bg2">
                  <a:lumMod val="50000"/>
                </a:schemeClr>
              </a:extrusionClr>
              <a:contourClr>
                <a:schemeClr val="bg2">
                  <a:lumMod val="25000"/>
                </a:schemeClr>
              </a:contour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Freeform 29"/>
            <p:cNvSpPr>
              <a:spLocks noChangeArrowheads="1"/>
            </p:cNvSpPr>
            <p:nvPr/>
          </p:nvSpPr>
          <p:spPr bwMode="auto">
            <a:xfrm>
              <a:off x="0" y="0"/>
              <a:ext cx="1634" cy="1025"/>
            </a:xfrm>
            <a:custGeom>
              <a:avLst/>
              <a:gdLst>
                <a:gd name="T0" fmla="*/ 0 w 1634"/>
                <a:gd name="T1" fmla="*/ 205 h 1025"/>
                <a:gd name="T2" fmla="*/ 0 w 1634"/>
                <a:gd name="T3" fmla="*/ 358 h 1025"/>
                <a:gd name="T4" fmla="*/ 1634 w 1634"/>
                <a:gd name="T5" fmla="*/ 358 h 1025"/>
                <a:gd name="T6" fmla="*/ 1307 w 1634"/>
                <a:gd name="T7" fmla="*/ 0 h 1025"/>
                <a:gd name="T8" fmla="*/ 1089 w 1634"/>
                <a:gd name="T9" fmla="*/ 0 h 1025"/>
                <a:gd name="T10" fmla="*/ 1273 w 1634"/>
                <a:gd name="T11" fmla="*/ 205 h 1025"/>
                <a:gd name="T12" fmla="*/ 0 w 1634"/>
                <a:gd name="T13" fmla="*/ 205 h 1025"/>
                <a:gd name="T14" fmla="*/ 0 w 1634"/>
                <a:gd name="T15" fmla="*/ 820 h 1025"/>
                <a:gd name="T16" fmla="*/ 0 w 1634"/>
                <a:gd name="T17" fmla="*/ 666 h 1025"/>
                <a:gd name="T18" fmla="*/ 1634 w 1634"/>
                <a:gd name="T19" fmla="*/ 666 h 1025"/>
                <a:gd name="T20" fmla="*/ 1307 w 1634"/>
                <a:gd name="T21" fmla="*/ 1025 h 1025"/>
                <a:gd name="T22" fmla="*/ 1089 w 1634"/>
                <a:gd name="T23" fmla="*/ 1025 h 1025"/>
                <a:gd name="T24" fmla="*/ 1273 w 1634"/>
                <a:gd name="T25" fmla="*/ 820 h 1025"/>
                <a:gd name="T26" fmla="*/ 0 w 1634"/>
                <a:gd name="T27" fmla="*/ 820 h 10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34"/>
                <a:gd name="T43" fmla="*/ 0 h 1025"/>
                <a:gd name="T44" fmla="*/ 1634 w 1634"/>
                <a:gd name="T45" fmla="*/ 1025 h 10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34" h="1025">
                  <a:moveTo>
                    <a:pt x="0" y="205"/>
                  </a:moveTo>
                  <a:lnTo>
                    <a:pt x="0" y="358"/>
                  </a:lnTo>
                  <a:lnTo>
                    <a:pt x="1634" y="358"/>
                  </a:lnTo>
                  <a:lnTo>
                    <a:pt x="1307" y="0"/>
                  </a:lnTo>
                  <a:lnTo>
                    <a:pt x="1089" y="0"/>
                  </a:lnTo>
                  <a:lnTo>
                    <a:pt x="1273" y="205"/>
                  </a:lnTo>
                  <a:lnTo>
                    <a:pt x="0" y="205"/>
                  </a:lnTo>
                  <a:moveTo>
                    <a:pt x="0" y="820"/>
                  </a:moveTo>
                  <a:lnTo>
                    <a:pt x="0" y="666"/>
                  </a:lnTo>
                  <a:lnTo>
                    <a:pt x="1634" y="666"/>
                  </a:lnTo>
                  <a:lnTo>
                    <a:pt x="1307" y="1025"/>
                  </a:lnTo>
                  <a:lnTo>
                    <a:pt x="1089" y="1025"/>
                  </a:lnTo>
                  <a:lnTo>
                    <a:pt x="1273" y="820"/>
                  </a:lnTo>
                  <a:lnTo>
                    <a:pt x="0" y="820"/>
                  </a:lnTo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outerShdw blurRad="177800" dist="254000" dir="4920000" sx="104000" sy="104000" rotWithShape="0">
                <a:prstClr val="black">
                  <a:alpha val="15000"/>
                </a:prstClr>
              </a:outerShdw>
            </a:effectLst>
            <a:sp3d z="146050" extrusionH="381000" contourW="6350" prstMaterial="softEdge">
              <a:extrusionClr>
                <a:schemeClr val="bg2">
                  <a:lumMod val="50000"/>
                </a:schemeClr>
              </a:extrusionClr>
              <a:contourClr>
                <a:schemeClr val="bg2">
                  <a:lumMod val="25000"/>
                </a:schemeClr>
              </a:contour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685800" y="1801100"/>
            <a:ext cx="3429000" cy="1371599"/>
            <a:chOff x="685800" y="2133600"/>
            <a:chExt cx="3429000" cy="1371599"/>
          </a:xfrm>
        </p:grpSpPr>
        <p:sp>
          <p:nvSpPr>
            <p:cNvPr id="14" name="TextBox 13"/>
            <p:cNvSpPr txBox="1"/>
            <p:nvPr/>
          </p:nvSpPr>
          <p:spPr>
            <a:xfrm>
              <a:off x="685800" y="2133600"/>
              <a:ext cx="32212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Reason 1: 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62000" y="2590800"/>
              <a:ext cx="3048000" cy="158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2"/>
            </p:cNvCxnSpPr>
            <p:nvPr/>
          </p:nvCxnSpPr>
          <p:spPr>
            <a:xfrm rot="16200000" flipH="1">
              <a:off x="2750649" y="2141048"/>
              <a:ext cx="909935" cy="181836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1"/>
          <p:cNvGrpSpPr/>
          <p:nvPr/>
        </p:nvGrpSpPr>
        <p:grpSpPr>
          <a:xfrm>
            <a:off x="381000" y="4010900"/>
            <a:ext cx="3221266" cy="1905000"/>
            <a:chOff x="381000" y="4343400"/>
            <a:chExt cx="3221266" cy="1905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" y="5786735"/>
              <a:ext cx="32212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Reason 2: 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57200" y="5791200"/>
              <a:ext cx="2971800" cy="158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V="1">
              <a:off x="1904206" y="4343400"/>
              <a:ext cx="1677194" cy="144780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2"/>
          <p:cNvGrpSpPr/>
          <p:nvPr/>
        </p:nvGrpSpPr>
        <p:grpSpPr>
          <a:xfrm>
            <a:off x="5389334" y="4315700"/>
            <a:ext cx="3221266" cy="1603871"/>
            <a:chOff x="5389334" y="4648200"/>
            <a:chExt cx="3221266" cy="1603871"/>
          </a:xfrm>
        </p:grpSpPr>
        <p:sp>
          <p:nvSpPr>
            <p:cNvPr id="27" name="TextBox 26"/>
            <p:cNvSpPr txBox="1"/>
            <p:nvPr/>
          </p:nvSpPr>
          <p:spPr>
            <a:xfrm>
              <a:off x="5389334" y="5790406"/>
              <a:ext cx="32212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Reason 3: 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486400" y="5791200"/>
              <a:ext cx="3048000" cy="158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791200" y="4648200"/>
              <a:ext cx="1163072" cy="114300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57200" y="404037"/>
            <a:ext cx="8229600" cy="738963"/>
          </a:xfrm>
        </p:spPr>
        <p:txBody>
          <a:bodyPr/>
          <a:lstStyle/>
          <a:p>
            <a:r>
              <a:rPr lang="en-US" dirty="0" smtClean="0"/>
              <a:t>3 reasons to change ( move from vagueness to clarity)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dirty="0" smtClean="0"/>
              <a:t>We </a:t>
            </a:r>
            <a:r>
              <a:rPr lang="en-US" dirty="0" smtClean="0">
                <a:solidFill>
                  <a:srgbClr val="C00000"/>
                </a:solidFill>
              </a:rPr>
              <a:t>find a way through </a:t>
            </a:r>
            <a:r>
              <a:rPr lang="en-US" dirty="0" smtClean="0"/>
              <a:t>the barriers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066800" y="2971800"/>
            <a:ext cx="5410200" cy="914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scene3d>
            <a:camera prst="perspectiveContrastingLeftFacing">
              <a:rot lat="900672" lon="2307071" rev="1147"/>
            </a:camera>
            <a:lightRig rig="threePt" dir="t">
              <a:rot lat="0" lon="0" rev="600000"/>
            </a:lightRig>
          </a:scene3d>
          <a:sp3d extrusionH="635000" prstMaterial="softEdge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-3352800" y="4267200"/>
            <a:ext cx="2590800" cy="1371600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scene3d>
            <a:camera prst="isometricOffAxis2Top">
              <a:rot lat="18095676" lon="17694703" rev="4569968"/>
            </a:camera>
            <a:lightRig rig="twoPt" dir="t"/>
          </a:scene3d>
          <a:sp3d extrusionH="127000" prstMaterial="softEdge">
            <a:bevelT prst="relaxedInset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-3657600" y="5029200"/>
            <a:ext cx="3657600" cy="1371600"/>
          </a:xfrm>
          <a:prstGeom prst="rightArrow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scene3d>
            <a:camera prst="isometricOffAxis2Top">
              <a:rot lat="18977028" lon="17267867" rev="4801144"/>
            </a:camera>
            <a:lightRig rig="twoPt" dir="t"/>
          </a:scene3d>
          <a:sp3d extrusionH="127000" prstMaterial="softEdge">
            <a:bevelT prst="relaxedInset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-13639800" y="6934200"/>
            <a:ext cx="16611600" cy="1676400"/>
          </a:xfrm>
          <a:prstGeom prst="rightArrow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scene3d>
            <a:camera prst="isometricOffAxis2Top">
              <a:rot lat="19569164" lon="17143258" rev="4879487"/>
            </a:camera>
            <a:lightRig rig="twoPt" dir="t"/>
          </a:scene3d>
          <a:sp3d extrusionH="254000" prstMaterial="softEdge">
            <a:bevelT prst="relaxedInset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3962400"/>
            <a:ext cx="4876800" cy="10668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scene3d>
            <a:camera prst="perspectiveContrastingLeftFacing">
              <a:rot lat="792447" lon="1385603" rev="21375188"/>
            </a:camera>
            <a:lightRig rig="threePt" dir="t"/>
          </a:scene3d>
          <a:sp3d extrusionH="889000" prstMaterial="flat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-1600200" y="7239000"/>
            <a:ext cx="3657600" cy="1371600"/>
          </a:xfrm>
          <a:prstGeom prst="rightArrow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scene3d>
            <a:camera prst="isometricOffAxis2Top">
              <a:rot lat="19569167" lon="17143261" rev="4879487"/>
            </a:camera>
            <a:lightRig rig="twoPt" dir="t"/>
          </a:scene3d>
          <a:sp3d extrusionH="127000" prstMaterial="softEdge">
            <a:bevelT prst="relaxedInset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" y="7696200"/>
            <a:ext cx="3657600" cy="1371600"/>
          </a:xfrm>
          <a:prstGeom prst="rightArrow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  <a:scene3d>
            <a:camera prst="isometricOffAxis2Top">
              <a:rot lat="19569167" lon="17143261" rev="4879487"/>
            </a:camera>
            <a:lightRig rig="twoPt" dir="t"/>
          </a:scene3d>
          <a:sp3d extrusionH="127000" prstMaterial="softEdge">
            <a:bevelT prst="relaxedInset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133600" y="8001000"/>
            <a:ext cx="3657600" cy="1371600"/>
          </a:xfrm>
          <a:prstGeom prst="rightArrow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1"/>
            </a:solidFill>
          </a:ln>
          <a:scene3d>
            <a:camera prst="isometricOffAxis2Top">
              <a:rot lat="19865915" lon="17091636" rev="4906389"/>
            </a:camera>
            <a:lightRig rig="twoPt" dir="t"/>
          </a:scene3d>
          <a:sp3d extrusionH="127000" prstMaterial="softEdge">
            <a:bevelT prst="relaxedInset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368" y="5638800"/>
            <a:ext cx="3095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Franklin Gothic Medium Cond" pitchFamily="34" charset="0"/>
              </a:rPr>
              <a:t>When others </a:t>
            </a:r>
            <a:r>
              <a:rPr lang="en-US" sz="3200" dirty="0" smtClean="0">
                <a:solidFill>
                  <a:srgbClr val="C00000"/>
                </a:solidFill>
                <a:latin typeface="Franklin Gothic Medium Cond" pitchFamily="34" charset="0"/>
              </a:rPr>
              <a:t>stop</a:t>
            </a:r>
            <a:r>
              <a:rPr lang="en-US" sz="3200" dirty="0" smtClean="0">
                <a:latin typeface="Franklin Gothic Medium Cond" pitchFamily="34" charset="0"/>
              </a:rPr>
              <a:t>…</a:t>
            </a:r>
            <a:endParaRPr lang="en-US" sz="32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22222E-6 L 0.34167 -0.155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6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45833 -0.2222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4.44444E-6 L 0.55 -0.4444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6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8334 -0.4777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6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41667 -0.4888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6471E-6 L 0.99166 -0.4982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2" grpId="0" animBg="1"/>
      <p:bldP spid="7" grpId="0" animBg="1"/>
      <p:bldP spid="8" grpId="0" animBg="1"/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2693756"/>
            <a:ext cx="9144000" cy="1676400"/>
            <a:chOff x="0" y="2086"/>
            <a:chExt cx="5760" cy="1056"/>
          </a:xfrm>
        </p:grpSpPr>
        <p:sp>
          <p:nvSpPr>
            <p:cNvPr id="3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5" name="Ellipse 98"/>
          <p:cNvSpPr/>
          <p:nvPr/>
        </p:nvSpPr>
        <p:spPr bwMode="auto">
          <a:xfrm>
            <a:off x="4516293" y="5488594"/>
            <a:ext cx="4301378" cy="531206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4271982" y="2007956"/>
            <a:ext cx="3733800" cy="3733800"/>
            <a:chOff x="4495800" y="1219200"/>
            <a:chExt cx="3733800" cy="3733800"/>
          </a:xfrm>
          <a:effectLst/>
          <a:scene3d>
            <a:camera prst="perspectiveContrastingLeftFacing">
              <a:rot lat="623785" lon="2636332" rev="21086789"/>
            </a:camera>
            <a:lightRig rig="threePt" dir="t">
              <a:rot lat="0" lon="0" rev="13200000"/>
            </a:lightRig>
          </a:scene3d>
        </p:grpSpPr>
        <p:sp>
          <p:nvSpPr>
            <p:cNvPr id="16" name="Oval 15"/>
            <p:cNvSpPr/>
            <p:nvPr/>
          </p:nvSpPr>
          <p:spPr>
            <a:xfrm>
              <a:off x="4495800" y="1219200"/>
              <a:ext cx="3733800" cy="37338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682490" y="1405890"/>
              <a:ext cx="3360420" cy="33604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850511" y="1573911"/>
              <a:ext cx="3024378" cy="302437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001730" y="1725130"/>
              <a:ext cx="2721940" cy="27219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137827" y="1861227"/>
              <a:ext cx="2449746" cy="244974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5260315" y="1983715"/>
              <a:ext cx="2204771" cy="2204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5767412" y="2490812"/>
              <a:ext cx="1190576" cy="119057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2362200" y="2974761"/>
            <a:ext cx="3773432" cy="895853"/>
            <a:chOff x="2362200" y="2795605"/>
            <a:chExt cx="3773432" cy="895853"/>
          </a:xfrm>
        </p:grpSpPr>
        <p:sp>
          <p:nvSpPr>
            <p:cNvPr id="7" name="Down Arrow 6"/>
            <p:cNvSpPr/>
            <p:nvPr/>
          </p:nvSpPr>
          <p:spPr>
            <a:xfrm rot="16857950">
              <a:off x="4325585" y="1881410"/>
              <a:ext cx="649664" cy="2970431"/>
            </a:xfrm>
            <a:custGeom>
              <a:avLst/>
              <a:gdLst>
                <a:gd name="connsiteX0" fmla="*/ 0 w 649664"/>
                <a:gd name="connsiteY0" fmla="*/ 2646968 h 2971800"/>
                <a:gd name="connsiteX1" fmla="*/ 162416 w 649664"/>
                <a:gd name="connsiteY1" fmla="*/ 2646968 h 2971800"/>
                <a:gd name="connsiteX2" fmla="*/ 162416 w 649664"/>
                <a:gd name="connsiteY2" fmla="*/ 0 h 2971800"/>
                <a:gd name="connsiteX3" fmla="*/ 487248 w 649664"/>
                <a:gd name="connsiteY3" fmla="*/ 0 h 2971800"/>
                <a:gd name="connsiteX4" fmla="*/ 487248 w 649664"/>
                <a:gd name="connsiteY4" fmla="*/ 2646968 h 2971800"/>
                <a:gd name="connsiteX5" fmla="*/ 649664 w 649664"/>
                <a:gd name="connsiteY5" fmla="*/ 2646968 h 2971800"/>
                <a:gd name="connsiteX6" fmla="*/ 324832 w 649664"/>
                <a:gd name="connsiteY6" fmla="*/ 2971800 h 2971800"/>
                <a:gd name="connsiteX7" fmla="*/ 0 w 649664"/>
                <a:gd name="connsiteY7" fmla="*/ 2646968 h 2971800"/>
                <a:gd name="connsiteX0" fmla="*/ 0 w 649664"/>
                <a:gd name="connsiteY0" fmla="*/ 2646968 h 2971800"/>
                <a:gd name="connsiteX1" fmla="*/ 162416 w 649664"/>
                <a:gd name="connsiteY1" fmla="*/ 2646968 h 2971800"/>
                <a:gd name="connsiteX2" fmla="*/ 162416 w 649664"/>
                <a:gd name="connsiteY2" fmla="*/ 0 h 2971800"/>
                <a:gd name="connsiteX3" fmla="*/ 327444 w 649664"/>
                <a:gd name="connsiteY3" fmla="*/ 1369 h 2971800"/>
                <a:gd name="connsiteX4" fmla="*/ 487248 w 649664"/>
                <a:gd name="connsiteY4" fmla="*/ 0 h 2971800"/>
                <a:gd name="connsiteX5" fmla="*/ 487248 w 649664"/>
                <a:gd name="connsiteY5" fmla="*/ 2646968 h 2971800"/>
                <a:gd name="connsiteX6" fmla="*/ 649664 w 649664"/>
                <a:gd name="connsiteY6" fmla="*/ 2646968 h 2971800"/>
                <a:gd name="connsiteX7" fmla="*/ 324832 w 649664"/>
                <a:gd name="connsiteY7" fmla="*/ 2971800 h 2971800"/>
                <a:gd name="connsiteX8" fmla="*/ 0 w 649664"/>
                <a:gd name="connsiteY8" fmla="*/ 2646968 h 2971800"/>
                <a:gd name="connsiteX0" fmla="*/ 0 w 649664"/>
                <a:gd name="connsiteY0" fmla="*/ 2646968 h 2971800"/>
                <a:gd name="connsiteX1" fmla="*/ 162416 w 649664"/>
                <a:gd name="connsiteY1" fmla="*/ 2646968 h 2971800"/>
                <a:gd name="connsiteX2" fmla="*/ 162416 w 649664"/>
                <a:gd name="connsiteY2" fmla="*/ 0 h 2971800"/>
                <a:gd name="connsiteX3" fmla="*/ 327444 w 649664"/>
                <a:gd name="connsiteY3" fmla="*/ 1369 h 2971800"/>
                <a:gd name="connsiteX4" fmla="*/ 487248 w 649664"/>
                <a:gd name="connsiteY4" fmla="*/ 2646968 h 2971800"/>
                <a:gd name="connsiteX5" fmla="*/ 649664 w 649664"/>
                <a:gd name="connsiteY5" fmla="*/ 2646968 h 2971800"/>
                <a:gd name="connsiteX6" fmla="*/ 324832 w 649664"/>
                <a:gd name="connsiteY6" fmla="*/ 2971800 h 2971800"/>
                <a:gd name="connsiteX7" fmla="*/ 0 w 649664"/>
                <a:gd name="connsiteY7" fmla="*/ 2646968 h 2971800"/>
                <a:gd name="connsiteX0" fmla="*/ 0 w 649664"/>
                <a:gd name="connsiteY0" fmla="*/ 2645599 h 2970431"/>
                <a:gd name="connsiteX1" fmla="*/ 162416 w 649664"/>
                <a:gd name="connsiteY1" fmla="*/ 2645599 h 2970431"/>
                <a:gd name="connsiteX2" fmla="*/ 327444 w 649664"/>
                <a:gd name="connsiteY2" fmla="*/ 0 h 2970431"/>
                <a:gd name="connsiteX3" fmla="*/ 487248 w 649664"/>
                <a:gd name="connsiteY3" fmla="*/ 2645599 h 2970431"/>
                <a:gd name="connsiteX4" fmla="*/ 649664 w 649664"/>
                <a:gd name="connsiteY4" fmla="*/ 2645599 h 2970431"/>
                <a:gd name="connsiteX5" fmla="*/ 324832 w 649664"/>
                <a:gd name="connsiteY5" fmla="*/ 2970431 h 2970431"/>
                <a:gd name="connsiteX6" fmla="*/ 0 w 649664"/>
                <a:gd name="connsiteY6" fmla="*/ 2645599 h 29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664" h="2970431">
                  <a:moveTo>
                    <a:pt x="0" y="2645599"/>
                  </a:moveTo>
                  <a:lnTo>
                    <a:pt x="162416" y="2645599"/>
                  </a:lnTo>
                  <a:lnTo>
                    <a:pt x="327444" y="0"/>
                  </a:lnTo>
                  <a:lnTo>
                    <a:pt x="487248" y="2645599"/>
                  </a:lnTo>
                  <a:lnTo>
                    <a:pt x="649664" y="2645599"/>
                  </a:lnTo>
                  <a:lnTo>
                    <a:pt x="324832" y="2970431"/>
                  </a:lnTo>
                  <a:lnTo>
                    <a:pt x="0" y="264559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79730" h="379730"/>
              <a:bevelB w="379730" h="3797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62200" y="2795605"/>
              <a:ext cx="818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Task 1</a:t>
              </a:r>
              <a:endParaRPr lang="en-US" sz="2400" dirty="0"/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2362200" y="3720576"/>
            <a:ext cx="3779966" cy="749568"/>
            <a:chOff x="2362200" y="3541420"/>
            <a:chExt cx="3779966" cy="749568"/>
          </a:xfrm>
        </p:grpSpPr>
        <p:sp>
          <p:nvSpPr>
            <p:cNvPr id="9" name="Down Arrow 6"/>
            <p:cNvSpPr/>
            <p:nvPr/>
          </p:nvSpPr>
          <p:spPr>
            <a:xfrm rot="15789069">
              <a:off x="4332119" y="2381036"/>
              <a:ext cx="649664" cy="2970431"/>
            </a:xfrm>
            <a:custGeom>
              <a:avLst/>
              <a:gdLst>
                <a:gd name="connsiteX0" fmla="*/ 0 w 649664"/>
                <a:gd name="connsiteY0" fmla="*/ 2646968 h 2971800"/>
                <a:gd name="connsiteX1" fmla="*/ 162416 w 649664"/>
                <a:gd name="connsiteY1" fmla="*/ 2646968 h 2971800"/>
                <a:gd name="connsiteX2" fmla="*/ 162416 w 649664"/>
                <a:gd name="connsiteY2" fmla="*/ 0 h 2971800"/>
                <a:gd name="connsiteX3" fmla="*/ 487248 w 649664"/>
                <a:gd name="connsiteY3" fmla="*/ 0 h 2971800"/>
                <a:gd name="connsiteX4" fmla="*/ 487248 w 649664"/>
                <a:gd name="connsiteY4" fmla="*/ 2646968 h 2971800"/>
                <a:gd name="connsiteX5" fmla="*/ 649664 w 649664"/>
                <a:gd name="connsiteY5" fmla="*/ 2646968 h 2971800"/>
                <a:gd name="connsiteX6" fmla="*/ 324832 w 649664"/>
                <a:gd name="connsiteY6" fmla="*/ 2971800 h 2971800"/>
                <a:gd name="connsiteX7" fmla="*/ 0 w 649664"/>
                <a:gd name="connsiteY7" fmla="*/ 2646968 h 2971800"/>
                <a:gd name="connsiteX0" fmla="*/ 0 w 649664"/>
                <a:gd name="connsiteY0" fmla="*/ 2646968 h 2971800"/>
                <a:gd name="connsiteX1" fmla="*/ 162416 w 649664"/>
                <a:gd name="connsiteY1" fmla="*/ 2646968 h 2971800"/>
                <a:gd name="connsiteX2" fmla="*/ 162416 w 649664"/>
                <a:gd name="connsiteY2" fmla="*/ 0 h 2971800"/>
                <a:gd name="connsiteX3" fmla="*/ 327444 w 649664"/>
                <a:gd name="connsiteY3" fmla="*/ 1369 h 2971800"/>
                <a:gd name="connsiteX4" fmla="*/ 487248 w 649664"/>
                <a:gd name="connsiteY4" fmla="*/ 0 h 2971800"/>
                <a:gd name="connsiteX5" fmla="*/ 487248 w 649664"/>
                <a:gd name="connsiteY5" fmla="*/ 2646968 h 2971800"/>
                <a:gd name="connsiteX6" fmla="*/ 649664 w 649664"/>
                <a:gd name="connsiteY6" fmla="*/ 2646968 h 2971800"/>
                <a:gd name="connsiteX7" fmla="*/ 324832 w 649664"/>
                <a:gd name="connsiteY7" fmla="*/ 2971800 h 2971800"/>
                <a:gd name="connsiteX8" fmla="*/ 0 w 649664"/>
                <a:gd name="connsiteY8" fmla="*/ 2646968 h 2971800"/>
                <a:gd name="connsiteX0" fmla="*/ 0 w 649664"/>
                <a:gd name="connsiteY0" fmla="*/ 2646968 h 2971800"/>
                <a:gd name="connsiteX1" fmla="*/ 162416 w 649664"/>
                <a:gd name="connsiteY1" fmla="*/ 2646968 h 2971800"/>
                <a:gd name="connsiteX2" fmla="*/ 162416 w 649664"/>
                <a:gd name="connsiteY2" fmla="*/ 0 h 2971800"/>
                <a:gd name="connsiteX3" fmla="*/ 327444 w 649664"/>
                <a:gd name="connsiteY3" fmla="*/ 1369 h 2971800"/>
                <a:gd name="connsiteX4" fmla="*/ 487248 w 649664"/>
                <a:gd name="connsiteY4" fmla="*/ 2646968 h 2971800"/>
                <a:gd name="connsiteX5" fmla="*/ 649664 w 649664"/>
                <a:gd name="connsiteY5" fmla="*/ 2646968 h 2971800"/>
                <a:gd name="connsiteX6" fmla="*/ 324832 w 649664"/>
                <a:gd name="connsiteY6" fmla="*/ 2971800 h 2971800"/>
                <a:gd name="connsiteX7" fmla="*/ 0 w 649664"/>
                <a:gd name="connsiteY7" fmla="*/ 2646968 h 2971800"/>
                <a:gd name="connsiteX0" fmla="*/ 0 w 649664"/>
                <a:gd name="connsiteY0" fmla="*/ 2645599 h 2970431"/>
                <a:gd name="connsiteX1" fmla="*/ 162416 w 649664"/>
                <a:gd name="connsiteY1" fmla="*/ 2645599 h 2970431"/>
                <a:gd name="connsiteX2" fmla="*/ 327444 w 649664"/>
                <a:gd name="connsiteY2" fmla="*/ 0 h 2970431"/>
                <a:gd name="connsiteX3" fmla="*/ 487248 w 649664"/>
                <a:gd name="connsiteY3" fmla="*/ 2645599 h 2970431"/>
                <a:gd name="connsiteX4" fmla="*/ 649664 w 649664"/>
                <a:gd name="connsiteY4" fmla="*/ 2645599 h 2970431"/>
                <a:gd name="connsiteX5" fmla="*/ 324832 w 649664"/>
                <a:gd name="connsiteY5" fmla="*/ 2970431 h 2970431"/>
                <a:gd name="connsiteX6" fmla="*/ 0 w 649664"/>
                <a:gd name="connsiteY6" fmla="*/ 2645599 h 29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664" h="2970431">
                  <a:moveTo>
                    <a:pt x="0" y="2645599"/>
                  </a:moveTo>
                  <a:lnTo>
                    <a:pt x="162416" y="2645599"/>
                  </a:lnTo>
                  <a:lnTo>
                    <a:pt x="327444" y="0"/>
                  </a:lnTo>
                  <a:lnTo>
                    <a:pt x="487248" y="2645599"/>
                  </a:lnTo>
                  <a:lnTo>
                    <a:pt x="649664" y="2645599"/>
                  </a:lnTo>
                  <a:lnTo>
                    <a:pt x="324832" y="2970431"/>
                  </a:lnTo>
                  <a:lnTo>
                    <a:pt x="0" y="264559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79730" h="379730"/>
              <a:bevelB w="379730" h="3797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62200" y="3829323"/>
              <a:ext cx="818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Task 2</a:t>
              </a:r>
              <a:endParaRPr lang="en-US" sz="2400" dirty="0"/>
            </a:p>
          </p:txBody>
        </p:sp>
      </p:grpSp>
      <p:grpSp>
        <p:nvGrpSpPr>
          <p:cNvPr id="6" name="Group 30"/>
          <p:cNvGrpSpPr/>
          <p:nvPr/>
        </p:nvGrpSpPr>
        <p:grpSpPr>
          <a:xfrm>
            <a:off x="2362200" y="4123711"/>
            <a:ext cx="3910353" cy="1121710"/>
            <a:chOff x="2362200" y="3944555"/>
            <a:chExt cx="3910353" cy="1121710"/>
          </a:xfrm>
        </p:grpSpPr>
        <p:sp>
          <p:nvSpPr>
            <p:cNvPr id="24" name="Down Arrow 6"/>
            <p:cNvSpPr/>
            <p:nvPr/>
          </p:nvSpPr>
          <p:spPr>
            <a:xfrm rot="4060998" flipV="1">
              <a:off x="4462506" y="2784171"/>
              <a:ext cx="649664" cy="2970431"/>
            </a:xfrm>
            <a:custGeom>
              <a:avLst/>
              <a:gdLst>
                <a:gd name="connsiteX0" fmla="*/ 0 w 649664"/>
                <a:gd name="connsiteY0" fmla="*/ 2646968 h 2971800"/>
                <a:gd name="connsiteX1" fmla="*/ 162416 w 649664"/>
                <a:gd name="connsiteY1" fmla="*/ 2646968 h 2971800"/>
                <a:gd name="connsiteX2" fmla="*/ 162416 w 649664"/>
                <a:gd name="connsiteY2" fmla="*/ 0 h 2971800"/>
                <a:gd name="connsiteX3" fmla="*/ 487248 w 649664"/>
                <a:gd name="connsiteY3" fmla="*/ 0 h 2971800"/>
                <a:gd name="connsiteX4" fmla="*/ 487248 w 649664"/>
                <a:gd name="connsiteY4" fmla="*/ 2646968 h 2971800"/>
                <a:gd name="connsiteX5" fmla="*/ 649664 w 649664"/>
                <a:gd name="connsiteY5" fmla="*/ 2646968 h 2971800"/>
                <a:gd name="connsiteX6" fmla="*/ 324832 w 649664"/>
                <a:gd name="connsiteY6" fmla="*/ 2971800 h 2971800"/>
                <a:gd name="connsiteX7" fmla="*/ 0 w 649664"/>
                <a:gd name="connsiteY7" fmla="*/ 2646968 h 2971800"/>
                <a:gd name="connsiteX0" fmla="*/ 0 w 649664"/>
                <a:gd name="connsiteY0" fmla="*/ 2646968 h 2971800"/>
                <a:gd name="connsiteX1" fmla="*/ 162416 w 649664"/>
                <a:gd name="connsiteY1" fmla="*/ 2646968 h 2971800"/>
                <a:gd name="connsiteX2" fmla="*/ 162416 w 649664"/>
                <a:gd name="connsiteY2" fmla="*/ 0 h 2971800"/>
                <a:gd name="connsiteX3" fmla="*/ 327444 w 649664"/>
                <a:gd name="connsiteY3" fmla="*/ 1369 h 2971800"/>
                <a:gd name="connsiteX4" fmla="*/ 487248 w 649664"/>
                <a:gd name="connsiteY4" fmla="*/ 0 h 2971800"/>
                <a:gd name="connsiteX5" fmla="*/ 487248 w 649664"/>
                <a:gd name="connsiteY5" fmla="*/ 2646968 h 2971800"/>
                <a:gd name="connsiteX6" fmla="*/ 649664 w 649664"/>
                <a:gd name="connsiteY6" fmla="*/ 2646968 h 2971800"/>
                <a:gd name="connsiteX7" fmla="*/ 324832 w 649664"/>
                <a:gd name="connsiteY7" fmla="*/ 2971800 h 2971800"/>
                <a:gd name="connsiteX8" fmla="*/ 0 w 649664"/>
                <a:gd name="connsiteY8" fmla="*/ 2646968 h 2971800"/>
                <a:gd name="connsiteX0" fmla="*/ 0 w 649664"/>
                <a:gd name="connsiteY0" fmla="*/ 2646968 h 2971800"/>
                <a:gd name="connsiteX1" fmla="*/ 162416 w 649664"/>
                <a:gd name="connsiteY1" fmla="*/ 2646968 h 2971800"/>
                <a:gd name="connsiteX2" fmla="*/ 162416 w 649664"/>
                <a:gd name="connsiteY2" fmla="*/ 0 h 2971800"/>
                <a:gd name="connsiteX3" fmla="*/ 327444 w 649664"/>
                <a:gd name="connsiteY3" fmla="*/ 1369 h 2971800"/>
                <a:gd name="connsiteX4" fmla="*/ 487248 w 649664"/>
                <a:gd name="connsiteY4" fmla="*/ 2646968 h 2971800"/>
                <a:gd name="connsiteX5" fmla="*/ 649664 w 649664"/>
                <a:gd name="connsiteY5" fmla="*/ 2646968 h 2971800"/>
                <a:gd name="connsiteX6" fmla="*/ 324832 w 649664"/>
                <a:gd name="connsiteY6" fmla="*/ 2971800 h 2971800"/>
                <a:gd name="connsiteX7" fmla="*/ 0 w 649664"/>
                <a:gd name="connsiteY7" fmla="*/ 2646968 h 2971800"/>
                <a:gd name="connsiteX0" fmla="*/ 0 w 649664"/>
                <a:gd name="connsiteY0" fmla="*/ 2645599 h 2970431"/>
                <a:gd name="connsiteX1" fmla="*/ 162416 w 649664"/>
                <a:gd name="connsiteY1" fmla="*/ 2645599 h 2970431"/>
                <a:gd name="connsiteX2" fmla="*/ 327444 w 649664"/>
                <a:gd name="connsiteY2" fmla="*/ 0 h 2970431"/>
                <a:gd name="connsiteX3" fmla="*/ 487248 w 649664"/>
                <a:gd name="connsiteY3" fmla="*/ 2645599 h 2970431"/>
                <a:gd name="connsiteX4" fmla="*/ 649664 w 649664"/>
                <a:gd name="connsiteY4" fmla="*/ 2645599 h 2970431"/>
                <a:gd name="connsiteX5" fmla="*/ 324832 w 649664"/>
                <a:gd name="connsiteY5" fmla="*/ 2970431 h 2970431"/>
                <a:gd name="connsiteX6" fmla="*/ 0 w 649664"/>
                <a:gd name="connsiteY6" fmla="*/ 2645599 h 29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664" h="2970431">
                  <a:moveTo>
                    <a:pt x="0" y="2645599"/>
                  </a:moveTo>
                  <a:lnTo>
                    <a:pt x="162416" y="2645599"/>
                  </a:lnTo>
                  <a:lnTo>
                    <a:pt x="327444" y="0"/>
                  </a:lnTo>
                  <a:lnTo>
                    <a:pt x="487248" y="2645599"/>
                  </a:lnTo>
                  <a:lnTo>
                    <a:pt x="649664" y="2645599"/>
                  </a:lnTo>
                  <a:lnTo>
                    <a:pt x="324832" y="2970431"/>
                  </a:lnTo>
                  <a:lnTo>
                    <a:pt x="0" y="264559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79730" h="379730"/>
              <a:bevelB w="379730" h="3797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62200" y="4604600"/>
              <a:ext cx="818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Task 3</a:t>
              </a:r>
              <a:endParaRPr lang="en-US" sz="2400" dirty="0"/>
            </a:p>
          </p:txBody>
        </p:sp>
      </p:grp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Three tasks to reach goal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1295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here. Your text here. Your text here</a:t>
            </a:r>
            <a:r>
              <a:rPr lang="en-US" sz="2400" dirty="0"/>
              <a:t>. Your text here. </a:t>
            </a:r>
          </a:p>
        </p:txBody>
      </p:sp>
    </p:spTree>
    <p:extLst>
      <p:ext uri="{BB962C8B-B14F-4D97-AF65-F5344CB8AC3E}">
        <p14:creationId xmlns:p14="http://schemas.microsoft.com/office/powerpoint/2010/main" val="350918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381000" y="4038600"/>
            <a:ext cx="8534400" cy="15240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perspectiveRelaxed"/>
            <a:lightRig rig="soft" dir="t">
              <a:rot lat="0" lon="0" rev="19200000"/>
            </a:lightRig>
          </a:scene3d>
          <a:sp3d extrusionH="254000" prstMaterial="soft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life cycle of Brand ABC</a:t>
            </a:r>
            <a:endParaRPr lang="en-US" dirty="0"/>
          </a:p>
        </p:txBody>
      </p:sp>
      <p:grpSp>
        <p:nvGrpSpPr>
          <p:cNvPr id="2" name="Group 18"/>
          <p:cNvGrpSpPr/>
          <p:nvPr/>
        </p:nvGrpSpPr>
        <p:grpSpPr>
          <a:xfrm>
            <a:off x="749180" y="1825624"/>
            <a:ext cx="7251820" cy="3163888"/>
            <a:chOff x="914400" y="2667000"/>
            <a:chExt cx="6553200" cy="2859088"/>
          </a:xfrm>
        </p:grpSpPr>
        <p:sp>
          <p:nvSpPr>
            <p:cNvPr id="6" name="Freeform 84"/>
            <p:cNvSpPr>
              <a:spLocks noEditPoints="1"/>
            </p:cNvSpPr>
            <p:nvPr/>
          </p:nvSpPr>
          <p:spPr bwMode="auto">
            <a:xfrm>
              <a:off x="6400800" y="2706688"/>
              <a:ext cx="1066800" cy="2819400"/>
            </a:xfrm>
            <a:custGeom>
              <a:avLst/>
              <a:gdLst/>
              <a:ahLst/>
              <a:cxnLst>
                <a:cxn ang="0">
                  <a:pos x="108" y="822"/>
                </a:cxn>
                <a:cxn ang="0">
                  <a:pos x="130" y="806"/>
                </a:cxn>
                <a:cxn ang="0">
                  <a:pos x="150" y="776"/>
                </a:cxn>
                <a:cxn ang="0">
                  <a:pos x="152" y="734"/>
                </a:cxn>
                <a:cxn ang="0">
                  <a:pos x="154" y="634"/>
                </a:cxn>
                <a:cxn ang="0">
                  <a:pos x="150" y="562"/>
                </a:cxn>
                <a:cxn ang="0">
                  <a:pos x="176" y="604"/>
                </a:cxn>
                <a:cxn ang="0">
                  <a:pos x="192" y="644"/>
                </a:cxn>
                <a:cxn ang="0">
                  <a:pos x="186" y="730"/>
                </a:cxn>
                <a:cxn ang="0">
                  <a:pos x="196" y="778"/>
                </a:cxn>
                <a:cxn ang="0">
                  <a:pos x="198" y="804"/>
                </a:cxn>
                <a:cxn ang="0">
                  <a:pos x="212" y="824"/>
                </a:cxn>
                <a:cxn ang="0">
                  <a:pos x="262" y="834"/>
                </a:cxn>
                <a:cxn ang="0">
                  <a:pos x="256" y="792"/>
                </a:cxn>
                <a:cxn ang="0">
                  <a:pos x="258" y="782"/>
                </a:cxn>
                <a:cxn ang="0">
                  <a:pos x="264" y="764"/>
                </a:cxn>
                <a:cxn ang="0">
                  <a:pos x="258" y="636"/>
                </a:cxn>
                <a:cxn ang="0">
                  <a:pos x="264" y="496"/>
                </a:cxn>
                <a:cxn ang="0">
                  <a:pos x="266" y="440"/>
                </a:cxn>
                <a:cxn ang="0">
                  <a:pos x="302" y="432"/>
                </a:cxn>
                <a:cxn ang="0">
                  <a:pos x="300" y="400"/>
                </a:cxn>
                <a:cxn ang="0">
                  <a:pos x="314" y="324"/>
                </a:cxn>
                <a:cxn ang="0">
                  <a:pos x="312" y="288"/>
                </a:cxn>
                <a:cxn ang="0">
                  <a:pos x="294" y="226"/>
                </a:cxn>
                <a:cxn ang="0">
                  <a:pos x="274" y="180"/>
                </a:cxn>
                <a:cxn ang="0">
                  <a:pos x="256" y="134"/>
                </a:cxn>
                <a:cxn ang="0">
                  <a:pos x="206" y="122"/>
                </a:cxn>
                <a:cxn ang="0">
                  <a:pos x="182" y="104"/>
                </a:cxn>
                <a:cxn ang="0">
                  <a:pos x="196" y="88"/>
                </a:cxn>
                <a:cxn ang="0">
                  <a:pos x="200" y="60"/>
                </a:cxn>
                <a:cxn ang="0">
                  <a:pos x="204" y="40"/>
                </a:cxn>
                <a:cxn ang="0">
                  <a:pos x="162" y="2"/>
                </a:cxn>
                <a:cxn ang="0">
                  <a:pos x="104" y="18"/>
                </a:cxn>
                <a:cxn ang="0">
                  <a:pos x="104" y="54"/>
                </a:cxn>
                <a:cxn ang="0">
                  <a:pos x="114" y="86"/>
                </a:cxn>
                <a:cxn ang="0">
                  <a:pos x="112" y="118"/>
                </a:cxn>
                <a:cxn ang="0">
                  <a:pos x="38" y="148"/>
                </a:cxn>
                <a:cxn ang="0">
                  <a:pos x="32" y="190"/>
                </a:cxn>
                <a:cxn ang="0">
                  <a:pos x="14" y="250"/>
                </a:cxn>
                <a:cxn ang="0">
                  <a:pos x="2" y="288"/>
                </a:cxn>
                <a:cxn ang="0">
                  <a:pos x="2" y="308"/>
                </a:cxn>
                <a:cxn ang="0">
                  <a:pos x="0" y="328"/>
                </a:cxn>
                <a:cxn ang="0">
                  <a:pos x="2" y="382"/>
                </a:cxn>
                <a:cxn ang="0">
                  <a:pos x="16" y="420"/>
                </a:cxn>
                <a:cxn ang="0">
                  <a:pos x="30" y="456"/>
                </a:cxn>
                <a:cxn ang="0">
                  <a:pos x="42" y="514"/>
                </a:cxn>
                <a:cxn ang="0">
                  <a:pos x="62" y="618"/>
                </a:cxn>
                <a:cxn ang="0">
                  <a:pos x="66" y="746"/>
                </a:cxn>
                <a:cxn ang="0">
                  <a:pos x="74" y="774"/>
                </a:cxn>
                <a:cxn ang="0">
                  <a:pos x="68" y="790"/>
                </a:cxn>
                <a:cxn ang="0">
                  <a:pos x="48" y="818"/>
                </a:cxn>
                <a:cxn ang="0">
                  <a:pos x="258" y="316"/>
                </a:cxn>
                <a:cxn ang="0">
                  <a:pos x="262" y="334"/>
                </a:cxn>
                <a:cxn ang="0">
                  <a:pos x="66" y="788"/>
                </a:cxn>
                <a:cxn ang="0">
                  <a:pos x="84" y="776"/>
                </a:cxn>
                <a:cxn ang="0">
                  <a:pos x="82" y="782"/>
                </a:cxn>
                <a:cxn ang="0">
                  <a:pos x="82" y="782"/>
                </a:cxn>
                <a:cxn ang="0">
                  <a:pos x="264" y="794"/>
                </a:cxn>
                <a:cxn ang="0">
                  <a:pos x="246" y="776"/>
                </a:cxn>
              </a:cxnLst>
              <a:rect l="0" t="0" r="r" b="b"/>
              <a:pathLst>
                <a:path w="316" h="836">
                  <a:moveTo>
                    <a:pt x="60" y="826"/>
                  </a:moveTo>
                  <a:lnTo>
                    <a:pt x="60" y="826"/>
                  </a:lnTo>
                  <a:lnTo>
                    <a:pt x="72" y="828"/>
                  </a:lnTo>
                  <a:lnTo>
                    <a:pt x="84" y="830"/>
                  </a:lnTo>
                  <a:lnTo>
                    <a:pt x="96" y="828"/>
                  </a:lnTo>
                  <a:lnTo>
                    <a:pt x="108" y="822"/>
                  </a:lnTo>
                  <a:lnTo>
                    <a:pt x="108" y="822"/>
                  </a:lnTo>
                  <a:lnTo>
                    <a:pt x="112" y="820"/>
                  </a:lnTo>
                  <a:lnTo>
                    <a:pt x="114" y="816"/>
                  </a:lnTo>
                  <a:lnTo>
                    <a:pt x="114" y="816"/>
                  </a:lnTo>
                  <a:lnTo>
                    <a:pt x="118" y="812"/>
                  </a:lnTo>
                  <a:lnTo>
                    <a:pt x="122" y="808"/>
                  </a:lnTo>
                  <a:lnTo>
                    <a:pt x="122" y="808"/>
                  </a:lnTo>
                  <a:lnTo>
                    <a:pt x="130" y="806"/>
                  </a:lnTo>
                  <a:lnTo>
                    <a:pt x="138" y="804"/>
                  </a:lnTo>
                  <a:lnTo>
                    <a:pt x="138" y="804"/>
                  </a:lnTo>
                  <a:lnTo>
                    <a:pt x="148" y="800"/>
                  </a:lnTo>
                  <a:lnTo>
                    <a:pt x="152" y="796"/>
                  </a:lnTo>
                  <a:lnTo>
                    <a:pt x="152" y="790"/>
                  </a:lnTo>
                  <a:lnTo>
                    <a:pt x="152" y="790"/>
                  </a:lnTo>
                  <a:lnTo>
                    <a:pt x="150" y="776"/>
                  </a:lnTo>
                  <a:lnTo>
                    <a:pt x="150" y="776"/>
                  </a:lnTo>
                  <a:lnTo>
                    <a:pt x="148" y="768"/>
                  </a:lnTo>
                  <a:lnTo>
                    <a:pt x="150" y="760"/>
                  </a:lnTo>
                  <a:lnTo>
                    <a:pt x="150" y="760"/>
                  </a:lnTo>
                  <a:lnTo>
                    <a:pt x="150" y="748"/>
                  </a:lnTo>
                  <a:lnTo>
                    <a:pt x="152" y="734"/>
                  </a:lnTo>
                  <a:lnTo>
                    <a:pt x="152" y="734"/>
                  </a:lnTo>
                  <a:lnTo>
                    <a:pt x="150" y="712"/>
                  </a:lnTo>
                  <a:lnTo>
                    <a:pt x="148" y="690"/>
                  </a:lnTo>
                  <a:lnTo>
                    <a:pt x="148" y="668"/>
                  </a:lnTo>
                  <a:lnTo>
                    <a:pt x="148" y="656"/>
                  </a:lnTo>
                  <a:lnTo>
                    <a:pt x="152" y="644"/>
                  </a:lnTo>
                  <a:lnTo>
                    <a:pt x="152" y="644"/>
                  </a:lnTo>
                  <a:lnTo>
                    <a:pt x="154" y="634"/>
                  </a:lnTo>
                  <a:lnTo>
                    <a:pt x="156" y="624"/>
                  </a:lnTo>
                  <a:lnTo>
                    <a:pt x="156" y="602"/>
                  </a:lnTo>
                  <a:lnTo>
                    <a:pt x="156" y="602"/>
                  </a:lnTo>
                  <a:lnTo>
                    <a:pt x="154" y="582"/>
                  </a:lnTo>
                  <a:lnTo>
                    <a:pt x="154" y="582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560"/>
                  </a:lnTo>
                  <a:lnTo>
                    <a:pt x="152" y="558"/>
                  </a:lnTo>
                  <a:lnTo>
                    <a:pt x="152" y="558"/>
                  </a:lnTo>
                  <a:lnTo>
                    <a:pt x="154" y="564"/>
                  </a:lnTo>
                  <a:lnTo>
                    <a:pt x="162" y="580"/>
                  </a:lnTo>
                  <a:lnTo>
                    <a:pt x="176" y="604"/>
                  </a:lnTo>
                  <a:lnTo>
                    <a:pt x="176" y="604"/>
                  </a:lnTo>
                  <a:lnTo>
                    <a:pt x="182" y="612"/>
                  </a:lnTo>
                  <a:lnTo>
                    <a:pt x="184" y="616"/>
                  </a:lnTo>
                  <a:lnTo>
                    <a:pt x="186" y="622"/>
                  </a:lnTo>
                  <a:lnTo>
                    <a:pt x="186" y="622"/>
                  </a:lnTo>
                  <a:lnTo>
                    <a:pt x="190" y="638"/>
                  </a:lnTo>
                  <a:lnTo>
                    <a:pt x="190" y="638"/>
                  </a:lnTo>
                  <a:lnTo>
                    <a:pt x="192" y="644"/>
                  </a:lnTo>
                  <a:lnTo>
                    <a:pt x="194" y="652"/>
                  </a:lnTo>
                  <a:lnTo>
                    <a:pt x="194" y="652"/>
                  </a:lnTo>
                  <a:lnTo>
                    <a:pt x="188" y="676"/>
                  </a:lnTo>
                  <a:lnTo>
                    <a:pt x="184" y="690"/>
                  </a:lnTo>
                  <a:lnTo>
                    <a:pt x="184" y="702"/>
                  </a:lnTo>
                  <a:lnTo>
                    <a:pt x="184" y="702"/>
                  </a:lnTo>
                  <a:lnTo>
                    <a:pt x="186" y="730"/>
                  </a:lnTo>
                  <a:lnTo>
                    <a:pt x="186" y="730"/>
                  </a:lnTo>
                  <a:lnTo>
                    <a:pt x="186" y="742"/>
                  </a:lnTo>
                  <a:lnTo>
                    <a:pt x="186" y="748"/>
                  </a:lnTo>
                  <a:lnTo>
                    <a:pt x="186" y="754"/>
                  </a:lnTo>
                  <a:lnTo>
                    <a:pt x="186" y="754"/>
                  </a:lnTo>
                  <a:lnTo>
                    <a:pt x="190" y="766"/>
                  </a:lnTo>
                  <a:lnTo>
                    <a:pt x="196" y="778"/>
                  </a:lnTo>
                  <a:lnTo>
                    <a:pt x="196" y="778"/>
                  </a:lnTo>
                  <a:lnTo>
                    <a:pt x="196" y="782"/>
                  </a:lnTo>
                  <a:lnTo>
                    <a:pt x="196" y="784"/>
                  </a:lnTo>
                  <a:lnTo>
                    <a:pt x="194" y="792"/>
                  </a:lnTo>
                  <a:lnTo>
                    <a:pt x="194" y="792"/>
                  </a:lnTo>
                  <a:lnTo>
                    <a:pt x="194" y="798"/>
                  </a:lnTo>
                  <a:lnTo>
                    <a:pt x="198" y="804"/>
                  </a:lnTo>
                  <a:lnTo>
                    <a:pt x="202" y="808"/>
                  </a:lnTo>
                  <a:lnTo>
                    <a:pt x="208" y="810"/>
                  </a:lnTo>
                  <a:lnTo>
                    <a:pt x="208" y="810"/>
                  </a:lnTo>
                  <a:lnTo>
                    <a:pt x="212" y="812"/>
                  </a:lnTo>
                  <a:lnTo>
                    <a:pt x="212" y="816"/>
                  </a:lnTo>
                  <a:lnTo>
                    <a:pt x="212" y="824"/>
                  </a:lnTo>
                  <a:lnTo>
                    <a:pt x="212" y="824"/>
                  </a:lnTo>
                  <a:lnTo>
                    <a:pt x="214" y="830"/>
                  </a:lnTo>
                  <a:lnTo>
                    <a:pt x="220" y="832"/>
                  </a:lnTo>
                  <a:lnTo>
                    <a:pt x="226" y="834"/>
                  </a:lnTo>
                  <a:lnTo>
                    <a:pt x="234" y="836"/>
                  </a:lnTo>
                  <a:lnTo>
                    <a:pt x="250" y="836"/>
                  </a:lnTo>
                  <a:lnTo>
                    <a:pt x="262" y="834"/>
                  </a:lnTo>
                  <a:lnTo>
                    <a:pt x="262" y="834"/>
                  </a:lnTo>
                  <a:lnTo>
                    <a:pt x="270" y="832"/>
                  </a:lnTo>
                  <a:lnTo>
                    <a:pt x="272" y="826"/>
                  </a:lnTo>
                  <a:lnTo>
                    <a:pt x="272" y="820"/>
                  </a:lnTo>
                  <a:lnTo>
                    <a:pt x="268" y="812"/>
                  </a:lnTo>
                  <a:lnTo>
                    <a:pt x="260" y="798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58" y="794"/>
                  </a:lnTo>
                  <a:lnTo>
                    <a:pt x="262" y="796"/>
                  </a:lnTo>
                  <a:lnTo>
                    <a:pt x="264" y="796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62" y="786"/>
                  </a:lnTo>
                  <a:lnTo>
                    <a:pt x="258" y="782"/>
                  </a:lnTo>
                  <a:lnTo>
                    <a:pt x="250" y="774"/>
                  </a:lnTo>
                  <a:lnTo>
                    <a:pt x="250" y="774"/>
                  </a:lnTo>
                  <a:lnTo>
                    <a:pt x="256" y="770"/>
                  </a:lnTo>
                  <a:lnTo>
                    <a:pt x="260" y="768"/>
                  </a:lnTo>
                  <a:lnTo>
                    <a:pt x="260" y="768"/>
                  </a:lnTo>
                  <a:lnTo>
                    <a:pt x="264" y="766"/>
                  </a:lnTo>
                  <a:lnTo>
                    <a:pt x="264" y="764"/>
                  </a:lnTo>
                  <a:lnTo>
                    <a:pt x="264" y="756"/>
                  </a:lnTo>
                  <a:lnTo>
                    <a:pt x="264" y="756"/>
                  </a:lnTo>
                  <a:lnTo>
                    <a:pt x="262" y="712"/>
                  </a:lnTo>
                  <a:lnTo>
                    <a:pt x="262" y="712"/>
                  </a:lnTo>
                  <a:lnTo>
                    <a:pt x="260" y="674"/>
                  </a:lnTo>
                  <a:lnTo>
                    <a:pt x="258" y="636"/>
                  </a:lnTo>
                  <a:lnTo>
                    <a:pt x="258" y="636"/>
                  </a:lnTo>
                  <a:lnTo>
                    <a:pt x="260" y="618"/>
                  </a:lnTo>
                  <a:lnTo>
                    <a:pt x="262" y="600"/>
                  </a:lnTo>
                  <a:lnTo>
                    <a:pt x="262" y="600"/>
                  </a:lnTo>
                  <a:lnTo>
                    <a:pt x="262" y="562"/>
                  </a:lnTo>
                  <a:lnTo>
                    <a:pt x="262" y="562"/>
                  </a:lnTo>
                  <a:lnTo>
                    <a:pt x="262" y="528"/>
                  </a:lnTo>
                  <a:lnTo>
                    <a:pt x="264" y="496"/>
                  </a:lnTo>
                  <a:lnTo>
                    <a:pt x="264" y="496"/>
                  </a:lnTo>
                  <a:lnTo>
                    <a:pt x="264" y="474"/>
                  </a:lnTo>
                  <a:lnTo>
                    <a:pt x="262" y="454"/>
                  </a:lnTo>
                  <a:lnTo>
                    <a:pt x="262" y="454"/>
                  </a:lnTo>
                  <a:lnTo>
                    <a:pt x="262" y="448"/>
                  </a:lnTo>
                  <a:lnTo>
                    <a:pt x="262" y="444"/>
                  </a:lnTo>
                  <a:lnTo>
                    <a:pt x="266" y="440"/>
                  </a:lnTo>
                  <a:lnTo>
                    <a:pt x="270" y="440"/>
                  </a:lnTo>
                  <a:lnTo>
                    <a:pt x="270" y="440"/>
                  </a:lnTo>
                  <a:lnTo>
                    <a:pt x="278" y="442"/>
                  </a:lnTo>
                  <a:lnTo>
                    <a:pt x="288" y="440"/>
                  </a:lnTo>
                  <a:lnTo>
                    <a:pt x="296" y="436"/>
                  </a:lnTo>
                  <a:lnTo>
                    <a:pt x="302" y="432"/>
                  </a:lnTo>
                  <a:lnTo>
                    <a:pt x="302" y="432"/>
                  </a:lnTo>
                  <a:lnTo>
                    <a:pt x="302" y="428"/>
                  </a:lnTo>
                  <a:lnTo>
                    <a:pt x="302" y="424"/>
                  </a:lnTo>
                  <a:lnTo>
                    <a:pt x="298" y="416"/>
                  </a:lnTo>
                  <a:lnTo>
                    <a:pt x="298" y="416"/>
                  </a:lnTo>
                  <a:lnTo>
                    <a:pt x="298" y="412"/>
                  </a:lnTo>
                  <a:lnTo>
                    <a:pt x="298" y="408"/>
                  </a:lnTo>
                  <a:lnTo>
                    <a:pt x="300" y="400"/>
                  </a:lnTo>
                  <a:lnTo>
                    <a:pt x="300" y="400"/>
                  </a:lnTo>
                  <a:lnTo>
                    <a:pt x="304" y="380"/>
                  </a:lnTo>
                  <a:lnTo>
                    <a:pt x="304" y="380"/>
                  </a:lnTo>
                  <a:lnTo>
                    <a:pt x="306" y="364"/>
                  </a:lnTo>
                  <a:lnTo>
                    <a:pt x="306" y="364"/>
                  </a:lnTo>
                  <a:lnTo>
                    <a:pt x="310" y="344"/>
                  </a:lnTo>
                  <a:lnTo>
                    <a:pt x="314" y="324"/>
                  </a:lnTo>
                  <a:lnTo>
                    <a:pt x="314" y="324"/>
                  </a:lnTo>
                  <a:lnTo>
                    <a:pt x="316" y="314"/>
                  </a:lnTo>
                  <a:lnTo>
                    <a:pt x="316" y="304"/>
                  </a:lnTo>
                  <a:lnTo>
                    <a:pt x="316" y="304"/>
                  </a:lnTo>
                  <a:lnTo>
                    <a:pt x="314" y="296"/>
                  </a:lnTo>
                  <a:lnTo>
                    <a:pt x="312" y="288"/>
                  </a:lnTo>
                  <a:lnTo>
                    <a:pt x="312" y="288"/>
                  </a:lnTo>
                  <a:lnTo>
                    <a:pt x="310" y="272"/>
                  </a:lnTo>
                  <a:lnTo>
                    <a:pt x="308" y="264"/>
                  </a:lnTo>
                  <a:lnTo>
                    <a:pt x="304" y="256"/>
                  </a:lnTo>
                  <a:lnTo>
                    <a:pt x="304" y="256"/>
                  </a:lnTo>
                  <a:lnTo>
                    <a:pt x="302" y="248"/>
                  </a:lnTo>
                  <a:lnTo>
                    <a:pt x="298" y="242"/>
                  </a:lnTo>
                  <a:lnTo>
                    <a:pt x="294" y="226"/>
                  </a:lnTo>
                  <a:lnTo>
                    <a:pt x="294" y="226"/>
                  </a:lnTo>
                  <a:lnTo>
                    <a:pt x="288" y="210"/>
                  </a:lnTo>
                  <a:lnTo>
                    <a:pt x="284" y="200"/>
                  </a:lnTo>
                  <a:lnTo>
                    <a:pt x="280" y="194"/>
                  </a:lnTo>
                  <a:lnTo>
                    <a:pt x="280" y="194"/>
                  </a:lnTo>
                  <a:lnTo>
                    <a:pt x="276" y="188"/>
                  </a:lnTo>
                  <a:lnTo>
                    <a:pt x="274" y="180"/>
                  </a:lnTo>
                  <a:lnTo>
                    <a:pt x="272" y="164"/>
                  </a:lnTo>
                  <a:lnTo>
                    <a:pt x="272" y="164"/>
                  </a:lnTo>
                  <a:lnTo>
                    <a:pt x="268" y="150"/>
                  </a:lnTo>
                  <a:lnTo>
                    <a:pt x="266" y="142"/>
                  </a:lnTo>
                  <a:lnTo>
                    <a:pt x="262" y="136"/>
                  </a:lnTo>
                  <a:lnTo>
                    <a:pt x="262" y="136"/>
                  </a:lnTo>
                  <a:lnTo>
                    <a:pt x="256" y="134"/>
                  </a:lnTo>
                  <a:lnTo>
                    <a:pt x="250" y="132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22" y="126"/>
                  </a:lnTo>
                  <a:lnTo>
                    <a:pt x="214" y="124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98" y="116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86" y="112"/>
                  </a:lnTo>
                  <a:lnTo>
                    <a:pt x="182" y="108"/>
                  </a:lnTo>
                  <a:lnTo>
                    <a:pt x="182" y="108"/>
                  </a:lnTo>
                  <a:lnTo>
                    <a:pt x="182" y="104"/>
                  </a:lnTo>
                  <a:lnTo>
                    <a:pt x="182" y="96"/>
                  </a:lnTo>
                  <a:lnTo>
                    <a:pt x="184" y="90"/>
                  </a:lnTo>
                  <a:lnTo>
                    <a:pt x="186" y="88"/>
                  </a:lnTo>
                  <a:lnTo>
                    <a:pt x="186" y="88"/>
                  </a:lnTo>
                  <a:lnTo>
                    <a:pt x="190" y="90"/>
                  </a:lnTo>
                  <a:lnTo>
                    <a:pt x="192" y="90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8" y="82"/>
                  </a:lnTo>
                  <a:lnTo>
                    <a:pt x="200" y="74"/>
                  </a:lnTo>
                  <a:lnTo>
                    <a:pt x="200" y="74"/>
                  </a:lnTo>
                  <a:lnTo>
                    <a:pt x="202" y="68"/>
                  </a:lnTo>
                  <a:lnTo>
                    <a:pt x="200" y="60"/>
                  </a:lnTo>
                  <a:lnTo>
                    <a:pt x="200" y="60"/>
                  </a:lnTo>
                  <a:lnTo>
                    <a:pt x="200" y="58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200" y="52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204" y="40"/>
                  </a:lnTo>
                  <a:lnTo>
                    <a:pt x="204" y="32"/>
                  </a:lnTo>
                  <a:lnTo>
                    <a:pt x="200" y="24"/>
                  </a:lnTo>
                  <a:lnTo>
                    <a:pt x="194" y="18"/>
                  </a:lnTo>
                  <a:lnTo>
                    <a:pt x="186" y="12"/>
                  </a:lnTo>
                  <a:lnTo>
                    <a:pt x="178" y="8"/>
                  </a:lnTo>
                  <a:lnTo>
                    <a:pt x="162" y="2"/>
                  </a:lnTo>
                  <a:lnTo>
                    <a:pt x="162" y="2"/>
                  </a:lnTo>
                  <a:lnTo>
                    <a:pt x="154" y="0"/>
                  </a:lnTo>
                  <a:lnTo>
                    <a:pt x="144" y="0"/>
                  </a:lnTo>
                  <a:lnTo>
                    <a:pt x="136" y="4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16" y="12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0" y="24"/>
                  </a:lnTo>
                  <a:lnTo>
                    <a:pt x="98" y="32"/>
                  </a:lnTo>
                  <a:lnTo>
                    <a:pt x="100" y="40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4" y="54"/>
                  </a:lnTo>
                  <a:lnTo>
                    <a:pt x="106" y="60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6" y="80"/>
                  </a:lnTo>
                  <a:lnTo>
                    <a:pt x="106" y="84"/>
                  </a:lnTo>
                  <a:lnTo>
                    <a:pt x="110" y="86"/>
                  </a:lnTo>
                  <a:lnTo>
                    <a:pt x="114" y="86"/>
                  </a:lnTo>
                  <a:lnTo>
                    <a:pt x="114" y="86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20" y="106"/>
                  </a:lnTo>
                  <a:lnTo>
                    <a:pt x="120" y="110"/>
                  </a:lnTo>
                  <a:lnTo>
                    <a:pt x="118" y="114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94" y="126"/>
                  </a:lnTo>
                  <a:lnTo>
                    <a:pt x="74" y="132"/>
                  </a:lnTo>
                  <a:lnTo>
                    <a:pt x="74" y="132"/>
                  </a:lnTo>
                  <a:lnTo>
                    <a:pt x="56" y="138"/>
                  </a:lnTo>
                  <a:lnTo>
                    <a:pt x="38" y="148"/>
                  </a:lnTo>
                  <a:lnTo>
                    <a:pt x="38" y="148"/>
                  </a:lnTo>
                  <a:lnTo>
                    <a:pt x="3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34" y="174"/>
                  </a:lnTo>
                  <a:lnTo>
                    <a:pt x="34" y="174"/>
                  </a:lnTo>
                  <a:lnTo>
                    <a:pt x="34" y="180"/>
                  </a:lnTo>
                  <a:lnTo>
                    <a:pt x="32" y="190"/>
                  </a:lnTo>
                  <a:lnTo>
                    <a:pt x="26" y="206"/>
                  </a:lnTo>
                  <a:lnTo>
                    <a:pt x="26" y="206"/>
                  </a:lnTo>
                  <a:lnTo>
                    <a:pt x="22" y="220"/>
                  </a:lnTo>
                  <a:lnTo>
                    <a:pt x="18" y="234"/>
                  </a:lnTo>
                  <a:lnTo>
                    <a:pt x="18" y="234"/>
                  </a:lnTo>
                  <a:lnTo>
                    <a:pt x="14" y="250"/>
                  </a:lnTo>
                  <a:lnTo>
                    <a:pt x="14" y="250"/>
                  </a:lnTo>
                  <a:lnTo>
                    <a:pt x="10" y="258"/>
                  </a:lnTo>
                  <a:lnTo>
                    <a:pt x="8" y="264"/>
                  </a:lnTo>
                  <a:lnTo>
                    <a:pt x="8" y="268"/>
                  </a:lnTo>
                  <a:lnTo>
                    <a:pt x="8" y="268"/>
                  </a:lnTo>
                  <a:lnTo>
                    <a:pt x="8" y="272"/>
                  </a:lnTo>
                  <a:lnTo>
                    <a:pt x="6" y="278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2" y="292"/>
                  </a:lnTo>
                  <a:lnTo>
                    <a:pt x="2" y="296"/>
                  </a:lnTo>
                  <a:lnTo>
                    <a:pt x="4" y="304"/>
                  </a:lnTo>
                  <a:lnTo>
                    <a:pt x="4" y="304"/>
                  </a:lnTo>
                  <a:lnTo>
                    <a:pt x="4" y="306"/>
                  </a:lnTo>
                  <a:lnTo>
                    <a:pt x="2" y="308"/>
                  </a:lnTo>
                  <a:lnTo>
                    <a:pt x="2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36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2" y="382"/>
                  </a:lnTo>
                  <a:lnTo>
                    <a:pt x="2" y="382"/>
                  </a:lnTo>
                  <a:lnTo>
                    <a:pt x="2" y="398"/>
                  </a:lnTo>
                  <a:lnTo>
                    <a:pt x="4" y="414"/>
                  </a:lnTo>
                  <a:lnTo>
                    <a:pt x="4" y="414"/>
                  </a:lnTo>
                  <a:lnTo>
                    <a:pt x="8" y="418"/>
                  </a:lnTo>
                  <a:lnTo>
                    <a:pt x="12" y="418"/>
                  </a:lnTo>
                  <a:lnTo>
                    <a:pt x="16" y="420"/>
                  </a:lnTo>
                  <a:lnTo>
                    <a:pt x="20" y="420"/>
                  </a:lnTo>
                  <a:lnTo>
                    <a:pt x="20" y="420"/>
                  </a:lnTo>
                  <a:lnTo>
                    <a:pt x="24" y="428"/>
                  </a:lnTo>
                  <a:lnTo>
                    <a:pt x="26" y="434"/>
                  </a:lnTo>
                  <a:lnTo>
                    <a:pt x="26" y="434"/>
                  </a:lnTo>
                  <a:lnTo>
                    <a:pt x="28" y="450"/>
                  </a:lnTo>
                  <a:lnTo>
                    <a:pt x="30" y="456"/>
                  </a:lnTo>
                  <a:lnTo>
                    <a:pt x="32" y="458"/>
                  </a:lnTo>
                  <a:lnTo>
                    <a:pt x="34" y="458"/>
                  </a:lnTo>
                  <a:lnTo>
                    <a:pt x="34" y="458"/>
                  </a:lnTo>
                  <a:lnTo>
                    <a:pt x="36" y="470"/>
                  </a:lnTo>
                  <a:lnTo>
                    <a:pt x="38" y="482"/>
                  </a:lnTo>
                  <a:lnTo>
                    <a:pt x="38" y="482"/>
                  </a:lnTo>
                  <a:lnTo>
                    <a:pt x="42" y="514"/>
                  </a:lnTo>
                  <a:lnTo>
                    <a:pt x="42" y="514"/>
                  </a:lnTo>
                  <a:lnTo>
                    <a:pt x="44" y="534"/>
                  </a:lnTo>
                  <a:lnTo>
                    <a:pt x="50" y="556"/>
                  </a:lnTo>
                  <a:lnTo>
                    <a:pt x="50" y="556"/>
                  </a:lnTo>
                  <a:lnTo>
                    <a:pt x="56" y="586"/>
                  </a:lnTo>
                  <a:lnTo>
                    <a:pt x="62" y="618"/>
                  </a:lnTo>
                  <a:lnTo>
                    <a:pt x="62" y="618"/>
                  </a:lnTo>
                  <a:lnTo>
                    <a:pt x="68" y="652"/>
                  </a:lnTo>
                  <a:lnTo>
                    <a:pt x="68" y="670"/>
                  </a:lnTo>
                  <a:lnTo>
                    <a:pt x="68" y="688"/>
                  </a:lnTo>
                  <a:lnTo>
                    <a:pt x="68" y="688"/>
                  </a:lnTo>
                  <a:lnTo>
                    <a:pt x="66" y="716"/>
                  </a:lnTo>
                  <a:lnTo>
                    <a:pt x="66" y="746"/>
                  </a:lnTo>
                  <a:lnTo>
                    <a:pt x="66" y="746"/>
                  </a:lnTo>
                  <a:lnTo>
                    <a:pt x="66" y="764"/>
                  </a:lnTo>
                  <a:lnTo>
                    <a:pt x="66" y="764"/>
                  </a:lnTo>
                  <a:lnTo>
                    <a:pt x="66" y="770"/>
                  </a:lnTo>
                  <a:lnTo>
                    <a:pt x="68" y="772"/>
                  </a:lnTo>
                  <a:lnTo>
                    <a:pt x="70" y="774"/>
                  </a:lnTo>
                  <a:lnTo>
                    <a:pt x="70" y="774"/>
                  </a:lnTo>
                  <a:lnTo>
                    <a:pt x="74" y="774"/>
                  </a:lnTo>
                  <a:lnTo>
                    <a:pt x="76" y="776"/>
                  </a:lnTo>
                  <a:lnTo>
                    <a:pt x="76" y="776"/>
                  </a:lnTo>
                  <a:lnTo>
                    <a:pt x="68" y="782"/>
                  </a:lnTo>
                  <a:lnTo>
                    <a:pt x="66" y="786"/>
                  </a:lnTo>
                  <a:lnTo>
                    <a:pt x="66" y="788"/>
                  </a:lnTo>
                  <a:lnTo>
                    <a:pt x="68" y="790"/>
                  </a:lnTo>
                  <a:lnTo>
                    <a:pt x="68" y="790"/>
                  </a:lnTo>
                  <a:lnTo>
                    <a:pt x="68" y="790"/>
                  </a:lnTo>
                  <a:lnTo>
                    <a:pt x="68" y="792"/>
                  </a:lnTo>
                  <a:lnTo>
                    <a:pt x="64" y="796"/>
                  </a:lnTo>
                  <a:lnTo>
                    <a:pt x="56" y="804"/>
                  </a:lnTo>
                  <a:lnTo>
                    <a:pt x="56" y="804"/>
                  </a:lnTo>
                  <a:lnTo>
                    <a:pt x="50" y="810"/>
                  </a:lnTo>
                  <a:lnTo>
                    <a:pt x="48" y="818"/>
                  </a:lnTo>
                  <a:lnTo>
                    <a:pt x="48" y="818"/>
                  </a:lnTo>
                  <a:lnTo>
                    <a:pt x="48" y="822"/>
                  </a:lnTo>
                  <a:lnTo>
                    <a:pt x="50" y="824"/>
                  </a:lnTo>
                  <a:lnTo>
                    <a:pt x="60" y="826"/>
                  </a:lnTo>
                  <a:close/>
                  <a:moveTo>
                    <a:pt x="256" y="328"/>
                  </a:moveTo>
                  <a:lnTo>
                    <a:pt x="256" y="328"/>
                  </a:lnTo>
                  <a:lnTo>
                    <a:pt x="258" y="316"/>
                  </a:lnTo>
                  <a:lnTo>
                    <a:pt x="258" y="308"/>
                  </a:lnTo>
                  <a:lnTo>
                    <a:pt x="258" y="308"/>
                  </a:lnTo>
                  <a:lnTo>
                    <a:pt x="262" y="312"/>
                  </a:lnTo>
                  <a:lnTo>
                    <a:pt x="262" y="318"/>
                  </a:lnTo>
                  <a:lnTo>
                    <a:pt x="260" y="330"/>
                  </a:lnTo>
                  <a:lnTo>
                    <a:pt x="260" y="330"/>
                  </a:lnTo>
                  <a:lnTo>
                    <a:pt x="262" y="334"/>
                  </a:lnTo>
                  <a:lnTo>
                    <a:pt x="262" y="338"/>
                  </a:lnTo>
                  <a:lnTo>
                    <a:pt x="262" y="340"/>
                  </a:lnTo>
                  <a:lnTo>
                    <a:pt x="262" y="340"/>
                  </a:lnTo>
                  <a:lnTo>
                    <a:pt x="260" y="338"/>
                  </a:lnTo>
                  <a:lnTo>
                    <a:pt x="258" y="334"/>
                  </a:lnTo>
                  <a:lnTo>
                    <a:pt x="256" y="328"/>
                  </a:lnTo>
                  <a:close/>
                  <a:moveTo>
                    <a:pt x="66" y="788"/>
                  </a:moveTo>
                  <a:lnTo>
                    <a:pt x="66" y="788"/>
                  </a:lnTo>
                  <a:lnTo>
                    <a:pt x="68" y="786"/>
                  </a:lnTo>
                  <a:lnTo>
                    <a:pt x="68" y="784"/>
                  </a:lnTo>
                  <a:lnTo>
                    <a:pt x="74" y="778"/>
                  </a:lnTo>
                  <a:lnTo>
                    <a:pt x="80" y="776"/>
                  </a:lnTo>
                  <a:lnTo>
                    <a:pt x="84" y="776"/>
                  </a:lnTo>
                  <a:lnTo>
                    <a:pt x="84" y="776"/>
                  </a:lnTo>
                  <a:lnTo>
                    <a:pt x="82" y="780"/>
                  </a:lnTo>
                  <a:lnTo>
                    <a:pt x="78" y="784"/>
                  </a:lnTo>
                  <a:lnTo>
                    <a:pt x="72" y="788"/>
                  </a:lnTo>
                  <a:lnTo>
                    <a:pt x="68" y="788"/>
                  </a:lnTo>
                  <a:lnTo>
                    <a:pt x="66" y="788"/>
                  </a:lnTo>
                  <a:close/>
                  <a:moveTo>
                    <a:pt x="82" y="782"/>
                  </a:moveTo>
                  <a:lnTo>
                    <a:pt x="82" y="782"/>
                  </a:lnTo>
                  <a:lnTo>
                    <a:pt x="86" y="778"/>
                  </a:lnTo>
                  <a:lnTo>
                    <a:pt x="88" y="776"/>
                  </a:lnTo>
                  <a:lnTo>
                    <a:pt x="88" y="776"/>
                  </a:lnTo>
                  <a:lnTo>
                    <a:pt x="88" y="776"/>
                  </a:lnTo>
                  <a:lnTo>
                    <a:pt x="88" y="778"/>
                  </a:lnTo>
                  <a:lnTo>
                    <a:pt x="86" y="780"/>
                  </a:lnTo>
                  <a:lnTo>
                    <a:pt x="82" y="782"/>
                  </a:lnTo>
                  <a:close/>
                  <a:moveTo>
                    <a:pt x="246" y="776"/>
                  </a:moveTo>
                  <a:lnTo>
                    <a:pt x="246" y="776"/>
                  </a:lnTo>
                  <a:lnTo>
                    <a:pt x="256" y="788"/>
                  </a:lnTo>
                  <a:lnTo>
                    <a:pt x="262" y="794"/>
                  </a:lnTo>
                  <a:lnTo>
                    <a:pt x="264" y="794"/>
                  </a:lnTo>
                  <a:lnTo>
                    <a:pt x="264" y="794"/>
                  </a:lnTo>
                  <a:lnTo>
                    <a:pt x="264" y="794"/>
                  </a:lnTo>
                  <a:lnTo>
                    <a:pt x="262" y="790"/>
                  </a:lnTo>
                  <a:lnTo>
                    <a:pt x="260" y="786"/>
                  </a:lnTo>
                  <a:lnTo>
                    <a:pt x="254" y="780"/>
                  </a:lnTo>
                  <a:lnTo>
                    <a:pt x="254" y="780"/>
                  </a:lnTo>
                  <a:lnTo>
                    <a:pt x="250" y="776"/>
                  </a:lnTo>
                  <a:lnTo>
                    <a:pt x="246" y="774"/>
                  </a:lnTo>
                  <a:lnTo>
                    <a:pt x="246" y="776"/>
                  </a:lnTo>
                  <a:lnTo>
                    <a:pt x="246" y="7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Freeform 16"/>
            <p:cNvSpPr>
              <a:spLocks noEditPoints="1"/>
            </p:cNvSpPr>
            <p:nvPr/>
          </p:nvSpPr>
          <p:spPr bwMode="auto">
            <a:xfrm>
              <a:off x="3686175" y="2706688"/>
              <a:ext cx="885825" cy="2730500"/>
            </a:xfrm>
            <a:custGeom>
              <a:avLst/>
              <a:gdLst/>
              <a:ahLst/>
              <a:cxnLst>
                <a:cxn ang="0">
                  <a:pos x="240" y="598"/>
                </a:cxn>
                <a:cxn ang="0">
                  <a:pos x="232" y="638"/>
                </a:cxn>
                <a:cxn ang="0">
                  <a:pos x="244" y="750"/>
                </a:cxn>
                <a:cxn ang="0">
                  <a:pos x="244" y="776"/>
                </a:cxn>
                <a:cxn ang="0">
                  <a:pos x="252" y="806"/>
                </a:cxn>
                <a:cxn ang="0">
                  <a:pos x="270" y="836"/>
                </a:cxn>
                <a:cxn ang="0">
                  <a:pos x="254" y="856"/>
                </a:cxn>
                <a:cxn ang="0">
                  <a:pos x="216" y="842"/>
                </a:cxn>
                <a:cxn ang="0">
                  <a:pos x="192" y="824"/>
                </a:cxn>
                <a:cxn ang="0">
                  <a:pos x="192" y="794"/>
                </a:cxn>
                <a:cxn ang="0">
                  <a:pos x="174" y="812"/>
                </a:cxn>
                <a:cxn ang="0">
                  <a:pos x="178" y="792"/>
                </a:cxn>
                <a:cxn ang="0">
                  <a:pos x="178" y="704"/>
                </a:cxn>
                <a:cxn ang="0">
                  <a:pos x="170" y="628"/>
                </a:cxn>
                <a:cxn ang="0">
                  <a:pos x="152" y="528"/>
                </a:cxn>
                <a:cxn ang="0">
                  <a:pos x="114" y="572"/>
                </a:cxn>
                <a:cxn ang="0">
                  <a:pos x="102" y="632"/>
                </a:cxn>
                <a:cxn ang="0">
                  <a:pos x="92" y="734"/>
                </a:cxn>
                <a:cxn ang="0">
                  <a:pos x="86" y="818"/>
                </a:cxn>
                <a:cxn ang="0">
                  <a:pos x="56" y="842"/>
                </a:cxn>
                <a:cxn ang="0">
                  <a:pos x="2" y="850"/>
                </a:cxn>
                <a:cxn ang="0">
                  <a:pos x="26" y="788"/>
                </a:cxn>
                <a:cxn ang="0">
                  <a:pos x="40" y="766"/>
                </a:cxn>
                <a:cxn ang="0">
                  <a:pos x="38" y="676"/>
                </a:cxn>
                <a:cxn ang="0">
                  <a:pos x="48" y="630"/>
                </a:cxn>
                <a:cxn ang="0">
                  <a:pos x="36" y="602"/>
                </a:cxn>
                <a:cxn ang="0">
                  <a:pos x="38" y="598"/>
                </a:cxn>
                <a:cxn ang="0">
                  <a:pos x="46" y="562"/>
                </a:cxn>
                <a:cxn ang="0">
                  <a:pos x="46" y="420"/>
                </a:cxn>
                <a:cxn ang="0">
                  <a:pos x="34" y="386"/>
                </a:cxn>
                <a:cxn ang="0">
                  <a:pos x="36" y="348"/>
                </a:cxn>
                <a:cxn ang="0">
                  <a:pos x="42" y="294"/>
                </a:cxn>
                <a:cxn ang="0">
                  <a:pos x="22" y="252"/>
                </a:cxn>
                <a:cxn ang="0">
                  <a:pos x="40" y="148"/>
                </a:cxn>
                <a:cxn ang="0">
                  <a:pos x="64" y="136"/>
                </a:cxn>
                <a:cxn ang="0">
                  <a:pos x="80" y="134"/>
                </a:cxn>
                <a:cxn ang="0">
                  <a:pos x="100" y="118"/>
                </a:cxn>
                <a:cxn ang="0">
                  <a:pos x="80" y="70"/>
                </a:cxn>
                <a:cxn ang="0">
                  <a:pos x="84" y="46"/>
                </a:cxn>
                <a:cxn ang="0">
                  <a:pos x="86" y="20"/>
                </a:cxn>
                <a:cxn ang="0">
                  <a:pos x="106" y="6"/>
                </a:cxn>
                <a:cxn ang="0">
                  <a:pos x="122" y="0"/>
                </a:cxn>
                <a:cxn ang="0">
                  <a:pos x="150" y="10"/>
                </a:cxn>
                <a:cxn ang="0">
                  <a:pos x="162" y="32"/>
                </a:cxn>
                <a:cxn ang="0">
                  <a:pos x="166" y="60"/>
                </a:cxn>
                <a:cxn ang="0">
                  <a:pos x="154" y="94"/>
                </a:cxn>
                <a:cxn ang="0">
                  <a:pos x="202" y="138"/>
                </a:cxn>
                <a:cxn ang="0">
                  <a:pos x="240" y="206"/>
                </a:cxn>
                <a:cxn ang="0">
                  <a:pos x="252" y="252"/>
                </a:cxn>
                <a:cxn ang="0">
                  <a:pos x="214" y="282"/>
                </a:cxn>
                <a:cxn ang="0">
                  <a:pos x="224" y="400"/>
                </a:cxn>
                <a:cxn ang="0">
                  <a:pos x="224" y="428"/>
                </a:cxn>
                <a:cxn ang="0">
                  <a:pos x="228" y="572"/>
                </a:cxn>
                <a:cxn ang="0">
                  <a:pos x="244" y="600"/>
                </a:cxn>
                <a:cxn ang="0">
                  <a:pos x="238" y="608"/>
                </a:cxn>
                <a:cxn ang="0">
                  <a:pos x="224" y="618"/>
                </a:cxn>
                <a:cxn ang="0">
                  <a:pos x="228" y="632"/>
                </a:cxn>
              </a:cxnLst>
              <a:rect l="0" t="0" r="r" b="b"/>
              <a:pathLst>
                <a:path w="270" h="856">
                  <a:moveTo>
                    <a:pt x="264" y="820"/>
                  </a:moveTo>
                  <a:lnTo>
                    <a:pt x="264" y="820"/>
                  </a:lnTo>
                  <a:lnTo>
                    <a:pt x="260" y="816"/>
                  </a:lnTo>
                  <a:lnTo>
                    <a:pt x="256" y="810"/>
                  </a:lnTo>
                  <a:lnTo>
                    <a:pt x="256" y="810"/>
                  </a:lnTo>
                  <a:lnTo>
                    <a:pt x="264" y="814"/>
                  </a:lnTo>
                  <a:lnTo>
                    <a:pt x="266" y="818"/>
                  </a:lnTo>
                  <a:lnTo>
                    <a:pt x="264" y="820"/>
                  </a:lnTo>
                  <a:close/>
                  <a:moveTo>
                    <a:pt x="240" y="598"/>
                  </a:moveTo>
                  <a:lnTo>
                    <a:pt x="240" y="598"/>
                  </a:lnTo>
                  <a:lnTo>
                    <a:pt x="240" y="602"/>
                  </a:lnTo>
                  <a:lnTo>
                    <a:pt x="240" y="604"/>
                  </a:lnTo>
                  <a:lnTo>
                    <a:pt x="240" y="604"/>
                  </a:lnTo>
                  <a:lnTo>
                    <a:pt x="242" y="604"/>
                  </a:lnTo>
                  <a:lnTo>
                    <a:pt x="242" y="602"/>
                  </a:lnTo>
                  <a:lnTo>
                    <a:pt x="240" y="598"/>
                  </a:lnTo>
                  <a:close/>
                  <a:moveTo>
                    <a:pt x="232" y="638"/>
                  </a:moveTo>
                  <a:lnTo>
                    <a:pt x="232" y="638"/>
                  </a:lnTo>
                  <a:lnTo>
                    <a:pt x="236" y="646"/>
                  </a:lnTo>
                  <a:lnTo>
                    <a:pt x="236" y="654"/>
                  </a:lnTo>
                  <a:lnTo>
                    <a:pt x="236" y="672"/>
                  </a:lnTo>
                  <a:lnTo>
                    <a:pt x="236" y="672"/>
                  </a:lnTo>
                  <a:lnTo>
                    <a:pt x="238" y="694"/>
                  </a:lnTo>
                  <a:lnTo>
                    <a:pt x="238" y="716"/>
                  </a:lnTo>
                  <a:lnTo>
                    <a:pt x="238" y="716"/>
                  </a:lnTo>
                  <a:lnTo>
                    <a:pt x="240" y="734"/>
                  </a:lnTo>
                  <a:lnTo>
                    <a:pt x="244" y="750"/>
                  </a:lnTo>
                  <a:lnTo>
                    <a:pt x="244" y="750"/>
                  </a:lnTo>
                  <a:lnTo>
                    <a:pt x="244" y="756"/>
                  </a:lnTo>
                  <a:lnTo>
                    <a:pt x="242" y="764"/>
                  </a:lnTo>
                  <a:lnTo>
                    <a:pt x="242" y="764"/>
                  </a:lnTo>
                  <a:lnTo>
                    <a:pt x="240" y="768"/>
                  </a:lnTo>
                  <a:lnTo>
                    <a:pt x="238" y="770"/>
                  </a:lnTo>
                  <a:lnTo>
                    <a:pt x="238" y="772"/>
                  </a:lnTo>
                  <a:lnTo>
                    <a:pt x="238" y="772"/>
                  </a:lnTo>
                  <a:lnTo>
                    <a:pt x="244" y="776"/>
                  </a:lnTo>
                  <a:lnTo>
                    <a:pt x="250" y="782"/>
                  </a:lnTo>
                  <a:lnTo>
                    <a:pt x="250" y="782"/>
                  </a:lnTo>
                  <a:lnTo>
                    <a:pt x="250" y="788"/>
                  </a:lnTo>
                  <a:lnTo>
                    <a:pt x="250" y="794"/>
                  </a:lnTo>
                  <a:lnTo>
                    <a:pt x="250" y="794"/>
                  </a:lnTo>
                  <a:lnTo>
                    <a:pt x="250" y="798"/>
                  </a:lnTo>
                  <a:lnTo>
                    <a:pt x="248" y="802"/>
                  </a:lnTo>
                  <a:lnTo>
                    <a:pt x="248" y="802"/>
                  </a:lnTo>
                  <a:lnTo>
                    <a:pt x="252" y="806"/>
                  </a:lnTo>
                  <a:lnTo>
                    <a:pt x="256" y="810"/>
                  </a:lnTo>
                  <a:lnTo>
                    <a:pt x="262" y="812"/>
                  </a:lnTo>
                  <a:lnTo>
                    <a:pt x="266" y="816"/>
                  </a:lnTo>
                  <a:lnTo>
                    <a:pt x="266" y="816"/>
                  </a:lnTo>
                  <a:lnTo>
                    <a:pt x="266" y="820"/>
                  </a:lnTo>
                  <a:lnTo>
                    <a:pt x="264" y="822"/>
                  </a:lnTo>
                  <a:lnTo>
                    <a:pt x="264" y="822"/>
                  </a:lnTo>
                  <a:lnTo>
                    <a:pt x="266" y="828"/>
                  </a:lnTo>
                  <a:lnTo>
                    <a:pt x="270" y="836"/>
                  </a:lnTo>
                  <a:lnTo>
                    <a:pt x="270" y="836"/>
                  </a:lnTo>
                  <a:lnTo>
                    <a:pt x="268" y="838"/>
                  </a:lnTo>
                  <a:lnTo>
                    <a:pt x="270" y="844"/>
                  </a:lnTo>
                  <a:lnTo>
                    <a:pt x="270" y="848"/>
                  </a:lnTo>
                  <a:lnTo>
                    <a:pt x="270" y="852"/>
                  </a:lnTo>
                  <a:lnTo>
                    <a:pt x="270" y="852"/>
                  </a:lnTo>
                  <a:lnTo>
                    <a:pt x="266" y="854"/>
                  </a:lnTo>
                  <a:lnTo>
                    <a:pt x="262" y="856"/>
                  </a:lnTo>
                  <a:lnTo>
                    <a:pt x="254" y="856"/>
                  </a:lnTo>
                  <a:lnTo>
                    <a:pt x="254" y="856"/>
                  </a:lnTo>
                  <a:lnTo>
                    <a:pt x="240" y="856"/>
                  </a:lnTo>
                  <a:lnTo>
                    <a:pt x="228" y="854"/>
                  </a:lnTo>
                  <a:lnTo>
                    <a:pt x="228" y="854"/>
                  </a:lnTo>
                  <a:lnTo>
                    <a:pt x="222" y="852"/>
                  </a:lnTo>
                  <a:lnTo>
                    <a:pt x="216" y="848"/>
                  </a:lnTo>
                  <a:lnTo>
                    <a:pt x="216" y="848"/>
                  </a:lnTo>
                  <a:lnTo>
                    <a:pt x="216" y="846"/>
                  </a:lnTo>
                  <a:lnTo>
                    <a:pt x="216" y="842"/>
                  </a:lnTo>
                  <a:lnTo>
                    <a:pt x="216" y="840"/>
                  </a:lnTo>
                  <a:lnTo>
                    <a:pt x="214" y="838"/>
                  </a:lnTo>
                  <a:lnTo>
                    <a:pt x="214" y="838"/>
                  </a:lnTo>
                  <a:lnTo>
                    <a:pt x="206" y="836"/>
                  </a:lnTo>
                  <a:lnTo>
                    <a:pt x="206" y="836"/>
                  </a:lnTo>
                  <a:lnTo>
                    <a:pt x="196" y="832"/>
                  </a:lnTo>
                  <a:lnTo>
                    <a:pt x="196" y="832"/>
                  </a:lnTo>
                  <a:lnTo>
                    <a:pt x="192" y="828"/>
                  </a:lnTo>
                  <a:lnTo>
                    <a:pt x="192" y="824"/>
                  </a:lnTo>
                  <a:lnTo>
                    <a:pt x="192" y="824"/>
                  </a:lnTo>
                  <a:lnTo>
                    <a:pt x="192" y="816"/>
                  </a:lnTo>
                  <a:lnTo>
                    <a:pt x="192" y="808"/>
                  </a:lnTo>
                  <a:lnTo>
                    <a:pt x="192" y="808"/>
                  </a:lnTo>
                  <a:lnTo>
                    <a:pt x="194" y="804"/>
                  </a:lnTo>
                  <a:lnTo>
                    <a:pt x="194" y="800"/>
                  </a:lnTo>
                  <a:lnTo>
                    <a:pt x="194" y="800"/>
                  </a:lnTo>
                  <a:lnTo>
                    <a:pt x="194" y="796"/>
                  </a:lnTo>
                  <a:lnTo>
                    <a:pt x="192" y="794"/>
                  </a:lnTo>
                  <a:lnTo>
                    <a:pt x="190" y="794"/>
                  </a:lnTo>
                  <a:lnTo>
                    <a:pt x="190" y="794"/>
                  </a:lnTo>
                  <a:lnTo>
                    <a:pt x="190" y="798"/>
                  </a:lnTo>
                  <a:lnTo>
                    <a:pt x="190" y="798"/>
                  </a:lnTo>
                  <a:lnTo>
                    <a:pt x="188" y="800"/>
                  </a:lnTo>
                  <a:lnTo>
                    <a:pt x="188" y="800"/>
                  </a:lnTo>
                  <a:lnTo>
                    <a:pt x="182" y="806"/>
                  </a:lnTo>
                  <a:lnTo>
                    <a:pt x="174" y="812"/>
                  </a:lnTo>
                  <a:lnTo>
                    <a:pt x="174" y="812"/>
                  </a:lnTo>
                  <a:lnTo>
                    <a:pt x="172" y="810"/>
                  </a:lnTo>
                  <a:lnTo>
                    <a:pt x="172" y="810"/>
                  </a:lnTo>
                  <a:lnTo>
                    <a:pt x="174" y="808"/>
                  </a:lnTo>
                  <a:lnTo>
                    <a:pt x="174" y="804"/>
                  </a:lnTo>
                  <a:lnTo>
                    <a:pt x="174" y="802"/>
                  </a:lnTo>
                  <a:lnTo>
                    <a:pt x="174" y="798"/>
                  </a:lnTo>
                  <a:lnTo>
                    <a:pt x="174" y="798"/>
                  </a:lnTo>
                  <a:lnTo>
                    <a:pt x="176" y="796"/>
                  </a:lnTo>
                  <a:lnTo>
                    <a:pt x="178" y="792"/>
                  </a:lnTo>
                  <a:lnTo>
                    <a:pt x="186" y="788"/>
                  </a:lnTo>
                  <a:lnTo>
                    <a:pt x="186" y="788"/>
                  </a:lnTo>
                  <a:lnTo>
                    <a:pt x="188" y="784"/>
                  </a:lnTo>
                  <a:lnTo>
                    <a:pt x="188" y="780"/>
                  </a:lnTo>
                  <a:lnTo>
                    <a:pt x="188" y="770"/>
                  </a:lnTo>
                  <a:lnTo>
                    <a:pt x="184" y="752"/>
                  </a:lnTo>
                  <a:lnTo>
                    <a:pt x="184" y="752"/>
                  </a:lnTo>
                  <a:lnTo>
                    <a:pt x="180" y="728"/>
                  </a:lnTo>
                  <a:lnTo>
                    <a:pt x="178" y="704"/>
                  </a:lnTo>
                  <a:lnTo>
                    <a:pt x="178" y="704"/>
                  </a:lnTo>
                  <a:lnTo>
                    <a:pt x="176" y="690"/>
                  </a:lnTo>
                  <a:lnTo>
                    <a:pt x="174" y="678"/>
                  </a:lnTo>
                  <a:lnTo>
                    <a:pt x="174" y="678"/>
                  </a:lnTo>
                  <a:lnTo>
                    <a:pt x="172" y="664"/>
                  </a:lnTo>
                  <a:lnTo>
                    <a:pt x="174" y="648"/>
                  </a:lnTo>
                  <a:lnTo>
                    <a:pt x="174" y="648"/>
                  </a:lnTo>
                  <a:lnTo>
                    <a:pt x="172" y="638"/>
                  </a:lnTo>
                  <a:lnTo>
                    <a:pt x="170" y="628"/>
                  </a:lnTo>
                  <a:lnTo>
                    <a:pt x="168" y="618"/>
                  </a:lnTo>
                  <a:lnTo>
                    <a:pt x="166" y="608"/>
                  </a:lnTo>
                  <a:lnTo>
                    <a:pt x="166" y="608"/>
                  </a:lnTo>
                  <a:lnTo>
                    <a:pt x="164" y="594"/>
                  </a:lnTo>
                  <a:lnTo>
                    <a:pt x="160" y="582"/>
                  </a:lnTo>
                  <a:lnTo>
                    <a:pt x="160" y="582"/>
                  </a:lnTo>
                  <a:lnTo>
                    <a:pt x="156" y="550"/>
                  </a:lnTo>
                  <a:lnTo>
                    <a:pt x="156" y="550"/>
                  </a:lnTo>
                  <a:lnTo>
                    <a:pt x="152" y="528"/>
                  </a:lnTo>
                  <a:lnTo>
                    <a:pt x="146" y="504"/>
                  </a:lnTo>
                  <a:lnTo>
                    <a:pt x="146" y="504"/>
                  </a:lnTo>
                  <a:lnTo>
                    <a:pt x="140" y="484"/>
                  </a:lnTo>
                  <a:lnTo>
                    <a:pt x="136" y="470"/>
                  </a:lnTo>
                  <a:lnTo>
                    <a:pt x="134" y="464"/>
                  </a:lnTo>
                  <a:lnTo>
                    <a:pt x="134" y="464"/>
                  </a:lnTo>
                  <a:lnTo>
                    <a:pt x="128" y="492"/>
                  </a:lnTo>
                  <a:lnTo>
                    <a:pt x="124" y="518"/>
                  </a:lnTo>
                  <a:lnTo>
                    <a:pt x="114" y="572"/>
                  </a:lnTo>
                  <a:lnTo>
                    <a:pt x="114" y="572"/>
                  </a:lnTo>
                  <a:lnTo>
                    <a:pt x="112" y="586"/>
                  </a:lnTo>
                  <a:lnTo>
                    <a:pt x="110" y="594"/>
                  </a:lnTo>
                  <a:lnTo>
                    <a:pt x="110" y="602"/>
                  </a:lnTo>
                  <a:lnTo>
                    <a:pt x="110" y="602"/>
                  </a:lnTo>
                  <a:lnTo>
                    <a:pt x="110" y="614"/>
                  </a:lnTo>
                  <a:lnTo>
                    <a:pt x="104" y="626"/>
                  </a:lnTo>
                  <a:lnTo>
                    <a:pt x="104" y="626"/>
                  </a:lnTo>
                  <a:lnTo>
                    <a:pt x="102" y="632"/>
                  </a:lnTo>
                  <a:lnTo>
                    <a:pt x="104" y="640"/>
                  </a:lnTo>
                  <a:lnTo>
                    <a:pt x="104" y="646"/>
                  </a:lnTo>
                  <a:lnTo>
                    <a:pt x="104" y="652"/>
                  </a:lnTo>
                  <a:lnTo>
                    <a:pt x="104" y="652"/>
                  </a:lnTo>
                  <a:lnTo>
                    <a:pt x="102" y="666"/>
                  </a:lnTo>
                  <a:lnTo>
                    <a:pt x="100" y="678"/>
                  </a:lnTo>
                  <a:lnTo>
                    <a:pt x="100" y="678"/>
                  </a:lnTo>
                  <a:lnTo>
                    <a:pt x="96" y="706"/>
                  </a:lnTo>
                  <a:lnTo>
                    <a:pt x="92" y="734"/>
                  </a:lnTo>
                  <a:lnTo>
                    <a:pt x="92" y="734"/>
                  </a:lnTo>
                  <a:lnTo>
                    <a:pt x="90" y="748"/>
                  </a:lnTo>
                  <a:lnTo>
                    <a:pt x="90" y="762"/>
                  </a:lnTo>
                  <a:lnTo>
                    <a:pt x="88" y="776"/>
                  </a:lnTo>
                  <a:lnTo>
                    <a:pt x="86" y="790"/>
                  </a:lnTo>
                  <a:lnTo>
                    <a:pt x="86" y="790"/>
                  </a:lnTo>
                  <a:lnTo>
                    <a:pt x="86" y="800"/>
                  </a:lnTo>
                  <a:lnTo>
                    <a:pt x="86" y="810"/>
                  </a:lnTo>
                  <a:lnTo>
                    <a:pt x="86" y="818"/>
                  </a:lnTo>
                  <a:lnTo>
                    <a:pt x="86" y="822"/>
                  </a:lnTo>
                  <a:lnTo>
                    <a:pt x="82" y="826"/>
                  </a:lnTo>
                  <a:lnTo>
                    <a:pt x="82" y="826"/>
                  </a:lnTo>
                  <a:lnTo>
                    <a:pt x="78" y="830"/>
                  </a:lnTo>
                  <a:lnTo>
                    <a:pt x="74" y="834"/>
                  </a:lnTo>
                  <a:lnTo>
                    <a:pt x="62" y="838"/>
                  </a:lnTo>
                  <a:lnTo>
                    <a:pt x="62" y="838"/>
                  </a:lnTo>
                  <a:lnTo>
                    <a:pt x="60" y="840"/>
                  </a:lnTo>
                  <a:lnTo>
                    <a:pt x="56" y="842"/>
                  </a:lnTo>
                  <a:lnTo>
                    <a:pt x="54" y="848"/>
                  </a:lnTo>
                  <a:lnTo>
                    <a:pt x="50" y="850"/>
                  </a:lnTo>
                  <a:lnTo>
                    <a:pt x="50" y="850"/>
                  </a:lnTo>
                  <a:lnTo>
                    <a:pt x="40" y="854"/>
                  </a:lnTo>
                  <a:lnTo>
                    <a:pt x="32" y="854"/>
                  </a:lnTo>
                  <a:lnTo>
                    <a:pt x="12" y="852"/>
                  </a:lnTo>
                  <a:lnTo>
                    <a:pt x="12" y="852"/>
                  </a:lnTo>
                  <a:lnTo>
                    <a:pt x="6" y="852"/>
                  </a:lnTo>
                  <a:lnTo>
                    <a:pt x="2" y="850"/>
                  </a:lnTo>
                  <a:lnTo>
                    <a:pt x="2" y="846"/>
                  </a:lnTo>
                  <a:lnTo>
                    <a:pt x="0" y="842"/>
                  </a:lnTo>
                  <a:lnTo>
                    <a:pt x="4" y="834"/>
                  </a:lnTo>
                  <a:lnTo>
                    <a:pt x="8" y="826"/>
                  </a:lnTo>
                  <a:lnTo>
                    <a:pt x="8" y="826"/>
                  </a:lnTo>
                  <a:lnTo>
                    <a:pt x="26" y="796"/>
                  </a:lnTo>
                  <a:lnTo>
                    <a:pt x="26" y="796"/>
                  </a:lnTo>
                  <a:lnTo>
                    <a:pt x="28" y="792"/>
                  </a:lnTo>
                  <a:lnTo>
                    <a:pt x="26" y="788"/>
                  </a:lnTo>
                  <a:lnTo>
                    <a:pt x="26" y="782"/>
                  </a:lnTo>
                  <a:lnTo>
                    <a:pt x="26" y="776"/>
                  </a:lnTo>
                  <a:lnTo>
                    <a:pt x="26" y="776"/>
                  </a:lnTo>
                  <a:lnTo>
                    <a:pt x="30" y="774"/>
                  </a:lnTo>
                  <a:lnTo>
                    <a:pt x="36" y="772"/>
                  </a:lnTo>
                  <a:lnTo>
                    <a:pt x="40" y="770"/>
                  </a:lnTo>
                  <a:lnTo>
                    <a:pt x="42" y="768"/>
                  </a:lnTo>
                  <a:lnTo>
                    <a:pt x="40" y="766"/>
                  </a:lnTo>
                  <a:lnTo>
                    <a:pt x="40" y="766"/>
                  </a:lnTo>
                  <a:lnTo>
                    <a:pt x="38" y="754"/>
                  </a:lnTo>
                  <a:lnTo>
                    <a:pt x="38" y="742"/>
                  </a:lnTo>
                  <a:lnTo>
                    <a:pt x="40" y="732"/>
                  </a:lnTo>
                  <a:lnTo>
                    <a:pt x="38" y="720"/>
                  </a:lnTo>
                  <a:lnTo>
                    <a:pt x="38" y="720"/>
                  </a:lnTo>
                  <a:lnTo>
                    <a:pt x="36" y="706"/>
                  </a:lnTo>
                  <a:lnTo>
                    <a:pt x="36" y="690"/>
                  </a:lnTo>
                  <a:lnTo>
                    <a:pt x="36" y="690"/>
                  </a:lnTo>
                  <a:lnTo>
                    <a:pt x="38" y="676"/>
                  </a:lnTo>
                  <a:lnTo>
                    <a:pt x="38" y="662"/>
                  </a:lnTo>
                  <a:lnTo>
                    <a:pt x="38" y="662"/>
                  </a:lnTo>
                  <a:lnTo>
                    <a:pt x="36" y="650"/>
                  </a:lnTo>
                  <a:lnTo>
                    <a:pt x="36" y="644"/>
                  </a:lnTo>
                  <a:lnTo>
                    <a:pt x="38" y="638"/>
                  </a:lnTo>
                  <a:lnTo>
                    <a:pt x="38" y="638"/>
                  </a:lnTo>
                  <a:lnTo>
                    <a:pt x="44" y="634"/>
                  </a:lnTo>
                  <a:lnTo>
                    <a:pt x="48" y="630"/>
                  </a:lnTo>
                  <a:lnTo>
                    <a:pt x="48" y="630"/>
                  </a:lnTo>
                  <a:lnTo>
                    <a:pt x="46" y="622"/>
                  </a:lnTo>
                  <a:lnTo>
                    <a:pt x="44" y="616"/>
                  </a:lnTo>
                  <a:lnTo>
                    <a:pt x="44" y="616"/>
                  </a:lnTo>
                  <a:lnTo>
                    <a:pt x="40" y="614"/>
                  </a:lnTo>
                  <a:lnTo>
                    <a:pt x="36" y="612"/>
                  </a:lnTo>
                  <a:lnTo>
                    <a:pt x="36" y="612"/>
                  </a:lnTo>
                  <a:lnTo>
                    <a:pt x="36" y="608"/>
                  </a:lnTo>
                  <a:lnTo>
                    <a:pt x="36" y="602"/>
                  </a:lnTo>
                  <a:lnTo>
                    <a:pt x="36" y="602"/>
                  </a:lnTo>
                  <a:lnTo>
                    <a:pt x="32" y="604"/>
                  </a:lnTo>
                  <a:lnTo>
                    <a:pt x="30" y="608"/>
                  </a:lnTo>
                  <a:lnTo>
                    <a:pt x="30" y="616"/>
                  </a:lnTo>
                  <a:lnTo>
                    <a:pt x="30" y="616"/>
                  </a:lnTo>
                  <a:lnTo>
                    <a:pt x="28" y="612"/>
                  </a:lnTo>
                  <a:lnTo>
                    <a:pt x="28" y="610"/>
                  </a:lnTo>
                  <a:lnTo>
                    <a:pt x="30" y="604"/>
                  </a:lnTo>
                  <a:lnTo>
                    <a:pt x="34" y="600"/>
                  </a:lnTo>
                  <a:lnTo>
                    <a:pt x="38" y="598"/>
                  </a:lnTo>
                  <a:lnTo>
                    <a:pt x="40" y="600"/>
                  </a:lnTo>
                  <a:lnTo>
                    <a:pt x="40" y="600"/>
                  </a:lnTo>
                  <a:lnTo>
                    <a:pt x="40" y="600"/>
                  </a:lnTo>
                  <a:lnTo>
                    <a:pt x="42" y="600"/>
                  </a:lnTo>
                  <a:lnTo>
                    <a:pt x="44" y="596"/>
                  </a:lnTo>
                  <a:lnTo>
                    <a:pt x="46" y="588"/>
                  </a:lnTo>
                  <a:lnTo>
                    <a:pt x="46" y="588"/>
                  </a:lnTo>
                  <a:lnTo>
                    <a:pt x="48" y="574"/>
                  </a:lnTo>
                  <a:lnTo>
                    <a:pt x="46" y="562"/>
                  </a:lnTo>
                  <a:lnTo>
                    <a:pt x="46" y="562"/>
                  </a:lnTo>
                  <a:lnTo>
                    <a:pt x="44" y="550"/>
                  </a:lnTo>
                  <a:lnTo>
                    <a:pt x="42" y="538"/>
                  </a:lnTo>
                  <a:lnTo>
                    <a:pt x="42" y="516"/>
                  </a:lnTo>
                  <a:lnTo>
                    <a:pt x="44" y="470"/>
                  </a:lnTo>
                  <a:lnTo>
                    <a:pt x="44" y="470"/>
                  </a:lnTo>
                  <a:lnTo>
                    <a:pt x="44" y="444"/>
                  </a:lnTo>
                  <a:lnTo>
                    <a:pt x="44" y="432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50" y="410"/>
                  </a:lnTo>
                  <a:lnTo>
                    <a:pt x="50" y="398"/>
                  </a:lnTo>
                  <a:lnTo>
                    <a:pt x="50" y="398"/>
                  </a:lnTo>
                  <a:lnTo>
                    <a:pt x="50" y="396"/>
                  </a:lnTo>
                  <a:lnTo>
                    <a:pt x="46" y="394"/>
                  </a:lnTo>
                  <a:lnTo>
                    <a:pt x="40" y="390"/>
                  </a:lnTo>
                  <a:lnTo>
                    <a:pt x="40" y="390"/>
                  </a:lnTo>
                  <a:lnTo>
                    <a:pt x="34" y="386"/>
                  </a:lnTo>
                  <a:lnTo>
                    <a:pt x="30" y="384"/>
                  </a:lnTo>
                  <a:lnTo>
                    <a:pt x="30" y="380"/>
                  </a:lnTo>
                  <a:lnTo>
                    <a:pt x="30" y="380"/>
                  </a:lnTo>
                  <a:lnTo>
                    <a:pt x="30" y="376"/>
                  </a:lnTo>
                  <a:lnTo>
                    <a:pt x="30" y="370"/>
                  </a:lnTo>
                  <a:lnTo>
                    <a:pt x="34" y="362"/>
                  </a:lnTo>
                  <a:lnTo>
                    <a:pt x="34" y="362"/>
                  </a:lnTo>
                  <a:lnTo>
                    <a:pt x="36" y="352"/>
                  </a:lnTo>
                  <a:lnTo>
                    <a:pt x="36" y="348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32"/>
                  </a:lnTo>
                  <a:lnTo>
                    <a:pt x="38" y="322"/>
                  </a:lnTo>
                  <a:lnTo>
                    <a:pt x="38" y="322"/>
                  </a:lnTo>
                  <a:lnTo>
                    <a:pt x="38" y="314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2" y="294"/>
                  </a:lnTo>
                  <a:lnTo>
                    <a:pt x="46" y="282"/>
                  </a:lnTo>
                  <a:lnTo>
                    <a:pt x="46" y="282"/>
                  </a:lnTo>
                  <a:lnTo>
                    <a:pt x="46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4" y="268"/>
                  </a:lnTo>
                  <a:lnTo>
                    <a:pt x="28" y="264"/>
                  </a:lnTo>
                  <a:lnTo>
                    <a:pt x="28" y="264"/>
                  </a:lnTo>
                  <a:lnTo>
                    <a:pt x="22" y="252"/>
                  </a:lnTo>
                  <a:lnTo>
                    <a:pt x="18" y="242"/>
                  </a:lnTo>
                  <a:lnTo>
                    <a:pt x="18" y="230"/>
                  </a:lnTo>
                  <a:lnTo>
                    <a:pt x="18" y="218"/>
                  </a:lnTo>
                  <a:lnTo>
                    <a:pt x="22" y="194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30" y="162"/>
                  </a:lnTo>
                  <a:lnTo>
                    <a:pt x="34" y="154"/>
                  </a:lnTo>
                  <a:lnTo>
                    <a:pt x="40" y="148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2" y="138"/>
                  </a:lnTo>
                  <a:lnTo>
                    <a:pt x="54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4" y="136"/>
                  </a:lnTo>
                  <a:lnTo>
                    <a:pt x="66" y="136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74" y="136"/>
                  </a:lnTo>
                  <a:lnTo>
                    <a:pt x="74" y="136"/>
                  </a:lnTo>
                  <a:lnTo>
                    <a:pt x="76" y="134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4" y="134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96" y="126"/>
                  </a:lnTo>
                  <a:lnTo>
                    <a:pt x="100" y="122"/>
                  </a:lnTo>
                  <a:lnTo>
                    <a:pt x="100" y="118"/>
                  </a:lnTo>
                  <a:lnTo>
                    <a:pt x="100" y="118"/>
                  </a:lnTo>
                  <a:lnTo>
                    <a:pt x="100" y="110"/>
                  </a:lnTo>
                  <a:lnTo>
                    <a:pt x="98" y="100"/>
                  </a:lnTo>
                  <a:lnTo>
                    <a:pt x="94" y="92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86" y="80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2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4" y="50"/>
                  </a:lnTo>
                  <a:lnTo>
                    <a:pt x="84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38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8" y="26"/>
                  </a:lnTo>
                  <a:lnTo>
                    <a:pt x="88" y="22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90" y="20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4" y="16"/>
                  </a:lnTo>
                  <a:lnTo>
                    <a:pt x="96" y="14"/>
                  </a:lnTo>
                  <a:lnTo>
                    <a:pt x="96" y="12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12" y="4"/>
                  </a:lnTo>
                  <a:lnTo>
                    <a:pt x="114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8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6" y="22"/>
                  </a:lnTo>
                  <a:lnTo>
                    <a:pt x="160" y="28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2" y="38"/>
                  </a:lnTo>
                  <a:lnTo>
                    <a:pt x="160" y="48"/>
                  </a:lnTo>
                  <a:lnTo>
                    <a:pt x="160" y="56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2" y="60"/>
                  </a:lnTo>
                  <a:lnTo>
                    <a:pt x="166" y="60"/>
                  </a:lnTo>
                  <a:lnTo>
                    <a:pt x="166" y="60"/>
                  </a:lnTo>
                  <a:lnTo>
                    <a:pt x="166" y="60"/>
                  </a:lnTo>
                  <a:lnTo>
                    <a:pt x="168" y="64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4" y="80"/>
                  </a:lnTo>
                  <a:lnTo>
                    <a:pt x="160" y="84"/>
                  </a:lnTo>
                  <a:lnTo>
                    <a:pt x="158" y="84"/>
                  </a:lnTo>
                  <a:lnTo>
                    <a:pt x="156" y="84"/>
                  </a:lnTo>
                  <a:lnTo>
                    <a:pt x="156" y="84"/>
                  </a:lnTo>
                  <a:lnTo>
                    <a:pt x="154" y="94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54" y="110"/>
                  </a:lnTo>
                  <a:lnTo>
                    <a:pt x="156" y="114"/>
                  </a:lnTo>
                  <a:lnTo>
                    <a:pt x="164" y="122"/>
                  </a:lnTo>
                  <a:lnTo>
                    <a:pt x="164" y="122"/>
                  </a:lnTo>
                  <a:lnTo>
                    <a:pt x="170" y="128"/>
                  </a:lnTo>
                  <a:lnTo>
                    <a:pt x="180" y="132"/>
                  </a:lnTo>
                  <a:lnTo>
                    <a:pt x="202" y="138"/>
                  </a:lnTo>
                  <a:lnTo>
                    <a:pt x="212" y="140"/>
                  </a:lnTo>
                  <a:lnTo>
                    <a:pt x="222" y="144"/>
                  </a:lnTo>
                  <a:lnTo>
                    <a:pt x="230" y="150"/>
                  </a:lnTo>
                  <a:lnTo>
                    <a:pt x="236" y="160"/>
                  </a:lnTo>
                  <a:lnTo>
                    <a:pt x="236" y="160"/>
                  </a:lnTo>
                  <a:lnTo>
                    <a:pt x="238" y="172"/>
                  </a:lnTo>
                  <a:lnTo>
                    <a:pt x="240" y="182"/>
                  </a:lnTo>
                  <a:lnTo>
                    <a:pt x="240" y="194"/>
                  </a:lnTo>
                  <a:lnTo>
                    <a:pt x="240" y="206"/>
                  </a:lnTo>
                  <a:lnTo>
                    <a:pt x="240" y="206"/>
                  </a:lnTo>
                  <a:lnTo>
                    <a:pt x="244" y="220"/>
                  </a:lnTo>
                  <a:lnTo>
                    <a:pt x="246" y="228"/>
                  </a:lnTo>
                  <a:lnTo>
                    <a:pt x="250" y="234"/>
                  </a:lnTo>
                  <a:lnTo>
                    <a:pt x="250" y="234"/>
                  </a:lnTo>
                  <a:lnTo>
                    <a:pt x="254" y="242"/>
                  </a:lnTo>
                  <a:lnTo>
                    <a:pt x="254" y="248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44" y="268"/>
                  </a:lnTo>
                  <a:lnTo>
                    <a:pt x="238" y="276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28" y="280"/>
                  </a:lnTo>
                  <a:lnTo>
                    <a:pt x="222" y="280"/>
                  </a:lnTo>
                  <a:lnTo>
                    <a:pt x="218" y="280"/>
                  </a:lnTo>
                  <a:lnTo>
                    <a:pt x="216" y="280"/>
                  </a:lnTo>
                  <a:lnTo>
                    <a:pt x="214" y="282"/>
                  </a:lnTo>
                  <a:lnTo>
                    <a:pt x="214" y="282"/>
                  </a:lnTo>
                  <a:lnTo>
                    <a:pt x="214" y="296"/>
                  </a:lnTo>
                  <a:lnTo>
                    <a:pt x="216" y="310"/>
                  </a:lnTo>
                  <a:lnTo>
                    <a:pt x="216" y="310"/>
                  </a:lnTo>
                  <a:lnTo>
                    <a:pt x="216" y="332"/>
                  </a:lnTo>
                  <a:lnTo>
                    <a:pt x="218" y="354"/>
                  </a:lnTo>
                  <a:lnTo>
                    <a:pt x="218" y="354"/>
                  </a:lnTo>
                  <a:lnTo>
                    <a:pt x="222" y="376"/>
                  </a:lnTo>
                  <a:lnTo>
                    <a:pt x="224" y="400"/>
                  </a:lnTo>
                  <a:lnTo>
                    <a:pt x="224" y="400"/>
                  </a:lnTo>
                  <a:lnTo>
                    <a:pt x="226" y="402"/>
                  </a:lnTo>
                  <a:lnTo>
                    <a:pt x="226" y="404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2" y="416"/>
                  </a:lnTo>
                  <a:lnTo>
                    <a:pt x="222" y="420"/>
                  </a:lnTo>
                  <a:lnTo>
                    <a:pt x="224" y="428"/>
                  </a:lnTo>
                  <a:lnTo>
                    <a:pt x="224" y="428"/>
                  </a:lnTo>
                  <a:lnTo>
                    <a:pt x="224" y="440"/>
                  </a:lnTo>
                  <a:lnTo>
                    <a:pt x="224" y="452"/>
                  </a:lnTo>
                  <a:lnTo>
                    <a:pt x="224" y="452"/>
                  </a:lnTo>
                  <a:lnTo>
                    <a:pt x="228" y="488"/>
                  </a:lnTo>
                  <a:lnTo>
                    <a:pt x="228" y="488"/>
                  </a:lnTo>
                  <a:lnTo>
                    <a:pt x="228" y="512"/>
                  </a:lnTo>
                  <a:lnTo>
                    <a:pt x="226" y="536"/>
                  </a:lnTo>
                  <a:lnTo>
                    <a:pt x="226" y="562"/>
                  </a:lnTo>
                  <a:lnTo>
                    <a:pt x="228" y="572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4" y="586"/>
                  </a:lnTo>
                  <a:lnTo>
                    <a:pt x="238" y="588"/>
                  </a:lnTo>
                  <a:lnTo>
                    <a:pt x="238" y="588"/>
                  </a:lnTo>
                  <a:lnTo>
                    <a:pt x="238" y="590"/>
                  </a:lnTo>
                  <a:lnTo>
                    <a:pt x="238" y="590"/>
                  </a:lnTo>
                  <a:lnTo>
                    <a:pt x="244" y="600"/>
                  </a:lnTo>
                  <a:lnTo>
                    <a:pt x="244" y="600"/>
                  </a:lnTo>
                  <a:lnTo>
                    <a:pt x="244" y="602"/>
                  </a:lnTo>
                  <a:lnTo>
                    <a:pt x="242" y="606"/>
                  </a:lnTo>
                  <a:lnTo>
                    <a:pt x="242" y="610"/>
                  </a:lnTo>
                  <a:lnTo>
                    <a:pt x="242" y="610"/>
                  </a:lnTo>
                  <a:lnTo>
                    <a:pt x="240" y="626"/>
                  </a:lnTo>
                  <a:lnTo>
                    <a:pt x="240" y="626"/>
                  </a:lnTo>
                  <a:lnTo>
                    <a:pt x="238" y="616"/>
                  </a:lnTo>
                  <a:lnTo>
                    <a:pt x="236" y="610"/>
                  </a:lnTo>
                  <a:lnTo>
                    <a:pt x="238" y="608"/>
                  </a:lnTo>
                  <a:lnTo>
                    <a:pt x="238" y="608"/>
                  </a:lnTo>
                  <a:lnTo>
                    <a:pt x="238" y="600"/>
                  </a:lnTo>
                  <a:lnTo>
                    <a:pt x="238" y="596"/>
                  </a:lnTo>
                  <a:lnTo>
                    <a:pt x="236" y="592"/>
                  </a:lnTo>
                  <a:lnTo>
                    <a:pt x="236" y="592"/>
                  </a:lnTo>
                  <a:lnTo>
                    <a:pt x="230" y="602"/>
                  </a:lnTo>
                  <a:lnTo>
                    <a:pt x="226" y="614"/>
                  </a:lnTo>
                  <a:lnTo>
                    <a:pt x="226" y="614"/>
                  </a:lnTo>
                  <a:lnTo>
                    <a:pt x="224" y="618"/>
                  </a:lnTo>
                  <a:lnTo>
                    <a:pt x="222" y="620"/>
                  </a:lnTo>
                  <a:lnTo>
                    <a:pt x="222" y="620"/>
                  </a:lnTo>
                  <a:lnTo>
                    <a:pt x="222" y="622"/>
                  </a:lnTo>
                  <a:lnTo>
                    <a:pt x="224" y="624"/>
                  </a:lnTo>
                  <a:lnTo>
                    <a:pt x="226" y="628"/>
                  </a:lnTo>
                  <a:lnTo>
                    <a:pt x="226" y="628"/>
                  </a:lnTo>
                  <a:lnTo>
                    <a:pt x="228" y="630"/>
                  </a:lnTo>
                  <a:lnTo>
                    <a:pt x="228" y="632"/>
                  </a:lnTo>
                  <a:lnTo>
                    <a:pt x="228" y="632"/>
                  </a:lnTo>
                  <a:lnTo>
                    <a:pt x="232" y="6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Freeform 645"/>
            <p:cNvSpPr>
              <a:spLocks noEditPoints="1"/>
            </p:cNvSpPr>
            <p:nvPr/>
          </p:nvSpPr>
          <p:spPr bwMode="auto">
            <a:xfrm flipH="1">
              <a:off x="914400" y="4695824"/>
              <a:ext cx="1216025" cy="714376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54" y="0"/>
                </a:cxn>
                <a:cxn ang="0">
                  <a:pos x="57" y="0"/>
                </a:cxn>
                <a:cxn ang="0">
                  <a:pos x="57" y="2"/>
                </a:cxn>
                <a:cxn ang="0">
                  <a:pos x="57" y="2"/>
                </a:cxn>
                <a:cxn ang="0">
                  <a:pos x="67" y="2"/>
                </a:cxn>
                <a:cxn ang="0">
                  <a:pos x="81" y="21"/>
                </a:cxn>
                <a:cxn ang="0">
                  <a:pos x="82" y="22"/>
                </a:cxn>
                <a:cxn ang="0">
                  <a:pos x="87" y="42"/>
                </a:cxn>
                <a:cxn ang="0">
                  <a:pos x="106" y="44"/>
                </a:cxn>
                <a:cxn ang="0">
                  <a:pos x="144" y="47"/>
                </a:cxn>
                <a:cxn ang="0">
                  <a:pos x="156" y="42"/>
                </a:cxn>
                <a:cxn ang="0">
                  <a:pos x="168" y="47"/>
                </a:cxn>
                <a:cxn ang="0">
                  <a:pos x="191" y="59"/>
                </a:cxn>
                <a:cxn ang="0">
                  <a:pos x="215" y="88"/>
                </a:cxn>
                <a:cxn ang="0">
                  <a:pos x="230" y="110"/>
                </a:cxn>
                <a:cxn ang="0">
                  <a:pos x="255" y="111"/>
                </a:cxn>
                <a:cxn ang="0">
                  <a:pos x="259" y="123"/>
                </a:cxn>
                <a:cxn ang="0">
                  <a:pos x="260" y="146"/>
                </a:cxn>
                <a:cxn ang="0">
                  <a:pos x="259" y="152"/>
                </a:cxn>
                <a:cxn ang="0">
                  <a:pos x="245" y="152"/>
                </a:cxn>
                <a:cxn ang="0">
                  <a:pos x="238" y="146"/>
                </a:cxn>
                <a:cxn ang="0">
                  <a:pos x="242" y="141"/>
                </a:cxn>
                <a:cxn ang="0">
                  <a:pos x="220" y="141"/>
                </a:cxn>
                <a:cxn ang="0">
                  <a:pos x="188" y="143"/>
                </a:cxn>
                <a:cxn ang="0">
                  <a:pos x="173" y="141"/>
                </a:cxn>
                <a:cxn ang="0">
                  <a:pos x="156" y="152"/>
                </a:cxn>
                <a:cxn ang="0">
                  <a:pos x="138" y="153"/>
                </a:cxn>
                <a:cxn ang="0">
                  <a:pos x="126" y="148"/>
                </a:cxn>
                <a:cxn ang="0">
                  <a:pos x="121" y="146"/>
                </a:cxn>
                <a:cxn ang="0">
                  <a:pos x="126" y="135"/>
                </a:cxn>
                <a:cxn ang="0">
                  <a:pos x="109" y="111"/>
                </a:cxn>
                <a:cxn ang="0">
                  <a:pos x="99" y="143"/>
                </a:cxn>
                <a:cxn ang="0">
                  <a:pos x="91" y="155"/>
                </a:cxn>
                <a:cxn ang="0">
                  <a:pos x="71" y="162"/>
                </a:cxn>
                <a:cxn ang="0">
                  <a:pos x="64" y="160"/>
                </a:cxn>
                <a:cxn ang="0">
                  <a:pos x="50" y="160"/>
                </a:cxn>
                <a:cxn ang="0">
                  <a:pos x="60" y="152"/>
                </a:cxn>
                <a:cxn ang="0">
                  <a:pos x="77" y="145"/>
                </a:cxn>
                <a:cxn ang="0">
                  <a:pos x="81" y="131"/>
                </a:cxn>
                <a:cxn ang="0">
                  <a:pos x="86" y="106"/>
                </a:cxn>
                <a:cxn ang="0">
                  <a:pos x="72" y="111"/>
                </a:cxn>
                <a:cxn ang="0">
                  <a:pos x="45" y="141"/>
                </a:cxn>
                <a:cxn ang="0">
                  <a:pos x="30" y="148"/>
                </a:cxn>
                <a:cxn ang="0">
                  <a:pos x="15" y="146"/>
                </a:cxn>
                <a:cxn ang="0">
                  <a:pos x="2" y="148"/>
                </a:cxn>
                <a:cxn ang="0">
                  <a:pos x="10" y="140"/>
                </a:cxn>
                <a:cxn ang="0">
                  <a:pos x="24" y="135"/>
                </a:cxn>
                <a:cxn ang="0">
                  <a:pos x="32" y="130"/>
                </a:cxn>
                <a:cxn ang="0">
                  <a:pos x="49" y="105"/>
                </a:cxn>
                <a:cxn ang="0">
                  <a:pos x="60" y="84"/>
                </a:cxn>
                <a:cxn ang="0">
                  <a:pos x="52" y="86"/>
                </a:cxn>
                <a:cxn ang="0">
                  <a:pos x="45" y="83"/>
                </a:cxn>
                <a:cxn ang="0">
                  <a:pos x="37" y="74"/>
                </a:cxn>
                <a:cxn ang="0">
                  <a:pos x="34" y="69"/>
                </a:cxn>
                <a:cxn ang="0">
                  <a:pos x="34" y="68"/>
                </a:cxn>
                <a:cxn ang="0">
                  <a:pos x="27" y="66"/>
                </a:cxn>
                <a:cxn ang="0">
                  <a:pos x="17" y="49"/>
                </a:cxn>
                <a:cxn ang="0">
                  <a:pos x="15" y="39"/>
                </a:cxn>
                <a:cxn ang="0">
                  <a:pos x="22" y="19"/>
                </a:cxn>
                <a:cxn ang="0">
                  <a:pos x="77" y="12"/>
                </a:cxn>
              </a:cxnLst>
              <a:rect l="0" t="0" r="r" b="b"/>
              <a:pathLst>
                <a:path w="262" h="162">
                  <a:moveTo>
                    <a:pt x="22" y="19"/>
                  </a:moveTo>
                  <a:lnTo>
                    <a:pt x="22" y="19"/>
                  </a:lnTo>
                  <a:lnTo>
                    <a:pt x="29" y="12"/>
                  </a:lnTo>
                  <a:lnTo>
                    <a:pt x="35" y="5"/>
                  </a:lnTo>
                  <a:lnTo>
                    <a:pt x="4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7" y="2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6" y="9"/>
                  </a:lnTo>
                  <a:lnTo>
                    <a:pt x="77" y="12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4" y="31"/>
                  </a:lnTo>
                  <a:lnTo>
                    <a:pt x="84" y="31"/>
                  </a:lnTo>
                  <a:lnTo>
                    <a:pt x="87" y="37"/>
                  </a:lnTo>
                  <a:lnTo>
                    <a:pt x="87" y="4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2" y="42"/>
                  </a:lnTo>
                  <a:lnTo>
                    <a:pt x="97" y="42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29" y="46"/>
                  </a:lnTo>
                  <a:lnTo>
                    <a:pt x="129" y="46"/>
                  </a:lnTo>
                  <a:lnTo>
                    <a:pt x="141" y="47"/>
                  </a:lnTo>
                  <a:lnTo>
                    <a:pt x="141" y="47"/>
                  </a:lnTo>
                  <a:lnTo>
                    <a:pt x="144" y="47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9" y="42"/>
                  </a:lnTo>
                  <a:lnTo>
                    <a:pt x="151" y="42"/>
                  </a:lnTo>
                  <a:lnTo>
                    <a:pt x="156" y="42"/>
                  </a:lnTo>
                  <a:lnTo>
                    <a:pt x="161" y="46"/>
                  </a:lnTo>
                  <a:lnTo>
                    <a:pt x="165" y="46"/>
                  </a:lnTo>
                  <a:lnTo>
                    <a:pt x="165" y="46"/>
                  </a:lnTo>
                  <a:lnTo>
                    <a:pt x="166" y="47"/>
                  </a:lnTo>
                  <a:lnTo>
                    <a:pt x="168" y="47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91" y="59"/>
                  </a:lnTo>
                  <a:lnTo>
                    <a:pt x="198" y="63"/>
                  </a:lnTo>
                  <a:lnTo>
                    <a:pt x="203" y="68"/>
                  </a:lnTo>
                  <a:lnTo>
                    <a:pt x="203" y="68"/>
                  </a:lnTo>
                  <a:lnTo>
                    <a:pt x="210" y="76"/>
                  </a:lnTo>
                  <a:lnTo>
                    <a:pt x="215" y="88"/>
                  </a:lnTo>
                  <a:lnTo>
                    <a:pt x="217" y="98"/>
                  </a:lnTo>
                  <a:lnTo>
                    <a:pt x="217" y="110"/>
                  </a:lnTo>
                  <a:lnTo>
                    <a:pt x="217" y="110"/>
                  </a:lnTo>
                  <a:lnTo>
                    <a:pt x="223" y="108"/>
                  </a:lnTo>
                  <a:lnTo>
                    <a:pt x="230" y="110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8" y="111"/>
                  </a:lnTo>
                  <a:lnTo>
                    <a:pt x="252" y="111"/>
                  </a:lnTo>
                  <a:lnTo>
                    <a:pt x="255" y="111"/>
                  </a:lnTo>
                  <a:lnTo>
                    <a:pt x="255" y="111"/>
                  </a:lnTo>
                  <a:lnTo>
                    <a:pt x="257" y="115"/>
                  </a:lnTo>
                  <a:lnTo>
                    <a:pt x="259" y="116"/>
                  </a:lnTo>
                  <a:lnTo>
                    <a:pt x="259" y="123"/>
                  </a:lnTo>
                  <a:lnTo>
                    <a:pt x="259" y="123"/>
                  </a:lnTo>
                  <a:lnTo>
                    <a:pt x="260" y="133"/>
                  </a:lnTo>
                  <a:lnTo>
                    <a:pt x="262" y="138"/>
                  </a:lnTo>
                  <a:lnTo>
                    <a:pt x="262" y="141"/>
                  </a:lnTo>
                  <a:lnTo>
                    <a:pt x="262" y="141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0" y="148"/>
                  </a:lnTo>
                  <a:lnTo>
                    <a:pt x="260" y="150"/>
                  </a:lnTo>
                  <a:lnTo>
                    <a:pt x="260" y="150"/>
                  </a:lnTo>
                  <a:lnTo>
                    <a:pt x="259" y="152"/>
                  </a:lnTo>
                  <a:lnTo>
                    <a:pt x="257" y="152"/>
                  </a:lnTo>
                  <a:lnTo>
                    <a:pt x="255" y="150"/>
                  </a:lnTo>
                  <a:lnTo>
                    <a:pt x="255" y="150"/>
                  </a:lnTo>
                  <a:lnTo>
                    <a:pt x="252" y="152"/>
                  </a:lnTo>
                  <a:lnTo>
                    <a:pt x="245" y="152"/>
                  </a:lnTo>
                  <a:lnTo>
                    <a:pt x="240" y="150"/>
                  </a:lnTo>
                  <a:lnTo>
                    <a:pt x="238" y="148"/>
                  </a:lnTo>
                  <a:lnTo>
                    <a:pt x="238" y="146"/>
                  </a:lnTo>
                  <a:lnTo>
                    <a:pt x="238" y="146"/>
                  </a:lnTo>
                  <a:lnTo>
                    <a:pt x="238" y="146"/>
                  </a:lnTo>
                  <a:lnTo>
                    <a:pt x="240" y="145"/>
                  </a:lnTo>
                  <a:lnTo>
                    <a:pt x="243" y="143"/>
                  </a:lnTo>
                  <a:lnTo>
                    <a:pt x="243" y="143"/>
                  </a:lnTo>
                  <a:lnTo>
                    <a:pt x="243" y="143"/>
                  </a:lnTo>
                  <a:lnTo>
                    <a:pt x="242" y="141"/>
                  </a:lnTo>
                  <a:lnTo>
                    <a:pt x="242" y="141"/>
                  </a:lnTo>
                  <a:lnTo>
                    <a:pt x="240" y="136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20" y="141"/>
                  </a:lnTo>
                  <a:lnTo>
                    <a:pt x="210" y="145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195" y="145"/>
                  </a:lnTo>
                  <a:lnTo>
                    <a:pt x="188" y="143"/>
                  </a:lnTo>
                  <a:lnTo>
                    <a:pt x="188" y="143"/>
                  </a:lnTo>
                  <a:lnTo>
                    <a:pt x="185" y="140"/>
                  </a:lnTo>
                  <a:lnTo>
                    <a:pt x="185" y="140"/>
                  </a:lnTo>
                  <a:lnTo>
                    <a:pt x="176" y="143"/>
                  </a:lnTo>
                  <a:lnTo>
                    <a:pt x="173" y="141"/>
                  </a:lnTo>
                  <a:lnTo>
                    <a:pt x="170" y="140"/>
                  </a:lnTo>
                  <a:lnTo>
                    <a:pt x="170" y="140"/>
                  </a:lnTo>
                  <a:lnTo>
                    <a:pt x="165" y="148"/>
                  </a:lnTo>
                  <a:lnTo>
                    <a:pt x="161" y="150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46" y="155"/>
                  </a:lnTo>
                  <a:lnTo>
                    <a:pt x="141" y="155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4" y="152"/>
                  </a:lnTo>
                  <a:lnTo>
                    <a:pt x="131" y="152"/>
                  </a:lnTo>
                  <a:lnTo>
                    <a:pt x="131" y="152"/>
                  </a:lnTo>
                  <a:lnTo>
                    <a:pt x="129" y="150"/>
                  </a:lnTo>
                  <a:lnTo>
                    <a:pt x="126" y="148"/>
                  </a:lnTo>
                  <a:lnTo>
                    <a:pt x="126" y="148"/>
                  </a:lnTo>
                  <a:lnTo>
                    <a:pt x="123" y="148"/>
                  </a:lnTo>
                  <a:lnTo>
                    <a:pt x="123" y="148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3" y="143"/>
                  </a:lnTo>
                  <a:lnTo>
                    <a:pt x="124" y="141"/>
                  </a:lnTo>
                  <a:lnTo>
                    <a:pt x="129" y="140"/>
                  </a:lnTo>
                  <a:lnTo>
                    <a:pt x="129" y="140"/>
                  </a:lnTo>
                  <a:lnTo>
                    <a:pt x="126" y="135"/>
                  </a:lnTo>
                  <a:lnTo>
                    <a:pt x="124" y="130"/>
                  </a:lnTo>
                  <a:lnTo>
                    <a:pt x="124" y="123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09" y="111"/>
                  </a:lnTo>
                  <a:lnTo>
                    <a:pt x="109" y="111"/>
                  </a:lnTo>
                  <a:lnTo>
                    <a:pt x="107" y="120"/>
                  </a:lnTo>
                  <a:lnTo>
                    <a:pt x="106" y="128"/>
                  </a:lnTo>
                  <a:lnTo>
                    <a:pt x="102" y="136"/>
                  </a:lnTo>
                  <a:lnTo>
                    <a:pt x="99" y="143"/>
                  </a:lnTo>
                  <a:lnTo>
                    <a:pt x="99" y="143"/>
                  </a:lnTo>
                  <a:lnTo>
                    <a:pt x="96" y="150"/>
                  </a:lnTo>
                  <a:lnTo>
                    <a:pt x="92" y="153"/>
                  </a:lnTo>
                  <a:lnTo>
                    <a:pt x="92" y="153"/>
                  </a:lnTo>
                  <a:lnTo>
                    <a:pt x="91" y="155"/>
                  </a:lnTo>
                  <a:lnTo>
                    <a:pt x="89" y="157"/>
                  </a:lnTo>
                  <a:lnTo>
                    <a:pt x="89" y="157"/>
                  </a:lnTo>
                  <a:lnTo>
                    <a:pt x="86" y="160"/>
                  </a:lnTo>
                  <a:lnTo>
                    <a:pt x="81" y="160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65" y="162"/>
                  </a:lnTo>
                  <a:lnTo>
                    <a:pt x="65" y="162"/>
                  </a:lnTo>
                  <a:lnTo>
                    <a:pt x="64" y="162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54" y="160"/>
                  </a:lnTo>
                  <a:lnTo>
                    <a:pt x="50" y="160"/>
                  </a:lnTo>
                  <a:lnTo>
                    <a:pt x="49" y="158"/>
                  </a:lnTo>
                  <a:lnTo>
                    <a:pt x="49" y="158"/>
                  </a:lnTo>
                  <a:lnTo>
                    <a:pt x="54" y="155"/>
                  </a:lnTo>
                  <a:lnTo>
                    <a:pt x="60" y="152"/>
                  </a:lnTo>
                  <a:lnTo>
                    <a:pt x="60" y="152"/>
                  </a:lnTo>
                  <a:lnTo>
                    <a:pt x="65" y="150"/>
                  </a:lnTo>
                  <a:lnTo>
                    <a:pt x="72" y="146"/>
                  </a:lnTo>
                  <a:lnTo>
                    <a:pt x="72" y="146"/>
                  </a:lnTo>
                  <a:lnTo>
                    <a:pt x="74" y="145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77" y="141"/>
                  </a:lnTo>
                  <a:lnTo>
                    <a:pt x="79" y="138"/>
                  </a:lnTo>
                  <a:lnTo>
                    <a:pt x="79" y="138"/>
                  </a:lnTo>
                  <a:lnTo>
                    <a:pt x="81" y="131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2" y="115"/>
                  </a:lnTo>
                  <a:lnTo>
                    <a:pt x="86" y="106"/>
                  </a:lnTo>
                  <a:lnTo>
                    <a:pt x="86" y="106"/>
                  </a:lnTo>
                  <a:lnTo>
                    <a:pt x="86" y="103"/>
                  </a:lnTo>
                  <a:lnTo>
                    <a:pt x="86" y="101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72" y="111"/>
                  </a:lnTo>
                  <a:lnTo>
                    <a:pt x="64" y="123"/>
                  </a:lnTo>
                  <a:lnTo>
                    <a:pt x="64" y="123"/>
                  </a:lnTo>
                  <a:lnTo>
                    <a:pt x="54" y="133"/>
                  </a:lnTo>
                  <a:lnTo>
                    <a:pt x="54" y="133"/>
                  </a:lnTo>
                  <a:lnTo>
                    <a:pt x="45" y="141"/>
                  </a:lnTo>
                  <a:lnTo>
                    <a:pt x="40" y="143"/>
                  </a:lnTo>
                  <a:lnTo>
                    <a:pt x="35" y="145"/>
                  </a:lnTo>
                  <a:lnTo>
                    <a:pt x="35" y="145"/>
                  </a:lnTo>
                  <a:lnTo>
                    <a:pt x="34" y="146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25" y="148"/>
                  </a:lnTo>
                  <a:lnTo>
                    <a:pt x="20" y="146"/>
                  </a:lnTo>
                  <a:lnTo>
                    <a:pt x="20" y="146"/>
                  </a:lnTo>
                  <a:lnTo>
                    <a:pt x="15" y="146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0" y="148"/>
                  </a:lnTo>
                  <a:lnTo>
                    <a:pt x="7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2" y="145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15" y="138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4" y="135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29" y="131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5" y="123"/>
                  </a:lnTo>
                  <a:lnTo>
                    <a:pt x="39" y="118"/>
                  </a:lnTo>
                  <a:lnTo>
                    <a:pt x="39" y="118"/>
                  </a:lnTo>
                  <a:lnTo>
                    <a:pt x="44" y="111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57" y="96"/>
                  </a:lnTo>
                  <a:lnTo>
                    <a:pt x="60" y="89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59" y="86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0" y="84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7" y="83"/>
                  </a:lnTo>
                  <a:lnTo>
                    <a:pt x="45" y="83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37" y="76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5" y="71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27" y="66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0" y="57"/>
                  </a:lnTo>
                  <a:lnTo>
                    <a:pt x="18" y="54"/>
                  </a:lnTo>
                  <a:lnTo>
                    <a:pt x="17" y="49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39"/>
                  </a:lnTo>
                  <a:lnTo>
                    <a:pt x="17" y="32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2" y="19"/>
                  </a:lnTo>
                  <a:close/>
                  <a:moveTo>
                    <a:pt x="76" y="12"/>
                  </a:moveTo>
                  <a:lnTo>
                    <a:pt x="76" y="12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Freeform 436"/>
            <p:cNvSpPr>
              <a:spLocks/>
            </p:cNvSpPr>
            <p:nvPr/>
          </p:nvSpPr>
          <p:spPr bwMode="auto">
            <a:xfrm>
              <a:off x="1905000" y="3475037"/>
              <a:ext cx="1555750" cy="1935163"/>
            </a:xfrm>
            <a:custGeom>
              <a:avLst/>
              <a:gdLst/>
              <a:ahLst/>
              <a:cxnLst>
                <a:cxn ang="0">
                  <a:pos x="17" y="32"/>
                </a:cxn>
                <a:cxn ang="0">
                  <a:pos x="16" y="27"/>
                </a:cxn>
                <a:cxn ang="0">
                  <a:pos x="0" y="20"/>
                </a:cxn>
                <a:cxn ang="0">
                  <a:pos x="16" y="18"/>
                </a:cxn>
                <a:cxn ang="0">
                  <a:pos x="2" y="8"/>
                </a:cxn>
                <a:cxn ang="0">
                  <a:pos x="12" y="5"/>
                </a:cxn>
                <a:cxn ang="0">
                  <a:pos x="19" y="6"/>
                </a:cxn>
                <a:cxn ang="0">
                  <a:pos x="26" y="6"/>
                </a:cxn>
                <a:cxn ang="0">
                  <a:pos x="39" y="18"/>
                </a:cxn>
                <a:cxn ang="0">
                  <a:pos x="46" y="20"/>
                </a:cxn>
                <a:cxn ang="0">
                  <a:pos x="56" y="27"/>
                </a:cxn>
                <a:cxn ang="0">
                  <a:pos x="96" y="43"/>
                </a:cxn>
                <a:cxn ang="0">
                  <a:pos x="108" y="52"/>
                </a:cxn>
                <a:cxn ang="0">
                  <a:pos x="116" y="53"/>
                </a:cxn>
                <a:cxn ang="0">
                  <a:pos x="145" y="52"/>
                </a:cxn>
                <a:cxn ang="0">
                  <a:pos x="153" y="48"/>
                </a:cxn>
                <a:cxn ang="0">
                  <a:pos x="150" y="25"/>
                </a:cxn>
                <a:cxn ang="0">
                  <a:pos x="163" y="5"/>
                </a:cxn>
                <a:cxn ang="0">
                  <a:pos x="185" y="3"/>
                </a:cxn>
                <a:cxn ang="0">
                  <a:pos x="195" y="8"/>
                </a:cxn>
                <a:cxn ang="0">
                  <a:pos x="200" y="32"/>
                </a:cxn>
                <a:cxn ang="0">
                  <a:pos x="198" y="52"/>
                </a:cxn>
                <a:cxn ang="0">
                  <a:pos x="198" y="60"/>
                </a:cxn>
                <a:cxn ang="0">
                  <a:pos x="220" y="67"/>
                </a:cxn>
                <a:cxn ang="0">
                  <a:pos x="244" y="65"/>
                </a:cxn>
                <a:cxn ang="0">
                  <a:pos x="262" y="57"/>
                </a:cxn>
                <a:cxn ang="0">
                  <a:pos x="298" y="45"/>
                </a:cxn>
                <a:cxn ang="0">
                  <a:pos x="311" y="33"/>
                </a:cxn>
                <a:cxn ang="0">
                  <a:pos x="323" y="32"/>
                </a:cxn>
                <a:cxn ang="0">
                  <a:pos x="324" y="35"/>
                </a:cxn>
                <a:cxn ang="0">
                  <a:pos x="334" y="32"/>
                </a:cxn>
                <a:cxn ang="0">
                  <a:pos x="333" y="38"/>
                </a:cxn>
                <a:cxn ang="0">
                  <a:pos x="324" y="48"/>
                </a:cxn>
                <a:cxn ang="0">
                  <a:pos x="299" y="58"/>
                </a:cxn>
                <a:cxn ang="0">
                  <a:pos x="242" y="94"/>
                </a:cxn>
                <a:cxn ang="0">
                  <a:pos x="217" y="116"/>
                </a:cxn>
                <a:cxn ang="0">
                  <a:pos x="205" y="157"/>
                </a:cxn>
                <a:cxn ang="0">
                  <a:pos x="202" y="203"/>
                </a:cxn>
                <a:cxn ang="0">
                  <a:pos x="195" y="226"/>
                </a:cxn>
                <a:cxn ang="0">
                  <a:pos x="183" y="255"/>
                </a:cxn>
                <a:cxn ang="0">
                  <a:pos x="175" y="283"/>
                </a:cxn>
                <a:cxn ang="0">
                  <a:pos x="168" y="320"/>
                </a:cxn>
                <a:cxn ang="0">
                  <a:pos x="163" y="335"/>
                </a:cxn>
                <a:cxn ang="0">
                  <a:pos x="165" y="351"/>
                </a:cxn>
                <a:cxn ang="0">
                  <a:pos x="153" y="386"/>
                </a:cxn>
                <a:cxn ang="0">
                  <a:pos x="135" y="377"/>
                </a:cxn>
                <a:cxn ang="0">
                  <a:pos x="128" y="349"/>
                </a:cxn>
                <a:cxn ang="0">
                  <a:pos x="135" y="320"/>
                </a:cxn>
                <a:cxn ang="0">
                  <a:pos x="123" y="322"/>
                </a:cxn>
                <a:cxn ang="0">
                  <a:pos x="128" y="315"/>
                </a:cxn>
                <a:cxn ang="0">
                  <a:pos x="130" y="283"/>
                </a:cxn>
                <a:cxn ang="0">
                  <a:pos x="125" y="262"/>
                </a:cxn>
                <a:cxn ang="0">
                  <a:pos x="128" y="236"/>
                </a:cxn>
                <a:cxn ang="0">
                  <a:pos x="128" y="220"/>
                </a:cxn>
                <a:cxn ang="0">
                  <a:pos x="118" y="191"/>
                </a:cxn>
                <a:cxn ang="0">
                  <a:pos x="116" y="163"/>
                </a:cxn>
                <a:cxn ang="0">
                  <a:pos x="115" y="107"/>
                </a:cxn>
                <a:cxn ang="0">
                  <a:pos x="78" y="65"/>
                </a:cxn>
                <a:cxn ang="0">
                  <a:pos x="36" y="37"/>
                </a:cxn>
              </a:cxnLst>
              <a:rect l="0" t="0" r="r" b="b"/>
              <a:pathLst>
                <a:path w="334" h="388">
                  <a:moveTo>
                    <a:pt x="31" y="32"/>
                  </a:moveTo>
                  <a:lnTo>
                    <a:pt x="31" y="32"/>
                  </a:lnTo>
                  <a:lnTo>
                    <a:pt x="24" y="30"/>
                  </a:lnTo>
                  <a:lnTo>
                    <a:pt x="19" y="30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10" y="30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0" y="21"/>
                  </a:lnTo>
                  <a:lnTo>
                    <a:pt x="4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4" y="15"/>
                  </a:lnTo>
                  <a:lnTo>
                    <a:pt x="10" y="13"/>
                  </a:lnTo>
                  <a:lnTo>
                    <a:pt x="5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9" y="6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0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2" y="10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6" y="20"/>
                  </a:lnTo>
                  <a:lnTo>
                    <a:pt x="47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2" y="21"/>
                  </a:lnTo>
                  <a:lnTo>
                    <a:pt x="54" y="23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89" y="40"/>
                  </a:lnTo>
                  <a:lnTo>
                    <a:pt x="89" y="40"/>
                  </a:lnTo>
                  <a:lnTo>
                    <a:pt x="96" y="43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4" y="47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8" y="52"/>
                  </a:lnTo>
                  <a:lnTo>
                    <a:pt x="110" y="52"/>
                  </a:lnTo>
                  <a:lnTo>
                    <a:pt x="111" y="52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5" y="53"/>
                  </a:lnTo>
                  <a:lnTo>
                    <a:pt x="116" y="53"/>
                  </a:lnTo>
                  <a:lnTo>
                    <a:pt x="121" y="53"/>
                  </a:lnTo>
                  <a:lnTo>
                    <a:pt x="126" y="52"/>
                  </a:lnTo>
                  <a:lnTo>
                    <a:pt x="131" y="52"/>
                  </a:lnTo>
                  <a:lnTo>
                    <a:pt x="131" y="52"/>
                  </a:lnTo>
                  <a:lnTo>
                    <a:pt x="138" y="52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8" y="53"/>
                  </a:lnTo>
                  <a:lnTo>
                    <a:pt x="151" y="55"/>
                  </a:lnTo>
                  <a:lnTo>
                    <a:pt x="158" y="60"/>
                  </a:lnTo>
                  <a:lnTo>
                    <a:pt x="158" y="60"/>
                  </a:lnTo>
                  <a:lnTo>
                    <a:pt x="153" y="48"/>
                  </a:lnTo>
                  <a:lnTo>
                    <a:pt x="151" y="42"/>
                  </a:lnTo>
                  <a:lnTo>
                    <a:pt x="151" y="40"/>
                  </a:lnTo>
                  <a:lnTo>
                    <a:pt x="151" y="40"/>
                  </a:lnTo>
                  <a:lnTo>
                    <a:pt x="151" y="40"/>
                  </a:lnTo>
                  <a:lnTo>
                    <a:pt x="150" y="30"/>
                  </a:lnTo>
                  <a:lnTo>
                    <a:pt x="150" y="25"/>
                  </a:lnTo>
                  <a:lnTo>
                    <a:pt x="151" y="21"/>
                  </a:lnTo>
                  <a:lnTo>
                    <a:pt x="151" y="21"/>
                  </a:lnTo>
                  <a:lnTo>
                    <a:pt x="155" y="13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3" y="5"/>
                  </a:lnTo>
                  <a:lnTo>
                    <a:pt x="167" y="3"/>
                  </a:lnTo>
                  <a:lnTo>
                    <a:pt x="173" y="1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5" y="8"/>
                  </a:lnTo>
                  <a:lnTo>
                    <a:pt x="195" y="8"/>
                  </a:lnTo>
                  <a:lnTo>
                    <a:pt x="195" y="8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8" y="16"/>
                  </a:lnTo>
                  <a:lnTo>
                    <a:pt x="200" y="23"/>
                  </a:lnTo>
                  <a:lnTo>
                    <a:pt x="200" y="23"/>
                  </a:lnTo>
                  <a:lnTo>
                    <a:pt x="200" y="32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200" y="38"/>
                  </a:lnTo>
                  <a:lnTo>
                    <a:pt x="200" y="40"/>
                  </a:lnTo>
                  <a:lnTo>
                    <a:pt x="200" y="45"/>
                  </a:lnTo>
                  <a:lnTo>
                    <a:pt x="198" y="52"/>
                  </a:lnTo>
                  <a:lnTo>
                    <a:pt x="197" y="53"/>
                  </a:lnTo>
                  <a:lnTo>
                    <a:pt x="193" y="53"/>
                  </a:lnTo>
                  <a:lnTo>
                    <a:pt x="193" y="53"/>
                  </a:lnTo>
                  <a:lnTo>
                    <a:pt x="190" y="62"/>
                  </a:lnTo>
                  <a:lnTo>
                    <a:pt x="190" y="62"/>
                  </a:lnTo>
                  <a:lnTo>
                    <a:pt x="198" y="60"/>
                  </a:lnTo>
                  <a:lnTo>
                    <a:pt x="207" y="62"/>
                  </a:lnTo>
                  <a:lnTo>
                    <a:pt x="207" y="62"/>
                  </a:lnTo>
                  <a:lnTo>
                    <a:pt x="212" y="63"/>
                  </a:lnTo>
                  <a:lnTo>
                    <a:pt x="215" y="67"/>
                  </a:lnTo>
                  <a:lnTo>
                    <a:pt x="215" y="67"/>
                  </a:lnTo>
                  <a:lnTo>
                    <a:pt x="220" y="67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30" y="69"/>
                  </a:lnTo>
                  <a:lnTo>
                    <a:pt x="235" y="67"/>
                  </a:lnTo>
                  <a:lnTo>
                    <a:pt x="235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51" y="63"/>
                  </a:lnTo>
                  <a:lnTo>
                    <a:pt x="256" y="60"/>
                  </a:lnTo>
                  <a:lnTo>
                    <a:pt x="256" y="60"/>
                  </a:lnTo>
                  <a:lnTo>
                    <a:pt x="259" y="58"/>
                  </a:lnTo>
                  <a:lnTo>
                    <a:pt x="262" y="57"/>
                  </a:lnTo>
                  <a:lnTo>
                    <a:pt x="267" y="55"/>
                  </a:lnTo>
                  <a:lnTo>
                    <a:pt x="272" y="53"/>
                  </a:lnTo>
                  <a:lnTo>
                    <a:pt x="272" y="53"/>
                  </a:lnTo>
                  <a:lnTo>
                    <a:pt x="286" y="47"/>
                  </a:lnTo>
                  <a:lnTo>
                    <a:pt x="294" y="45"/>
                  </a:lnTo>
                  <a:lnTo>
                    <a:pt x="298" y="45"/>
                  </a:lnTo>
                  <a:lnTo>
                    <a:pt x="299" y="45"/>
                  </a:lnTo>
                  <a:lnTo>
                    <a:pt x="299" y="45"/>
                  </a:lnTo>
                  <a:lnTo>
                    <a:pt x="308" y="40"/>
                  </a:lnTo>
                  <a:lnTo>
                    <a:pt x="309" y="37"/>
                  </a:lnTo>
                  <a:lnTo>
                    <a:pt x="311" y="33"/>
                  </a:lnTo>
                  <a:lnTo>
                    <a:pt x="311" y="33"/>
                  </a:lnTo>
                  <a:lnTo>
                    <a:pt x="313" y="30"/>
                  </a:lnTo>
                  <a:lnTo>
                    <a:pt x="314" y="32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18" y="35"/>
                  </a:lnTo>
                  <a:lnTo>
                    <a:pt x="323" y="32"/>
                  </a:lnTo>
                  <a:lnTo>
                    <a:pt x="326" y="27"/>
                  </a:lnTo>
                  <a:lnTo>
                    <a:pt x="329" y="27"/>
                  </a:lnTo>
                  <a:lnTo>
                    <a:pt x="329" y="27"/>
                  </a:lnTo>
                  <a:lnTo>
                    <a:pt x="329" y="28"/>
                  </a:lnTo>
                  <a:lnTo>
                    <a:pt x="328" y="32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9" y="32"/>
                  </a:lnTo>
                  <a:lnTo>
                    <a:pt x="333" y="30"/>
                  </a:lnTo>
                  <a:lnTo>
                    <a:pt x="334" y="30"/>
                  </a:lnTo>
                  <a:lnTo>
                    <a:pt x="334" y="30"/>
                  </a:lnTo>
                  <a:lnTo>
                    <a:pt x="334" y="32"/>
                  </a:lnTo>
                  <a:lnTo>
                    <a:pt x="333" y="35"/>
                  </a:lnTo>
                  <a:lnTo>
                    <a:pt x="328" y="38"/>
                  </a:lnTo>
                  <a:lnTo>
                    <a:pt x="328" y="38"/>
                  </a:lnTo>
                  <a:lnTo>
                    <a:pt x="333" y="37"/>
                  </a:lnTo>
                  <a:lnTo>
                    <a:pt x="333" y="37"/>
                  </a:lnTo>
                  <a:lnTo>
                    <a:pt x="333" y="38"/>
                  </a:lnTo>
                  <a:lnTo>
                    <a:pt x="331" y="40"/>
                  </a:lnTo>
                  <a:lnTo>
                    <a:pt x="326" y="43"/>
                  </a:lnTo>
                  <a:lnTo>
                    <a:pt x="321" y="47"/>
                  </a:lnTo>
                  <a:lnTo>
                    <a:pt x="323" y="48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29" y="50"/>
                  </a:lnTo>
                  <a:lnTo>
                    <a:pt x="326" y="52"/>
                  </a:lnTo>
                  <a:lnTo>
                    <a:pt x="316" y="53"/>
                  </a:lnTo>
                  <a:lnTo>
                    <a:pt x="316" y="53"/>
                  </a:lnTo>
                  <a:lnTo>
                    <a:pt x="308" y="55"/>
                  </a:lnTo>
                  <a:lnTo>
                    <a:pt x="299" y="58"/>
                  </a:lnTo>
                  <a:lnTo>
                    <a:pt x="284" y="69"/>
                  </a:lnTo>
                  <a:lnTo>
                    <a:pt x="284" y="69"/>
                  </a:lnTo>
                  <a:lnTo>
                    <a:pt x="262" y="80"/>
                  </a:lnTo>
                  <a:lnTo>
                    <a:pt x="252" y="87"/>
                  </a:lnTo>
                  <a:lnTo>
                    <a:pt x="242" y="94"/>
                  </a:lnTo>
                  <a:lnTo>
                    <a:pt x="242" y="94"/>
                  </a:lnTo>
                  <a:lnTo>
                    <a:pt x="230" y="104"/>
                  </a:lnTo>
                  <a:lnTo>
                    <a:pt x="230" y="104"/>
                  </a:lnTo>
                  <a:lnTo>
                    <a:pt x="224" y="107"/>
                  </a:lnTo>
                  <a:lnTo>
                    <a:pt x="219" y="110"/>
                  </a:lnTo>
                  <a:lnTo>
                    <a:pt x="219" y="110"/>
                  </a:lnTo>
                  <a:lnTo>
                    <a:pt x="217" y="116"/>
                  </a:lnTo>
                  <a:lnTo>
                    <a:pt x="215" y="122"/>
                  </a:lnTo>
                  <a:lnTo>
                    <a:pt x="212" y="134"/>
                  </a:lnTo>
                  <a:lnTo>
                    <a:pt x="212" y="134"/>
                  </a:lnTo>
                  <a:lnTo>
                    <a:pt x="209" y="146"/>
                  </a:lnTo>
                  <a:lnTo>
                    <a:pt x="207" y="152"/>
                  </a:lnTo>
                  <a:lnTo>
                    <a:pt x="205" y="157"/>
                  </a:lnTo>
                  <a:lnTo>
                    <a:pt x="205" y="157"/>
                  </a:lnTo>
                  <a:lnTo>
                    <a:pt x="205" y="184"/>
                  </a:lnTo>
                  <a:lnTo>
                    <a:pt x="205" y="184"/>
                  </a:lnTo>
                  <a:lnTo>
                    <a:pt x="205" y="194"/>
                  </a:lnTo>
                  <a:lnTo>
                    <a:pt x="204" y="199"/>
                  </a:lnTo>
                  <a:lnTo>
                    <a:pt x="202" y="203"/>
                  </a:lnTo>
                  <a:lnTo>
                    <a:pt x="202" y="203"/>
                  </a:lnTo>
                  <a:lnTo>
                    <a:pt x="198" y="206"/>
                  </a:lnTo>
                  <a:lnTo>
                    <a:pt x="197" y="211"/>
                  </a:lnTo>
                  <a:lnTo>
                    <a:pt x="195" y="220"/>
                  </a:lnTo>
                  <a:lnTo>
                    <a:pt x="195" y="220"/>
                  </a:lnTo>
                  <a:lnTo>
                    <a:pt x="195" y="226"/>
                  </a:lnTo>
                  <a:lnTo>
                    <a:pt x="192" y="231"/>
                  </a:lnTo>
                  <a:lnTo>
                    <a:pt x="185" y="241"/>
                  </a:lnTo>
                  <a:lnTo>
                    <a:pt x="185" y="241"/>
                  </a:lnTo>
                  <a:lnTo>
                    <a:pt x="183" y="248"/>
                  </a:lnTo>
                  <a:lnTo>
                    <a:pt x="183" y="255"/>
                  </a:lnTo>
                  <a:lnTo>
                    <a:pt x="183" y="255"/>
                  </a:lnTo>
                  <a:lnTo>
                    <a:pt x="185" y="263"/>
                  </a:lnTo>
                  <a:lnTo>
                    <a:pt x="185" y="268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78" y="277"/>
                  </a:lnTo>
                  <a:lnTo>
                    <a:pt x="175" y="283"/>
                  </a:lnTo>
                  <a:lnTo>
                    <a:pt x="175" y="290"/>
                  </a:lnTo>
                  <a:lnTo>
                    <a:pt x="175" y="295"/>
                  </a:lnTo>
                  <a:lnTo>
                    <a:pt x="175" y="295"/>
                  </a:lnTo>
                  <a:lnTo>
                    <a:pt x="177" y="302"/>
                  </a:lnTo>
                  <a:lnTo>
                    <a:pt x="175" y="307"/>
                  </a:lnTo>
                  <a:lnTo>
                    <a:pt x="168" y="320"/>
                  </a:lnTo>
                  <a:lnTo>
                    <a:pt x="168" y="320"/>
                  </a:lnTo>
                  <a:lnTo>
                    <a:pt x="165" y="325"/>
                  </a:lnTo>
                  <a:lnTo>
                    <a:pt x="163" y="332"/>
                  </a:lnTo>
                  <a:lnTo>
                    <a:pt x="163" y="332"/>
                  </a:lnTo>
                  <a:lnTo>
                    <a:pt x="163" y="334"/>
                  </a:lnTo>
                  <a:lnTo>
                    <a:pt x="163" y="335"/>
                  </a:lnTo>
                  <a:lnTo>
                    <a:pt x="163" y="335"/>
                  </a:lnTo>
                  <a:lnTo>
                    <a:pt x="167" y="337"/>
                  </a:lnTo>
                  <a:lnTo>
                    <a:pt x="167" y="339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65" y="351"/>
                  </a:lnTo>
                  <a:lnTo>
                    <a:pt x="165" y="357"/>
                  </a:lnTo>
                  <a:lnTo>
                    <a:pt x="162" y="371"/>
                  </a:lnTo>
                  <a:lnTo>
                    <a:pt x="162" y="371"/>
                  </a:lnTo>
                  <a:lnTo>
                    <a:pt x="162" y="377"/>
                  </a:lnTo>
                  <a:lnTo>
                    <a:pt x="158" y="382"/>
                  </a:lnTo>
                  <a:lnTo>
                    <a:pt x="153" y="386"/>
                  </a:lnTo>
                  <a:lnTo>
                    <a:pt x="148" y="388"/>
                  </a:lnTo>
                  <a:lnTo>
                    <a:pt x="143" y="388"/>
                  </a:lnTo>
                  <a:lnTo>
                    <a:pt x="138" y="388"/>
                  </a:lnTo>
                  <a:lnTo>
                    <a:pt x="135" y="384"/>
                  </a:lnTo>
                  <a:lnTo>
                    <a:pt x="135" y="377"/>
                  </a:lnTo>
                  <a:lnTo>
                    <a:pt x="135" y="377"/>
                  </a:lnTo>
                  <a:lnTo>
                    <a:pt x="138" y="366"/>
                  </a:lnTo>
                  <a:lnTo>
                    <a:pt x="141" y="352"/>
                  </a:lnTo>
                  <a:lnTo>
                    <a:pt x="141" y="352"/>
                  </a:lnTo>
                  <a:lnTo>
                    <a:pt x="135" y="352"/>
                  </a:lnTo>
                  <a:lnTo>
                    <a:pt x="130" y="351"/>
                  </a:lnTo>
                  <a:lnTo>
                    <a:pt x="128" y="349"/>
                  </a:lnTo>
                  <a:lnTo>
                    <a:pt x="128" y="349"/>
                  </a:lnTo>
                  <a:lnTo>
                    <a:pt x="128" y="344"/>
                  </a:lnTo>
                  <a:lnTo>
                    <a:pt x="128" y="339"/>
                  </a:lnTo>
                  <a:lnTo>
                    <a:pt x="128" y="339"/>
                  </a:lnTo>
                  <a:lnTo>
                    <a:pt x="135" y="320"/>
                  </a:lnTo>
                  <a:lnTo>
                    <a:pt x="135" y="320"/>
                  </a:lnTo>
                  <a:lnTo>
                    <a:pt x="130" y="322"/>
                  </a:lnTo>
                  <a:lnTo>
                    <a:pt x="126" y="324"/>
                  </a:lnTo>
                  <a:lnTo>
                    <a:pt x="126" y="324"/>
                  </a:lnTo>
                  <a:lnTo>
                    <a:pt x="123" y="324"/>
                  </a:lnTo>
                  <a:lnTo>
                    <a:pt x="123" y="324"/>
                  </a:lnTo>
                  <a:lnTo>
                    <a:pt x="123" y="322"/>
                  </a:lnTo>
                  <a:lnTo>
                    <a:pt x="125" y="320"/>
                  </a:lnTo>
                  <a:lnTo>
                    <a:pt x="125" y="320"/>
                  </a:lnTo>
                  <a:lnTo>
                    <a:pt x="128" y="319"/>
                  </a:lnTo>
                  <a:lnTo>
                    <a:pt x="128" y="319"/>
                  </a:lnTo>
                  <a:lnTo>
                    <a:pt x="128" y="315"/>
                  </a:lnTo>
                  <a:lnTo>
                    <a:pt x="128" y="315"/>
                  </a:lnTo>
                  <a:lnTo>
                    <a:pt x="128" y="304"/>
                  </a:lnTo>
                  <a:lnTo>
                    <a:pt x="128" y="304"/>
                  </a:lnTo>
                  <a:lnTo>
                    <a:pt x="128" y="299"/>
                  </a:lnTo>
                  <a:lnTo>
                    <a:pt x="130" y="292"/>
                  </a:lnTo>
                  <a:lnTo>
                    <a:pt x="130" y="285"/>
                  </a:lnTo>
                  <a:lnTo>
                    <a:pt x="130" y="283"/>
                  </a:lnTo>
                  <a:lnTo>
                    <a:pt x="128" y="282"/>
                  </a:lnTo>
                  <a:lnTo>
                    <a:pt x="128" y="282"/>
                  </a:lnTo>
                  <a:lnTo>
                    <a:pt x="125" y="277"/>
                  </a:lnTo>
                  <a:lnTo>
                    <a:pt x="123" y="272"/>
                  </a:lnTo>
                  <a:lnTo>
                    <a:pt x="125" y="262"/>
                  </a:lnTo>
                  <a:lnTo>
                    <a:pt x="125" y="262"/>
                  </a:lnTo>
                  <a:lnTo>
                    <a:pt x="126" y="250"/>
                  </a:lnTo>
                  <a:lnTo>
                    <a:pt x="130" y="240"/>
                  </a:lnTo>
                  <a:lnTo>
                    <a:pt x="130" y="240"/>
                  </a:lnTo>
                  <a:lnTo>
                    <a:pt x="130" y="238"/>
                  </a:lnTo>
                  <a:lnTo>
                    <a:pt x="130" y="238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6" y="235"/>
                  </a:lnTo>
                  <a:lnTo>
                    <a:pt x="126" y="231"/>
                  </a:lnTo>
                  <a:lnTo>
                    <a:pt x="126" y="225"/>
                  </a:lnTo>
                  <a:lnTo>
                    <a:pt x="126" y="225"/>
                  </a:lnTo>
                  <a:lnTo>
                    <a:pt x="128" y="220"/>
                  </a:lnTo>
                  <a:lnTo>
                    <a:pt x="126" y="215"/>
                  </a:lnTo>
                  <a:lnTo>
                    <a:pt x="125" y="203"/>
                  </a:lnTo>
                  <a:lnTo>
                    <a:pt x="125" y="203"/>
                  </a:lnTo>
                  <a:lnTo>
                    <a:pt x="123" y="199"/>
                  </a:lnTo>
                  <a:lnTo>
                    <a:pt x="120" y="194"/>
                  </a:lnTo>
                  <a:lnTo>
                    <a:pt x="118" y="191"/>
                  </a:lnTo>
                  <a:lnTo>
                    <a:pt x="118" y="184"/>
                  </a:lnTo>
                  <a:lnTo>
                    <a:pt x="118" y="184"/>
                  </a:lnTo>
                  <a:lnTo>
                    <a:pt x="120" y="179"/>
                  </a:lnTo>
                  <a:lnTo>
                    <a:pt x="118" y="174"/>
                  </a:lnTo>
                  <a:lnTo>
                    <a:pt x="116" y="163"/>
                  </a:lnTo>
                  <a:lnTo>
                    <a:pt x="116" y="163"/>
                  </a:lnTo>
                  <a:lnTo>
                    <a:pt x="115" y="149"/>
                  </a:lnTo>
                  <a:lnTo>
                    <a:pt x="116" y="136"/>
                  </a:lnTo>
                  <a:lnTo>
                    <a:pt x="116" y="136"/>
                  </a:lnTo>
                  <a:lnTo>
                    <a:pt x="116" y="129"/>
                  </a:lnTo>
                  <a:lnTo>
                    <a:pt x="116" y="122"/>
                  </a:lnTo>
                  <a:lnTo>
                    <a:pt x="115" y="107"/>
                  </a:lnTo>
                  <a:lnTo>
                    <a:pt x="115" y="107"/>
                  </a:lnTo>
                  <a:lnTo>
                    <a:pt x="113" y="100"/>
                  </a:lnTo>
                  <a:lnTo>
                    <a:pt x="108" y="94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78" y="65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49" y="45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36" y="37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Freeform 33"/>
            <p:cNvSpPr>
              <a:spLocks noEditPoints="1"/>
            </p:cNvSpPr>
            <p:nvPr/>
          </p:nvSpPr>
          <p:spPr bwMode="auto">
            <a:xfrm>
              <a:off x="5181600" y="2667000"/>
              <a:ext cx="838200" cy="2859088"/>
            </a:xfrm>
            <a:custGeom>
              <a:avLst/>
              <a:gdLst/>
              <a:ahLst/>
              <a:cxnLst>
                <a:cxn ang="0">
                  <a:pos x="247" y="256"/>
                </a:cxn>
                <a:cxn ang="0">
                  <a:pos x="231" y="232"/>
                </a:cxn>
                <a:cxn ang="0">
                  <a:pos x="224" y="230"/>
                </a:cxn>
                <a:cxn ang="0">
                  <a:pos x="222" y="223"/>
                </a:cxn>
                <a:cxn ang="0">
                  <a:pos x="216" y="211"/>
                </a:cxn>
                <a:cxn ang="0">
                  <a:pos x="207" y="192"/>
                </a:cxn>
                <a:cxn ang="0">
                  <a:pos x="198" y="171"/>
                </a:cxn>
                <a:cxn ang="0">
                  <a:pos x="147" y="149"/>
                </a:cxn>
                <a:cxn ang="0">
                  <a:pos x="149" y="125"/>
                </a:cxn>
                <a:cxn ang="0">
                  <a:pos x="166" y="94"/>
                </a:cxn>
                <a:cxn ang="0">
                  <a:pos x="167" y="85"/>
                </a:cxn>
                <a:cxn ang="0">
                  <a:pos x="169" y="72"/>
                </a:cxn>
                <a:cxn ang="0">
                  <a:pos x="176" y="42"/>
                </a:cxn>
                <a:cxn ang="0">
                  <a:pos x="171" y="18"/>
                </a:cxn>
                <a:cxn ang="0">
                  <a:pos x="151" y="7"/>
                </a:cxn>
                <a:cxn ang="0">
                  <a:pos x="124" y="0"/>
                </a:cxn>
                <a:cxn ang="0">
                  <a:pos x="98" y="12"/>
                </a:cxn>
                <a:cxn ang="0">
                  <a:pos x="78" y="40"/>
                </a:cxn>
                <a:cxn ang="0">
                  <a:pos x="73" y="74"/>
                </a:cxn>
                <a:cxn ang="0">
                  <a:pos x="80" y="96"/>
                </a:cxn>
                <a:cxn ang="0">
                  <a:pos x="86" y="109"/>
                </a:cxn>
                <a:cxn ang="0">
                  <a:pos x="75" y="125"/>
                </a:cxn>
                <a:cxn ang="0">
                  <a:pos x="44" y="141"/>
                </a:cxn>
                <a:cxn ang="0">
                  <a:pos x="4" y="172"/>
                </a:cxn>
                <a:cxn ang="0">
                  <a:pos x="17" y="261"/>
                </a:cxn>
                <a:cxn ang="0">
                  <a:pos x="31" y="336"/>
                </a:cxn>
                <a:cxn ang="0">
                  <a:pos x="9" y="429"/>
                </a:cxn>
                <a:cxn ang="0">
                  <a:pos x="11" y="508"/>
                </a:cxn>
                <a:cxn ang="0">
                  <a:pos x="29" y="519"/>
                </a:cxn>
                <a:cxn ang="0">
                  <a:pos x="37" y="639"/>
                </a:cxn>
                <a:cxn ang="0">
                  <a:pos x="37" y="794"/>
                </a:cxn>
                <a:cxn ang="0">
                  <a:pos x="35" y="846"/>
                </a:cxn>
                <a:cxn ang="0">
                  <a:pos x="44" y="883"/>
                </a:cxn>
                <a:cxn ang="0">
                  <a:pos x="42" y="917"/>
                </a:cxn>
                <a:cxn ang="0">
                  <a:pos x="98" y="934"/>
                </a:cxn>
                <a:cxn ang="0">
                  <a:pos x="95" y="888"/>
                </a:cxn>
                <a:cxn ang="0">
                  <a:pos x="87" y="868"/>
                </a:cxn>
                <a:cxn ang="0">
                  <a:pos x="98" y="852"/>
                </a:cxn>
                <a:cxn ang="0">
                  <a:pos x="176" y="872"/>
                </a:cxn>
                <a:cxn ang="0">
                  <a:pos x="180" y="857"/>
                </a:cxn>
                <a:cxn ang="0">
                  <a:pos x="136" y="834"/>
                </a:cxn>
                <a:cxn ang="0">
                  <a:pos x="122" y="799"/>
                </a:cxn>
                <a:cxn ang="0">
                  <a:pos x="129" y="786"/>
                </a:cxn>
                <a:cxn ang="0">
                  <a:pos x="158" y="668"/>
                </a:cxn>
                <a:cxn ang="0">
                  <a:pos x="189" y="496"/>
                </a:cxn>
                <a:cxn ang="0">
                  <a:pos x="207" y="505"/>
                </a:cxn>
                <a:cxn ang="0">
                  <a:pos x="195" y="367"/>
                </a:cxn>
                <a:cxn ang="0">
                  <a:pos x="195" y="336"/>
                </a:cxn>
                <a:cxn ang="0">
                  <a:pos x="204" y="316"/>
                </a:cxn>
                <a:cxn ang="0">
                  <a:pos x="255" y="316"/>
                </a:cxn>
                <a:cxn ang="0">
                  <a:pos x="267" y="285"/>
                </a:cxn>
                <a:cxn ang="0">
                  <a:pos x="167" y="260"/>
                </a:cxn>
              </a:cxnLst>
              <a:rect l="0" t="0" r="r" b="b"/>
              <a:pathLst>
                <a:path w="269" h="937">
                  <a:moveTo>
                    <a:pt x="267" y="285"/>
                  </a:moveTo>
                  <a:lnTo>
                    <a:pt x="267" y="281"/>
                  </a:lnTo>
                  <a:lnTo>
                    <a:pt x="253" y="261"/>
                  </a:lnTo>
                  <a:lnTo>
                    <a:pt x="247" y="256"/>
                  </a:lnTo>
                  <a:lnTo>
                    <a:pt x="240" y="250"/>
                  </a:lnTo>
                  <a:lnTo>
                    <a:pt x="238" y="245"/>
                  </a:lnTo>
                  <a:lnTo>
                    <a:pt x="233" y="241"/>
                  </a:lnTo>
                  <a:lnTo>
                    <a:pt x="231" y="232"/>
                  </a:lnTo>
                  <a:lnTo>
                    <a:pt x="225" y="232"/>
                  </a:lnTo>
                  <a:lnTo>
                    <a:pt x="225" y="232"/>
                  </a:lnTo>
                  <a:lnTo>
                    <a:pt x="224" y="230"/>
                  </a:lnTo>
                  <a:lnTo>
                    <a:pt x="224" y="230"/>
                  </a:lnTo>
                  <a:lnTo>
                    <a:pt x="225" y="229"/>
                  </a:lnTo>
                  <a:lnTo>
                    <a:pt x="225" y="229"/>
                  </a:lnTo>
                  <a:lnTo>
                    <a:pt x="229" y="225"/>
                  </a:lnTo>
                  <a:lnTo>
                    <a:pt x="222" y="223"/>
                  </a:lnTo>
                  <a:lnTo>
                    <a:pt x="222" y="218"/>
                  </a:lnTo>
                  <a:lnTo>
                    <a:pt x="218" y="216"/>
                  </a:lnTo>
                  <a:lnTo>
                    <a:pt x="216" y="211"/>
                  </a:lnTo>
                  <a:lnTo>
                    <a:pt x="216" y="211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07" y="192"/>
                  </a:lnTo>
                  <a:lnTo>
                    <a:pt x="207" y="192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206" y="178"/>
                  </a:lnTo>
                  <a:lnTo>
                    <a:pt x="198" y="171"/>
                  </a:lnTo>
                  <a:lnTo>
                    <a:pt x="191" y="167"/>
                  </a:lnTo>
                  <a:lnTo>
                    <a:pt x="166" y="156"/>
                  </a:lnTo>
                  <a:lnTo>
                    <a:pt x="153" y="151"/>
                  </a:lnTo>
                  <a:lnTo>
                    <a:pt x="147" y="149"/>
                  </a:lnTo>
                  <a:lnTo>
                    <a:pt x="146" y="141"/>
                  </a:lnTo>
                  <a:lnTo>
                    <a:pt x="144" y="132"/>
                  </a:lnTo>
                  <a:lnTo>
                    <a:pt x="144" y="132"/>
                  </a:lnTo>
                  <a:lnTo>
                    <a:pt x="149" y="125"/>
                  </a:lnTo>
                  <a:lnTo>
                    <a:pt x="160" y="112"/>
                  </a:lnTo>
                  <a:lnTo>
                    <a:pt x="162" y="105"/>
                  </a:lnTo>
                  <a:lnTo>
                    <a:pt x="164" y="98"/>
                  </a:lnTo>
                  <a:lnTo>
                    <a:pt x="166" y="94"/>
                  </a:lnTo>
                  <a:lnTo>
                    <a:pt x="167" y="89"/>
                  </a:lnTo>
                  <a:lnTo>
                    <a:pt x="167" y="85"/>
                  </a:lnTo>
                  <a:lnTo>
                    <a:pt x="167" y="76"/>
                  </a:lnTo>
                  <a:lnTo>
                    <a:pt x="167" y="85"/>
                  </a:lnTo>
                  <a:lnTo>
                    <a:pt x="167" y="89"/>
                  </a:lnTo>
                  <a:lnTo>
                    <a:pt x="169" y="78"/>
                  </a:lnTo>
                  <a:lnTo>
                    <a:pt x="169" y="72"/>
                  </a:lnTo>
                  <a:lnTo>
                    <a:pt x="169" y="72"/>
                  </a:lnTo>
                  <a:lnTo>
                    <a:pt x="173" y="65"/>
                  </a:lnTo>
                  <a:lnTo>
                    <a:pt x="173" y="65"/>
                  </a:lnTo>
                  <a:lnTo>
                    <a:pt x="175" y="54"/>
                  </a:lnTo>
                  <a:lnTo>
                    <a:pt x="176" y="42"/>
                  </a:lnTo>
                  <a:lnTo>
                    <a:pt x="175" y="32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1" y="18"/>
                  </a:lnTo>
                  <a:lnTo>
                    <a:pt x="167" y="14"/>
                  </a:lnTo>
                  <a:lnTo>
                    <a:pt x="167" y="14"/>
                  </a:lnTo>
                  <a:lnTo>
                    <a:pt x="156" y="9"/>
                  </a:lnTo>
                  <a:lnTo>
                    <a:pt x="151" y="7"/>
                  </a:lnTo>
                  <a:lnTo>
                    <a:pt x="144" y="9"/>
                  </a:lnTo>
                  <a:lnTo>
                    <a:pt x="142" y="7"/>
                  </a:lnTo>
                  <a:lnTo>
                    <a:pt x="135" y="2"/>
                  </a:lnTo>
                  <a:lnTo>
                    <a:pt x="124" y="0"/>
                  </a:lnTo>
                  <a:lnTo>
                    <a:pt x="115" y="3"/>
                  </a:lnTo>
                  <a:lnTo>
                    <a:pt x="107" y="9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0" y="29"/>
                  </a:lnTo>
                  <a:lnTo>
                    <a:pt x="78" y="40"/>
                  </a:lnTo>
                  <a:lnTo>
                    <a:pt x="75" y="58"/>
                  </a:lnTo>
                  <a:lnTo>
                    <a:pt x="75" y="65"/>
                  </a:lnTo>
                  <a:lnTo>
                    <a:pt x="73" y="69"/>
                  </a:lnTo>
                  <a:lnTo>
                    <a:pt x="73" y="74"/>
                  </a:lnTo>
                  <a:lnTo>
                    <a:pt x="75" y="82"/>
                  </a:lnTo>
                  <a:lnTo>
                    <a:pt x="78" y="89"/>
                  </a:lnTo>
                  <a:lnTo>
                    <a:pt x="80" y="94"/>
                  </a:lnTo>
                  <a:lnTo>
                    <a:pt x="80" y="96"/>
                  </a:lnTo>
                  <a:lnTo>
                    <a:pt x="82" y="98"/>
                  </a:lnTo>
                  <a:lnTo>
                    <a:pt x="84" y="103"/>
                  </a:lnTo>
                  <a:lnTo>
                    <a:pt x="86" y="109"/>
                  </a:lnTo>
                  <a:lnTo>
                    <a:pt x="86" y="109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0" y="118"/>
                  </a:lnTo>
                  <a:lnTo>
                    <a:pt x="75" y="125"/>
                  </a:lnTo>
                  <a:lnTo>
                    <a:pt x="69" y="125"/>
                  </a:lnTo>
                  <a:lnTo>
                    <a:pt x="64" y="134"/>
                  </a:lnTo>
                  <a:lnTo>
                    <a:pt x="53" y="138"/>
                  </a:lnTo>
                  <a:lnTo>
                    <a:pt x="44" y="141"/>
                  </a:lnTo>
                  <a:lnTo>
                    <a:pt x="27" y="147"/>
                  </a:lnTo>
                  <a:lnTo>
                    <a:pt x="17" y="151"/>
                  </a:lnTo>
                  <a:lnTo>
                    <a:pt x="9" y="156"/>
                  </a:lnTo>
                  <a:lnTo>
                    <a:pt x="4" y="172"/>
                  </a:lnTo>
                  <a:lnTo>
                    <a:pt x="4" y="201"/>
                  </a:lnTo>
                  <a:lnTo>
                    <a:pt x="6" y="223"/>
                  </a:lnTo>
                  <a:lnTo>
                    <a:pt x="8" y="240"/>
                  </a:lnTo>
                  <a:lnTo>
                    <a:pt x="17" y="261"/>
                  </a:lnTo>
                  <a:lnTo>
                    <a:pt x="29" y="300"/>
                  </a:lnTo>
                  <a:lnTo>
                    <a:pt x="29" y="309"/>
                  </a:lnTo>
                  <a:lnTo>
                    <a:pt x="29" y="321"/>
                  </a:lnTo>
                  <a:lnTo>
                    <a:pt x="31" y="336"/>
                  </a:lnTo>
                  <a:lnTo>
                    <a:pt x="27" y="349"/>
                  </a:lnTo>
                  <a:lnTo>
                    <a:pt x="24" y="370"/>
                  </a:lnTo>
                  <a:lnTo>
                    <a:pt x="17" y="396"/>
                  </a:lnTo>
                  <a:lnTo>
                    <a:pt x="9" y="429"/>
                  </a:lnTo>
                  <a:lnTo>
                    <a:pt x="6" y="476"/>
                  </a:lnTo>
                  <a:lnTo>
                    <a:pt x="0" y="508"/>
                  </a:lnTo>
                  <a:lnTo>
                    <a:pt x="6" y="508"/>
                  </a:lnTo>
                  <a:lnTo>
                    <a:pt x="11" y="508"/>
                  </a:lnTo>
                  <a:lnTo>
                    <a:pt x="17" y="508"/>
                  </a:lnTo>
                  <a:lnTo>
                    <a:pt x="26" y="508"/>
                  </a:lnTo>
                  <a:lnTo>
                    <a:pt x="26" y="508"/>
                  </a:lnTo>
                  <a:lnTo>
                    <a:pt x="29" y="519"/>
                  </a:lnTo>
                  <a:lnTo>
                    <a:pt x="31" y="548"/>
                  </a:lnTo>
                  <a:lnTo>
                    <a:pt x="37" y="572"/>
                  </a:lnTo>
                  <a:lnTo>
                    <a:pt x="33" y="616"/>
                  </a:lnTo>
                  <a:lnTo>
                    <a:pt x="37" y="639"/>
                  </a:lnTo>
                  <a:lnTo>
                    <a:pt x="31" y="701"/>
                  </a:lnTo>
                  <a:lnTo>
                    <a:pt x="33" y="736"/>
                  </a:lnTo>
                  <a:lnTo>
                    <a:pt x="33" y="781"/>
                  </a:lnTo>
                  <a:lnTo>
                    <a:pt x="37" y="794"/>
                  </a:lnTo>
                  <a:lnTo>
                    <a:pt x="37" y="823"/>
                  </a:lnTo>
                  <a:lnTo>
                    <a:pt x="35" y="826"/>
                  </a:lnTo>
                  <a:lnTo>
                    <a:pt x="33" y="841"/>
                  </a:lnTo>
                  <a:lnTo>
                    <a:pt x="35" y="846"/>
                  </a:lnTo>
                  <a:lnTo>
                    <a:pt x="46" y="865"/>
                  </a:lnTo>
                  <a:lnTo>
                    <a:pt x="46" y="865"/>
                  </a:lnTo>
                  <a:lnTo>
                    <a:pt x="42" y="870"/>
                  </a:lnTo>
                  <a:lnTo>
                    <a:pt x="44" y="883"/>
                  </a:lnTo>
                  <a:lnTo>
                    <a:pt x="46" y="901"/>
                  </a:lnTo>
                  <a:lnTo>
                    <a:pt x="42" y="908"/>
                  </a:lnTo>
                  <a:lnTo>
                    <a:pt x="40" y="912"/>
                  </a:lnTo>
                  <a:lnTo>
                    <a:pt x="42" y="917"/>
                  </a:lnTo>
                  <a:lnTo>
                    <a:pt x="60" y="930"/>
                  </a:lnTo>
                  <a:lnTo>
                    <a:pt x="73" y="937"/>
                  </a:lnTo>
                  <a:lnTo>
                    <a:pt x="84" y="935"/>
                  </a:lnTo>
                  <a:lnTo>
                    <a:pt x="98" y="934"/>
                  </a:lnTo>
                  <a:lnTo>
                    <a:pt x="102" y="923"/>
                  </a:lnTo>
                  <a:lnTo>
                    <a:pt x="102" y="912"/>
                  </a:lnTo>
                  <a:lnTo>
                    <a:pt x="98" y="908"/>
                  </a:lnTo>
                  <a:lnTo>
                    <a:pt x="95" y="888"/>
                  </a:lnTo>
                  <a:lnTo>
                    <a:pt x="91" y="881"/>
                  </a:lnTo>
                  <a:lnTo>
                    <a:pt x="87" y="868"/>
                  </a:lnTo>
                  <a:lnTo>
                    <a:pt x="78" y="866"/>
                  </a:lnTo>
                  <a:lnTo>
                    <a:pt x="87" y="868"/>
                  </a:lnTo>
                  <a:lnTo>
                    <a:pt x="98" y="848"/>
                  </a:lnTo>
                  <a:lnTo>
                    <a:pt x="95" y="857"/>
                  </a:lnTo>
                  <a:lnTo>
                    <a:pt x="97" y="855"/>
                  </a:lnTo>
                  <a:lnTo>
                    <a:pt x="98" y="852"/>
                  </a:lnTo>
                  <a:lnTo>
                    <a:pt x="109" y="857"/>
                  </a:lnTo>
                  <a:lnTo>
                    <a:pt x="118" y="866"/>
                  </a:lnTo>
                  <a:lnTo>
                    <a:pt x="149" y="872"/>
                  </a:lnTo>
                  <a:lnTo>
                    <a:pt x="176" y="872"/>
                  </a:lnTo>
                  <a:lnTo>
                    <a:pt x="186" y="868"/>
                  </a:lnTo>
                  <a:lnTo>
                    <a:pt x="184" y="863"/>
                  </a:lnTo>
                  <a:lnTo>
                    <a:pt x="182" y="861"/>
                  </a:lnTo>
                  <a:lnTo>
                    <a:pt x="180" y="857"/>
                  </a:lnTo>
                  <a:lnTo>
                    <a:pt x="167" y="850"/>
                  </a:lnTo>
                  <a:lnTo>
                    <a:pt x="151" y="843"/>
                  </a:lnTo>
                  <a:lnTo>
                    <a:pt x="149" y="839"/>
                  </a:lnTo>
                  <a:lnTo>
                    <a:pt x="136" y="834"/>
                  </a:lnTo>
                  <a:lnTo>
                    <a:pt x="129" y="823"/>
                  </a:lnTo>
                  <a:lnTo>
                    <a:pt x="129" y="823"/>
                  </a:lnTo>
                  <a:lnTo>
                    <a:pt x="124" y="801"/>
                  </a:lnTo>
                  <a:lnTo>
                    <a:pt x="122" y="799"/>
                  </a:lnTo>
                  <a:lnTo>
                    <a:pt x="122" y="794"/>
                  </a:lnTo>
                  <a:lnTo>
                    <a:pt x="127" y="792"/>
                  </a:lnTo>
                  <a:lnTo>
                    <a:pt x="129" y="786"/>
                  </a:lnTo>
                  <a:lnTo>
                    <a:pt x="129" y="786"/>
                  </a:lnTo>
                  <a:lnTo>
                    <a:pt x="127" y="779"/>
                  </a:lnTo>
                  <a:lnTo>
                    <a:pt x="127" y="779"/>
                  </a:lnTo>
                  <a:lnTo>
                    <a:pt x="136" y="746"/>
                  </a:lnTo>
                  <a:lnTo>
                    <a:pt x="158" y="668"/>
                  </a:lnTo>
                  <a:lnTo>
                    <a:pt x="169" y="610"/>
                  </a:lnTo>
                  <a:lnTo>
                    <a:pt x="187" y="525"/>
                  </a:lnTo>
                  <a:lnTo>
                    <a:pt x="187" y="514"/>
                  </a:lnTo>
                  <a:lnTo>
                    <a:pt x="189" y="496"/>
                  </a:lnTo>
                  <a:lnTo>
                    <a:pt x="189" y="494"/>
                  </a:lnTo>
                  <a:lnTo>
                    <a:pt x="195" y="510"/>
                  </a:lnTo>
                  <a:lnTo>
                    <a:pt x="202" y="510"/>
                  </a:lnTo>
                  <a:lnTo>
                    <a:pt x="207" y="505"/>
                  </a:lnTo>
                  <a:lnTo>
                    <a:pt x="206" y="430"/>
                  </a:lnTo>
                  <a:lnTo>
                    <a:pt x="202" y="399"/>
                  </a:lnTo>
                  <a:lnTo>
                    <a:pt x="202" y="394"/>
                  </a:lnTo>
                  <a:lnTo>
                    <a:pt x="195" y="367"/>
                  </a:lnTo>
                  <a:lnTo>
                    <a:pt x="193" y="358"/>
                  </a:lnTo>
                  <a:lnTo>
                    <a:pt x="195" y="352"/>
                  </a:lnTo>
                  <a:lnTo>
                    <a:pt x="195" y="341"/>
                  </a:lnTo>
                  <a:lnTo>
                    <a:pt x="195" y="336"/>
                  </a:lnTo>
                  <a:lnTo>
                    <a:pt x="202" y="336"/>
                  </a:lnTo>
                  <a:lnTo>
                    <a:pt x="204" y="332"/>
                  </a:lnTo>
                  <a:lnTo>
                    <a:pt x="206" y="332"/>
                  </a:lnTo>
                  <a:lnTo>
                    <a:pt x="204" y="316"/>
                  </a:lnTo>
                  <a:lnTo>
                    <a:pt x="220" y="316"/>
                  </a:lnTo>
                  <a:lnTo>
                    <a:pt x="227" y="320"/>
                  </a:lnTo>
                  <a:lnTo>
                    <a:pt x="244" y="320"/>
                  </a:lnTo>
                  <a:lnTo>
                    <a:pt x="255" y="316"/>
                  </a:lnTo>
                  <a:lnTo>
                    <a:pt x="262" y="314"/>
                  </a:lnTo>
                  <a:lnTo>
                    <a:pt x="267" y="300"/>
                  </a:lnTo>
                  <a:lnTo>
                    <a:pt x="269" y="290"/>
                  </a:lnTo>
                  <a:lnTo>
                    <a:pt x="267" y="285"/>
                  </a:lnTo>
                  <a:close/>
                  <a:moveTo>
                    <a:pt x="167" y="260"/>
                  </a:moveTo>
                  <a:lnTo>
                    <a:pt x="171" y="260"/>
                  </a:lnTo>
                  <a:lnTo>
                    <a:pt x="176" y="260"/>
                  </a:lnTo>
                  <a:lnTo>
                    <a:pt x="167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010400" y="56388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2011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56388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2010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400" y="56388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2009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0" y="56388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2008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56388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2007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2766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21336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5600" y="12954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12954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0400" y="12954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914400"/>
            <a:ext cx="9144000" cy="1676400"/>
            <a:chOff x="0" y="2086"/>
            <a:chExt cx="5760" cy="1056"/>
          </a:xfrm>
        </p:grpSpPr>
        <p:sp>
          <p:nvSpPr>
            <p:cNvPr id="3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6197"/>
            <a:ext cx="9144000" cy="583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3340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Medium Cond" pitchFamily="34" charset="0"/>
              </a:rPr>
              <a:t>Our Roadmap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791200" y="1134642"/>
            <a:ext cx="2743200" cy="732363"/>
            <a:chOff x="5791200" y="1134642"/>
            <a:chExt cx="2743200" cy="732363"/>
          </a:xfrm>
        </p:grpSpPr>
        <p:grpSp>
          <p:nvGrpSpPr>
            <p:cNvPr id="13" name="Gruppe 72"/>
            <p:cNvGrpSpPr>
              <a:grpSpLocks/>
            </p:cNvGrpSpPr>
            <p:nvPr/>
          </p:nvGrpSpPr>
          <p:grpSpPr bwMode="auto">
            <a:xfrm>
              <a:off x="8001000" y="1210842"/>
              <a:ext cx="533400" cy="656163"/>
              <a:chOff x="6736239" y="307975"/>
              <a:chExt cx="1336199" cy="1467444"/>
            </a:xfrm>
            <a:effectLst/>
          </p:grpSpPr>
          <p:sp>
            <p:nvSpPr>
              <p:cNvPr id="24" name="Ellipse 98"/>
              <p:cNvSpPr/>
              <p:nvPr/>
            </p:nvSpPr>
            <p:spPr bwMode="auto">
              <a:xfrm>
                <a:off x="6786578" y="1513180"/>
                <a:ext cx="1198946" cy="26223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grpSp>
            <p:nvGrpSpPr>
              <p:cNvPr id="15" name="Gruppe 69"/>
              <p:cNvGrpSpPr>
                <a:grpSpLocks/>
              </p:cNvGrpSpPr>
              <p:nvPr/>
            </p:nvGrpSpPr>
            <p:grpSpPr bwMode="auto">
              <a:xfrm>
                <a:off x="6736239" y="307975"/>
                <a:ext cx="1336199" cy="1335088"/>
                <a:chOff x="6990733" y="4742888"/>
                <a:chExt cx="1335699" cy="1335810"/>
              </a:xfrm>
            </p:grpSpPr>
            <p:sp>
              <p:nvSpPr>
                <p:cNvPr id="26" name="Ellipse 99"/>
                <p:cNvSpPr/>
                <p:nvPr/>
              </p:nvSpPr>
              <p:spPr bwMode="auto">
                <a:xfrm>
                  <a:off x="6990733" y="4742888"/>
                  <a:ext cx="1335699" cy="13358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4F4FF"/>
                    </a:gs>
                    <a:gs pos="100000">
                      <a:srgbClr val="208EC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81BE">
                      <a:lumMod val="75000"/>
                    </a:srgbClr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7" name="Ellipse 100"/>
                <p:cNvSpPr>
                  <a:spLocks noChangeArrowheads="1"/>
                </p:cNvSpPr>
                <p:nvPr/>
              </p:nvSpPr>
              <p:spPr bwMode="auto">
                <a:xfrm>
                  <a:off x="7169968" y="4786328"/>
                  <a:ext cx="982937" cy="7213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76999"/>
                      </a:srgbClr>
                    </a:gs>
                    <a:gs pos="100000">
                      <a:srgbClr val="8EB4E3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 charset="0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28" name="TextBox 27"/>
            <p:cNvSpPr txBox="1"/>
            <p:nvPr/>
          </p:nvSpPr>
          <p:spPr>
            <a:xfrm>
              <a:off x="5791200" y="1134642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Calibri" pitchFamily="34" charset="0"/>
                </a:rPr>
                <a:t>Your text here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57800" y="2049042"/>
            <a:ext cx="3207304" cy="1189563"/>
            <a:chOff x="5257800" y="2049042"/>
            <a:chExt cx="3207304" cy="1189563"/>
          </a:xfrm>
        </p:grpSpPr>
        <p:grpSp>
          <p:nvGrpSpPr>
            <p:cNvPr id="4" name="Gruppe 72"/>
            <p:cNvGrpSpPr>
              <a:grpSpLocks/>
            </p:cNvGrpSpPr>
            <p:nvPr/>
          </p:nvGrpSpPr>
          <p:grpSpPr bwMode="auto">
            <a:xfrm>
              <a:off x="7467600" y="2125242"/>
              <a:ext cx="997504" cy="1113363"/>
              <a:chOff x="6736239" y="307975"/>
              <a:chExt cx="1336199" cy="1467444"/>
            </a:xfrm>
            <a:effectLst/>
          </p:grpSpPr>
          <p:sp>
            <p:nvSpPr>
              <p:cNvPr id="10" name="Ellipse 98"/>
              <p:cNvSpPr/>
              <p:nvPr/>
            </p:nvSpPr>
            <p:spPr bwMode="auto">
              <a:xfrm>
                <a:off x="6786578" y="1513180"/>
                <a:ext cx="1198946" cy="26223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grpSp>
            <p:nvGrpSpPr>
              <p:cNvPr id="5" name="Gruppe 69"/>
              <p:cNvGrpSpPr>
                <a:grpSpLocks/>
              </p:cNvGrpSpPr>
              <p:nvPr/>
            </p:nvGrpSpPr>
            <p:grpSpPr bwMode="auto">
              <a:xfrm>
                <a:off x="6736239" y="307975"/>
                <a:ext cx="1336199" cy="1335088"/>
                <a:chOff x="6990733" y="4742888"/>
                <a:chExt cx="1335699" cy="1335810"/>
              </a:xfrm>
            </p:grpSpPr>
            <p:sp>
              <p:nvSpPr>
                <p:cNvPr id="11" name="Ellipse 99"/>
                <p:cNvSpPr/>
                <p:nvPr/>
              </p:nvSpPr>
              <p:spPr bwMode="auto">
                <a:xfrm>
                  <a:off x="6990733" y="4742888"/>
                  <a:ext cx="1335699" cy="13358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4F4FF"/>
                    </a:gs>
                    <a:gs pos="100000">
                      <a:srgbClr val="208EC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81BE">
                      <a:lumMod val="75000"/>
                    </a:srgbClr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2" name="Ellipse 100"/>
                <p:cNvSpPr>
                  <a:spLocks noChangeArrowheads="1"/>
                </p:cNvSpPr>
                <p:nvPr/>
              </p:nvSpPr>
              <p:spPr bwMode="auto">
                <a:xfrm>
                  <a:off x="7169968" y="4786328"/>
                  <a:ext cx="982937" cy="7213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76999"/>
                      </a:srgbClr>
                    </a:gs>
                    <a:gs pos="100000">
                      <a:srgbClr val="8EB4E3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 charset="0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5257800" y="2049042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Your text here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52800" y="2963442"/>
            <a:ext cx="3796984" cy="1574366"/>
            <a:chOff x="3352800" y="2963442"/>
            <a:chExt cx="3796984" cy="1574366"/>
          </a:xfrm>
        </p:grpSpPr>
        <p:grpSp>
          <p:nvGrpSpPr>
            <p:cNvPr id="6" name="Gruppe 72"/>
            <p:cNvGrpSpPr>
              <a:grpSpLocks/>
            </p:cNvGrpSpPr>
            <p:nvPr/>
          </p:nvGrpSpPr>
          <p:grpSpPr bwMode="auto">
            <a:xfrm>
              <a:off x="5867400" y="3095786"/>
              <a:ext cx="1282384" cy="1442022"/>
              <a:chOff x="6736239" y="307975"/>
              <a:chExt cx="1336199" cy="1467444"/>
            </a:xfrm>
          </p:grpSpPr>
          <p:sp>
            <p:nvSpPr>
              <p:cNvPr id="14" name="Ellipse 98"/>
              <p:cNvSpPr/>
              <p:nvPr/>
            </p:nvSpPr>
            <p:spPr bwMode="auto">
              <a:xfrm>
                <a:off x="6786578" y="1513180"/>
                <a:ext cx="1198946" cy="26223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grpSp>
            <p:nvGrpSpPr>
              <p:cNvPr id="7" name="Gruppe 69"/>
              <p:cNvGrpSpPr>
                <a:grpSpLocks/>
              </p:cNvGrpSpPr>
              <p:nvPr/>
            </p:nvGrpSpPr>
            <p:grpSpPr bwMode="auto">
              <a:xfrm>
                <a:off x="6736239" y="307975"/>
                <a:ext cx="1336199" cy="1335088"/>
                <a:chOff x="6990733" y="4742888"/>
                <a:chExt cx="1335699" cy="1335810"/>
              </a:xfrm>
            </p:grpSpPr>
            <p:sp>
              <p:nvSpPr>
                <p:cNvPr id="16" name="Ellipse 99"/>
                <p:cNvSpPr/>
                <p:nvPr/>
              </p:nvSpPr>
              <p:spPr bwMode="auto">
                <a:xfrm>
                  <a:off x="6990733" y="4742888"/>
                  <a:ext cx="1335699" cy="13358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4F4FF"/>
                    </a:gs>
                    <a:gs pos="100000">
                      <a:srgbClr val="208EC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81BE">
                      <a:lumMod val="75000"/>
                    </a:srgbClr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7" name="Ellipse 100"/>
                <p:cNvSpPr>
                  <a:spLocks noChangeArrowheads="1"/>
                </p:cNvSpPr>
                <p:nvPr/>
              </p:nvSpPr>
              <p:spPr bwMode="auto">
                <a:xfrm>
                  <a:off x="7169968" y="4786328"/>
                  <a:ext cx="982937" cy="7213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76999"/>
                      </a:srgbClr>
                    </a:gs>
                    <a:gs pos="100000">
                      <a:srgbClr val="8EB4E3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 charset="0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33" name="TextBox 32"/>
            <p:cNvSpPr txBox="1"/>
            <p:nvPr/>
          </p:nvSpPr>
          <p:spPr>
            <a:xfrm>
              <a:off x="3352800" y="2963442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Calibri" pitchFamily="34" charset="0"/>
                </a:rPr>
                <a:t>Your text here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09600" y="3954042"/>
            <a:ext cx="4262650" cy="1995122"/>
            <a:chOff x="609600" y="3954042"/>
            <a:chExt cx="4262650" cy="1995122"/>
          </a:xfrm>
        </p:grpSpPr>
        <p:grpSp>
          <p:nvGrpSpPr>
            <p:cNvPr id="8" name="Gruppe 72"/>
            <p:cNvGrpSpPr>
              <a:grpSpLocks/>
            </p:cNvGrpSpPr>
            <p:nvPr/>
          </p:nvGrpSpPr>
          <p:grpSpPr bwMode="auto">
            <a:xfrm>
              <a:off x="3324727" y="4218738"/>
              <a:ext cx="1547523" cy="1730426"/>
              <a:chOff x="6736239" y="307975"/>
              <a:chExt cx="1336199" cy="1467444"/>
            </a:xfrm>
          </p:grpSpPr>
          <p:sp>
            <p:nvSpPr>
              <p:cNvPr id="19" name="Ellipse 98"/>
              <p:cNvSpPr/>
              <p:nvPr/>
            </p:nvSpPr>
            <p:spPr bwMode="auto">
              <a:xfrm>
                <a:off x="6786578" y="1513180"/>
                <a:ext cx="1198946" cy="26223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grpSp>
            <p:nvGrpSpPr>
              <p:cNvPr id="9" name="Gruppe 69"/>
              <p:cNvGrpSpPr>
                <a:grpSpLocks/>
              </p:cNvGrpSpPr>
              <p:nvPr/>
            </p:nvGrpSpPr>
            <p:grpSpPr bwMode="auto">
              <a:xfrm>
                <a:off x="6736239" y="307975"/>
                <a:ext cx="1336199" cy="1335088"/>
                <a:chOff x="6990733" y="4742888"/>
                <a:chExt cx="1335699" cy="1335810"/>
              </a:xfrm>
            </p:grpSpPr>
            <p:sp>
              <p:nvSpPr>
                <p:cNvPr id="21" name="Ellipse 99"/>
                <p:cNvSpPr/>
                <p:nvPr/>
              </p:nvSpPr>
              <p:spPr bwMode="auto">
                <a:xfrm>
                  <a:off x="6990733" y="4742888"/>
                  <a:ext cx="1335699" cy="13358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4F4FF"/>
                    </a:gs>
                    <a:gs pos="100000">
                      <a:srgbClr val="208EC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81BE">
                      <a:lumMod val="75000"/>
                    </a:srgbClr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2" name="Ellipse 100"/>
                <p:cNvSpPr>
                  <a:spLocks noChangeArrowheads="1"/>
                </p:cNvSpPr>
                <p:nvPr/>
              </p:nvSpPr>
              <p:spPr bwMode="auto">
                <a:xfrm>
                  <a:off x="7169968" y="4786328"/>
                  <a:ext cx="982937" cy="7213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76999"/>
                      </a:srgbClr>
                    </a:gs>
                    <a:gs pos="100000">
                      <a:srgbClr val="8EB4E3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 charset="0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609600" y="3954042"/>
              <a:ext cx="289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>
                  <a:latin typeface="Calibri" pitchFamily="34" charset="0"/>
                </a:rPr>
                <a:t>Your text here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2667000" y="5743424"/>
            <a:ext cx="4191000" cy="685800"/>
          </a:xfrm>
          <a:prstGeom prst="ellipse">
            <a:avLst/>
          </a:prstGeom>
          <a:gradFill flip="none" rotWithShape="1">
            <a:gsLst>
              <a:gs pos="0">
                <a:srgbClr val="996633"/>
              </a:gs>
              <a:gs pos="68000">
                <a:srgbClr val="996633"/>
              </a:gs>
              <a:gs pos="100000">
                <a:srgbClr val="996633">
                  <a:alpha val="2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5410200" y="3457424"/>
            <a:ext cx="2133600" cy="990600"/>
            <a:chOff x="5410200" y="4191000"/>
            <a:chExt cx="2133600" cy="990600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Round Diagonal Corner Rectangle 19"/>
            <p:cNvSpPr/>
            <p:nvPr/>
          </p:nvSpPr>
          <p:spPr>
            <a:xfrm>
              <a:off x="5410200" y="4191000"/>
              <a:ext cx="2133600" cy="990600"/>
            </a:xfrm>
            <a:prstGeom prst="round2DiagRect">
              <a:avLst>
                <a:gd name="adj1" fmla="val 46518"/>
                <a:gd name="adj2" fmla="val 0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5638800" y="4343400"/>
              <a:ext cx="1828800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Sub point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5334000" y="1192878"/>
            <a:ext cx="3276600" cy="1600200"/>
            <a:chOff x="5334000" y="1844566"/>
            <a:chExt cx="3276600" cy="1600200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Round Diagonal Corner Rectangle 2"/>
            <p:cNvSpPr/>
            <p:nvPr/>
          </p:nvSpPr>
          <p:spPr>
            <a:xfrm>
              <a:off x="5334000" y="1844566"/>
              <a:ext cx="3276600" cy="1600200"/>
            </a:xfrm>
            <a:prstGeom prst="round2DiagRect">
              <a:avLst>
                <a:gd name="adj1" fmla="val 46518"/>
                <a:gd name="adj2" fmla="val 0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5000" y="2133600"/>
              <a:ext cx="266700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Main benefit from this investment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00416" y="1079304"/>
            <a:ext cx="3276600" cy="1600200"/>
            <a:chOff x="762000" y="1828800"/>
            <a:chExt cx="3276600" cy="1600200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Round Diagonal Corner Rectangle 10"/>
            <p:cNvSpPr/>
            <p:nvPr/>
          </p:nvSpPr>
          <p:spPr>
            <a:xfrm flipH="1">
              <a:off x="762000" y="1828800"/>
              <a:ext cx="3276600" cy="1600200"/>
            </a:xfrm>
            <a:prstGeom prst="round2DiagRect">
              <a:avLst>
                <a:gd name="adj1" fmla="val 46518"/>
                <a:gd name="adj2" fmla="val 0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0600" y="2133600"/>
              <a:ext cx="259080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Main benefit from this investment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102"/>
            <a:ext cx="8229600" cy="918240"/>
          </a:xfrm>
        </p:spPr>
        <p:txBody>
          <a:bodyPr>
            <a:normAutofit/>
          </a:bodyPr>
          <a:lstStyle/>
          <a:p>
            <a:r>
              <a:rPr lang="en-US" dirty="0" smtClean="0"/>
              <a:t>Your Title Text Here</a:t>
            </a:r>
            <a:endParaRPr lang="en-US" sz="3200" dirty="0">
              <a:latin typeface="Franklin Gothic Medium Cond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623021" y="2312908"/>
            <a:ext cx="1734563" cy="1212755"/>
          </a:xfrm>
          <a:custGeom>
            <a:avLst/>
            <a:gdLst>
              <a:gd name="connsiteX0" fmla="*/ 46383 w 2739225"/>
              <a:gd name="connsiteY0" fmla="*/ 1497496 h 1705555"/>
              <a:gd name="connsiteX1" fmla="*/ 936929 w 2739225"/>
              <a:gd name="connsiteY1" fmla="*/ 734170 h 1705555"/>
              <a:gd name="connsiteX2" fmla="*/ 1644595 w 2739225"/>
              <a:gd name="connsiteY2" fmla="*/ 296849 h 1705555"/>
              <a:gd name="connsiteX3" fmla="*/ 2630557 w 2739225"/>
              <a:gd name="connsiteY3" fmla="*/ 26504 h 1705555"/>
              <a:gd name="connsiteX4" fmla="*/ 2296602 w 2739225"/>
              <a:gd name="connsiteY4" fmla="*/ 137823 h 1705555"/>
              <a:gd name="connsiteX5" fmla="*/ 1732059 w 2739225"/>
              <a:gd name="connsiteY5" fmla="*/ 296849 h 1705555"/>
              <a:gd name="connsiteX6" fmla="*/ 1064150 w 2739225"/>
              <a:gd name="connsiteY6" fmla="*/ 702365 h 1705555"/>
              <a:gd name="connsiteX7" fmla="*/ 539364 w 2739225"/>
              <a:gd name="connsiteY7" fmla="*/ 1123784 h 1705555"/>
              <a:gd name="connsiteX8" fmla="*/ 173604 w 2739225"/>
              <a:gd name="connsiteY8" fmla="*/ 1481593 h 1705555"/>
              <a:gd name="connsiteX9" fmla="*/ 94090 w 2739225"/>
              <a:gd name="connsiteY9" fmla="*/ 1696278 h 1705555"/>
              <a:gd name="connsiteX10" fmla="*/ 6626 w 2739225"/>
              <a:gd name="connsiteY10" fmla="*/ 1537252 h 1705555"/>
              <a:gd name="connsiteX11" fmla="*/ 133847 w 2739225"/>
              <a:gd name="connsiteY11" fmla="*/ 1457739 h 1705555"/>
              <a:gd name="connsiteX12" fmla="*/ 133847 w 2739225"/>
              <a:gd name="connsiteY12" fmla="*/ 1457739 h 170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9225" h="1705555">
                <a:moveTo>
                  <a:pt x="46383" y="1497496"/>
                </a:moveTo>
                <a:cubicBezTo>
                  <a:pt x="358472" y="1215887"/>
                  <a:pt x="670561" y="934278"/>
                  <a:pt x="936929" y="734170"/>
                </a:cubicBezTo>
                <a:cubicBezTo>
                  <a:pt x="1203297" y="534062"/>
                  <a:pt x="1362324" y="414793"/>
                  <a:pt x="1644595" y="296849"/>
                </a:cubicBezTo>
                <a:cubicBezTo>
                  <a:pt x="1926866" y="178905"/>
                  <a:pt x="2521889" y="53008"/>
                  <a:pt x="2630557" y="26504"/>
                </a:cubicBezTo>
                <a:cubicBezTo>
                  <a:pt x="2739225" y="0"/>
                  <a:pt x="2446352" y="92766"/>
                  <a:pt x="2296602" y="137823"/>
                </a:cubicBezTo>
                <a:cubicBezTo>
                  <a:pt x="2146852" y="182880"/>
                  <a:pt x="1937468" y="202759"/>
                  <a:pt x="1732059" y="296849"/>
                </a:cubicBezTo>
                <a:cubicBezTo>
                  <a:pt x="1526650" y="390939"/>
                  <a:pt x="1262933" y="564542"/>
                  <a:pt x="1064150" y="702365"/>
                </a:cubicBezTo>
                <a:cubicBezTo>
                  <a:pt x="865367" y="840188"/>
                  <a:pt x="687788" y="993913"/>
                  <a:pt x="539364" y="1123784"/>
                </a:cubicBezTo>
                <a:cubicBezTo>
                  <a:pt x="390940" y="1253655"/>
                  <a:pt x="247816" y="1386177"/>
                  <a:pt x="173604" y="1481593"/>
                </a:cubicBezTo>
                <a:cubicBezTo>
                  <a:pt x="99392" y="1577009"/>
                  <a:pt x="121920" y="1687001"/>
                  <a:pt x="94090" y="1696278"/>
                </a:cubicBezTo>
                <a:cubicBezTo>
                  <a:pt x="66260" y="1705555"/>
                  <a:pt x="0" y="1577009"/>
                  <a:pt x="6626" y="1537252"/>
                </a:cubicBezTo>
                <a:cubicBezTo>
                  <a:pt x="13252" y="1497496"/>
                  <a:pt x="133847" y="1457739"/>
                  <a:pt x="133847" y="1457739"/>
                </a:cubicBezTo>
                <a:lnTo>
                  <a:pt x="133847" y="1457739"/>
                </a:lnTo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093180" y="2231020"/>
            <a:ext cx="2020103" cy="3893403"/>
          </a:xfrm>
          <a:custGeom>
            <a:avLst/>
            <a:gdLst>
              <a:gd name="connsiteX0" fmla="*/ 1792014 w 2522483"/>
              <a:gd name="connsiteY0" fmla="*/ 4180490 h 4322380"/>
              <a:gd name="connsiteX1" fmla="*/ 1870842 w 2522483"/>
              <a:gd name="connsiteY1" fmla="*/ 3928242 h 4322380"/>
              <a:gd name="connsiteX2" fmla="*/ 1981201 w 2522483"/>
              <a:gd name="connsiteY2" fmla="*/ 2383221 h 4322380"/>
              <a:gd name="connsiteX3" fmla="*/ 1918139 w 2522483"/>
              <a:gd name="connsiteY3" fmla="*/ 1705304 h 4322380"/>
              <a:gd name="connsiteX4" fmla="*/ 1760483 w 2522483"/>
              <a:gd name="connsiteY4" fmla="*/ 1295401 h 4322380"/>
              <a:gd name="connsiteX5" fmla="*/ 1240221 w 2522483"/>
              <a:gd name="connsiteY5" fmla="*/ 759373 h 4322380"/>
              <a:gd name="connsiteX6" fmla="*/ 436180 w 2522483"/>
              <a:gd name="connsiteY6" fmla="*/ 191814 h 4322380"/>
              <a:gd name="connsiteX7" fmla="*/ 26276 w 2522483"/>
              <a:gd name="connsiteY7" fmla="*/ 2628 h 4322380"/>
              <a:gd name="connsiteX8" fmla="*/ 593835 w 2522483"/>
              <a:gd name="connsiteY8" fmla="*/ 207580 h 4322380"/>
              <a:gd name="connsiteX9" fmla="*/ 1208690 w 2522483"/>
              <a:gd name="connsiteY9" fmla="*/ 649014 h 4322380"/>
              <a:gd name="connsiteX10" fmla="*/ 1870842 w 2522483"/>
              <a:gd name="connsiteY10" fmla="*/ 1185042 h 4322380"/>
              <a:gd name="connsiteX11" fmla="*/ 2123090 w 2522483"/>
              <a:gd name="connsiteY11" fmla="*/ 1673773 h 4322380"/>
              <a:gd name="connsiteX12" fmla="*/ 2201918 w 2522483"/>
              <a:gd name="connsiteY12" fmla="*/ 2225566 h 4322380"/>
              <a:gd name="connsiteX13" fmla="*/ 2233449 w 2522483"/>
              <a:gd name="connsiteY13" fmla="*/ 2966546 h 4322380"/>
              <a:gd name="connsiteX14" fmla="*/ 2249214 w 2522483"/>
              <a:gd name="connsiteY14" fmla="*/ 3392214 h 4322380"/>
              <a:gd name="connsiteX15" fmla="*/ 2485697 w 2522483"/>
              <a:gd name="connsiteY15" fmla="*/ 4101663 h 4322380"/>
              <a:gd name="connsiteX16" fmla="*/ 2028497 w 2522483"/>
              <a:gd name="connsiteY16" fmla="*/ 4306614 h 4322380"/>
              <a:gd name="connsiteX17" fmla="*/ 1792014 w 2522483"/>
              <a:gd name="connsiteY17" fmla="*/ 4180490 h 432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2483" h="4322380">
                <a:moveTo>
                  <a:pt x="1792014" y="4180490"/>
                </a:moveTo>
                <a:cubicBezTo>
                  <a:pt x="1765738" y="4117428"/>
                  <a:pt x="1839311" y="4227787"/>
                  <a:pt x="1870842" y="3928242"/>
                </a:cubicBezTo>
                <a:cubicBezTo>
                  <a:pt x="1902373" y="3628697"/>
                  <a:pt x="1973318" y="2753711"/>
                  <a:pt x="1981201" y="2383221"/>
                </a:cubicBezTo>
                <a:cubicBezTo>
                  <a:pt x="1989084" y="2012731"/>
                  <a:pt x="1954925" y="1886607"/>
                  <a:pt x="1918139" y="1705304"/>
                </a:cubicBezTo>
                <a:cubicBezTo>
                  <a:pt x="1881353" y="1524001"/>
                  <a:pt x="1873469" y="1453056"/>
                  <a:pt x="1760483" y="1295401"/>
                </a:cubicBezTo>
                <a:cubicBezTo>
                  <a:pt x="1647497" y="1137746"/>
                  <a:pt x="1460938" y="943304"/>
                  <a:pt x="1240221" y="759373"/>
                </a:cubicBezTo>
                <a:cubicBezTo>
                  <a:pt x="1019504" y="575442"/>
                  <a:pt x="638504" y="317938"/>
                  <a:pt x="436180" y="191814"/>
                </a:cubicBezTo>
                <a:cubicBezTo>
                  <a:pt x="233856" y="65690"/>
                  <a:pt x="0" y="0"/>
                  <a:pt x="26276" y="2628"/>
                </a:cubicBezTo>
                <a:cubicBezTo>
                  <a:pt x="52552" y="5256"/>
                  <a:pt x="396766" y="99849"/>
                  <a:pt x="593835" y="207580"/>
                </a:cubicBezTo>
                <a:cubicBezTo>
                  <a:pt x="790904" y="315311"/>
                  <a:pt x="995856" y="486104"/>
                  <a:pt x="1208690" y="649014"/>
                </a:cubicBezTo>
                <a:cubicBezTo>
                  <a:pt x="1421524" y="811924"/>
                  <a:pt x="1718442" y="1014249"/>
                  <a:pt x="1870842" y="1185042"/>
                </a:cubicBezTo>
                <a:cubicBezTo>
                  <a:pt x="2023242" y="1355835"/>
                  <a:pt x="2067911" y="1500352"/>
                  <a:pt x="2123090" y="1673773"/>
                </a:cubicBezTo>
                <a:cubicBezTo>
                  <a:pt x="2178269" y="1847194"/>
                  <a:pt x="2183525" y="2010104"/>
                  <a:pt x="2201918" y="2225566"/>
                </a:cubicBezTo>
                <a:cubicBezTo>
                  <a:pt x="2220311" y="2441028"/>
                  <a:pt x="2225566" y="2772105"/>
                  <a:pt x="2233449" y="2966546"/>
                </a:cubicBezTo>
                <a:cubicBezTo>
                  <a:pt x="2241332" y="3160987"/>
                  <a:pt x="2207173" y="3203028"/>
                  <a:pt x="2249214" y="3392214"/>
                </a:cubicBezTo>
                <a:cubicBezTo>
                  <a:pt x="2291255" y="3581400"/>
                  <a:pt x="2522483" y="3949263"/>
                  <a:pt x="2485697" y="4101663"/>
                </a:cubicBezTo>
                <a:cubicBezTo>
                  <a:pt x="2448911" y="4254063"/>
                  <a:pt x="2146738" y="4290849"/>
                  <a:pt x="2028497" y="4306614"/>
                </a:cubicBezTo>
                <a:cubicBezTo>
                  <a:pt x="1910256" y="4322380"/>
                  <a:pt x="1818290" y="4243552"/>
                  <a:pt x="1792014" y="418049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7" name="Group 25"/>
          <p:cNvGrpSpPr/>
          <p:nvPr/>
        </p:nvGrpSpPr>
        <p:grpSpPr>
          <a:xfrm>
            <a:off x="1784132" y="3221286"/>
            <a:ext cx="2133600" cy="990600"/>
            <a:chOff x="1752600" y="3886200"/>
            <a:chExt cx="2133600" cy="990600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Round Diagonal Corner Rectangle 14"/>
            <p:cNvSpPr/>
            <p:nvPr/>
          </p:nvSpPr>
          <p:spPr>
            <a:xfrm flipH="1">
              <a:off x="1752600" y="3886200"/>
              <a:ext cx="2133600" cy="990600"/>
            </a:xfrm>
            <a:prstGeom prst="round2DiagRect">
              <a:avLst>
                <a:gd name="adj1" fmla="val 46518"/>
                <a:gd name="adj2" fmla="val 0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28800" y="4038600"/>
              <a:ext cx="1828800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Sub point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>
            <a:off x="4833584" y="4143224"/>
            <a:ext cx="1524000" cy="998138"/>
          </a:xfrm>
          <a:custGeom>
            <a:avLst/>
            <a:gdLst>
              <a:gd name="connsiteX0" fmla="*/ 46383 w 2739225"/>
              <a:gd name="connsiteY0" fmla="*/ 1497496 h 1705555"/>
              <a:gd name="connsiteX1" fmla="*/ 936929 w 2739225"/>
              <a:gd name="connsiteY1" fmla="*/ 734170 h 1705555"/>
              <a:gd name="connsiteX2" fmla="*/ 1644595 w 2739225"/>
              <a:gd name="connsiteY2" fmla="*/ 296849 h 1705555"/>
              <a:gd name="connsiteX3" fmla="*/ 2630557 w 2739225"/>
              <a:gd name="connsiteY3" fmla="*/ 26504 h 1705555"/>
              <a:gd name="connsiteX4" fmla="*/ 2296602 w 2739225"/>
              <a:gd name="connsiteY4" fmla="*/ 137823 h 1705555"/>
              <a:gd name="connsiteX5" fmla="*/ 1732059 w 2739225"/>
              <a:gd name="connsiteY5" fmla="*/ 296849 h 1705555"/>
              <a:gd name="connsiteX6" fmla="*/ 1064150 w 2739225"/>
              <a:gd name="connsiteY6" fmla="*/ 702365 h 1705555"/>
              <a:gd name="connsiteX7" fmla="*/ 539364 w 2739225"/>
              <a:gd name="connsiteY7" fmla="*/ 1123784 h 1705555"/>
              <a:gd name="connsiteX8" fmla="*/ 173604 w 2739225"/>
              <a:gd name="connsiteY8" fmla="*/ 1481593 h 1705555"/>
              <a:gd name="connsiteX9" fmla="*/ 94090 w 2739225"/>
              <a:gd name="connsiteY9" fmla="*/ 1696278 h 1705555"/>
              <a:gd name="connsiteX10" fmla="*/ 6626 w 2739225"/>
              <a:gd name="connsiteY10" fmla="*/ 1537252 h 1705555"/>
              <a:gd name="connsiteX11" fmla="*/ 133847 w 2739225"/>
              <a:gd name="connsiteY11" fmla="*/ 1457739 h 1705555"/>
              <a:gd name="connsiteX12" fmla="*/ 133847 w 2739225"/>
              <a:gd name="connsiteY12" fmla="*/ 1457739 h 170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9225" h="1705555">
                <a:moveTo>
                  <a:pt x="46383" y="1497496"/>
                </a:moveTo>
                <a:cubicBezTo>
                  <a:pt x="358472" y="1215887"/>
                  <a:pt x="670561" y="934278"/>
                  <a:pt x="936929" y="734170"/>
                </a:cubicBezTo>
                <a:cubicBezTo>
                  <a:pt x="1203297" y="534062"/>
                  <a:pt x="1362324" y="414793"/>
                  <a:pt x="1644595" y="296849"/>
                </a:cubicBezTo>
                <a:cubicBezTo>
                  <a:pt x="1926866" y="178905"/>
                  <a:pt x="2521889" y="53008"/>
                  <a:pt x="2630557" y="26504"/>
                </a:cubicBezTo>
                <a:cubicBezTo>
                  <a:pt x="2739225" y="0"/>
                  <a:pt x="2446352" y="92766"/>
                  <a:pt x="2296602" y="137823"/>
                </a:cubicBezTo>
                <a:cubicBezTo>
                  <a:pt x="2146852" y="182880"/>
                  <a:pt x="1937468" y="202759"/>
                  <a:pt x="1732059" y="296849"/>
                </a:cubicBezTo>
                <a:cubicBezTo>
                  <a:pt x="1526650" y="390939"/>
                  <a:pt x="1262933" y="564542"/>
                  <a:pt x="1064150" y="702365"/>
                </a:cubicBezTo>
                <a:cubicBezTo>
                  <a:pt x="865367" y="840188"/>
                  <a:pt x="687788" y="993913"/>
                  <a:pt x="539364" y="1123784"/>
                </a:cubicBezTo>
                <a:cubicBezTo>
                  <a:pt x="390940" y="1253655"/>
                  <a:pt x="247816" y="1386177"/>
                  <a:pt x="173604" y="1481593"/>
                </a:cubicBezTo>
                <a:cubicBezTo>
                  <a:pt x="99392" y="1577009"/>
                  <a:pt x="121920" y="1687001"/>
                  <a:pt x="94090" y="1696278"/>
                </a:cubicBezTo>
                <a:cubicBezTo>
                  <a:pt x="66260" y="1705555"/>
                  <a:pt x="0" y="1577009"/>
                  <a:pt x="6626" y="1537252"/>
                </a:cubicBezTo>
                <a:cubicBezTo>
                  <a:pt x="13252" y="1497496"/>
                  <a:pt x="133847" y="1457739"/>
                  <a:pt x="133847" y="1457739"/>
                </a:cubicBezTo>
                <a:lnTo>
                  <a:pt x="133847" y="1457739"/>
                </a:lnTo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H="1">
            <a:off x="3175068" y="3920734"/>
            <a:ext cx="1524000" cy="998138"/>
          </a:xfrm>
          <a:custGeom>
            <a:avLst/>
            <a:gdLst>
              <a:gd name="connsiteX0" fmla="*/ 46383 w 2739225"/>
              <a:gd name="connsiteY0" fmla="*/ 1497496 h 1705555"/>
              <a:gd name="connsiteX1" fmla="*/ 936929 w 2739225"/>
              <a:gd name="connsiteY1" fmla="*/ 734170 h 1705555"/>
              <a:gd name="connsiteX2" fmla="*/ 1644595 w 2739225"/>
              <a:gd name="connsiteY2" fmla="*/ 296849 h 1705555"/>
              <a:gd name="connsiteX3" fmla="*/ 2630557 w 2739225"/>
              <a:gd name="connsiteY3" fmla="*/ 26504 h 1705555"/>
              <a:gd name="connsiteX4" fmla="*/ 2296602 w 2739225"/>
              <a:gd name="connsiteY4" fmla="*/ 137823 h 1705555"/>
              <a:gd name="connsiteX5" fmla="*/ 1732059 w 2739225"/>
              <a:gd name="connsiteY5" fmla="*/ 296849 h 1705555"/>
              <a:gd name="connsiteX6" fmla="*/ 1064150 w 2739225"/>
              <a:gd name="connsiteY6" fmla="*/ 702365 h 1705555"/>
              <a:gd name="connsiteX7" fmla="*/ 539364 w 2739225"/>
              <a:gd name="connsiteY7" fmla="*/ 1123784 h 1705555"/>
              <a:gd name="connsiteX8" fmla="*/ 173604 w 2739225"/>
              <a:gd name="connsiteY8" fmla="*/ 1481593 h 1705555"/>
              <a:gd name="connsiteX9" fmla="*/ 94090 w 2739225"/>
              <a:gd name="connsiteY9" fmla="*/ 1696278 h 1705555"/>
              <a:gd name="connsiteX10" fmla="*/ 6626 w 2739225"/>
              <a:gd name="connsiteY10" fmla="*/ 1537252 h 1705555"/>
              <a:gd name="connsiteX11" fmla="*/ 133847 w 2739225"/>
              <a:gd name="connsiteY11" fmla="*/ 1457739 h 1705555"/>
              <a:gd name="connsiteX12" fmla="*/ 133847 w 2739225"/>
              <a:gd name="connsiteY12" fmla="*/ 1457739 h 170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9225" h="1705555">
                <a:moveTo>
                  <a:pt x="46383" y="1497496"/>
                </a:moveTo>
                <a:cubicBezTo>
                  <a:pt x="358472" y="1215887"/>
                  <a:pt x="670561" y="934278"/>
                  <a:pt x="936929" y="734170"/>
                </a:cubicBezTo>
                <a:cubicBezTo>
                  <a:pt x="1203297" y="534062"/>
                  <a:pt x="1362324" y="414793"/>
                  <a:pt x="1644595" y="296849"/>
                </a:cubicBezTo>
                <a:cubicBezTo>
                  <a:pt x="1926866" y="178905"/>
                  <a:pt x="2521889" y="53008"/>
                  <a:pt x="2630557" y="26504"/>
                </a:cubicBezTo>
                <a:cubicBezTo>
                  <a:pt x="2739225" y="0"/>
                  <a:pt x="2446352" y="92766"/>
                  <a:pt x="2296602" y="137823"/>
                </a:cubicBezTo>
                <a:cubicBezTo>
                  <a:pt x="2146852" y="182880"/>
                  <a:pt x="1937468" y="202759"/>
                  <a:pt x="1732059" y="296849"/>
                </a:cubicBezTo>
                <a:cubicBezTo>
                  <a:pt x="1526650" y="390939"/>
                  <a:pt x="1262933" y="564542"/>
                  <a:pt x="1064150" y="702365"/>
                </a:cubicBezTo>
                <a:cubicBezTo>
                  <a:pt x="865367" y="840188"/>
                  <a:pt x="687788" y="993913"/>
                  <a:pt x="539364" y="1123784"/>
                </a:cubicBezTo>
                <a:cubicBezTo>
                  <a:pt x="390940" y="1253655"/>
                  <a:pt x="247816" y="1386177"/>
                  <a:pt x="173604" y="1481593"/>
                </a:cubicBezTo>
                <a:cubicBezTo>
                  <a:pt x="99392" y="1577009"/>
                  <a:pt x="121920" y="1687001"/>
                  <a:pt x="94090" y="1696278"/>
                </a:cubicBezTo>
                <a:cubicBezTo>
                  <a:pt x="66260" y="1705555"/>
                  <a:pt x="0" y="1577009"/>
                  <a:pt x="6626" y="1537252"/>
                </a:cubicBezTo>
                <a:cubicBezTo>
                  <a:pt x="13252" y="1497496"/>
                  <a:pt x="133847" y="1457739"/>
                  <a:pt x="133847" y="1457739"/>
                </a:cubicBezTo>
                <a:lnTo>
                  <a:pt x="133847" y="1457739"/>
                </a:lnTo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Ellipse 53"/>
          <p:cNvSpPr/>
          <p:nvPr/>
        </p:nvSpPr>
        <p:spPr bwMode="auto">
          <a:xfrm>
            <a:off x="714348" y="5515455"/>
            <a:ext cx="6215106" cy="35719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857356" y="1200147"/>
            <a:ext cx="4071966" cy="4358154"/>
            <a:chOff x="785786" y="1542584"/>
            <a:chExt cx="4071966" cy="4358154"/>
          </a:xfrm>
          <a:scene3d>
            <a:camera prst="perspectiveRelaxed" fov="6900000"/>
            <a:lightRig rig="morning" dir="t"/>
          </a:scene3d>
        </p:grpSpPr>
        <p:sp>
          <p:nvSpPr>
            <p:cNvPr id="6" name="Freeform 10"/>
            <p:cNvSpPr>
              <a:spLocks/>
            </p:cNvSpPr>
            <p:nvPr/>
          </p:nvSpPr>
          <p:spPr bwMode="auto">
            <a:xfrm flipV="1">
              <a:off x="785786" y="4214817"/>
              <a:ext cx="4071966" cy="1685921"/>
            </a:xfrm>
            <a:custGeom>
              <a:avLst/>
              <a:gdLst/>
              <a:ahLst/>
              <a:cxnLst>
                <a:cxn ang="0">
                  <a:pos x="632" y="331"/>
                </a:cxn>
                <a:cxn ang="0">
                  <a:pos x="632" y="248"/>
                </a:cxn>
                <a:cxn ang="0">
                  <a:pos x="693" y="248"/>
                </a:cxn>
                <a:cxn ang="0">
                  <a:pos x="622" y="123"/>
                </a:cxn>
                <a:cxn ang="0">
                  <a:pos x="549" y="0"/>
                </a:cxn>
                <a:cxn ang="0">
                  <a:pos x="478" y="123"/>
                </a:cxn>
                <a:cxn ang="0">
                  <a:pos x="405" y="248"/>
                </a:cxn>
                <a:cxn ang="0">
                  <a:pos x="464" y="248"/>
                </a:cxn>
                <a:cxn ang="0">
                  <a:pos x="464" y="331"/>
                </a:cxn>
                <a:cxn ang="0">
                  <a:pos x="0" y="331"/>
                </a:cxn>
                <a:cxn ang="0">
                  <a:pos x="0" y="1422"/>
                </a:cxn>
                <a:cxn ang="0">
                  <a:pos x="466" y="1422"/>
                </a:cxn>
                <a:cxn ang="0">
                  <a:pos x="466" y="1311"/>
                </a:cxn>
                <a:cxn ang="0">
                  <a:pos x="407" y="1311"/>
                </a:cxn>
                <a:cxn ang="0">
                  <a:pos x="478" y="1188"/>
                </a:cxn>
                <a:cxn ang="0">
                  <a:pos x="551" y="1063"/>
                </a:cxn>
                <a:cxn ang="0">
                  <a:pos x="622" y="1188"/>
                </a:cxn>
                <a:cxn ang="0">
                  <a:pos x="696" y="1311"/>
                </a:cxn>
                <a:cxn ang="0">
                  <a:pos x="634" y="1311"/>
                </a:cxn>
                <a:cxn ang="0">
                  <a:pos x="634" y="1422"/>
                </a:cxn>
                <a:cxn ang="0">
                  <a:pos x="1093" y="1422"/>
                </a:cxn>
                <a:cxn ang="0">
                  <a:pos x="1093" y="331"/>
                </a:cxn>
                <a:cxn ang="0">
                  <a:pos x="632" y="331"/>
                </a:cxn>
              </a:cxnLst>
              <a:rect l="0" t="0" r="r" b="b"/>
              <a:pathLst>
                <a:path w="1093" h="1422">
                  <a:moveTo>
                    <a:pt x="632" y="331"/>
                  </a:moveTo>
                  <a:lnTo>
                    <a:pt x="632" y="248"/>
                  </a:lnTo>
                  <a:lnTo>
                    <a:pt x="693" y="248"/>
                  </a:lnTo>
                  <a:lnTo>
                    <a:pt x="622" y="123"/>
                  </a:lnTo>
                  <a:lnTo>
                    <a:pt x="549" y="0"/>
                  </a:lnTo>
                  <a:lnTo>
                    <a:pt x="478" y="123"/>
                  </a:lnTo>
                  <a:lnTo>
                    <a:pt x="405" y="248"/>
                  </a:lnTo>
                  <a:lnTo>
                    <a:pt x="464" y="248"/>
                  </a:lnTo>
                  <a:lnTo>
                    <a:pt x="464" y="331"/>
                  </a:lnTo>
                  <a:lnTo>
                    <a:pt x="0" y="331"/>
                  </a:lnTo>
                  <a:lnTo>
                    <a:pt x="0" y="1422"/>
                  </a:lnTo>
                  <a:lnTo>
                    <a:pt x="466" y="1422"/>
                  </a:lnTo>
                  <a:lnTo>
                    <a:pt x="466" y="1311"/>
                  </a:lnTo>
                  <a:lnTo>
                    <a:pt x="407" y="1311"/>
                  </a:lnTo>
                  <a:lnTo>
                    <a:pt x="478" y="1188"/>
                  </a:lnTo>
                  <a:lnTo>
                    <a:pt x="551" y="1063"/>
                  </a:lnTo>
                  <a:lnTo>
                    <a:pt x="622" y="1188"/>
                  </a:lnTo>
                  <a:lnTo>
                    <a:pt x="696" y="1311"/>
                  </a:lnTo>
                  <a:lnTo>
                    <a:pt x="634" y="1311"/>
                  </a:lnTo>
                  <a:lnTo>
                    <a:pt x="634" y="1422"/>
                  </a:lnTo>
                  <a:lnTo>
                    <a:pt x="1093" y="1422"/>
                  </a:lnTo>
                  <a:lnTo>
                    <a:pt x="1093" y="331"/>
                  </a:lnTo>
                  <a:lnTo>
                    <a:pt x="632" y="331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sp3d extrusionH="571500">
              <a:extrusionClr>
                <a:schemeClr val="bg2">
                  <a:lumMod val="50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 flipV="1">
              <a:off x="785786" y="2928934"/>
              <a:ext cx="4071966" cy="1685921"/>
            </a:xfrm>
            <a:custGeom>
              <a:avLst/>
              <a:gdLst/>
              <a:ahLst/>
              <a:cxnLst>
                <a:cxn ang="0">
                  <a:pos x="632" y="331"/>
                </a:cxn>
                <a:cxn ang="0">
                  <a:pos x="632" y="248"/>
                </a:cxn>
                <a:cxn ang="0">
                  <a:pos x="693" y="248"/>
                </a:cxn>
                <a:cxn ang="0">
                  <a:pos x="622" y="123"/>
                </a:cxn>
                <a:cxn ang="0">
                  <a:pos x="549" y="0"/>
                </a:cxn>
                <a:cxn ang="0">
                  <a:pos x="478" y="123"/>
                </a:cxn>
                <a:cxn ang="0">
                  <a:pos x="405" y="248"/>
                </a:cxn>
                <a:cxn ang="0">
                  <a:pos x="464" y="248"/>
                </a:cxn>
                <a:cxn ang="0">
                  <a:pos x="464" y="331"/>
                </a:cxn>
                <a:cxn ang="0">
                  <a:pos x="0" y="331"/>
                </a:cxn>
                <a:cxn ang="0">
                  <a:pos x="0" y="1422"/>
                </a:cxn>
                <a:cxn ang="0">
                  <a:pos x="466" y="1422"/>
                </a:cxn>
                <a:cxn ang="0">
                  <a:pos x="466" y="1311"/>
                </a:cxn>
                <a:cxn ang="0">
                  <a:pos x="407" y="1311"/>
                </a:cxn>
                <a:cxn ang="0">
                  <a:pos x="478" y="1188"/>
                </a:cxn>
                <a:cxn ang="0">
                  <a:pos x="551" y="1063"/>
                </a:cxn>
                <a:cxn ang="0">
                  <a:pos x="622" y="1188"/>
                </a:cxn>
                <a:cxn ang="0">
                  <a:pos x="696" y="1311"/>
                </a:cxn>
                <a:cxn ang="0">
                  <a:pos x="634" y="1311"/>
                </a:cxn>
                <a:cxn ang="0">
                  <a:pos x="634" y="1422"/>
                </a:cxn>
                <a:cxn ang="0">
                  <a:pos x="1093" y="1422"/>
                </a:cxn>
                <a:cxn ang="0">
                  <a:pos x="1093" y="331"/>
                </a:cxn>
                <a:cxn ang="0">
                  <a:pos x="632" y="331"/>
                </a:cxn>
              </a:cxnLst>
              <a:rect l="0" t="0" r="r" b="b"/>
              <a:pathLst>
                <a:path w="1093" h="1422">
                  <a:moveTo>
                    <a:pt x="632" y="331"/>
                  </a:moveTo>
                  <a:lnTo>
                    <a:pt x="632" y="248"/>
                  </a:lnTo>
                  <a:lnTo>
                    <a:pt x="693" y="248"/>
                  </a:lnTo>
                  <a:lnTo>
                    <a:pt x="622" y="123"/>
                  </a:lnTo>
                  <a:lnTo>
                    <a:pt x="549" y="0"/>
                  </a:lnTo>
                  <a:lnTo>
                    <a:pt x="478" y="123"/>
                  </a:lnTo>
                  <a:lnTo>
                    <a:pt x="405" y="248"/>
                  </a:lnTo>
                  <a:lnTo>
                    <a:pt x="464" y="248"/>
                  </a:lnTo>
                  <a:lnTo>
                    <a:pt x="464" y="331"/>
                  </a:lnTo>
                  <a:lnTo>
                    <a:pt x="0" y="331"/>
                  </a:lnTo>
                  <a:lnTo>
                    <a:pt x="0" y="1422"/>
                  </a:lnTo>
                  <a:lnTo>
                    <a:pt x="466" y="1422"/>
                  </a:lnTo>
                  <a:lnTo>
                    <a:pt x="466" y="1311"/>
                  </a:lnTo>
                  <a:lnTo>
                    <a:pt x="407" y="1311"/>
                  </a:lnTo>
                  <a:lnTo>
                    <a:pt x="478" y="1188"/>
                  </a:lnTo>
                  <a:lnTo>
                    <a:pt x="551" y="1063"/>
                  </a:lnTo>
                  <a:lnTo>
                    <a:pt x="622" y="1188"/>
                  </a:lnTo>
                  <a:lnTo>
                    <a:pt x="696" y="1311"/>
                  </a:lnTo>
                  <a:lnTo>
                    <a:pt x="634" y="1311"/>
                  </a:lnTo>
                  <a:lnTo>
                    <a:pt x="634" y="1422"/>
                  </a:lnTo>
                  <a:lnTo>
                    <a:pt x="1093" y="1422"/>
                  </a:lnTo>
                  <a:lnTo>
                    <a:pt x="1093" y="331"/>
                  </a:lnTo>
                  <a:lnTo>
                    <a:pt x="632" y="331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10000"/>
                  </a:schemeClr>
                </a:gs>
                <a:gs pos="50000">
                  <a:schemeClr val="bg2">
                    <a:lumMod val="2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5400000" scaled="0"/>
            </a:gra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sp3d z="241300" extrusionH="571500">
              <a:extrusionClr>
                <a:schemeClr val="bg2">
                  <a:lumMod val="50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 flipV="1">
              <a:off x="785786" y="1542584"/>
              <a:ext cx="4071966" cy="1828795"/>
            </a:xfrm>
            <a:custGeom>
              <a:avLst/>
              <a:gdLst/>
              <a:ahLst/>
              <a:cxnLst>
                <a:cxn ang="0">
                  <a:pos x="631" y="331"/>
                </a:cxn>
                <a:cxn ang="0">
                  <a:pos x="631" y="248"/>
                </a:cxn>
                <a:cxn ang="0">
                  <a:pos x="693" y="248"/>
                </a:cxn>
                <a:cxn ang="0">
                  <a:pos x="622" y="125"/>
                </a:cxn>
                <a:cxn ang="0">
                  <a:pos x="548" y="0"/>
                </a:cxn>
                <a:cxn ang="0">
                  <a:pos x="478" y="125"/>
                </a:cxn>
                <a:cxn ang="0">
                  <a:pos x="404" y="248"/>
                </a:cxn>
                <a:cxn ang="0">
                  <a:pos x="463" y="248"/>
                </a:cxn>
                <a:cxn ang="0">
                  <a:pos x="463" y="331"/>
                </a:cxn>
                <a:cxn ang="0">
                  <a:pos x="0" y="331"/>
                </a:cxn>
                <a:cxn ang="0">
                  <a:pos x="0" y="1422"/>
                </a:cxn>
                <a:cxn ang="0">
                  <a:pos x="1092" y="1422"/>
                </a:cxn>
                <a:cxn ang="0">
                  <a:pos x="1092" y="331"/>
                </a:cxn>
                <a:cxn ang="0">
                  <a:pos x="631" y="331"/>
                </a:cxn>
              </a:cxnLst>
              <a:rect l="0" t="0" r="r" b="b"/>
              <a:pathLst>
                <a:path w="1092" h="1422">
                  <a:moveTo>
                    <a:pt x="631" y="331"/>
                  </a:moveTo>
                  <a:lnTo>
                    <a:pt x="631" y="248"/>
                  </a:lnTo>
                  <a:lnTo>
                    <a:pt x="693" y="248"/>
                  </a:lnTo>
                  <a:lnTo>
                    <a:pt x="622" y="125"/>
                  </a:lnTo>
                  <a:lnTo>
                    <a:pt x="548" y="0"/>
                  </a:lnTo>
                  <a:lnTo>
                    <a:pt x="478" y="125"/>
                  </a:lnTo>
                  <a:lnTo>
                    <a:pt x="404" y="248"/>
                  </a:lnTo>
                  <a:lnTo>
                    <a:pt x="463" y="248"/>
                  </a:lnTo>
                  <a:lnTo>
                    <a:pt x="463" y="331"/>
                  </a:lnTo>
                  <a:lnTo>
                    <a:pt x="0" y="331"/>
                  </a:lnTo>
                  <a:lnTo>
                    <a:pt x="0" y="1422"/>
                  </a:lnTo>
                  <a:lnTo>
                    <a:pt x="1092" y="1422"/>
                  </a:lnTo>
                  <a:lnTo>
                    <a:pt x="1092" y="331"/>
                  </a:lnTo>
                  <a:lnTo>
                    <a:pt x="631" y="3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6200000" scaled="1"/>
              <a:tileRect/>
            </a:gra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sp3d z="520700" extrusionH="571500">
              <a:extrusionClr>
                <a:schemeClr val="bg2">
                  <a:lumMod val="50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3714744" y="1943555"/>
            <a:ext cx="340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714744" y="2943687"/>
            <a:ext cx="39305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643306" y="4229571"/>
            <a:ext cx="49725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3</a:t>
            </a:r>
          </a:p>
        </p:txBody>
      </p:sp>
      <p:grpSp>
        <p:nvGrpSpPr>
          <p:cNvPr id="3" name="Group 141"/>
          <p:cNvGrpSpPr>
            <a:grpSpLocks/>
          </p:cNvGrpSpPr>
          <p:nvPr/>
        </p:nvGrpSpPr>
        <p:grpSpPr bwMode="auto">
          <a:xfrm>
            <a:off x="4857750" y="669376"/>
            <a:ext cx="2600325" cy="1388427"/>
            <a:chOff x="5857884" y="1295400"/>
            <a:chExt cx="2600316" cy="1388422"/>
          </a:xfrm>
        </p:grpSpPr>
        <p:cxnSp>
          <p:nvCxnSpPr>
            <p:cNvPr id="130" name="Straight Connector 129"/>
            <p:cNvCxnSpPr/>
            <p:nvPr/>
          </p:nvCxnSpPr>
          <p:spPr>
            <a:xfrm rot="5400000">
              <a:off x="5359729" y="2176141"/>
              <a:ext cx="1005836" cy="9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5867409" y="1676399"/>
              <a:ext cx="2590791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9" name="TextBox 131"/>
            <p:cNvSpPr txBox="1">
              <a:spLocks noChangeArrowheads="1"/>
            </p:cNvSpPr>
            <p:nvPr/>
          </p:nvSpPr>
          <p:spPr bwMode="auto">
            <a:xfrm>
              <a:off x="5867400" y="1295400"/>
              <a:ext cx="1195003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STAGE 1</a:t>
              </a:r>
            </a:p>
          </p:txBody>
        </p:sp>
        <p:sp>
          <p:nvSpPr>
            <p:cNvPr id="8250" name="TextBox 132"/>
            <p:cNvSpPr txBox="1">
              <a:spLocks noChangeArrowheads="1"/>
            </p:cNvSpPr>
            <p:nvPr/>
          </p:nvSpPr>
          <p:spPr bwMode="auto">
            <a:xfrm>
              <a:off x="5943600" y="1752600"/>
              <a:ext cx="2438400" cy="707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You may enter your text here for stage 1</a:t>
              </a:r>
            </a:p>
          </p:txBody>
        </p:sp>
      </p:grpSp>
      <p:grpSp>
        <p:nvGrpSpPr>
          <p:cNvPr id="4" name="Group 142"/>
          <p:cNvGrpSpPr>
            <a:grpSpLocks/>
          </p:cNvGrpSpPr>
          <p:nvPr/>
        </p:nvGrpSpPr>
        <p:grpSpPr bwMode="auto">
          <a:xfrm>
            <a:off x="5900737" y="1893338"/>
            <a:ext cx="2600326" cy="1388429"/>
            <a:chOff x="5843605" y="2652722"/>
            <a:chExt cx="2600317" cy="1388424"/>
          </a:xfrm>
        </p:grpSpPr>
        <p:cxnSp>
          <p:nvCxnSpPr>
            <p:cNvPr id="134" name="Straight Connector 133"/>
            <p:cNvCxnSpPr/>
            <p:nvPr/>
          </p:nvCxnSpPr>
          <p:spPr>
            <a:xfrm rot="5400000">
              <a:off x="5345450" y="3533465"/>
              <a:ext cx="1005836" cy="9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5853131" y="3033721"/>
              <a:ext cx="259079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5" name="TextBox 135"/>
            <p:cNvSpPr txBox="1">
              <a:spLocks noChangeArrowheads="1"/>
            </p:cNvSpPr>
            <p:nvPr/>
          </p:nvSpPr>
          <p:spPr bwMode="auto">
            <a:xfrm>
              <a:off x="5853122" y="2652722"/>
              <a:ext cx="1195003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STAGE 2</a:t>
              </a:r>
            </a:p>
          </p:txBody>
        </p:sp>
        <p:sp>
          <p:nvSpPr>
            <p:cNvPr id="8246" name="TextBox 136"/>
            <p:cNvSpPr txBox="1">
              <a:spLocks noChangeArrowheads="1"/>
            </p:cNvSpPr>
            <p:nvPr/>
          </p:nvSpPr>
          <p:spPr bwMode="auto">
            <a:xfrm>
              <a:off x="5929322" y="3109922"/>
              <a:ext cx="2438400" cy="707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You may enter your text here for stage 2</a:t>
              </a:r>
            </a:p>
          </p:txBody>
        </p:sp>
      </p:grpSp>
      <p:grpSp>
        <p:nvGrpSpPr>
          <p:cNvPr id="5" name="Group 143"/>
          <p:cNvGrpSpPr>
            <a:grpSpLocks/>
          </p:cNvGrpSpPr>
          <p:nvPr/>
        </p:nvGrpSpPr>
        <p:grpSpPr bwMode="auto">
          <a:xfrm>
            <a:off x="6400800" y="3241126"/>
            <a:ext cx="2600325" cy="1388427"/>
            <a:chOff x="5843606" y="4043370"/>
            <a:chExt cx="2600316" cy="1388422"/>
          </a:xfrm>
        </p:grpSpPr>
        <p:cxnSp>
          <p:nvCxnSpPr>
            <p:cNvPr id="138" name="Straight Connector 137"/>
            <p:cNvCxnSpPr/>
            <p:nvPr/>
          </p:nvCxnSpPr>
          <p:spPr>
            <a:xfrm rot="5400000">
              <a:off x="5345451" y="4924111"/>
              <a:ext cx="1005836" cy="9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853131" y="4424369"/>
              <a:ext cx="2590791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1" name="TextBox 139"/>
            <p:cNvSpPr txBox="1">
              <a:spLocks noChangeArrowheads="1"/>
            </p:cNvSpPr>
            <p:nvPr/>
          </p:nvSpPr>
          <p:spPr bwMode="auto">
            <a:xfrm>
              <a:off x="5853122" y="4043370"/>
              <a:ext cx="1195003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STAGE 3</a:t>
              </a:r>
            </a:p>
          </p:txBody>
        </p:sp>
        <p:sp>
          <p:nvSpPr>
            <p:cNvPr id="8242" name="TextBox 140"/>
            <p:cNvSpPr txBox="1">
              <a:spLocks noChangeArrowheads="1"/>
            </p:cNvSpPr>
            <p:nvPr/>
          </p:nvSpPr>
          <p:spPr bwMode="auto">
            <a:xfrm>
              <a:off x="5929322" y="4500570"/>
              <a:ext cx="2438400" cy="707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You may enter your text here for stage 3</a:t>
              </a:r>
            </a:p>
          </p:txBody>
        </p:sp>
      </p:grpSp>
      <p:sp>
        <p:nvSpPr>
          <p:cNvPr id="146" name="Ellipse 53"/>
          <p:cNvSpPr/>
          <p:nvPr/>
        </p:nvSpPr>
        <p:spPr bwMode="auto">
          <a:xfrm>
            <a:off x="1643074" y="3229439"/>
            <a:ext cx="1357290" cy="105763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45" name="Ellipse 53"/>
          <p:cNvSpPr/>
          <p:nvPr/>
        </p:nvSpPr>
        <p:spPr bwMode="auto">
          <a:xfrm>
            <a:off x="857224" y="4801075"/>
            <a:ext cx="1357290" cy="105763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47" name="Ellipse 53"/>
          <p:cNvSpPr/>
          <p:nvPr/>
        </p:nvSpPr>
        <p:spPr bwMode="auto">
          <a:xfrm>
            <a:off x="2143108" y="2157505"/>
            <a:ext cx="928694" cy="142876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8" name="Group 123"/>
          <p:cNvGrpSpPr>
            <a:grpSpLocks/>
          </p:cNvGrpSpPr>
          <p:nvPr/>
        </p:nvGrpSpPr>
        <p:grpSpPr bwMode="auto">
          <a:xfrm>
            <a:off x="1571625" y="2300751"/>
            <a:ext cx="1000125" cy="1000125"/>
            <a:chOff x="1857356" y="2714620"/>
            <a:chExt cx="1000132" cy="999493"/>
          </a:xfrm>
        </p:grpSpPr>
        <p:sp>
          <p:nvSpPr>
            <p:cNvPr id="23" name="Oval 47"/>
            <p:cNvSpPr>
              <a:spLocks noChangeArrowheads="1"/>
            </p:cNvSpPr>
            <p:nvPr/>
          </p:nvSpPr>
          <p:spPr bwMode="auto">
            <a:xfrm rot="8982877">
              <a:off x="1857356" y="2714620"/>
              <a:ext cx="1000132" cy="99790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10" name="Group 121"/>
            <p:cNvGrpSpPr>
              <a:grpSpLocks/>
            </p:cNvGrpSpPr>
            <p:nvPr/>
          </p:nvGrpSpPr>
          <p:grpSpPr bwMode="auto">
            <a:xfrm>
              <a:off x="1857356" y="2714620"/>
              <a:ext cx="1000132" cy="999493"/>
              <a:chOff x="1857356" y="2715259"/>
              <a:chExt cx="1000132" cy="999493"/>
            </a:xfrm>
          </p:grpSpPr>
          <p:sp>
            <p:nvSpPr>
              <p:cNvPr id="25" name="Oval 46"/>
              <p:cNvSpPr>
                <a:spLocks noChangeArrowheads="1"/>
              </p:cNvSpPr>
              <p:nvPr/>
            </p:nvSpPr>
            <p:spPr bwMode="auto">
              <a:xfrm>
                <a:off x="1857356" y="2715259"/>
                <a:ext cx="1000132" cy="99790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6" name="Oval 48"/>
              <p:cNvSpPr>
                <a:spLocks noChangeArrowheads="1"/>
              </p:cNvSpPr>
              <p:nvPr/>
            </p:nvSpPr>
            <p:spPr bwMode="auto">
              <a:xfrm>
                <a:off x="2020870" y="2745402"/>
                <a:ext cx="711205" cy="57113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58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7" name="Oval 49"/>
              <p:cNvSpPr>
                <a:spLocks noChangeArrowheads="1"/>
              </p:cNvSpPr>
              <p:nvPr/>
            </p:nvSpPr>
            <p:spPr bwMode="auto">
              <a:xfrm>
                <a:off x="2073258" y="3222938"/>
                <a:ext cx="608017" cy="49181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8236" name="Line 50"/>
              <p:cNvSpPr>
                <a:spLocks noChangeShapeType="1"/>
              </p:cNvSpPr>
              <p:nvPr/>
            </p:nvSpPr>
            <p:spPr bwMode="auto">
              <a:xfrm>
                <a:off x="2566486" y="3080906"/>
                <a:ext cx="433" cy="431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8237" name="Line 51"/>
              <p:cNvSpPr>
                <a:spLocks noChangeShapeType="1"/>
              </p:cNvSpPr>
              <p:nvPr/>
            </p:nvSpPr>
            <p:spPr bwMode="auto">
              <a:xfrm>
                <a:off x="2569945" y="3086943"/>
                <a:ext cx="433" cy="431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8238" name="Line 52"/>
              <p:cNvSpPr>
                <a:spLocks noChangeShapeType="1"/>
              </p:cNvSpPr>
              <p:nvPr/>
            </p:nvSpPr>
            <p:spPr bwMode="auto">
              <a:xfrm>
                <a:off x="2537947" y="2898083"/>
                <a:ext cx="433" cy="4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1" name="Group 124"/>
          <p:cNvGrpSpPr>
            <a:grpSpLocks/>
          </p:cNvGrpSpPr>
          <p:nvPr/>
        </p:nvGrpSpPr>
        <p:grpSpPr bwMode="auto">
          <a:xfrm>
            <a:off x="500063" y="3372313"/>
            <a:ext cx="1500187" cy="1500188"/>
            <a:chOff x="1071538" y="3786876"/>
            <a:chExt cx="1500198" cy="1499512"/>
          </a:xfrm>
        </p:grpSpPr>
        <p:sp>
          <p:nvSpPr>
            <p:cNvPr id="50" name="Oval 47"/>
            <p:cNvSpPr>
              <a:spLocks noChangeArrowheads="1"/>
            </p:cNvSpPr>
            <p:nvPr/>
          </p:nvSpPr>
          <p:spPr bwMode="auto">
            <a:xfrm rot="8982877">
              <a:off x="1071538" y="3786876"/>
              <a:ext cx="1500198" cy="149633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12" name="Group 120"/>
            <p:cNvGrpSpPr>
              <a:grpSpLocks/>
            </p:cNvGrpSpPr>
            <p:nvPr/>
          </p:nvGrpSpPr>
          <p:grpSpPr bwMode="auto">
            <a:xfrm>
              <a:off x="1071538" y="3786876"/>
              <a:ext cx="1500198" cy="1499512"/>
              <a:chOff x="1071538" y="3786876"/>
              <a:chExt cx="1500198" cy="1499512"/>
            </a:xfrm>
          </p:grpSpPr>
          <p:sp>
            <p:nvSpPr>
              <p:cNvPr id="52" name="Oval 46"/>
              <p:cNvSpPr>
                <a:spLocks noChangeArrowheads="1"/>
              </p:cNvSpPr>
              <p:nvPr/>
            </p:nvSpPr>
            <p:spPr bwMode="auto">
              <a:xfrm>
                <a:off x="1071538" y="3786876"/>
                <a:ext cx="1500198" cy="1496338"/>
              </a:xfrm>
              <a:prstGeom prst="ellipse">
                <a:avLst/>
              </a:prstGeom>
              <a:gradFill rotWithShape="1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" name="Oval 48"/>
              <p:cNvSpPr>
                <a:spLocks noChangeArrowheads="1"/>
              </p:cNvSpPr>
              <p:nvPr/>
            </p:nvSpPr>
            <p:spPr bwMode="auto">
              <a:xfrm>
                <a:off x="1317602" y="3832893"/>
                <a:ext cx="1066808" cy="85686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58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4" name="Oval 49"/>
              <p:cNvSpPr>
                <a:spLocks noChangeArrowheads="1"/>
              </p:cNvSpPr>
              <p:nvPr/>
            </p:nvSpPr>
            <p:spPr bwMode="auto">
              <a:xfrm>
                <a:off x="1395390" y="4550120"/>
                <a:ext cx="912819" cy="73626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8228" name="Line 50"/>
              <p:cNvSpPr>
                <a:spLocks noChangeShapeType="1"/>
              </p:cNvSpPr>
              <p:nvPr/>
            </p:nvSpPr>
            <p:spPr bwMode="auto">
              <a:xfrm>
                <a:off x="2135233" y="4335446"/>
                <a:ext cx="649" cy="647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8229" name="Line 51"/>
              <p:cNvSpPr>
                <a:spLocks noChangeShapeType="1"/>
              </p:cNvSpPr>
              <p:nvPr/>
            </p:nvSpPr>
            <p:spPr bwMode="auto">
              <a:xfrm>
                <a:off x="2140421" y="4344503"/>
                <a:ext cx="649" cy="647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8230" name="Line 52"/>
              <p:cNvSpPr>
                <a:spLocks noChangeShapeType="1"/>
              </p:cNvSpPr>
              <p:nvPr/>
            </p:nvSpPr>
            <p:spPr bwMode="auto">
              <a:xfrm>
                <a:off x="2092425" y="4061162"/>
                <a:ext cx="649" cy="6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7" name="Group 125"/>
          <p:cNvGrpSpPr>
            <a:grpSpLocks/>
          </p:cNvGrpSpPr>
          <p:nvPr/>
        </p:nvGrpSpPr>
        <p:grpSpPr bwMode="auto">
          <a:xfrm>
            <a:off x="2357438" y="1657813"/>
            <a:ext cx="571500" cy="571500"/>
            <a:chOff x="2143108" y="1786520"/>
            <a:chExt cx="928694" cy="928100"/>
          </a:xfrm>
        </p:grpSpPr>
        <p:sp>
          <p:nvSpPr>
            <p:cNvPr id="14" name="Oval 47"/>
            <p:cNvSpPr>
              <a:spLocks noChangeArrowheads="1"/>
            </p:cNvSpPr>
            <p:nvPr/>
          </p:nvSpPr>
          <p:spPr bwMode="auto">
            <a:xfrm rot="8982877">
              <a:off x="2143108" y="1786520"/>
              <a:ext cx="928694" cy="92552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Oval 46"/>
            <p:cNvSpPr>
              <a:spLocks noChangeArrowheads="1"/>
            </p:cNvSpPr>
            <p:nvPr/>
          </p:nvSpPr>
          <p:spPr bwMode="auto">
            <a:xfrm>
              <a:off x="2143108" y="1786520"/>
              <a:ext cx="928694" cy="92552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48"/>
            <p:cNvSpPr>
              <a:spLocks noChangeArrowheads="1"/>
            </p:cNvSpPr>
            <p:nvPr/>
          </p:nvSpPr>
          <p:spPr bwMode="auto">
            <a:xfrm>
              <a:off x="2295310" y="1814879"/>
              <a:ext cx="660405" cy="5310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8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Oval 49"/>
            <p:cNvSpPr>
              <a:spLocks noChangeArrowheads="1"/>
            </p:cNvSpPr>
            <p:nvPr/>
          </p:nvSpPr>
          <p:spPr bwMode="auto">
            <a:xfrm>
              <a:off x="2344325" y="2258305"/>
              <a:ext cx="564955" cy="456315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220" name="Line 50"/>
            <p:cNvSpPr>
              <a:spLocks noChangeShapeType="1"/>
            </p:cNvSpPr>
            <p:nvPr/>
          </p:nvSpPr>
          <p:spPr bwMode="auto">
            <a:xfrm>
              <a:off x="2801586" y="2126049"/>
              <a:ext cx="402" cy="40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221" name="Line 51"/>
            <p:cNvSpPr>
              <a:spLocks noChangeShapeType="1"/>
            </p:cNvSpPr>
            <p:nvPr/>
          </p:nvSpPr>
          <p:spPr bwMode="auto">
            <a:xfrm>
              <a:off x="2804798" y="2131655"/>
              <a:ext cx="402" cy="40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222" name="Line 52"/>
            <p:cNvSpPr>
              <a:spLocks noChangeShapeType="1"/>
            </p:cNvSpPr>
            <p:nvPr/>
          </p:nvSpPr>
          <p:spPr bwMode="auto">
            <a:xfrm>
              <a:off x="2775085" y="1956285"/>
              <a:ext cx="402" cy="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6" name="Title 55"/>
          <p:cNvSpPr>
            <a:spLocks noGrp="1"/>
          </p:cNvSpPr>
          <p:nvPr>
            <p:ph type="title"/>
          </p:nvPr>
        </p:nvSpPr>
        <p:spPr>
          <a:xfrm>
            <a:off x="640732" y="464026"/>
            <a:ext cx="8229600" cy="831945"/>
          </a:xfrm>
        </p:spPr>
        <p:txBody>
          <a:bodyPr/>
          <a:lstStyle/>
          <a:p>
            <a:pPr algn="l"/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176" y="2514600"/>
            <a:ext cx="9144000" cy="1676400"/>
            <a:chOff x="0" y="2086"/>
            <a:chExt cx="5760" cy="1056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2" name="Rektangel 59"/>
          <p:cNvSpPr>
            <a:spLocks noChangeArrowheads="1"/>
          </p:cNvSpPr>
          <p:nvPr/>
        </p:nvSpPr>
        <p:spPr bwMode="auto">
          <a:xfrm rot="10800000" flipV="1">
            <a:off x="0" y="0"/>
            <a:ext cx="9149176" cy="2793111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0">
                <a:srgbClr val="F3F3F3"/>
              </a:gs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Leadership</a:t>
            </a:r>
            <a:endParaRPr lang="en-US" dirty="0"/>
          </a:p>
        </p:txBody>
      </p:sp>
      <p:grpSp>
        <p:nvGrpSpPr>
          <p:cNvPr id="13" name="Group 2"/>
          <p:cNvGrpSpPr/>
          <p:nvPr/>
        </p:nvGrpSpPr>
        <p:grpSpPr>
          <a:xfrm>
            <a:off x="2722426" y="2438400"/>
            <a:ext cx="3733800" cy="3733800"/>
            <a:chOff x="4495800" y="1219200"/>
            <a:chExt cx="3733800" cy="3733800"/>
          </a:xfrm>
          <a:solidFill>
            <a:schemeClr val="bg2">
              <a:lumMod val="90000"/>
            </a:schemeClr>
          </a:solidFill>
          <a:effectLst/>
          <a:scene3d>
            <a:camera prst="perspectiveRelaxedModerately">
              <a:rot lat="19190633" lon="0" rev="0"/>
            </a:camera>
            <a:lightRig rig="flat" dir="t"/>
          </a:scene3d>
        </p:grpSpPr>
        <p:sp>
          <p:nvSpPr>
            <p:cNvPr id="4" name="Oval 3"/>
            <p:cNvSpPr/>
            <p:nvPr/>
          </p:nvSpPr>
          <p:spPr>
            <a:xfrm>
              <a:off x="4495800" y="1219200"/>
              <a:ext cx="3733800" cy="3733800"/>
            </a:xfrm>
            <a:prstGeom prst="ellipse">
              <a:avLst/>
            </a:prstGeom>
            <a:grpFill/>
            <a:ln>
              <a:noFill/>
            </a:ln>
            <a:sp3d extrusionH="127000" prstMaterial="clear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682490" y="1405890"/>
              <a:ext cx="3360420" cy="3360420"/>
            </a:xfrm>
            <a:prstGeom prst="ellipse">
              <a:avLst/>
            </a:prstGeom>
            <a:grpFill/>
            <a:ln>
              <a:noFill/>
            </a:ln>
            <a:sp3d extrusionH="127000" prstMaterial="clear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4850511" y="1573911"/>
              <a:ext cx="3024378" cy="3024378"/>
            </a:xfrm>
            <a:prstGeom prst="ellipse">
              <a:avLst/>
            </a:prstGeom>
            <a:grpFill/>
            <a:ln>
              <a:noFill/>
            </a:ln>
            <a:sp3d extrusionH="127000" prstMaterial="clear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5001730" y="1725130"/>
              <a:ext cx="2721940" cy="2721940"/>
            </a:xfrm>
            <a:prstGeom prst="ellipse">
              <a:avLst/>
            </a:prstGeom>
            <a:grpFill/>
            <a:ln>
              <a:noFill/>
            </a:ln>
            <a:sp3d extrusionH="127000" prstMaterial="clear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5137827" y="1861227"/>
              <a:ext cx="2449746" cy="2449746"/>
            </a:xfrm>
            <a:prstGeom prst="ellipse">
              <a:avLst/>
            </a:prstGeom>
            <a:grpFill/>
            <a:ln>
              <a:noFill/>
            </a:ln>
            <a:sp3d extrusionH="127000" prstMaterial="clear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260315" y="1983715"/>
              <a:ext cx="2204771" cy="2204771"/>
            </a:xfrm>
            <a:prstGeom prst="ellipse">
              <a:avLst/>
            </a:prstGeom>
            <a:grpFill/>
            <a:ln>
              <a:noFill/>
            </a:ln>
            <a:sp3d extrusionH="127000" prstMaterial="clear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5767412" y="2490812"/>
              <a:ext cx="1190576" cy="1190576"/>
            </a:xfrm>
            <a:prstGeom prst="ellipse">
              <a:avLst/>
            </a:prstGeom>
            <a:grpFill/>
            <a:ln>
              <a:noFill/>
            </a:ln>
            <a:sp3d extrusionH="127000" prstMaterial="clear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70" y="2065056"/>
            <a:ext cx="1116261" cy="259575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30" name="Group 29"/>
          <p:cNvGrpSpPr/>
          <p:nvPr/>
        </p:nvGrpSpPr>
        <p:grpSpPr>
          <a:xfrm>
            <a:off x="4876800" y="1396555"/>
            <a:ext cx="3581400" cy="1447908"/>
            <a:chOff x="4876800" y="1396555"/>
            <a:chExt cx="3581400" cy="1447908"/>
          </a:xfrm>
        </p:grpSpPr>
        <p:grpSp>
          <p:nvGrpSpPr>
            <p:cNvPr id="16" name="Group 23"/>
            <p:cNvGrpSpPr/>
            <p:nvPr/>
          </p:nvGrpSpPr>
          <p:grpSpPr>
            <a:xfrm>
              <a:off x="4876800" y="1828800"/>
              <a:ext cx="3581400" cy="685800"/>
              <a:chOff x="4876800" y="1828800"/>
              <a:chExt cx="3581400" cy="6858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4876800" y="1828800"/>
                <a:ext cx="1073496" cy="685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950296" y="1828800"/>
                <a:ext cx="25079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153"/>
            <p:cNvSpPr txBox="1">
              <a:spLocks noChangeArrowheads="1"/>
            </p:cNvSpPr>
            <p:nvPr/>
          </p:nvSpPr>
          <p:spPr bwMode="auto">
            <a:xfrm>
              <a:off x="6081540" y="1828800"/>
              <a:ext cx="230046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You may enter </a:t>
              </a:r>
              <a:r>
                <a:rPr lang="en-US" sz="2000" dirty="0" smtClean="0">
                  <a:latin typeface="Calibri" pitchFamily="34" charset="0"/>
                </a:rPr>
                <a:t>your text here</a:t>
              </a:r>
              <a:r>
                <a:rPr lang="en-US" sz="2000" dirty="0">
                  <a:latin typeface="Calibri" pitchFamily="34" charset="0"/>
                </a:rPr>
                <a:t>. You may enter your text here.</a:t>
              </a:r>
            </a:p>
          </p:txBody>
        </p:sp>
        <p:sp>
          <p:nvSpPr>
            <p:cNvPr id="28" name="Plus 27"/>
            <p:cNvSpPr/>
            <p:nvPr/>
          </p:nvSpPr>
          <p:spPr>
            <a:xfrm>
              <a:off x="7970984" y="1396555"/>
              <a:ext cx="428456" cy="428456"/>
            </a:xfrm>
            <a:prstGeom prst="mathPlus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1411982"/>
            <a:ext cx="3886200" cy="1428692"/>
            <a:chOff x="381000" y="1411982"/>
            <a:chExt cx="3886200" cy="1428692"/>
          </a:xfrm>
        </p:grpSpPr>
        <p:grpSp>
          <p:nvGrpSpPr>
            <p:cNvPr id="18" name="Group 24"/>
            <p:cNvGrpSpPr/>
            <p:nvPr/>
          </p:nvGrpSpPr>
          <p:grpSpPr>
            <a:xfrm>
              <a:off x="381000" y="1828800"/>
              <a:ext cx="3886200" cy="796290"/>
              <a:chOff x="381000" y="1828800"/>
              <a:chExt cx="3886200" cy="79629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3228356" y="1828800"/>
                <a:ext cx="1038844" cy="796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81000" y="1828800"/>
                <a:ext cx="28473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153"/>
            <p:cNvSpPr txBox="1">
              <a:spLocks noChangeArrowheads="1"/>
            </p:cNvSpPr>
            <p:nvPr/>
          </p:nvSpPr>
          <p:spPr bwMode="auto">
            <a:xfrm>
              <a:off x="421966" y="1825011"/>
              <a:ext cx="230046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You may enter </a:t>
              </a:r>
              <a:r>
                <a:rPr lang="en-US" sz="2000" dirty="0" smtClean="0">
                  <a:latin typeface="Calibri" pitchFamily="34" charset="0"/>
                </a:rPr>
                <a:t>your text here</a:t>
              </a:r>
              <a:r>
                <a:rPr lang="en-US" sz="2000" dirty="0">
                  <a:latin typeface="Calibri" pitchFamily="34" charset="0"/>
                </a:rPr>
                <a:t>. You may enter your text here.</a:t>
              </a:r>
            </a:p>
          </p:txBody>
        </p:sp>
        <p:sp>
          <p:nvSpPr>
            <p:cNvPr id="29" name="Minus 28"/>
            <p:cNvSpPr/>
            <p:nvPr/>
          </p:nvSpPr>
          <p:spPr>
            <a:xfrm>
              <a:off x="381000" y="1411982"/>
              <a:ext cx="428456" cy="428456"/>
            </a:xfrm>
            <a:prstGeom prst="mathMinus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54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3505200" y="3032231"/>
            <a:ext cx="2209800" cy="1524000"/>
          </a:xfrm>
          <a:prstGeom prst="rightArrow">
            <a:avLst/>
          </a:prstGeom>
          <a:solidFill>
            <a:srgbClr val="C00000"/>
          </a:solidFill>
          <a:ln>
            <a:noFill/>
          </a:ln>
          <a:scene3d>
            <a:camera prst="isometricOffAxis1Top">
              <a:rot lat="20383344" lon="17399672" rev="494623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962400" y="2776850"/>
            <a:ext cx="1981200" cy="513644"/>
            <a:chOff x="5715000" y="3352800"/>
            <a:chExt cx="2645229" cy="685800"/>
          </a:xfrm>
        </p:grpSpPr>
        <p:sp>
          <p:nvSpPr>
            <p:cNvPr id="12" name="Oval 11"/>
            <p:cNvSpPr/>
            <p:nvPr/>
          </p:nvSpPr>
          <p:spPr>
            <a:xfrm>
              <a:off x="5715000" y="3352800"/>
              <a:ext cx="2645229" cy="685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008914" y="3429000"/>
              <a:ext cx="2057400" cy="533400"/>
            </a:xfrm>
            <a:prstGeom prst="ellipse">
              <a:avLst/>
            </a:prstGeom>
            <a:blipFill>
              <a:blip r:embed="rId3" cstate="email"/>
              <a:stretch>
                <a:fillRect/>
              </a:stretch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15" name="Picture 14" descr="Nice cube PNG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886200" y="490850"/>
            <a:ext cx="2286000" cy="2209800"/>
          </a:xfrm>
          <a:prstGeom prst="rect">
            <a:avLst/>
          </a:prstGeom>
        </p:spPr>
      </p:pic>
      <p:grpSp>
        <p:nvGrpSpPr>
          <p:cNvPr id="3" name="Group 15"/>
          <p:cNvGrpSpPr/>
          <p:nvPr/>
        </p:nvGrpSpPr>
        <p:grpSpPr>
          <a:xfrm>
            <a:off x="6324600" y="4193066"/>
            <a:ext cx="1981200" cy="513644"/>
            <a:chOff x="5715000" y="3352800"/>
            <a:chExt cx="2645229" cy="685800"/>
          </a:xfrm>
        </p:grpSpPr>
        <p:sp>
          <p:nvSpPr>
            <p:cNvPr id="17" name="Oval 16"/>
            <p:cNvSpPr/>
            <p:nvPr/>
          </p:nvSpPr>
          <p:spPr>
            <a:xfrm>
              <a:off x="5715000" y="3352800"/>
              <a:ext cx="2645229" cy="685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008914" y="3429000"/>
              <a:ext cx="2057400" cy="533400"/>
            </a:xfrm>
            <a:prstGeom prst="ellipse">
              <a:avLst/>
            </a:prstGeom>
            <a:blipFill>
              <a:blip r:embed="rId3" cstate="email"/>
              <a:stretch>
                <a:fillRect/>
              </a:stretch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19" name="Picture 18" descr="Perfect sphere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388354" y="2472050"/>
            <a:ext cx="1688846" cy="1676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1000" y="2833922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Try many options…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103145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Reject the ones that don’t work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0" y="491045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Keep the ones that do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392550" y="3310250"/>
            <a:ext cx="2008249" cy="29718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isometricOffAxis2Top">
              <a:rot lat="16765735" lon="18987996" rev="297373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382979" y="3445414"/>
            <a:ext cx="4009572" cy="2930072"/>
            <a:chOff x="-47172" y="3657600"/>
            <a:chExt cx="4379495" cy="3200400"/>
          </a:xfrm>
        </p:grpSpPr>
        <p:pic>
          <p:nvPicPr>
            <p:cNvPr id="8" name="Picture 7" descr="1206558595236037683mckayc_Shapes_and_Shadows_1.svg.hi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7711" t="13636" r="12094" b="12338"/>
            <a:stretch>
              <a:fillRect/>
            </a:stretch>
          </p:blipFill>
          <p:spPr>
            <a:xfrm>
              <a:off x="-47172" y="3657600"/>
              <a:ext cx="4379495" cy="320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Oval 25"/>
            <p:cNvSpPr/>
            <p:nvPr/>
          </p:nvSpPr>
          <p:spPr>
            <a:xfrm>
              <a:off x="3048000" y="3886200"/>
              <a:ext cx="914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277751" y="171817"/>
            <a:ext cx="8229600" cy="875565"/>
          </a:xfrm>
        </p:spPr>
        <p:txBody>
          <a:bodyPr/>
          <a:lstStyle/>
          <a:p>
            <a:pPr algn="l"/>
            <a:r>
              <a:rPr lang="en-US" dirty="0" smtClean="0"/>
              <a:t>Problem resolution method…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24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-4950" y="4800600"/>
            <a:ext cx="9144000" cy="1371600"/>
            <a:chOff x="0" y="2086"/>
            <a:chExt cx="5760" cy="1056"/>
          </a:xfrm>
        </p:grpSpPr>
        <p:sp>
          <p:nvSpPr>
            <p:cNvPr id="5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" name="Group 103"/>
          <p:cNvGrpSpPr/>
          <p:nvPr/>
        </p:nvGrpSpPr>
        <p:grpSpPr>
          <a:xfrm>
            <a:off x="3200400" y="1539766"/>
            <a:ext cx="1880723" cy="2379820"/>
            <a:chOff x="2870222" y="1729898"/>
            <a:chExt cx="1880723" cy="2379820"/>
          </a:xfrm>
        </p:grpSpPr>
        <p:sp>
          <p:nvSpPr>
            <p:cNvPr id="87" name="Rounded Rectangle 86" descr="Right:  "/>
            <p:cNvSpPr/>
            <p:nvPr/>
          </p:nvSpPr>
          <p:spPr>
            <a:xfrm>
              <a:off x="2870222" y="1729898"/>
              <a:ext cx="1880723" cy="2379820"/>
            </a:xfrm>
            <a:prstGeom prst="roundRect">
              <a:avLst>
                <a:gd name="adj" fmla="val 3981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tlCol="0" anchor="t" anchorCtr="0"/>
            <a:lstStyle/>
            <a:p>
              <a:r>
                <a:rPr lang="en-US" sz="3600" smtClean="0">
                  <a:solidFill>
                    <a:srgbClr val="FF0000"/>
                  </a:solidFill>
                  <a:latin typeface="Franklin Gothic Medium Cond" pitchFamily="34" charset="0"/>
                </a:rPr>
                <a:t>5</a:t>
              </a:r>
              <a:endParaRPr lang="en-US" sz="3600" dirty="0">
                <a:solidFill>
                  <a:srgbClr val="FF0000"/>
                </a:solidFill>
                <a:latin typeface="Franklin Gothic Medium Cond" pitchFamily="34" charset="0"/>
              </a:endParaRPr>
            </a:p>
          </p:txBody>
        </p:sp>
        <p:sp>
          <p:nvSpPr>
            <p:cNvPr id="103" name="Heart 102"/>
            <p:cNvSpPr/>
            <p:nvPr/>
          </p:nvSpPr>
          <p:spPr>
            <a:xfrm>
              <a:off x="3352800" y="2438400"/>
              <a:ext cx="914400" cy="91440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100"/>
          <p:cNvGrpSpPr/>
          <p:nvPr/>
        </p:nvGrpSpPr>
        <p:grpSpPr>
          <a:xfrm>
            <a:off x="3565634" y="2178268"/>
            <a:ext cx="1880723" cy="2379820"/>
            <a:chOff x="3098196" y="2315884"/>
            <a:chExt cx="1880723" cy="2379820"/>
          </a:xfrm>
        </p:grpSpPr>
        <p:sp>
          <p:nvSpPr>
            <p:cNvPr id="88" name="Rounded Rectangle 87" descr="Right:  "/>
            <p:cNvSpPr/>
            <p:nvPr/>
          </p:nvSpPr>
          <p:spPr>
            <a:xfrm rot="486229">
              <a:off x="3098196" y="2315884"/>
              <a:ext cx="1880723" cy="2379820"/>
            </a:xfrm>
            <a:prstGeom prst="roundRect">
              <a:avLst>
                <a:gd name="adj" fmla="val 3981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tlCol="0" anchor="t" anchorCtr="0"/>
            <a:lstStyle/>
            <a:p>
              <a:r>
                <a:rPr lang="en-US" sz="3600" dirty="0">
                  <a:solidFill>
                    <a:srgbClr val="FF0000"/>
                  </a:solidFill>
                  <a:latin typeface="Franklin Gothic Medium Cond" pitchFamily="34" charset="0"/>
                </a:rPr>
                <a:t>A</a:t>
              </a:r>
            </a:p>
          </p:txBody>
        </p:sp>
        <p:sp>
          <p:nvSpPr>
            <p:cNvPr id="100" name="Diamond 99"/>
            <p:cNvSpPr/>
            <p:nvPr/>
          </p:nvSpPr>
          <p:spPr>
            <a:xfrm rot="624733">
              <a:off x="3581357" y="2896194"/>
              <a:ext cx="914400" cy="12192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98"/>
          <p:cNvGrpSpPr/>
          <p:nvPr/>
        </p:nvGrpSpPr>
        <p:grpSpPr>
          <a:xfrm>
            <a:off x="3718034" y="2954180"/>
            <a:ext cx="1880723" cy="2379820"/>
            <a:chOff x="3327565" y="2925680"/>
            <a:chExt cx="1880723" cy="2379820"/>
          </a:xfrm>
        </p:grpSpPr>
        <p:sp>
          <p:nvSpPr>
            <p:cNvPr id="89" name="Rounded Rectangle 88" descr="Right:  "/>
            <p:cNvSpPr/>
            <p:nvPr/>
          </p:nvSpPr>
          <p:spPr>
            <a:xfrm rot="1163453">
              <a:off x="3327565" y="2925680"/>
              <a:ext cx="1880723" cy="2379820"/>
            </a:xfrm>
            <a:prstGeom prst="roundRect">
              <a:avLst>
                <a:gd name="adj" fmla="val 3981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tlCol="0" anchor="t" anchorCtr="0"/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Franklin Gothic Medium Cond" pitchFamily="34" charset="0"/>
                </a:rPr>
                <a:t>10</a:t>
              </a:r>
              <a:endParaRPr lang="en-US" sz="3600" dirty="0">
                <a:solidFill>
                  <a:srgbClr val="FF0000"/>
                </a:solidFill>
                <a:latin typeface="Franklin Gothic Medium Cond" pitchFamily="34" charset="0"/>
              </a:endParaRPr>
            </a:p>
          </p:txBody>
        </p:sp>
        <p:sp>
          <p:nvSpPr>
            <p:cNvPr id="98" name="Diamond 97"/>
            <p:cNvSpPr/>
            <p:nvPr/>
          </p:nvSpPr>
          <p:spPr>
            <a:xfrm rot="1255089">
              <a:off x="3870758" y="3494128"/>
              <a:ext cx="685800" cy="10668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7" name="Group 96"/>
          <p:cNvGrpSpPr/>
          <p:nvPr/>
        </p:nvGrpSpPr>
        <p:grpSpPr>
          <a:xfrm>
            <a:off x="3789609" y="3655746"/>
            <a:ext cx="1880723" cy="2379820"/>
            <a:chOff x="3447916" y="3627615"/>
            <a:chExt cx="1880723" cy="2379820"/>
          </a:xfrm>
        </p:grpSpPr>
        <p:sp>
          <p:nvSpPr>
            <p:cNvPr id="90" name="Rounded Rectangle 89" descr="Right:  "/>
            <p:cNvSpPr/>
            <p:nvPr/>
          </p:nvSpPr>
          <p:spPr>
            <a:xfrm rot="1766789">
              <a:off x="3447916" y="3627615"/>
              <a:ext cx="1880723" cy="2379820"/>
            </a:xfrm>
            <a:prstGeom prst="roundRect">
              <a:avLst>
                <a:gd name="adj" fmla="val 3981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tlCol="0" anchor="t" anchorCtr="0"/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Franklin Gothic Medium Cond" pitchFamily="34" charset="0"/>
                </a:rPr>
                <a:t>2</a:t>
              </a:r>
              <a:endParaRPr lang="en-US" sz="3600" dirty="0">
                <a:solidFill>
                  <a:srgbClr val="FF0000"/>
                </a:solidFill>
                <a:latin typeface="Franklin Gothic Medium Cond" pitchFamily="34" charset="0"/>
              </a:endParaRPr>
            </a:p>
          </p:txBody>
        </p:sp>
        <p:sp>
          <p:nvSpPr>
            <p:cNvPr id="93" name="Diamond 92"/>
            <p:cNvSpPr/>
            <p:nvPr/>
          </p:nvSpPr>
          <p:spPr>
            <a:xfrm rot="1806815">
              <a:off x="3901738" y="4109508"/>
              <a:ext cx="914400" cy="1219200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8" name="Group 94"/>
          <p:cNvGrpSpPr/>
          <p:nvPr/>
        </p:nvGrpSpPr>
        <p:grpSpPr>
          <a:xfrm>
            <a:off x="3901966" y="3989448"/>
            <a:ext cx="1880723" cy="2379820"/>
            <a:chOff x="3616553" y="4312880"/>
            <a:chExt cx="1880723" cy="2379820"/>
          </a:xfrm>
        </p:grpSpPr>
        <p:sp>
          <p:nvSpPr>
            <p:cNvPr id="91" name="Rounded Rectangle 90" descr="Right:  "/>
            <p:cNvSpPr/>
            <p:nvPr/>
          </p:nvSpPr>
          <p:spPr>
            <a:xfrm rot="2560453">
              <a:off x="3616553" y="4312880"/>
              <a:ext cx="1880723" cy="2379820"/>
            </a:xfrm>
            <a:prstGeom prst="roundRect">
              <a:avLst>
                <a:gd name="adj" fmla="val 3981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tlCol="0" anchor="t" anchorCtr="0"/>
            <a:lstStyle/>
            <a:p>
              <a:r>
                <a:rPr lang="en-US" sz="3600" dirty="0">
                  <a:solidFill>
                    <a:srgbClr val="FF0000"/>
                  </a:solidFill>
                  <a:latin typeface="Franklin Gothic Medium Cond" pitchFamily="34" charset="0"/>
                </a:rPr>
                <a:t>Q</a:t>
              </a:r>
            </a:p>
          </p:txBody>
        </p:sp>
        <p:sp>
          <p:nvSpPr>
            <p:cNvPr id="92" name="Heart 91"/>
            <p:cNvSpPr/>
            <p:nvPr/>
          </p:nvSpPr>
          <p:spPr>
            <a:xfrm rot="2986179">
              <a:off x="4114800" y="5063940"/>
              <a:ext cx="914400" cy="914400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76198" y="2523643"/>
            <a:ext cx="1880723" cy="2379820"/>
          </a:xfrm>
          <a:prstGeom prst="roundRect">
            <a:avLst>
              <a:gd name="adj" fmla="val 3981"/>
            </a:avLst>
          </a:prstGeom>
          <a:blipFill dpi="0" rotWithShape="1">
            <a:blip r:embed="rId3" cstate="print">
              <a:alphaModFix amt="99000"/>
            </a:blip>
            <a:srcRect/>
            <a:tile tx="0" ty="0" sx="10000" sy="10000" flip="none" algn="tl"/>
          </a:blipFill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486229">
            <a:off x="515292" y="2734977"/>
            <a:ext cx="1880723" cy="2379820"/>
          </a:xfrm>
          <a:prstGeom prst="roundRect">
            <a:avLst>
              <a:gd name="adj" fmla="val 3981"/>
            </a:avLst>
          </a:prstGeom>
          <a:blipFill dpi="0" rotWithShape="1">
            <a:blip r:embed="rId3" cstate="print">
              <a:alphaModFix amt="99000"/>
            </a:blip>
            <a:srcRect/>
            <a:tile tx="0" ty="0" sx="10000" sy="10000" flip="none" algn="tl"/>
          </a:blipFill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1163453">
            <a:off x="698665" y="2935213"/>
            <a:ext cx="1880723" cy="2379820"/>
          </a:xfrm>
          <a:prstGeom prst="roundRect">
            <a:avLst>
              <a:gd name="adj" fmla="val 3981"/>
            </a:avLst>
          </a:prstGeom>
          <a:blipFill dpi="0" rotWithShape="1">
            <a:blip r:embed="rId3" cstate="print">
              <a:alphaModFix amt="99000"/>
            </a:blip>
            <a:srcRect/>
            <a:tile tx="0" ty="0" sx="10000" sy="10000" flip="none" algn="tl"/>
          </a:blipFill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1766789">
            <a:off x="896635" y="3151473"/>
            <a:ext cx="1880723" cy="2379820"/>
          </a:xfrm>
          <a:prstGeom prst="roundRect">
            <a:avLst>
              <a:gd name="adj" fmla="val 3981"/>
            </a:avLst>
          </a:prstGeom>
          <a:blipFill dpi="0" rotWithShape="1">
            <a:blip r:embed="rId3" cstate="print">
              <a:alphaModFix amt="99000"/>
            </a:blip>
            <a:srcRect/>
            <a:tile tx="0" ty="0" sx="10000" sy="10000" flip="none" algn="tl"/>
          </a:blipFill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2560453">
            <a:off x="990710" y="3470040"/>
            <a:ext cx="1880723" cy="2379820"/>
          </a:xfrm>
          <a:prstGeom prst="roundRect">
            <a:avLst>
              <a:gd name="adj" fmla="val 3981"/>
            </a:avLst>
          </a:prstGeom>
          <a:blipFill dpi="0" rotWithShape="1">
            <a:blip r:embed="rId3" cstate="print">
              <a:alphaModFix amt="99000"/>
            </a:blip>
            <a:srcRect/>
            <a:tile tx="0" ty="0" sx="10000" sy="10000" flip="none" algn="tl"/>
          </a:blipFill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2400" y="304800"/>
            <a:ext cx="2590800" cy="105560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Medium Cond" pitchFamily="34" charset="0"/>
              </a:rPr>
              <a:t>We have many options</a:t>
            </a:r>
            <a:endParaRPr lang="en-US" sz="2800" dirty="0">
              <a:latin typeface="Franklin Gothic Medium Cond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00400" y="304800"/>
            <a:ext cx="2743200" cy="105560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Medium Cond" pitchFamily="34" charset="0"/>
              </a:rPr>
              <a:t>We need to evaluate each one</a:t>
            </a:r>
            <a:endParaRPr lang="en-US" sz="2800" dirty="0">
              <a:latin typeface="Franklin Gothic Medium Cond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324600" y="315992"/>
            <a:ext cx="2743200" cy="105560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Franklin Gothic Medium Cond" pitchFamily="34" charset="0"/>
              </a:rPr>
              <a:t>…and select </a:t>
            </a:r>
            <a:r>
              <a:rPr lang="en-US" sz="2800" dirty="0" smtClean="0">
                <a:latin typeface="Franklin Gothic Medium Cond" pitchFamily="34" charset="0"/>
              </a:rPr>
              <a:t>the best</a:t>
            </a:r>
            <a:endParaRPr lang="en-US" sz="2800" dirty="0">
              <a:latin typeface="Franklin Gothic Medium Cond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30608 -0.1414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71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33247 -0.0833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42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2916 -0.0013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1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3158 0.067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4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32222 0.0761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7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7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7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7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209 L 0.34792 -0.0041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-1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8" grpId="0" animBg="1"/>
      <p:bldP spid="18" grpId="1" animBg="1"/>
      <p:bldP spid="18" grpId="2" animBg="1"/>
      <p:bldP spid="84" grpId="0" animBg="1"/>
      <p:bldP spid="85" grpId="0" animBg="1"/>
      <p:bldP spid="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59"/>
          <p:cNvSpPr>
            <a:spLocks noChangeArrowheads="1"/>
          </p:cNvSpPr>
          <p:nvPr/>
        </p:nvSpPr>
        <p:spPr bwMode="auto">
          <a:xfrm rot="10800000">
            <a:off x="0" y="4267200"/>
            <a:ext cx="9144000" cy="19812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a-DK" kern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657599"/>
            <a:ext cx="1084863" cy="158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5920" y="3657599"/>
            <a:ext cx="1084863" cy="158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63240" y="3657599"/>
            <a:ext cx="1084863" cy="158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1817" y="3657599"/>
            <a:ext cx="1084863" cy="158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59137" y="3657599"/>
            <a:ext cx="1084863" cy="158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best idea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95863" y="1537225"/>
            <a:ext cx="3684697" cy="1230077"/>
            <a:chOff x="795863" y="1537225"/>
            <a:chExt cx="3684697" cy="1230077"/>
          </a:xfrm>
        </p:grpSpPr>
        <p:sp>
          <p:nvSpPr>
            <p:cNvPr id="10" name="TextBox 9"/>
            <p:cNvSpPr txBox="1"/>
            <p:nvPr/>
          </p:nvSpPr>
          <p:spPr>
            <a:xfrm>
              <a:off x="878282" y="1566973"/>
              <a:ext cx="36022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 may enter your text here. You may enter your text here. 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309122" y="2023967"/>
              <a:ext cx="973484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95863" y="1537225"/>
              <a:ext cx="2819793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505200"/>
            <a:ext cx="1084863" cy="158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560" y="2568903"/>
            <a:ext cx="1828800" cy="267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2022958" y="909935"/>
            <a:ext cx="5057775" cy="4343400"/>
            <a:chOff x="809625" y="1828800"/>
            <a:chExt cx="3714750" cy="3216275"/>
          </a:xfrm>
          <a:effectLst>
            <a:outerShdw blurRad="139700" dist="38100" dir="5400000" sx="105000" sy="105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0"/>
            </a:lightRig>
          </a:scene3d>
        </p:grpSpPr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809625" y="1838325"/>
              <a:ext cx="1076325" cy="1597025"/>
            </a:xfrm>
            <a:custGeom>
              <a:avLst/>
              <a:gdLst/>
              <a:ahLst/>
              <a:cxnLst>
                <a:cxn ang="0">
                  <a:pos x="678" y="170"/>
                </a:cxn>
                <a:cxn ang="0">
                  <a:pos x="580" y="0"/>
                </a:cxn>
                <a:cxn ang="0">
                  <a:pos x="0" y="1006"/>
                </a:cxn>
                <a:cxn ang="0">
                  <a:pos x="196" y="1006"/>
                </a:cxn>
                <a:cxn ang="0">
                  <a:pos x="678" y="170"/>
                </a:cxn>
              </a:cxnLst>
              <a:rect l="0" t="0" r="r" b="b"/>
              <a:pathLst>
                <a:path w="678" h="1006">
                  <a:moveTo>
                    <a:pt x="678" y="170"/>
                  </a:moveTo>
                  <a:lnTo>
                    <a:pt x="580" y="0"/>
                  </a:lnTo>
                  <a:lnTo>
                    <a:pt x="0" y="1006"/>
                  </a:lnTo>
                  <a:lnTo>
                    <a:pt x="196" y="1006"/>
                  </a:lnTo>
                  <a:lnTo>
                    <a:pt x="678" y="17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3429000" y="1828800"/>
              <a:ext cx="1092200" cy="1606550"/>
            </a:xfrm>
            <a:custGeom>
              <a:avLst/>
              <a:gdLst/>
              <a:ahLst/>
              <a:cxnLst>
                <a:cxn ang="0">
                  <a:pos x="8" y="170"/>
                </a:cxn>
                <a:cxn ang="0">
                  <a:pos x="494" y="1012"/>
                </a:cxn>
                <a:cxn ang="0">
                  <a:pos x="688" y="1012"/>
                </a:cxn>
                <a:cxn ang="0">
                  <a:pos x="104" y="0"/>
                </a:cxn>
                <a:cxn ang="0">
                  <a:pos x="98" y="0"/>
                </a:cxn>
                <a:cxn ang="0">
                  <a:pos x="0" y="170"/>
                </a:cxn>
                <a:cxn ang="0">
                  <a:pos x="8" y="170"/>
                </a:cxn>
              </a:cxnLst>
              <a:rect l="0" t="0" r="r" b="b"/>
              <a:pathLst>
                <a:path w="688" h="1012">
                  <a:moveTo>
                    <a:pt x="8" y="170"/>
                  </a:moveTo>
                  <a:lnTo>
                    <a:pt x="494" y="1012"/>
                  </a:lnTo>
                  <a:lnTo>
                    <a:pt x="688" y="1012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0" y="170"/>
                  </a:lnTo>
                  <a:lnTo>
                    <a:pt x="8" y="17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730375" y="1828800"/>
              <a:ext cx="1854200" cy="279400"/>
            </a:xfrm>
            <a:custGeom>
              <a:avLst/>
              <a:gdLst/>
              <a:ahLst/>
              <a:cxnLst>
                <a:cxn ang="0">
                  <a:pos x="102" y="170"/>
                </a:cxn>
                <a:cxn ang="0">
                  <a:pos x="1070" y="170"/>
                </a:cxn>
                <a:cxn ang="0">
                  <a:pos x="1168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98" y="176"/>
                </a:cxn>
                <a:cxn ang="0">
                  <a:pos x="102" y="170"/>
                </a:cxn>
              </a:cxnLst>
              <a:rect l="0" t="0" r="r" b="b"/>
              <a:pathLst>
                <a:path w="1168" h="176">
                  <a:moveTo>
                    <a:pt x="102" y="170"/>
                  </a:moveTo>
                  <a:lnTo>
                    <a:pt x="1070" y="170"/>
                  </a:lnTo>
                  <a:lnTo>
                    <a:pt x="1168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98" y="176"/>
                  </a:lnTo>
                  <a:lnTo>
                    <a:pt x="102" y="17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809625" y="3435350"/>
              <a:ext cx="1079500" cy="1606550"/>
            </a:xfrm>
            <a:custGeom>
              <a:avLst/>
              <a:gdLst/>
              <a:ahLst/>
              <a:cxnLst>
                <a:cxn ang="0">
                  <a:pos x="194" y="2"/>
                </a:cxn>
                <a:cxn ang="0">
                  <a:pos x="19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82" y="1012"/>
                </a:cxn>
                <a:cxn ang="0">
                  <a:pos x="680" y="842"/>
                </a:cxn>
                <a:cxn ang="0">
                  <a:pos x="194" y="2"/>
                </a:cxn>
              </a:cxnLst>
              <a:rect l="0" t="0" r="r" b="b"/>
              <a:pathLst>
                <a:path w="680" h="1012">
                  <a:moveTo>
                    <a:pt x="194" y="2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82" y="1012"/>
                  </a:lnTo>
                  <a:lnTo>
                    <a:pt x="680" y="842"/>
                  </a:lnTo>
                  <a:lnTo>
                    <a:pt x="194" y="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3422650" y="3435350"/>
              <a:ext cx="1101725" cy="1609725"/>
            </a:xfrm>
            <a:custGeom>
              <a:avLst/>
              <a:gdLst/>
              <a:ahLst/>
              <a:cxnLst>
                <a:cxn ang="0">
                  <a:pos x="694" y="2"/>
                </a:cxn>
                <a:cxn ang="0">
                  <a:pos x="692" y="0"/>
                </a:cxn>
                <a:cxn ang="0">
                  <a:pos x="498" y="0"/>
                </a:cxn>
                <a:cxn ang="0">
                  <a:pos x="498" y="2"/>
                </a:cxn>
                <a:cxn ang="0">
                  <a:pos x="12" y="846"/>
                </a:cxn>
                <a:cxn ang="0">
                  <a:pos x="0" y="846"/>
                </a:cxn>
                <a:cxn ang="0">
                  <a:pos x="98" y="1014"/>
                </a:cxn>
                <a:cxn ang="0">
                  <a:pos x="108" y="1014"/>
                </a:cxn>
                <a:cxn ang="0">
                  <a:pos x="694" y="2"/>
                </a:cxn>
              </a:cxnLst>
              <a:rect l="0" t="0" r="r" b="b"/>
              <a:pathLst>
                <a:path w="694" h="1014">
                  <a:moveTo>
                    <a:pt x="694" y="2"/>
                  </a:moveTo>
                  <a:lnTo>
                    <a:pt x="692" y="0"/>
                  </a:lnTo>
                  <a:lnTo>
                    <a:pt x="498" y="0"/>
                  </a:lnTo>
                  <a:lnTo>
                    <a:pt x="498" y="2"/>
                  </a:lnTo>
                  <a:lnTo>
                    <a:pt x="12" y="846"/>
                  </a:lnTo>
                  <a:lnTo>
                    <a:pt x="0" y="846"/>
                  </a:lnTo>
                  <a:lnTo>
                    <a:pt x="98" y="1014"/>
                  </a:lnTo>
                  <a:lnTo>
                    <a:pt x="108" y="1014"/>
                  </a:lnTo>
                  <a:lnTo>
                    <a:pt x="694" y="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733550" y="4772025"/>
              <a:ext cx="1844675" cy="27305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98" y="0"/>
                </a:cxn>
                <a:cxn ang="0">
                  <a:pos x="0" y="170"/>
                </a:cxn>
                <a:cxn ang="0">
                  <a:pos x="2" y="172"/>
                </a:cxn>
                <a:cxn ang="0">
                  <a:pos x="1162" y="172"/>
                </a:cxn>
                <a:cxn ang="0">
                  <a:pos x="1064" y="4"/>
                </a:cxn>
                <a:cxn ang="0">
                  <a:pos x="100" y="4"/>
                </a:cxn>
              </a:cxnLst>
              <a:rect l="0" t="0" r="r" b="b"/>
              <a:pathLst>
                <a:path w="1162" h="172">
                  <a:moveTo>
                    <a:pt x="100" y="4"/>
                  </a:moveTo>
                  <a:lnTo>
                    <a:pt x="98" y="0"/>
                  </a:lnTo>
                  <a:lnTo>
                    <a:pt x="0" y="170"/>
                  </a:lnTo>
                  <a:lnTo>
                    <a:pt x="2" y="172"/>
                  </a:lnTo>
                  <a:lnTo>
                    <a:pt x="1162" y="172"/>
                  </a:lnTo>
                  <a:lnTo>
                    <a:pt x="1064" y="4"/>
                  </a:lnTo>
                  <a:lnTo>
                    <a:pt x="100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120775" y="2108200"/>
              <a:ext cx="920750" cy="1327150"/>
            </a:xfrm>
            <a:custGeom>
              <a:avLst/>
              <a:gdLst/>
              <a:ahLst/>
              <a:cxnLst>
                <a:cxn ang="0">
                  <a:pos x="580" y="170"/>
                </a:cxn>
                <a:cxn ang="0">
                  <a:pos x="482" y="0"/>
                </a:cxn>
                <a:cxn ang="0">
                  <a:pos x="0" y="836"/>
                </a:cxn>
                <a:cxn ang="0">
                  <a:pos x="194" y="836"/>
                </a:cxn>
                <a:cxn ang="0">
                  <a:pos x="580" y="170"/>
                </a:cxn>
              </a:cxnLst>
              <a:rect l="0" t="0" r="r" b="b"/>
              <a:pathLst>
                <a:path w="580" h="836">
                  <a:moveTo>
                    <a:pt x="580" y="170"/>
                  </a:moveTo>
                  <a:lnTo>
                    <a:pt x="482" y="0"/>
                  </a:lnTo>
                  <a:lnTo>
                    <a:pt x="0" y="836"/>
                  </a:lnTo>
                  <a:lnTo>
                    <a:pt x="194" y="836"/>
                  </a:lnTo>
                  <a:lnTo>
                    <a:pt x="580" y="17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17600" y="3435350"/>
              <a:ext cx="927100" cy="1336675"/>
            </a:xfrm>
            <a:custGeom>
              <a:avLst/>
              <a:gdLst/>
              <a:ahLst/>
              <a:cxnLst>
                <a:cxn ang="0">
                  <a:pos x="196" y="2"/>
                </a:cxn>
                <a:cxn ang="0">
                  <a:pos x="19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86" y="842"/>
                </a:cxn>
                <a:cxn ang="0">
                  <a:pos x="584" y="672"/>
                </a:cxn>
                <a:cxn ang="0">
                  <a:pos x="196" y="2"/>
                </a:cxn>
              </a:cxnLst>
              <a:rect l="0" t="0" r="r" b="b"/>
              <a:pathLst>
                <a:path w="584" h="842">
                  <a:moveTo>
                    <a:pt x="196" y="2"/>
                  </a:moveTo>
                  <a:lnTo>
                    <a:pt x="19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486" y="842"/>
                  </a:lnTo>
                  <a:lnTo>
                    <a:pt x="584" y="672"/>
                  </a:lnTo>
                  <a:lnTo>
                    <a:pt x="196" y="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885950" y="2098675"/>
              <a:ext cx="1543050" cy="279400"/>
            </a:xfrm>
            <a:custGeom>
              <a:avLst/>
              <a:gdLst/>
              <a:ahLst/>
              <a:cxnLst>
                <a:cxn ang="0">
                  <a:pos x="102" y="168"/>
                </a:cxn>
                <a:cxn ang="0">
                  <a:pos x="874" y="168"/>
                </a:cxn>
                <a:cxn ang="0">
                  <a:pos x="972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98" y="176"/>
                </a:cxn>
                <a:cxn ang="0">
                  <a:pos x="102" y="168"/>
                </a:cxn>
              </a:cxnLst>
              <a:rect l="0" t="0" r="r" b="b"/>
              <a:pathLst>
                <a:path w="972" h="176">
                  <a:moveTo>
                    <a:pt x="102" y="168"/>
                  </a:moveTo>
                  <a:lnTo>
                    <a:pt x="874" y="168"/>
                  </a:lnTo>
                  <a:lnTo>
                    <a:pt x="972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98" y="176"/>
                  </a:lnTo>
                  <a:lnTo>
                    <a:pt x="102" y="168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273425" y="2098675"/>
              <a:ext cx="939800" cy="13366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168"/>
                </a:cxn>
                <a:cxn ang="0">
                  <a:pos x="8" y="168"/>
                </a:cxn>
                <a:cxn ang="0">
                  <a:pos x="396" y="842"/>
                </a:cxn>
                <a:cxn ang="0">
                  <a:pos x="592" y="842"/>
                </a:cxn>
                <a:cxn ang="0">
                  <a:pos x="106" y="0"/>
                </a:cxn>
                <a:cxn ang="0">
                  <a:pos x="98" y="0"/>
                </a:cxn>
              </a:cxnLst>
              <a:rect l="0" t="0" r="r" b="b"/>
              <a:pathLst>
                <a:path w="592" h="842">
                  <a:moveTo>
                    <a:pt x="98" y="0"/>
                  </a:moveTo>
                  <a:lnTo>
                    <a:pt x="0" y="168"/>
                  </a:lnTo>
                  <a:lnTo>
                    <a:pt x="8" y="168"/>
                  </a:lnTo>
                  <a:lnTo>
                    <a:pt x="396" y="842"/>
                  </a:lnTo>
                  <a:lnTo>
                    <a:pt x="592" y="842"/>
                  </a:lnTo>
                  <a:lnTo>
                    <a:pt x="106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70250" y="3435350"/>
              <a:ext cx="942975" cy="1343025"/>
            </a:xfrm>
            <a:custGeom>
              <a:avLst/>
              <a:gdLst/>
              <a:ahLst/>
              <a:cxnLst>
                <a:cxn ang="0">
                  <a:pos x="400" y="2"/>
                </a:cxn>
                <a:cxn ang="0">
                  <a:pos x="10" y="678"/>
                </a:cxn>
                <a:cxn ang="0">
                  <a:pos x="0" y="678"/>
                </a:cxn>
                <a:cxn ang="0">
                  <a:pos x="96" y="846"/>
                </a:cxn>
                <a:cxn ang="0">
                  <a:pos x="108" y="846"/>
                </a:cxn>
                <a:cxn ang="0">
                  <a:pos x="594" y="2"/>
                </a:cxn>
                <a:cxn ang="0">
                  <a:pos x="594" y="0"/>
                </a:cxn>
                <a:cxn ang="0">
                  <a:pos x="398" y="0"/>
                </a:cxn>
                <a:cxn ang="0">
                  <a:pos x="400" y="2"/>
                </a:cxn>
              </a:cxnLst>
              <a:rect l="0" t="0" r="r" b="b"/>
              <a:pathLst>
                <a:path w="594" h="846">
                  <a:moveTo>
                    <a:pt x="400" y="2"/>
                  </a:moveTo>
                  <a:lnTo>
                    <a:pt x="10" y="678"/>
                  </a:lnTo>
                  <a:lnTo>
                    <a:pt x="0" y="678"/>
                  </a:lnTo>
                  <a:lnTo>
                    <a:pt x="96" y="846"/>
                  </a:lnTo>
                  <a:lnTo>
                    <a:pt x="108" y="846"/>
                  </a:lnTo>
                  <a:lnTo>
                    <a:pt x="594" y="2"/>
                  </a:lnTo>
                  <a:lnTo>
                    <a:pt x="594" y="0"/>
                  </a:lnTo>
                  <a:lnTo>
                    <a:pt x="398" y="0"/>
                  </a:lnTo>
                  <a:lnTo>
                    <a:pt x="400" y="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889125" y="4502150"/>
              <a:ext cx="1533525" cy="276225"/>
            </a:xfrm>
            <a:custGeom>
              <a:avLst/>
              <a:gdLst/>
              <a:ahLst/>
              <a:cxnLst>
                <a:cxn ang="0">
                  <a:pos x="100" y="6"/>
                </a:cxn>
                <a:cxn ang="0">
                  <a:pos x="98" y="0"/>
                </a:cxn>
                <a:cxn ang="0">
                  <a:pos x="0" y="170"/>
                </a:cxn>
                <a:cxn ang="0">
                  <a:pos x="2" y="174"/>
                </a:cxn>
                <a:cxn ang="0">
                  <a:pos x="966" y="174"/>
                </a:cxn>
                <a:cxn ang="0">
                  <a:pos x="870" y="6"/>
                </a:cxn>
                <a:cxn ang="0">
                  <a:pos x="100" y="6"/>
                </a:cxn>
              </a:cxnLst>
              <a:rect l="0" t="0" r="r" b="b"/>
              <a:pathLst>
                <a:path w="966" h="174">
                  <a:moveTo>
                    <a:pt x="100" y="6"/>
                  </a:moveTo>
                  <a:lnTo>
                    <a:pt x="98" y="0"/>
                  </a:lnTo>
                  <a:lnTo>
                    <a:pt x="0" y="170"/>
                  </a:lnTo>
                  <a:lnTo>
                    <a:pt x="2" y="174"/>
                  </a:lnTo>
                  <a:lnTo>
                    <a:pt x="966" y="174"/>
                  </a:lnTo>
                  <a:lnTo>
                    <a:pt x="870" y="6"/>
                  </a:lnTo>
                  <a:lnTo>
                    <a:pt x="100" y="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428750" y="2378075"/>
              <a:ext cx="755650" cy="1057275"/>
            </a:xfrm>
            <a:custGeom>
              <a:avLst/>
              <a:gdLst/>
              <a:ahLst/>
              <a:cxnLst>
                <a:cxn ang="0">
                  <a:pos x="476" y="156"/>
                </a:cxn>
                <a:cxn ang="0">
                  <a:pos x="386" y="0"/>
                </a:cxn>
                <a:cxn ang="0">
                  <a:pos x="0" y="666"/>
                </a:cxn>
                <a:cxn ang="0">
                  <a:pos x="180" y="666"/>
                </a:cxn>
                <a:cxn ang="0">
                  <a:pos x="476" y="156"/>
                </a:cxn>
              </a:cxnLst>
              <a:rect l="0" t="0" r="r" b="b"/>
              <a:pathLst>
                <a:path w="476" h="666">
                  <a:moveTo>
                    <a:pt x="476" y="156"/>
                  </a:moveTo>
                  <a:lnTo>
                    <a:pt x="386" y="0"/>
                  </a:lnTo>
                  <a:lnTo>
                    <a:pt x="0" y="666"/>
                  </a:lnTo>
                  <a:lnTo>
                    <a:pt x="180" y="666"/>
                  </a:lnTo>
                  <a:lnTo>
                    <a:pt x="476" y="1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428750" y="3435350"/>
              <a:ext cx="758825" cy="1066800"/>
            </a:xfrm>
            <a:custGeom>
              <a:avLst/>
              <a:gdLst/>
              <a:ahLst/>
              <a:cxnLst>
                <a:cxn ang="0">
                  <a:pos x="180" y="2"/>
                </a:cxn>
                <a:cxn ang="0">
                  <a:pos x="18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88" y="672"/>
                </a:cxn>
                <a:cxn ang="0">
                  <a:pos x="478" y="516"/>
                </a:cxn>
                <a:cxn ang="0">
                  <a:pos x="180" y="2"/>
                </a:cxn>
              </a:cxnLst>
              <a:rect l="0" t="0" r="r" b="b"/>
              <a:pathLst>
                <a:path w="478" h="672">
                  <a:moveTo>
                    <a:pt x="180" y="2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88" y="672"/>
                  </a:lnTo>
                  <a:lnTo>
                    <a:pt x="478" y="516"/>
                  </a:lnTo>
                  <a:lnTo>
                    <a:pt x="180" y="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044700" y="4254500"/>
              <a:ext cx="1225550" cy="257175"/>
            </a:xfrm>
            <a:custGeom>
              <a:avLst/>
              <a:gdLst/>
              <a:ahLst/>
              <a:cxnLst>
                <a:cxn ang="0">
                  <a:pos x="92" y="6"/>
                </a:cxn>
                <a:cxn ang="0">
                  <a:pos x="90" y="0"/>
                </a:cxn>
                <a:cxn ang="0">
                  <a:pos x="0" y="156"/>
                </a:cxn>
                <a:cxn ang="0">
                  <a:pos x="2" y="162"/>
                </a:cxn>
                <a:cxn ang="0">
                  <a:pos x="772" y="162"/>
                </a:cxn>
                <a:cxn ang="0">
                  <a:pos x="682" y="6"/>
                </a:cxn>
                <a:cxn ang="0">
                  <a:pos x="92" y="6"/>
                </a:cxn>
              </a:cxnLst>
              <a:rect l="0" t="0" r="r" b="b"/>
              <a:pathLst>
                <a:path w="772" h="162">
                  <a:moveTo>
                    <a:pt x="92" y="6"/>
                  </a:moveTo>
                  <a:lnTo>
                    <a:pt x="90" y="0"/>
                  </a:lnTo>
                  <a:lnTo>
                    <a:pt x="0" y="156"/>
                  </a:lnTo>
                  <a:lnTo>
                    <a:pt x="2" y="162"/>
                  </a:lnTo>
                  <a:lnTo>
                    <a:pt x="772" y="162"/>
                  </a:lnTo>
                  <a:lnTo>
                    <a:pt x="682" y="6"/>
                  </a:lnTo>
                  <a:lnTo>
                    <a:pt x="92" y="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041525" y="2365375"/>
              <a:ext cx="1231900" cy="2603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0" y="164"/>
                </a:cxn>
                <a:cxn ang="0">
                  <a:pos x="94" y="156"/>
                </a:cxn>
                <a:cxn ang="0">
                  <a:pos x="688" y="156"/>
                </a:cxn>
                <a:cxn ang="0">
                  <a:pos x="776" y="0"/>
                </a:cxn>
                <a:cxn ang="0">
                  <a:pos x="4" y="0"/>
                </a:cxn>
                <a:cxn ang="0">
                  <a:pos x="0" y="8"/>
                </a:cxn>
              </a:cxnLst>
              <a:rect l="0" t="0" r="r" b="b"/>
              <a:pathLst>
                <a:path w="776" h="164">
                  <a:moveTo>
                    <a:pt x="0" y="8"/>
                  </a:moveTo>
                  <a:lnTo>
                    <a:pt x="90" y="164"/>
                  </a:lnTo>
                  <a:lnTo>
                    <a:pt x="94" y="156"/>
                  </a:lnTo>
                  <a:lnTo>
                    <a:pt x="688" y="156"/>
                  </a:lnTo>
                  <a:lnTo>
                    <a:pt x="776" y="0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133725" y="2365375"/>
              <a:ext cx="768350" cy="1069975"/>
            </a:xfrm>
            <a:custGeom>
              <a:avLst/>
              <a:gdLst/>
              <a:ahLst/>
              <a:cxnLst>
                <a:cxn ang="0">
                  <a:pos x="6" y="156"/>
                </a:cxn>
                <a:cxn ang="0">
                  <a:pos x="304" y="674"/>
                </a:cxn>
                <a:cxn ang="0">
                  <a:pos x="484" y="674"/>
                </a:cxn>
                <a:cxn ang="0">
                  <a:pos x="96" y="0"/>
                </a:cxn>
                <a:cxn ang="0">
                  <a:pos x="88" y="0"/>
                </a:cxn>
                <a:cxn ang="0">
                  <a:pos x="0" y="156"/>
                </a:cxn>
                <a:cxn ang="0">
                  <a:pos x="6" y="156"/>
                </a:cxn>
              </a:cxnLst>
              <a:rect l="0" t="0" r="r" b="b"/>
              <a:pathLst>
                <a:path w="484" h="674">
                  <a:moveTo>
                    <a:pt x="6" y="156"/>
                  </a:moveTo>
                  <a:lnTo>
                    <a:pt x="304" y="674"/>
                  </a:lnTo>
                  <a:lnTo>
                    <a:pt x="484" y="674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0" y="156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127375" y="3435350"/>
              <a:ext cx="777875" cy="1076325"/>
            </a:xfrm>
            <a:custGeom>
              <a:avLst/>
              <a:gdLst/>
              <a:ahLst/>
              <a:cxnLst>
                <a:cxn ang="0">
                  <a:pos x="310" y="2"/>
                </a:cxn>
                <a:cxn ang="0">
                  <a:pos x="10" y="522"/>
                </a:cxn>
                <a:cxn ang="0">
                  <a:pos x="0" y="522"/>
                </a:cxn>
                <a:cxn ang="0">
                  <a:pos x="90" y="678"/>
                </a:cxn>
                <a:cxn ang="0">
                  <a:pos x="100" y="678"/>
                </a:cxn>
                <a:cxn ang="0">
                  <a:pos x="490" y="2"/>
                </a:cxn>
                <a:cxn ang="0">
                  <a:pos x="488" y="0"/>
                </a:cxn>
                <a:cxn ang="0">
                  <a:pos x="308" y="0"/>
                </a:cxn>
                <a:cxn ang="0">
                  <a:pos x="310" y="2"/>
                </a:cxn>
              </a:cxnLst>
              <a:rect l="0" t="0" r="r" b="b"/>
              <a:pathLst>
                <a:path w="490" h="678">
                  <a:moveTo>
                    <a:pt x="310" y="2"/>
                  </a:moveTo>
                  <a:lnTo>
                    <a:pt x="10" y="522"/>
                  </a:lnTo>
                  <a:lnTo>
                    <a:pt x="0" y="522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490" y="2"/>
                  </a:lnTo>
                  <a:lnTo>
                    <a:pt x="488" y="0"/>
                  </a:lnTo>
                  <a:lnTo>
                    <a:pt x="308" y="0"/>
                  </a:lnTo>
                  <a:lnTo>
                    <a:pt x="310" y="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187575" y="3981450"/>
              <a:ext cx="939800" cy="282575"/>
            </a:xfrm>
            <a:custGeom>
              <a:avLst/>
              <a:gdLst/>
              <a:ahLst/>
              <a:cxnLst>
                <a:cxn ang="0">
                  <a:pos x="102" y="4"/>
                </a:cxn>
                <a:cxn ang="0">
                  <a:pos x="98" y="0"/>
                </a:cxn>
                <a:cxn ang="0">
                  <a:pos x="0" y="172"/>
                </a:cxn>
                <a:cxn ang="0">
                  <a:pos x="2" y="178"/>
                </a:cxn>
                <a:cxn ang="0">
                  <a:pos x="592" y="178"/>
                </a:cxn>
                <a:cxn ang="0">
                  <a:pos x="492" y="4"/>
                </a:cxn>
                <a:cxn ang="0">
                  <a:pos x="102" y="4"/>
                </a:cxn>
              </a:cxnLst>
              <a:rect l="0" t="0" r="r" b="b"/>
              <a:pathLst>
                <a:path w="592" h="178">
                  <a:moveTo>
                    <a:pt x="102" y="4"/>
                  </a:moveTo>
                  <a:lnTo>
                    <a:pt x="98" y="0"/>
                  </a:lnTo>
                  <a:lnTo>
                    <a:pt x="0" y="172"/>
                  </a:lnTo>
                  <a:lnTo>
                    <a:pt x="2" y="178"/>
                  </a:lnTo>
                  <a:lnTo>
                    <a:pt x="592" y="178"/>
                  </a:lnTo>
                  <a:lnTo>
                    <a:pt x="492" y="4"/>
                  </a:lnTo>
                  <a:lnTo>
                    <a:pt x="102" y="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714500" y="3435350"/>
              <a:ext cx="628650" cy="819150"/>
            </a:xfrm>
            <a:custGeom>
              <a:avLst/>
              <a:gdLst/>
              <a:ahLst/>
              <a:cxnLst>
                <a:cxn ang="0">
                  <a:pos x="200" y="2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98" y="516"/>
                </a:cxn>
                <a:cxn ang="0">
                  <a:pos x="396" y="344"/>
                </a:cxn>
                <a:cxn ang="0">
                  <a:pos x="200" y="2"/>
                </a:cxn>
              </a:cxnLst>
              <a:rect l="0" t="0" r="r" b="b"/>
              <a:pathLst>
                <a:path w="396" h="516">
                  <a:moveTo>
                    <a:pt x="200" y="2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98" y="516"/>
                  </a:lnTo>
                  <a:lnTo>
                    <a:pt x="396" y="344"/>
                  </a:lnTo>
                  <a:lnTo>
                    <a:pt x="200" y="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968625" y="3435350"/>
              <a:ext cx="650875" cy="828675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10" y="348"/>
                </a:cxn>
                <a:cxn ang="0">
                  <a:pos x="0" y="348"/>
                </a:cxn>
                <a:cxn ang="0">
                  <a:pos x="100" y="522"/>
                </a:cxn>
                <a:cxn ang="0">
                  <a:pos x="110" y="522"/>
                </a:cxn>
                <a:cxn ang="0">
                  <a:pos x="410" y="2"/>
                </a:cxn>
                <a:cxn ang="0">
                  <a:pos x="408" y="0"/>
                </a:cxn>
                <a:cxn ang="0">
                  <a:pos x="208" y="0"/>
                </a:cxn>
                <a:cxn ang="0">
                  <a:pos x="210" y="2"/>
                </a:cxn>
              </a:cxnLst>
              <a:rect l="0" t="0" r="r" b="b"/>
              <a:pathLst>
                <a:path w="410" h="522">
                  <a:moveTo>
                    <a:pt x="210" y="2"/>
                  </a:moveTo>
                  <a:lnTo>
                    <a:pt x="10" y="348"/>
                  </a:lnTo>
                  <a:lnTo>
                    <a:pt x="0" y="348"/>
                  </a:lnTo>
                  <a:lnTo>
                    <a:pt x="100" y="522"/>
                  </a:lnTo>
                  <a:lnTo>
                    <a:pt x="110" y="522"/>
                  </a:lnTo>
                  <a:lnTo>
                    <a:pt x="410" y="2"/>
                  </a:lnTo>
                  <a:lnTo>
                    <a:pt x="408" y="0"/>
                  </a:lnTo>
                  <a:lnTo>
                    <a:pt x="208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974975" y="2613025"/>
              <a:ext cx="641350" cy="822325"/>
            </a:xfrm>
            <a:custGeom>
              <a:avLst/>
              <a:gdLst/>
              <a:ahLst/>
              <a:cxnLst>
                <a:cxn ang="0">
                  <a:pos x="6" y="174"/>
                </a:cxn>
                <a:cxn ang="0">
                  <a:pos x="204" y="518"/>
                </a:cxn>
                <a:cxn ang="0">
                  <a:pos x="404" y="518"/>
                </a:cxn>
                <a:cxn ang="0">
                  <a:pos x="106" y="0"/>
                </a:cxn>
                <a:cxn ang="0">
                  <a:pos x="100" y="0"/>
                </a:cxn>
                <a:cxn ang="0">
                  <a:pos x="0" y="174"/>
                </a:cxn>
                <a:cxn ang="0">
                  <a:pos x="6" y="174"/>
                </a:cxn>
              </a:cxnLst>
              <a:rect l="0" t="0" r="r" b="b"/>
              <a:pathLst>
                <a:path w="404" h="518">
                  <a:moveTo>
                    <a:pt x="6" y="174"/>
                  </a:moveTo>
                  <a:lnTo>
                    <a:pt x="204" y="518"/>
                  </a:lnTo>
                  <a:lnTo>
                    <a:pt x="404" y="518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0" y="174"/>
                  </a:lnTo>
                  <a:lnTo>
                    <a:pt x="6" y="17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714500" y="2625725"/>
              <a:ext cx="628650" cy="809625"/>
            </a:xfrm>
            <a:custGeom>
              <a:avLst/>
              <a:gdLst/>
              <a:ahLst/>
              <a:cxnLst>
                <a:cxn ang="0">
                  <a:pos x="200" y="510"/>
                </a:cxn>
                <a:cxn ang="0">
                  <a:pos x="396" y="172"/>
                </a:cxn>
                <a:cxn ang="0">
                  <a:pos x="296" y="0"/>
                </a:cxn>
                <a:cxn ang="0">
                  <a:pos x="0" y="510"/>
                </a:cxn>
                <a:cxn ang="0">
                  <a:pos x="200" y="510"/>
                </a:cxn>
              </a:cxnLst>
              <a:rect l="0" t="0" r="r" b="b"/>
              <a:pathLst>
                <a:path w="396" h="510">
                  <a:moveTo>
                    <a:pt x="200" y="510"/>
                  </a:moveTo>
                  <a:lnTo>
                    <a:pt x="396" y="172"/>
                  </a:lnTo>
                  <a:lnTo>
                    <a:pt x="296" y="0"/>
                  </a:lnTo>
                  <a:lnTo>
                    <a:pt x="0" y="510"/>
                  </a:lnTo>
                  <a:lnTo>
                    <a:pt x="200" y="51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184400" y="2613025"/>
              <a:ext cx="949325" cy="285750"/>
            </a:xfrm>
            <a:custGeom>
              <a:avLst/>
              <a:gdLst/>
              <a:ahLst/>
              <a:cxnLst>
                <a:cxn ang="0">
                  <a:pos x="104" y="174"/>
                </a:cxn>
                <a:cxn ang="0">
                  <a:pos x="498" y="174"/>
                </a:cxn>
                <a:cxn ang="0">
                  <a:pos x="598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100" y="180"/>
                </a:cxn>
                <a:cxn ang="0">
                  <a:pos x="104" y="174"/>
                </a:cxn>
              </a:cxnLst>
              <a:rect l="0" t="0" r="r" b="b"/>
              <a:pathLst>
                <a:path w="598" h="180">
                  <a:moveTo>
                    <a:pt x="104" y="174"/>
                  </a:moveTo>
                  <a:lnTo>
                    <a:pt x="498" y="174"/>
                  </a:lnTo>
                  <a:lnTo>
                    <a:pt x="598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100" y="180"/>
                  </a:lnTo>
                  <a:lnTo>
                    <a:pt x="104" y="17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654300" y="3435350"/>
              <a:ext cx="647700" cy="5524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98" y="348"/>
                </a:cxn>
                <a:cxn ang="0">
                  <a:pos x="208" y="348"/>
                </a:cxn>
                <a:cxn ang="0">
                  <a:pos x="408" y="2"/>
                </a:cxn>
                <a:cxn ang="0">
                  <a:pos x="406" y="0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408" h="348">
                  <a:moveTo>
                    <a:pt x="0" y="4"/>
                  </a:moveTo>
                  <a:lnTo>
                    <a:pt x="198" y="348"/>
                  </a:lnTo>
                  <a:lnTo>
                    <a:pt x="208" y="348"/>
                  </a:lnTo>
                  <a:lnTo>
                    <a:pt x="408" y="2"/>
                  </a:lnTo>
                  <a:lnTo>
                    <a:pt x="406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43150" y="3441700"/>
              <a:ext cx="625475" cy="546100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4" y="344"/>
                </a:cxn>
                <a:cxn ang="0">
                  <a:pos x="394" y="344"/>
                </a:cxn>
                <a:cxn ang="0">
                  <a:pos x="196" y="0"/>
                </a:cxn>
                <a:cxn ang="0">
                  <a:pos x="0" y="340"/>
                </a:cxn>
              </a:cxnLst>
              <a:rect l="0" t="0" r="r" b="b"/>
              <a:pathLst>
                <a:path w="394" h="344">
                  <a:moveTo>
                    <a:pt x="0" y="340"/>
                  </a:moveTo>
                  <a:lnTo>
                    <a:pt x="4" y="344"/>
                  </a:lnTo>
                  <a:lnTo>
                    <a:pt x="394" y="344"/>
                  </a:lnTo>
                  <a:lnTo>
                    <a:pt x="196" y="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651125" y="3435350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657475" y="2889250"/>
              <a:ext cx="641350" cy="546100"/>
            </a:xfrm>
            <a:custGeom>
              <a:avLst/>
              <a:gdLst/>
              <a:ahLst/>
              <a:cxnLst>
                <a:cxn ang="0">
                  <a:pos x="404" y="344"/>
                </a:cxn>
                <a:cxn ang="0">
                  <a:pos x="206" y="0"/>
                </a:cxn>
                <a:cxn ang="0">
                  <a:pos x="200" y="0"/>
                </a:cxn>
                <a:cxn ang="0">
                  <a:pos x="0" y="344"/>
                </a:cxn>
                <a:cxn ang="0">
                  <a:pos x="404" y="344"/>
                </a:cxn>
              </a:cxnLst>
              <a:rect l="0" t="0" r="r" b="b"/>
              <a:pathLst>
                <a:path w="404" h="344">
                  <a:moveTo>
                    <a:pt x="404" y="344"/>
                  </a:moveTo>
                  <a:lnTo>
                    <a:pt x="206" y="0"/>
                  </a:lnTo>
                  <a:lnTo>
                    <a:pt x="200" y="0"/>
                  </a:lnTo>
                  <a:lnTo>
                    <a:pt x="0" y="344"/>
                  </a:lnTo>
                  <a:lnTo>
                    <a:pt x="404" y="34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032000" y="3435350"/>
              <a:ext cx="622300" cy="546100"/>
            </a:xfrm>
            <a:custGeom>
              <a:avLst/>
              <a:gdLst/>
              <a:ahLst/>
              <a:cxnLst>
                <a:cxn ang="0">
                  <a:pos x="196" y="344"/>
                </a:cxn>
                <a:cxn ang="0">
                  <a:pos x="392" y="4"/>
                </a:cxn>
                <a:cxn ang="0">
                  <a:pos x="39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6" y="344"/>
                </a:cxn>
              </a:cxnLst>
              <a:rect l="0" t="0" r="r" b="b"/>
              <a:pathLst>
                <a:path w="392" h="344">
                  <a:moveTo>
                    <a:pt x="196" y="344"/>
                  </a:moveTo>
                  <a:lnTo>
                    <a:pt x="392" y="4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96" y="34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343150" y="2889250"/>
              <a:ext cx="631825" cy="546100"/>
            </a:xfrm>
            <a:custGeom>
              <a:avLst/>
              <a:gdLst/>
              <a:ahLst/>
              <a:cxnLst>
                <a:cxn ang="0">
                  <a:pos x="198" y="344"/>
                </a:cxn>
                <a:cxn ang="0">
                  <a:pos x="398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194" y="344"/>
                </a:cxn>
                <a:cxn ang="0">
                  <a:pos x="198" y="344"/>
                </a:cxn>
              </a:cxnLst>
              <a:rect l="0" t="0" r="r" b="b"/>
              <a:pathLst>
                <a:path w="398" h="344">
                  <a:moveTo>
                    <a:pt x="198" y="344"/>
                  </a:moveTo>
                  <a:lnTo>
                    <a:pt x="398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194" y="344"/>
                  </a:lnTo>
                  <a:lnTo>
                    <a:pt x="198" y="34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032000" y="2898775"/>
              <a:ext cx="619125" cy="53657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0" y="338"/>
                </a:cxn>
                <a:cxn ang="0">
                  <a:pos x="390" y="338"/>
                </a:cxn>
                <a:cxn ang="0">
                  <a:pos x="196" y="0"/>
                </a:cxn>
              </a:cxnLst>
              <a:rect l="0" t="0" r="r" b="b"/>
              <a:pathLst>
                <a:path w="390" h="338">
                  <a:moveTo>
                    <a:pt x="196" y="0"/>
                  </a:moveTo>
                  <a:lnTo>
                    <a:pt x="0" y="338"/>
                  </a:lnTo>
                  <a:lnTo>
                    <a:pt x="390" y="33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290158" y="190053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518758" y="395793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699358" y="510093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75158" y="411033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51358" y="212913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623158" y="136713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914400" y="5715000"/>
            <a:ext cx="7094516" cy="461665"/>
            <a:chOff x="914400" y="5715000"/>
            <a:chExt cx="7094516" cy="461665"/>
          </a:xfrm>
        </p:grpSpPr>
        <p:grpSp>
          <p:nvGrpSpPr>
            <p:cNvPr id="3" name="Group 59"/>
            <p:cNvGrpSpPr/>
            <p:nvPr/>
          </p:nvGrpSpPr>
          <p:grpSpPr>
            <a:xfrm>
              <a:off x="914400" y="5715000"/>
              <a:ext cx="998516" cy="461665"/>
              <a:chOff x="457200" y="5867400"/>
              <a:chExt cx="998516" cy="461665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457200" y="5983932"/>
                <a:ext cx="228600" cy="2286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62000" y="5867400"/>
                <a:ext cx="693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Text</a:t>
                </a:r>
                <a:endParaRPr lang="en-US" sz="2400" dirty="0"/>
              </a:p>
            </p:txBody>
          </p:sp>
        </p:grpSp>
        <p:grpSp>
          <p:nvGrpSpPr>
            <p:cNvPr id="4" name="Group 58"/>
            <p:cNvGrpSpPr/>
            <p:nvPr/>
          </p:nvGrpSpPr>
          <p:grpSpPr>
            <a:xfrm>
              <a:off x="2438400" y="5715000"/>
              <a:ext cx="998516" cy="461665"/>
              <a:chOff x="1447800" y="5867400"/>
              <a:chExt cx="998516" cy="46166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447800" y="5983932"/>
                <a:ext cx="228600" cy="2286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752600" y="5867400"/>
                <a:ext cx="693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Text</a:t>
                </a:r>
                <a:endParaRPr lang="en-US" sz="2400" dirty="0"/>
              </a:p>
            </p:txBody>
          </p:sp>
        </p:grpSp>
        <p:grpSp>
          <p:nvGrpSpPr>
            <p:cNvPr id="5" name="Group 57"/>
            <p:cNvGrpSpPr/>
            <p:nvPr/>
          </p:nvGrpSpPr>
          <p:grpSpPr>
            <a:xfrm>
              <a:off x="3962400" y="5715000"/>
              <a:ext cx="998516" cy="461665"/>
              <a:chOff x="2514600" y="5867400"/>
              <a:chExt cx="998516" cy="461665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514600" y="598393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819400" y="5867400"/>
                <a:ext cx="693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Text</a:t>
                </a:r>
                <a:endParaRPr lang="en-US" sz="2400" dirty="0"/>
              </a:p>
            </p:txBody>
          </p:sp>
        </p:grpSp>
        <p:grpSp>
          <p:nvGrpSpPr>
            <p:cNvPr id="6" name="Group 56"/>
            <p:cNvGrpSpPr/>
            <p:nvPr/>
          </p:nvGrpSpPr>
          <p:grpSpPr>
            <a:xfrm>
              <a:off x="5486400" y="5715000"/>
              <a:ext cx="998516" cy="461665"/>
              <a:chOff x="3581400" y="5867400"/>
              <a:chExt cx="998516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581400" y="5983932"/>
                <a:ext cx="228600" cy="2286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886200" y="5867400"/>
                <a:ext cx="693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Text</a:t>
                </a:r>
                <a:endParaRPr lang="en-US" sz="2400" dirty="0"/>
              </a:p>
            </p:txBody>
          </p:sp>
        </p:grpSp>
        <p:grpSp>
          <p:nvGrpSpPr>
            <p:cNvPr id="7" name="Group 55"/>
            <p:cNvGrpSpPr/>
            <p:nvPr/>
          </p:nvGrpSpPr>
          <p:grpSpPr>
            <a:xfrm>
              <a:off x="7010400" y="5715000"/>
              <a:ext cx="998516" cy="461665"/>
              <a:chOff x="4648200" y="5867400"/>
              <a:chExt cx="998516" cy="461665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648200" y="5983932"/>
                <a:ext cx="228600" cy="2286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953000" y="5867400"/>
                <a:ext cx="693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Text</a:t>
                </a:r>
                <a:endParaRPr lang="en-US" sz="2400" dirty="0"/>
              </a:p>
            </p:txBody>
          </p:sp>
        </p:grpSp>
      </p:grpSp>
      <p:sp>
        <p:nvSpPr>
          <p:cNvPr id="62" name="Title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Hexagon web diagram</a:t>
            </a:r>
            <a:endParaRPr lang="en-US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33400" y="1454356"/>
            <a:ext cx="3962400" cy="1596142"/>
            <a:chOff x="533400" y="1454356"/>
            <a:chExt cx="3962400" cy="1596142"/>
          </a:xfrm>
        </p:grpSpPr>
        <p:sp>
          <p:nvSpPr>
            <p:cNvPr id="5" name="Flowchart: Manual Operation 4"/>
            <p:cNvSpPr/>
            <p:nvPr/>
          </p:nvSpPr>
          <p:spPr>
            <a:xfrm>
              <a:off x="533400" y="1682956"/>
              <a:ext cx="3962400" cy="1245326"/>
            </a:xfrm>
            <a:prstGeom prst="flowChartManualOperation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3400" y="1454356"/>
              <a:ext cx="3962400" cy="4572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312985" y="2773202"/>
              <a:ext cx="2403231" cy="27729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09700" y="3136951"/>
            <a:ext cx="2209800" cy="925094"/>
            <a:chOff x="1409700" y="3136951"/>
            <a:chExt cx="2209800" cy="925094"/>
          </a:xfrm>
        </p:grpSpPr>
        <p:sp>
          <p:nvSpPr>
            <p:cNvPr id="6" name="Flowchart: Manual Operation 5"/>
            <p:cNvSpPr/>
            <p:nvPr/>
          </p:nvSpPr>
          <p:spPr>
            <a:xfrm>
              <a:off x="1409700" y="3274447"/>
              <a:ext cx="2209800" cy="694509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417320" y="3136951"/>
              <a:ext cx="2194560" cy="2942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861543" y="3886895"/>
              <a:ext cx="1306115" cy="1751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05000" y="4273756"/>
            <a:ext cx="1219200" cy="1905000"/>
            <a:chOff x="1905000" y="4273756"/>
            <a:chExt cx="1219200" cy="1905000"/>
          </a:xfrm>
        </p:grpSpPr>
        <p:sp>
          <p:nvSpPr>
            <p:cNvPr id="7" name="Flowchart: Manual Operation 6"/>
            <p:cNvSpPr/>
            <p:nvPr/>
          </p:nvSpPr>
          <p:spPr>
            <a:xfrm>
              <a:off x="1905000" y="4352637"/>
              <a:ext cx="1219200" cy="383176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76272" y="4921849"/>
              <a:ext cx="676656" cy="12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905001" y="4273756"/>
              <a:ext cx="1219199" cy="16349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67128" y="4678202"/>
              <a:ext cx="694944" cy="102184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171700" y="6076572"/>
              <a:ext cx="685800" cy="1021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171700" y="4871633"/>
              <a:ext cx="685800" cy="1021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" name="Down Arrow 17"/>
          <p:cNvSpPr/>
          <p:nvPr/>
        </p:nvSpPr>
        <p:spPr>
          <a:xfrm>
            <a:off x="1447800" y="434448"/>
            <a:ext cx="609600" cy="9144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209800" y="434448"/>
            <a:ext cx="609600" cy="9144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971800" y="434448"/>
            <a:ext cx="609600" cy="9144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1981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 can increase the number of layers and change the colors. 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2" name="Group 81"/>
          <p:cNvGrpSpPr/>
          <p:nvPr/>
        </p:nvGrpSpPr>
        <p:grpSpPr>
          <a:xfrm flipH="1">
            <a:off x="5180806" y="1905000"/>
            <a:ext cx="3277394" cy="3582194"/>
            <a:chOff x="-380206" y="4876800"/>
            <a:chExt cx="3277394" cy="3582194"/>
          </a:xfrm>
        </p:grpSpPr>
        <p:cxnSp>
          <p:nvCxnSpPr>
            <p:cNvPr id="23" name="Straight Connector 22"/>
            <p:cNvCxnSpPr/>
            <p:nvPr/>
          </p:nvCxnSpPr>
          <p:spPr>
            <a:xfrm rot="10800000" flipH="1" flipV="1">
              <a:off x="-380206" y="4876800"/>
              <a:ext cx="3275806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1106091" y="6667897"/>
              <a:ext cx="3580606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5181600" y="381000"/>
            <a:ext cx="3505200" cy="1143000"/>
          </a:xfrm>
        </p:spPr>
        <p:txBody>
          <a:bodyPr/>
          <a:lstStyle/>
          <a:p>
            <a:r>
              <a:rPr lang="en-US" sz="4000" dirty="0" smtClean="0">
                <a:latin typeface="Franklin Gothic Medium Cond" pitchFamily="34" charset="0"/>
              </a:rPr>
              <a:t>Funnel diagram</a:t>
            </a:r>
            <a:endParaRPr lang="en-US" sz="40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2819400"/>
            <a:ext cx="9144000" cy="1676400"/>
            <a:chOff x="0" y="2086"/>
            <a:chExt cx="5760" cy="1056"/>
          </a:xfrm>
        </p:grpSpPr>
        <p:sp>
          <p:nvSpPr>
            <p:cNvPr id="37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6" name="Ellipse 98"/>
          <p:cNvSpPr/>
          <p:nvPr/>
        </p:nvSpPr>
        <p:spPr bwMode="auto">
          <a:xfrm>
            <a:off x="0" y="4419600"/>
            <a:ext cx="9372600" cy="1828800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pic>
        <p:nvPicPr>
          <p:cNvPr id="30" name="Picture 29" descr="Hexagon shape change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b="26091"/>
          <a:stretch>
            <a:fillRect/>
          </a:stretch>
        </p:blipFill>
        <p:spPr>
          <a:xfrm>
            <a:off x="2121659" y="3493001"/>
            <a:ext cx="5148082" cy="2374399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 diagram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3744" y="4139625"/>
            <a:ext cx="5097656" cy="111817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070005"/>
              </a:avLst>
            </a:prstTxWarp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YOUR TEXT HERE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3830995" y="2183295"/>
            <a:ext cx="1648785" cy="1550505"/>
            <a:chOff x="3657600" y="1878495"/>
            <a:chExt cx="1648785" cy="1550505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4003769" y="2818606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373217" y="3200400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7600" y="187849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5533900" y="2578601"/>
            <a:ext cx="3610100" cy="1559140"/>
            <a:chOff x="5410200" y="1753085"/>
            <a:chExt cx="3610100" cy="1559140"/>
          </a:xfrm>
        </p:grpSpPr>
        <p:grpSp>
          <p:nvGrpSpPr>
            <p:cNvPr id="8" name="Group 30"/>
            <p:cNvGrpSpPr/>
            <p:nvPr/>
          </p:nvGrpSpPr>
          <p:grpSpPr>
            <a:xfrm>
              <a:off x="5410200" y="2209800"/>
              <a:ext cx="3610100" cy="1102425"/>
              <a:chOff x="5105400" y="2209800"/>
              <a:chExt cx="3610100" cy="110242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0800000" flipH="1">
                <a:off x="5212275" y="2209801"/>
                <a:ext cx="1066800" cy="98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277100" y="2209800"/>
                <a:ext cx="2438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5105400" y="308362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961815" y="175308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12" name="Group 17"/>
          <p:cNvGrpSpPr/>
          <p:nvPr/>
        </p:nvGrpSpPr>
        <p:grpSpPr>
          <a:xfrm>
            <a:off x="0" y="2542976"/>
            <a:ext cx="3612076" cy="1559625"/>
            <a:chOff x="-123700" y="1752600"/>
            <a:chExt cx="3612076" cy="1559625"/>
          </a:xfrm>
        </p:grpSpPr>
        <p:grpSp>
          <p:nvGrpSpPr>
            <p:cNvPr id="13" name="Group 33"/>
            <p:cNvGrpSpPr/>
            <p:nvPr/>
          </p:nvGrpSpPr>
          <p:grpSpPr>
            <a:xfrm flipH="1">
              <a:off x="-123700" y="2209800"/>
              <a:ext cx="3612076" cy="1102425"/>
              <a:chOff x="5227124" y="2209800"/>
              <a:chExt cx="3612076" cy="110242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10800000" flipH="1">
                <a:off x="5333999" y="2209801"/>
                <a:ext cx="1066800" cy="98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400800" y="2209800"/>
                <a:ext cx="2438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5227124" y="308362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00978" y="17526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18" name="Group 23"/>
          <p:cNvGrpSpPr/>
          <p:nvPr/>
        </p:nvGrpSpPr>
        <p:grpSpPr>
          <a:xfrm>
            <a:off x="9939" y="4220817"/>
            <a:ext cx="4648200" cy="766465"/>
            <a:chOff x="-152400" y="4876800"/>
            <a:chExt cx="4648200" cy="766465"/>
          </a:xfrm>
        </p:grpSpPr>
        <p:cxnSp>
          <p:nvCxnSpPr>
            <p:cNvPr id="25" name="Straight Connector 24"/>
            <p:cNvCxnSpPr/>
            <p:nvPr/>
          </p:nvCxnSpPr>
          <p:spPr>
            <a:xfrm rot="10800000" flipV="1">
              <a:off x="2819400" y="5026242"/>
              <a:ext cx="1561600" cy="6125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-152400" y="5638800"/>
              <a:ext cx="297872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52400" y="51816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267200" y="4876800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 160"/>
          <p:cNvSpPr>
            <a:spLocks/>
          </p:cNvSpPr>
          <p:nvPr/>
        </p:nvSpPr>
        <p:spPr bwMode="auto">
          <a:xfrm>
            <a:off x="7391400" y="3276600"/>
            <a:ext cx="609600" cy="1952625"/>
          </a:xfrm>
          <a:custGeom>
            <a:avLst/>
            <a:gdLst/>
            <a:ahLst/>
            <a:cxnLst>
              <a:cxn ang="0">
                <a:pos x="12" y="662"/>
              </a:cxn>
              <a:cxn ang="0">
                <a:pos x="48" y="678"/>
              </a:cxn>
              <a:cxn ang="0">
                <a:pos x="58" y="680"/>
              </a:cxn>
              <a:cxn ang="0">
                <a:pos x="74" y="678"/>
              </a:cxn>
              <a:cxn ang="0">
                <a:pos x="76" y="712"/>
              </a:cxn>
              <a:cxn ang="0">
                <a:pos x="82" y="742"/>
              </a:cxn>
              <a:cxn ang="0">
                <a:pos x="66" y="772"/>
              </a:cxn>
              <a:cxn ang="0">
                <a:pos x="76" y="806"/>
              </a:cxn>
              <a:cxn ang="0">
                <a:pos x="68" y="838"/>
              </a:cxn>
              <a:cxn ang="0">
                <a:pos x="94" y="846"/>
              </a:cxn>
              <a:cxn ang="0">
                <a:pos x="118" y="838"/>
              </a:cxn>
              <a:cxn ang="0">
                <a:pos x="116" y="820"/>
              </a:cxn>
              <a:cxn ang="0">
                <a:pos x="118" y="798"/>
              </a:cxn>
              <a:cxn ang="0">
                <a:pos x="132" y="772"/>
              </a:cxn>
              <a:cxn ang="0">
                <a:pos x="130" y="720"/>
              </a:cxn>
              <a:cxn ang="0">
                <a:pos x="142" y="564"/>
              </a:cxn>
              <a:cxn ang="0">
                <a:pos x="154" y="692"/>
              </a:cxn>
              <a:cxn ang="0">
                <a:pos x="168" y="766"/>
              </a:cxn>
              <a:cxn ang="0">
                <a:pos x="188" y="800"/>
              </a:cxn>
              <a:cxn ang="0">
                <a:pos x="190" y="820"/>
              </a:cxn>
              <a:cxn ang="0">
                <a:pos x="188" y="842"/>
              </a:cxn>
              <a:cxn ang="0">
                <a:pos x="224" y="846"/>
              </a:cxn>
              <a:cxn ang="0">
                <a:pos x="238" y="832"/>
              </a:cxn>
              <a:cxn ang="0">
                <a:pos x="230" y="804"/>
              </a:cxn>
              <a:cxn ang="0">
                <a:pos x="234" y="778"/>
              </a:cxn>
              <a:cxn ang="0">
                <a:pos x="238" y="752"/>
              </a:cxn>
              <a:cxn ang="0">
                <a:pos x="232" y="730"/>
              </a:cxn>
              <a:cxn ang="0">
                <a:pos x="234" y="714"/>
              </a:cxn>
              <a:cxn ang="0">
                <a:pos x="226" y="674"/>
              </a:cxn>
              <a:cxn ang="0">
                <a:pos x="224" y="578"/>
              </a:cxn>
              <a:cxn ang="0">
                <a:pos x="222" y="528"/>
              </a:cxn>
              <a:cxn ang="0">
                <a:pos x="242" y="510"/>
              </a:cxn>
              <a:cxn ang="0">
                <a:pos x="254" y="480"/>
              </a:cxn>
              <a:cxn ang="0">
                <a:pos x="268" y="408"/>
              </a:cxn>
              <a:cxn ang="0">
                <a:pos x="262" y="218"/>
              </a:cxn>
              <a:cxn ang="0">
                <a:pos x="256" y="166"/>
              </a:cxn>
              <a:cxn ang="0">
                <a:pos x="238" y="148"/>
              </a:cxn>
              <a:cxn ang="0">
                <a:pos x="190" y="128"/>
              </a:cxn>
              <a:cxn ang="0">
                <a:pos x="174" y="94"/>
              </a:cxn>
              <a:cxn ang="0">
                <a:pos x="182" y="78"/>
              </a:cxn>
              <a:cxn ang="0">
                <a:pos x="186" y="52"/>
              </a:cxn>
              <a:cxn ang="0">
                <a:pos x="180" y="26"/>
              </a:cxn>
              <a:cxn ang="0">
                <a:pos x="156" y="4"/>
              </a:cxn>
              <a:cxn ang="0">
                <a:pos x="130" y="4"/>
              </a:cxn>
              <a:cxn ang="0">
                <a:pos x="106" y="34"/>
              </a:cxn>
              <a:cxn ang="0">
                <a:pos x="102" y="52"/>
              </a:cxn>
              <a:cxn ang="0">
                <a:pos x="110" y="78"/>
              </a:cxn>
              <a:cxn ang="0">
                <a:pos x="116" y="108"/>
              </a:cxn>
              <a:cxn ang="0">
                <a:pos x="98" y="126"/>
              </a:cxn>
              <a:cxn ang="0">
                <a:pos x="52" y="148"/>
              </a:cxn>
              <a:cxn ang="0">
                <a:pos x="32" y="164"/>
              </a:cxn>
              <a:cxn ang="0">
                <a:pos x="30" y="196"/>
              </a:cxn>
              <a:cxn ang="0">
                <a:pos x="24" y="268"/>
              </a:cxn>
              <a:cxn ang="0">
                <a:pos x="22" y="376"/>
              </a:cxn>
              <a:cxn ang="0">
                <a:pos x="32" y="450"/>
              </a:cxn>
              <a:cxn ang="0">
                <a:pos x="34" y="494"/>
              </a:cxn>
              <a:cxn ang="0">
                <a:pos x="16" y="524"/>
              </a:cxn>
              <a:cxn ang="0">
                <a:pos x="6" y="554"/>
              </a:cxn>
              <a:cxn ang="0">
                <a:pos x="0" y="646"/>
              </a:cxn>
            </a:cxnLst>
            <a:rect l="0" t="0" r="r" b="b"/>
            <a:pathLst>
              <a:path w="268" h="846">
                <a:moveTo>
                  <a:pt x="0" y="646"/>
                </a:moveTo>
                <a:lnTo>
                  <a:pt x="0" y="646"/>
                </a:lnTo>
                <a:lnTo>
                  <a:pt x="0" y="652"/>
                </a:lnTo>
                <a:lnTo>
                  <a:pt x="4" y="656"/>
                </a:lnTo>
                <a:lnTo>
                  <a:pt x="12" y="662"/>
                </a:lnTo>
                <a:lnTo>
                  <a:pt x="12" y="662"/>
                </a:lnTo>
                <a:lnTo>
                  <a:pt x="28" y="672"/>
                </a:lnTo>
                <a:lnTo>
                  <a:pt x="44" y="682"/>
                </a:lnTo>
                <a:lnTo>
                  <a:pt x="44" y="682"/>
                </a:lnTo>
                <a:lnTo>
                  <a:pt x="48" y="678"/>
                </a:lnTo>
                <a:lnTo>
                  <a:pt x="50" y="676"/>
                </a:lnTo>
                <a:lnTo>
                  <a:pt x="50" y="676"/>
                </a:lnTo>
                <a:lnTo>
                  <a:pt x="54" y="678"/>
                </a:lnTo>
                <a:lnTo>
                  <a:pt x="56" y="680"/>
                </a:lnTo>
                <a:lnTo>
                  <a:pt x="58" y="680"/>
                </a:lnTo>
                <a:lnTo>
                  <a:pt x="62" y="682"/>
                </a:lnTo>
                <a:lnTo>
                  <a:pt x="62" y="682"/>
                </a:lnTo>
                <a:lnTo>
                  <a:pt x="68" y="680"/>
                </a:lnTo>
                <a:lnTo>
                  <a:pt x="70" y="678"/>
                </a:lnTo>
                <a:lnTo>
                  <a:pt x="74" y="678"/>
                </a:lnTo>
                <a:lnTo>
                  <a:pt x="74" y="678"/>
                </a:lnTo>
                <a:lnTo>
                  <a:pt x="76" y="684"/>
                </a:lnTo>
                <a:lnTo>
                  <a:pt x="76" y="694"/>
                </a:lnTo>
                <a:lnTo>
                  <a:pt x="76" y="712"/>
                </a:lnTo>
                <a:lnTo>
                  <a:pt x="76" y="712"/>
                </a:lnTo>
                <a:lnTo>
                  <a:pt x="78" y="728"/>
                </a:lnTo>
                <a:lnTo>
                  <a:pt x="78" y="728"/>
                </a:lnTo>
                <a:lnTo>
                  <a:pt x="80" y="736"/>
                </a:lnTo>
                <a:lnTo>
                  <a:pt x="82" y="742"/>
                </a:lnTo>
                <a:lnTo>
                  <a:pt x="82" y="742"/>
                </a:lnTo>
                <a:lnTo>
                  <a:pt x="78" y="750"/>
                </a:lnTo>
                <a:lnTo>
                  <a:pt x="74" y="758"/>
                </a:lnTo>
                <a:lnTo>
                  <a:pt x="68" y="766"/>
                </a:lnTo>
                <a:lnTo>
                  <a:pt x="66" y="772"/>
                </a:lnTo>
                <a:lnTo>
                  <a:pt x="66" y="772"/>
                </a:lnTo>
                <a:lnTo>
                  <a:pt x="68" y="780"/>
                </a:lnTo>
                <a:lnTo>
                  <a:pt x="72" y="786"/>
                </a:lnTo>
                <a:lnTo>
                  <a:pt x="78" y="798"/>
                </a:lnTo>
                <a:lnTo>
                  <a:pt x="78" y="798"/>
                </a:lnTo>
                <a:lnTo>
                  <a:pt x="76" y="806"/>
                </a:lnTo>
                <a:lnTo>
                  <a:pt x="72" y="814"/>
                </a:lnTo>
                <a:lnTo>
                  <a:pt x="70" y="822"/>
                </a:lnTo>
                <a:lnTo>
                  <a:pt x="68" y="832"/>
                </a:lnTo>
                <a:lnTo>
                  <a:pt x="68" y="832"/>
                </a:lnTo>
                <a:lnTo>
                  <a:pt x="68" y="838"/>
                </a:lnTo>
                <a:lnTo>
                  <a:pt x="70" y="842"/>
                </a:lnTo>
                <a:lnTo>
                  <a:pt x="70" y="842"/>
                </a:lnTo>
                <a:lnTo>
                  <a:pt x="74" y="844"/>
                </a:lnTo>
                <a:lnTo>
                  <a:pt x="80" y="846"/>
                </a:lnTo>
                <a:lnTo>
                  <a:pt x="94" y="846"/>
                </a:lnTo>
                <a:lnTo>
                  <a:pt x="94" y="846"/>
                </a:lnTo>
                <a:lnTo>
                  <a:pt x="110" y="844"/>
                </a:lnTo>
                <a:lnTo>
                  <a:pt x="116" y="842"/>
                </a:lnTo>
                <a:lnTo>
                  <a:pt x="118" y="838"/>
                </a:lnTo>
                <a:lnTo>
                  <a:pt x="118" y="838"/>
                </a:lnTo>
                <a:lnTo>
                  <a:pt x="118" y="834"/>
                </a:lnTo>
                <a:lnTo>
                  <a:pt x="118" y="828"/>
                </a:lnTo>
                <a:lnTo>
                  <a:pt x="116" y="824"/>
                </a:lnTo>
                <a:lnTo>
                  <a:pt x="116" y="820"/>
                </a:lnTo>
                <a:lnTo>
                  <a:pt x="116" y="820"/>
                </a:lnTo>
                <a:lnTo>
                  <a:pt x="120" y="812"/>
                </a:lnTo>
                <a:lnTo>
                  <a:pt x="120" y="812"/>
                </a:lnTo>
                <a:lnTo>
                  <a:pt x="120" y="806"/>
                </a:lnTo>
                <a:lnTo>
                  <a:pt x="118" y="798"/>
                </a:lnTo>
                <a:lnTo>
                  <a:pt x="118" y="798"/>
                </a:lnTo>
                <a:lnTo>
                  <a:pt x="126" y="790"/>
                </a:lnTo>
                <a:lnTo>
                  <a:pt x="128" y="786"/>
                </a:lnTo>
                <a:lnTo>
                  <a:pt x="132" y="780"/>
                </a:lnTo>
                <a:lnTo>
                  <a:pt x="132" y="780"/>
                </a:lnTo>
                <a:lnTo>
                  <a:pt x="132" y="772"/>
                </a:lnTo>
                <a:lnTo>
                  <a:pt x="130" y="764"/>
                </a:lnTo>
                <a:lnTo>
                  <a:pt x="128" y="756"/>
                </a:lnTo>
                <a:lnTo>
                  <a:pt x="128" y="746"/>
                </a:lnTo>
                <a:lnTo>
                  <a:pt x="128" y="746"/>
                </a:lnTo>
                <a:lnTo>
                  <a:pt x="130" y="720"/>
                </a:lnTo>
                <a:lnTo>
                  <a:pt x="134" y="692"/>
                </a:lnTo>
                <a:lnTo>
                  <a:pt x="134" y="692"/>
                </a:lnTo>
                <a:lnTo>
                  <a:pt x="138" y="650"/>
                </a:lnTo>
                <a:lnTo>
                  <a:pt x="140" y="606"/>
                </a:lnTo>
                <a:lnTo>
                  <a:pt x="142" y="564"/>
                </a:lnTo>
                <a:lnTo>
                  <a:pt x="144" y="522"/>
                </a:lnTo>
                <a:lnTo>
                  <a:pt x="144" y="522"/>
                </a:lnTo>
                <a:lnTo>
                  <a:pt x="146" y="610"/>
                </a:lnTo>
                <a:lnTo>
                  <a:pt x="148" y="652"/>
                </a:lnTo>
                <a:lnTo>
                  <a:pt x="154" y="692"/>
                </a:lnTo>
                <a:lnTo>
                  <a:pt x="154" y="692"/>
                </a:lnTo>
                <a:lnTo>
                  <a:pt x="160" y="720"/>
                </a:lnTo>
                <a:lnTo>
                  <a:pt x="166" y="750"/>
                </a:lnTo>
                <a:lnTo>
                  <a:pt x="166" y="750"/>
                </a:lnTo>
                <a:lnTo>
                  <a:pt x="168" y="766"/>
                </a:lnTo>
                <a:lnTo>
                  <a:pt x="172" y="780"/>
                </a:lnTo>
                <a:lnTo>
                  <a:pt x="172" y="780"/>
                </a:lnTo>
                <a:lnTo>
                  <a:pt x="174" y="786"/>
                </a:lnTo>
                <a:lnTo>
                  <a:pt x="180" y="790"/>
                </a:lnTo>
                <a:lnTo>
                  <a:pt x="188" y="800"/>
                </a:lnTo>
                <a:lnTo>
                  <a:pt x="188" y="800"/>
                </a:lnTo>
                <a:lnTo>
                  <a:pt x="188" y="812"/>
                </a:lnTo>
                <a:lnTo>
                  <a:pt x="188" y="818"/>
                </a:lnTo>
                <a:lnTo>
                  <a:pt x="190" y="820"/>
                </a:lnTo>
                <a:lnTo>
                  <a:pt x="190" y="820"/>
                </a:lnTo>
                <a:lnTo>
                  <a:pt x="190" y="826"/>
                </a:lnTo>
                <a:lnTo>
                  <a:pt x="188" y="832"/>
                </a:lnTo>
                <a:lnTo>
                  <a:pt x="186" y="838"/>
                </a:lnTo>
                <a:lnTo>
                  <a:pt x="188" y="842"/>
                </a:lnTo>
                <a:lnTo>
                  <a:pt x="188" y="842"/>
                </a:lnTo>
                <a:lnTo>
                  <a:pt x="192" y="844"/>
                </a:lnTo>
                <a:lnTo>
                  <a:pt x="198" y="846"/>
                </a:lnTo>
                <a:lnTo>
                  <a:pt x="210" y="846"/>
                </a:lnTo>
                <a:lnTo>
                  <a:pt x="210" y="846"/>
                </a:lnTo>
                <a:lnTo>
                  <a:pt x="224" y="846"/>
                </a:lnTo>
                <a:lnTo>
                  <a:pt x="230" y="846"/>
                </a:lnTo>
                <a:lnTo>
                  <a:pt x="234" y="844"/>
                </a:lnTo>
                <a:lnTo>
                  <a:pt x="234" y="844"/>
                </a:lnTo>
                <a:lnTo>
                  <a:pt x="238" y="838"/>
                </a:lnTo>
                <a:lnTo>
                  <a:pt x="238" y="832"/>
                </a:lnTo>
                <a:lnTo>
                  <a:pt x="236" y="818"/>
                </a:lnTo>
                <a:lnTo>
                  <a:pt x="236" y="818"/>
                </a:lnTo>
                <a:lnTo>
                  <a:pt x="232" y="808"/>
                </a:lnTo>
                <a:lnTo>
                  <a:pt x="232" y="808"/>
                </a:lnTo>
                <a:lnTo>
                  <a:pt x="230" y="804"/>
                </a:lnTo>
                <a:lnTo>
                  <a:pt x="228" y="798"/>
                </a:lnTo>
                <a:lnTo>
                  <a:pt x="228" y="798"/>
                </a:lnTo>
                <a:lnTo>
                  <a:pt x="232" y="788"/>
                </a:lnTo>
                <a:lnTo>
                  <a:pt x="232" y="788"/>
                </a:lnTo>
                <a:lnTo>
                  <a:pt x="234" y="778"/>
                </a:lnTo>
                <a:lnTo>
                  <a:pt x="234" y="778"/>
                </a:lnTo>
                <a:lnTo>
                  <a:pt x="236" y="766"/>
                </a:lnTo>
                <a:lnTo>
                  <a:pt x="238" y="760"/>
                </a:lnTo>
                <a:lnTo>
                  <a:pt x="238" y="752"/>
                </a:lnTo>
                <a:lnTo>
                  <a:pt x="238" y="752"/>
                </a:lnTo>
                <a:lnTo>
                  <a:pt x="236" y="746"/>
                </a:lnTo>
                <a:lnTo>
                  <a:pt x="232" y="742"/>
                </a:lnTo>
                <a:lnTo>
                  <a:pt x="228" y="736"/>
                </a:lnTo>
                <a:lnTo>
                  <a:pt x="228" y="736"/>
                </a:lnTo>
                <a:lnTo>
                  <a:pt x="232" y="730"/>
                </a:lnTo>
                <a:lnTo>
                  <a:pt x="234" y="726"/>
                </a:lnTo>
                <a:lnTo>
                  <a:pt x="234" y="724"/>
                </a:lnTo>
                <a:lnTo>
                  <a:pt x="234" y="724"/>
                </a:lnTo>
                <a:lnTo>
                  <a:pt x="236" y="718"/>
                </a:lnTo>
                <a:lnTo>
                  <a:pt x="234" y="714"/>
                </a:lnTo>
                <a:lnTo>
                  <a:pt x="232" y="702"/>
                </a:lnTo>
                <a:lnTo>
                  <a:pt x="226" y="692"/>
                </a:lnTo>
                <a:lnTo>
                  <a:pt x="224" y="682"/>
                </a:lnTo>
                <a:lnTo>
                  <a:pt x="224" y="682"/>
                </a:lnTo>
                <a:lnTo>
                  <a:pt x="226" y="674"/>
                </a:lnTo>
                <a:lnTo>
                  <a:pt x="228" y="666"/>
                </a:lnTo>
                <a:lnTo>
                  <a:pt x="228" y="666"/>
                </a:lnTo>
                <a:lnTo>
                  <a:pt x="230" y="644"/>
                </a:lnTo>
                <a:lnTo>
                  <a:pt x="228" y="622"/>
                </a:lnTo>
                <a:lnTo>
                  <a:pt x="224" y="578"/>
                </a:lnTo>
                <a:lnTo>
                  <a:pt x="224" y="578"/>
                </a:lnTo>
                <a:lnTo>
                  <a:pt x="222" y="562"/>
                </a:lnTo>
                <a:lnTo>
                  <a:pt x="220" y="546"/>
                </a:lnTo>
                <a:lnTo>
                  <a:pt x="220" y="546"/>
                </a:lnTo>
                <a:lnTo>
                  <a:pt x="222" y="528"/>
                </a:lnTo>
                <a:lnTo>
                  <a:pt x="222" y="512"/>
                </a:lnTo>
                <a:lnTo>
                  <a:pt x="222" y="512"/>
                </a:lnTo>
                <a:lnTo>
                  <a:pt x="232" y="512"/>
                </a:lnTo>
                <a:lnTo>
                  <a:pt x="242" y="510"/>
                </a:lnTo>
                <a:lnTo>
                  <a:pt x="242" y="510"/>
                </a:lnTo>
                <a:lnTo>
                  <a:pt x="246" y="506"/>
                </a:lnTo>
                <a:lnTo>
                  <a:pt x="250" y="502"/>
                </a:lnTo>
                <a:lnTo>
                  <a:pt x="250" y="502"/>
                </a:lnTo>
                <a:lnTo>
                  <a:pt x="252" y="490"/>
                </a:lnTo>
                <a:lnTo>
                  <a:pt x="254" y="480"/>
                </a:lnTo>
                <a:lnTo>
                  <a:pt x="254" y="454"/>
                </a:lnTo>
                <a:lnTo>
                  <a:pt x="254" y="454"/>
                </a:lnTo>
                <a:lnTo>
                  <a:pt x="266" y="442"/>
                </a:lnTo>
                <a:lnTo>
                  <a:pt x="266" y="442"/>
                </a:lnTo>
                <a:lnTo>
                  <a:pt x="268" y="408"/>
                </a:lnTo>
                <a:lnTo>
                  <a:pt x="268" y="370"/>
                </a:lnTo>
                <a:lnTo>
                  <a:pt x="266" y="298"/>
                </a:lnTo>
                <a:lnTo>
                  <a:pt x="266" y="298"/>
                </a:lnTo>
                <a:lnTo>
                  <a:pt x="266" y="258"/>
                </a:lnTo>
                <a:lnTo>
                  <a:pt x="262" y="218"/>
                </a:lnTo>
                <a:lnTo>
                  <a:pt x="262" y="218"/>
                </a:lnTo>
                <a:lnTo>
                  <a:pt x="260" y="198"/>
                </a:lnTo>
                <a:lnTo>
                  <a:pt x="256" y="180"/>
                </a:lnTo>
                <a:lnTo>
                  <a:pt x="256" y="180"/>
                </a:lnTo>
                <a:lnTo>
                  <a:pt x="256" y="166"/>
                </a:lnTo>
                <a:lnTo>
                  <a:pt x="254" y="160"/>
                </a:lnTo>
                <a:lnTo>
                  <a:pt x="252" y="154"/>
                </a:lnTo>
                <a:lnTo>
                  <a:pt x="252" y="154"/>
                </a:lnTo>
                <a:lnTo>
                  <a:pt x="246" y="150"/>
                </a:lnTo>
                <a:lnTo>
                  <a:pt x="238" y="148"/>
                </a:lnTo>
                <a:lnTo>
                  <a:pt x="238" y="148"/>
                </a:lnTo>
                <a:lnTo>
                  <a:pt x="222" y="140"/>
                </a:lnTo>
                <a:lnTo>
                  <a:pt x="222" y="140"/>
                </a:lnTo>
                <a:lnTo>
                  <a:pt x="190" y="128"/>
                </a:lnTo>
                <a:lnTo>
                  <a:pt x="190" y="128"/>
                </a:lnTo>
                <a:lnTo>
                  <a:pt x="186" y="124"/>
                </a:lnTo>
                <a:lnTo>
                  <a:pt x="180" y="118"/>
                </a:lnTo>
                <a:lnTo>
                  <a:pt x="172" y="108"/>
                </a:lnTo>
                <a:lnTo>
                  <a:pt x="172" y="108"/>
                </a:lnTo>
                <a:lnTo>
                  <a:pt x="174" y="94"/>
                </a:lnTo>
                <a:lnTo>
                  <a:pt x="176" y="80"/>
                </a:lnTo>
                <a:lnTo>
                  <a:pt x="176" y="80"/>
                </a:lnTo>
                <a:lnTo>
                  <a:pt x="178" y="80"/>
                </a:lnTo>
                <a:lnTo>
                  <a:pt x="182" y="78"/>
                </a:lnTo>
                <a:lnTo>
                  <a:pt x="182" y="78"/>
                </a:lnTo>
                <a:lnTo>
                  <a:pt x="184" y="74"/>
                </a:lnTo>
                <a:lnTo>
                  <a:pt x="186" y="68"/>
                </a:lnTo>
                <a:lnTo>
                  <a:pt x="186" y="54"/>
                </a:lnTo>
                <a:lnTo>
                  <a:pt x="186" y="54"/>
                </a:lnTo>
                <a:lnTo>
                  <a:pt x="186" y="52"/>
                </a:lnTo>
                <a:lnTo>
                  <a:pt x="184" y="52"/>
                </a:lnTo>
                <a:lnTo>
                  <a:pt x="182" y="52"/>
                </a:lnTo>
                <a:lnTo>
                  <a:pt x="182" y="52"/>
                </a:lnTo>
                <a:lnTo>
                  <a:pt x="182" y="34"/>
                </a:lnTo>
                <a:lnTo>
                  <a:pt x="180" y="26"/>
                </a:lnTo>
                <a:lnTo>
                  <a:pt x="178" y="20"/>
                </a:lnTo>
                <a:lnTo>
                  <a:pt x="178" y="20"/>
                </a:lnTo>
                <a:lnTo>
                  <a:pt x="172" y="12"/>
                </a:lnTo>
                <a:lnTo>
                  <a:pt x="164" y="8"/>
                </a:lnTo>
                <a:lnTo>
                  <a:pt x="156" y="4"/>
                </a:lnTo>
                <a:lnTo>
                  <a:pt x="148" y="0"/>
                </a:lnTo>
                <a:lnTo>
                  <a:pt x="148" y="0"/>
                </a:lnTo>
                <a:lnTo>
                  <a:pt x="140" y="0"/>
                </a:lnTo>
                <a:lnTo>
                  <a:pt x="140" y="0"/>
                </a:lnTo>
                <a:lnTo>
                  <a:pt x="130" y="4"/>
                </a:lnTo>
                <a:lnTo>
                  <a:pt x="118" y="12"/>
                </a:lnTo>
                <a:lnTo>
                  <a:pt x="110" y="22"/>
                </a:lnTo>
                <a:lnTo>
                  <a:pt x="108" y="28"/>
                </a:lnTo>
                <a:lnTo>
                  <a:pt x="106" y="34"/>
                </a:lnTo>
                <a:lnTo>
                  <a:pt x="106" y="34"/>
                </a:lnTo>
                <a:lnTo>
                  <a:pt x="106" y="50"/>
                </a:lnTo>
                <a:lnTo>
                  <a:pt x="106" y="50"/>
                </a:lnTo>
                <a:lnTo>
                  <a:pt x="104" y="50"/>
                </a:lnTo>
                <a:lnTo>
                  <a:pt x="102" y="52"/>
                </a:lnTo>
                <a:lnTo>
                  <a:pt x="102" y="52"/>
                </a:lnTo>
                <a:lnTo>
                  <a:pt x="104" y="66"/>
                </a:lnTo>
                <a:lnTo>
                  <a:pt x="106" y="72"/>
                </a:lnTo>
                <a:lnTo>
                  <a:pt x="108" y="78"/>
                </a:lnTo>
                <a:lnTo>
                  <a:pt x="108" y="78"/>
                </a:lnTo>
                <a:lnTo>
                  <a:pt x="110" y="78"/>
                </a:lnTo>
                <a:lnTo>
                  <a:pt x="110" y="78"/>
                </a:lnTo>
                <a:lnTo>
                  <a:pt x="112" y="78"/>
                </a:lnTo>
                <a:lnTo>
                  <a:pt x="112" y="78"/>
                </a:lnTo>
                <a:lnTo>
                  <a:pt x="114" y="94"/>
                </a:lnTo>
                <a:lnTo>
                  <a:pt x="116" y="108"/>
                </a:lnTo>
                <a:lnTo>
                  <a:pt x="116" y="108"/>
                </a:lnTo>
                <a:lnTo>
                  <a:pt x="108" y="118"/>
                </a:lnTo>
                <a:lnTo>
                  <a:pt x="102" y="122"/>
                </a:lnTo>
                <a:lnTo>
                  <a:pt x="98" y="126"/>
                </a:lnTo>
                <a:lnTo>
                  <a:pt x="98" y="126"/>
                </a:lnTo>
                <a:lnTo>
                  <a:pt x="82" y="132"/>
                </a:lnTo>
                <a:lnTo>
                  <a:pt x="82" y="132"/>
                </a:lnTo>
                <a:lnTo>
                  <a:pt x="68" y="140"/>
                </a:lnTo>
                <a:lnTo>
                  <a:pt x="52" y="148"/>
                </a:lnTo>
                <a:lnTo>
                  <a:pt x="52" y="148"/>
                </a:lnTo>
                <a:lnTo>
                  <a:pt x="42" y="150"/>
                </a:lnTo>
                <a:lnTo>
                  <a:pt x="36" y="154"/>
                </a:lnTo>
                <a:lnTo>
                  <a:pt x="36" y="154"/>
                </a:lnTo>
                <a:lnTo>
                  <a:pt x="34" y="158"/>
                </a:lnTo>
                <a:lnTo>
                  <a:pt x="32" y="164"/>
                </a:lnTo>
                <a:lnTo>
                  <a:pt x="32" y="176"/>
                </a:lnTo>
                <a:lnTo>
                  <a:pt x="32" y="176"/>
                </a:lnTo>
                <a:lnTo>
                  <a:pt x="32" y="186"/>
                </a:lnTo>
                <a:lnTo>
                  <a:pt x="30" y="196"/>
                </a:lnTo>
                <a:lnTo>
                  <a:pt x="30" y="196"/>
                </a:lnTo>
                <a:lnTo>
                  <a:pt x="28" y="214"/>
                </a:lnTo>
                <a:lnTo>
                  <a:pt x="28" y="214"/>
                </a:lnTo>
                <a:lnTo>
                  <a:pt x="26" y="246"/>
                </a:lnTo>
                <a:lnTo>
                  <a:pt x="26" y="246"/>
                </a:lnTo>
                <a:lnTo>
                  <a:pt x="24" y="268"/>
                </a:lnTo>
                <a:lnTo>
                  <a:pt x="26" y="290"/>
                </a:lnTo>
                <a:lnTo>
                  <a:pt x="26" y="290"/>
                </a:lnTo>
                <a:lnTo>
                  <a:pt x="24" y="312"/>
                </a:lnTo>
                <a:lnTo>
                  <a:pt x="24" y="312"/>
                </a:lnTo>
                <a:lnTo>
                  <a:pt x="22" y="376"/>
                </a:lnTo>
                <a:lnTo>
                  <a:pt x="22" y="410"/>
                </a:lnTo>
                <a:lnTo>
                  <a:pt x="24" y="442"/>
                </a:lnTo>
                <a:lnTo>
                  <a:pt x="24" y="442"/>
                </a:lnTo>
                <a:lnTo>
                  <a:pt x="32" y="450"/>
                </a:lnTo>
                <a:lnTo>
                  <a:pt x="32" y="450"/>
                </a:lnTo>
                <a:lnTo>
                  <a:pt x="32" y="462"/>
                </a:lnTo>
                <a:lnTo>
                  <a:pt x="30" y="474"/>
                </a:lnTo>
                <a:lnTo>
                  <a:pt x="30" y="486"/>
                </a:lnTo>
                <a:lnTo>
                  <a:pt x="32" y="490"/>
                </a:lnTo>
                <a:lnTo>
                  <a:pt x="34" y="494"/>
                </a:lnTo>
                <a:lnTo>
                  <a:pt x="34" y="494"/>
                </a:lnTo>
                <a:lnTo>
                  <a:pt x="28" y="510"/>
                </a:lnTo>
                <a:lnTo>
                  <a:pt x="22" y="526"/>
                </a:lnTo>
                <a:lnTo>
                  <a:pt x="22" y="526"/>
                </a:lnTo>
                <a:lnTo>
                  <a:pt x="16" y="524"/>
                </a:lnTo>
                <a:lnTo>
                  <a:pt x="10" y="522"/>
                </a:lnTo>
                <a:lnTo>
                  <a:pt x="10" y="522"/>
                </a:lnTo>
                <a:lnTo>
                  <a:pt x="8" y="530"/>
                </a:lnTo>
                <a:lnTo>
                  <a:pt x="6" y="538"/>
                </a:lnTo>
                <a:lnTo>
                  <a:pt x="6" y="554"/>
                </a:lnTo>
                <a:lnTo>
                  <a:pt x="6" y="554"/>
                </a:lnTo>
                <a:lnTo>
                  <a:pt x="0" y="626"/>
                </a:lnTo>
                <a:lnTo>
                  <a:pt x="0" y="626"/>
                </a:lnTo>
                <a:lnTo>
                  <a:pt x="0" y="646"/>
                </a:lnTo>
                <a:lnTo>
                  <a:pt x="0" y="6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57"/>
          <p:cNvSpPr>
            <a:spLocks/>
          </p:cNvSpPr>
          <p:nvPr/>
        </p:nvSpPr>
        <p:spPr bwMode="auto">
          <a:xfrm>
            <a:off x="2133600" y="4191000"/>
            <a:ext cx="533400" cy="1993900"/>
          </a:xfrm>
          <a:custGeom>
            <a:avLst/>
            <a:gdLst/>
            <a:ahLst/>
            <a:cxnLst>
              <a:cxn ang="0">
                <a:pos x="80" y="120"/>
              </a:cxn>
              <a:cxn ang="0">
                <a:pos x="64" y="134"/>
              </a:cxn>
              <a:cxn ang="0">
                <a:pos x="40" y="158"/>
              </a:cxn>
              <a:cxn ang="0">
                <a:pos x="30" y="218"/>
              </a:cxn>
              <a:cxn ang="0">
                <a:pos x="32" y="254"/>
              </a:cxn>
              <a:cxn ang="0">
                <a:pos x="40" y="288"/>
              </a:cxn>
              <a:cxn ang="0">
                <a:pos x="44" y="328"/>
              </a:cxn>
              <a:cxn ang="0">
                <a:pos x="54" y="422"/>
              </a:cxn>
              <a:cxn ang="0">
                <a:pos x="56" y="506"/>
              </a:cxn>
              <a:cxn ang="0">
                <a:pos x="6" y="512"/>
              </a:cxn>
              <a:cxn ang="0">
                <a:pos x="2" y="618"/>
              </a:cxn>
              <a:cxn ang="0">
                <a:pos x="6" y="644"/>
              </a:cxn>
              <a:cxn ang="0">
                <a:pos x="36" y="646"/>
              </a:cxn>
              <a:cxn ang="0">
                <a:pos x="44" y="744"/>
              </a:cxn>
              <a:cxn ang="0">
                <a:pos x="48" y="764"/>
              </a:cxn>
              <a:cxn ang="0">
                <a:pos x="68" y="796"/>
              </a:cxn>
              <a:cxn ang="0">
                <a:pos x="90" y="812"/>
              </a:cxn>
              <a:cxn ang="0">
                <a:pos x="122" y="814"/>
              </a:cxn>
              <a:cxn ang="0">
                <a:pos x="154" y="824"/>
              </a:cxn>
              <a:cxn ang="0">
                <a:pos x="214" y="812"/>
              </a:cxn>
              <a:cxn ang="0">
                <a:pos x="176" y="792"/>
              </a:cxn>
              <a:cxn ang="0">
                <a:pos x="168" y="780"/>
              </a:cxn>
              <a:cxn ang="0">
                <a:pos x="164" y="766"/>
              </a:cxn>
              <a:cxn ang="0">
                <a:pos x="142" y="726"/>
              </a:cxn>
              <a:cxn ang="0">
                <a:pos x="136" y="700"/>
              </a:cxn>
              <a:cxn ang="0">
                <a:pos x="128" y="676"/>
              </a:cxn>
              <a:cxn ang="0">
                <a:pos x="140" y="648"/>
              </a:cxn>
              <a:cxn ang="0">
                <a:pos x="178" y="648"/>
              </a:cxn>
              <a:cxn ang="0">
                <a:pos x="186" y="598"/>
              </a:cxn>
              <a:cxn ang="0">
                <a:pos x="194" y="544"/>
              </a:cxn>
              <a:cxn ang="0">
                <a:pos x="200" y="544"/>
              </a:cxn>
              <a:cxn ang="0">
                <a:pos x="186" y="520"/>
              </a:cxn>
              <a:cxn ang="0">
                <a:pos x="176" y="506"/>
              </a:cxn>
              <a:cxn ang="0">
                <a:pos x="190" y="448"/>
              </a:cxn>
              <a:cxn ang="0">
                <a:pos x="202" y="404"/>
              </a:cxn>
              <a:cxn ang="0">
                <a:pos x="200" y="386"/>
              </a:cxn>
              <a:cxn ang="0">
                <a:pos x="192" y="356"/>
              </a:cxn>
              <a:cxn ang="0">
                <a:pos x="186" y="316"/>
              </a:cxn>
              <a:cxn ang="0">
                <a:pos x="182" y="234"/>
              </a:cxn>
              <a:cxn ang="0">
                <a:pos x="166" y="168"/>
              </a:cxn>
              <a:cxn ang="0">
                <a:pos x="142" y="132"/>
              </a:cxn>
              <a:cxn ang="0">
                <a:pos x="156" y="112"/>
              </a:cxn>
              <a:cxn ang="0">
                <a:pos x="162" y="78"/>
              </a:cxn>
              <a:cxn ang="0">
                <a:pos x="168" y="74"/>
              </a:cxn>
              <a:cxn ang="0">
                <a:pos x="160" y="58"/>
              </a:cxn>
              <a:cxn ang="0">
                <a:pos x="164" y="50"/>
              </a:cxn>
              <a:cxn ang="0">
                <a:pos x="162" y="24"/>
              </a:cxn>
              <a:cxn ang="0">
                <a:pos x="138" y="8"/>
              </a:cxn>
              <a:cxn ang="0">
                <a:pos x="110" y="2"/>
              </a:cxn>
              <a:cxn ang="0">
                <a:pos x="90" y="8"/>
              </a:cxn>
              <a:cxn ang="0">
                <a:pos x="66" y="36"/>
              </a:cxn>
              <a:cxn ang="0">
                <a:pos x="68" y="76"/>
              </a:cxn>
              <a:cxn ang="0">
                <a:pos x="76" y="104"/>
              </a:cxn>
            </a:cxnLst>
            <a:rect l="0" t="0" r="r" b="b"/>
            <a:pathLst>
              <a:path w="214" h="824">
                <a:moveTo>
                  <a:pt x="76" y="104"/>
                </a:moveTo>
                <a:lnTo>
                  <a:pt x="76" y="104"/>
                </a:lnTo>
                <a:lnTo>
                  <a:pt x="86" y="108"/>
                </a:lnTo>
                <a:lnTo>
                  <a:pt x="86" y="108"/>
                </a:lnTo>
                <a:lnTo>
                  <a:pt x="80" y="120"/>
                </a:lnTo>
                <a:lnTo>
                  <a:pt x="76" y="126"/>
                </a:lnTo>
                <a:lnTo>
                  <a:pt x="74" y="128"/>
                </a:lnTo>
                <a:lnTo>
                  <a:pt x="70" y="128"/>
                </a:lnTo>
                <a:lnTo>
                  <a:pt x="70" y="128"/>
                </a:lnTo>
                <a:lnTo>
                  <a:pt x="64" y="134"/>
                </a:lnTo>
                <a:lnTo>
                  <a:pt x="58" y="138"/>
                </a:lnTo>
                <a:lnTo>
                  <a:pt x="52" y="144"/>
                </a:lnTo>
                <a:lnTo>
                  <a:pt x="46" y="148"/>
                </a:lnTo>
                <a:lnTo>
                  <a:pt x="46" y="148"/>
                </a:lnTo>
                <a:lnTo>
                  <a:pt x="40" y="158"/>
                </a:lnTo>
                <a:lnTo>
                  <a:pt x="34" y="172"/>
                </a:lnTo>
                <a:lnTo>
                  <a:pt x="30" y="188"/>
                </a:lnTo>
                <a:lnTo>
                  <a:pt x="28" y="204"/>
                </a:lnTo>
                <a:lnTo>
                  <a:pt x="28" y="204"/>
                </a:lnTo>
                <a:lnTo>
                  <a:pt x="30" y="218"/>
                </a:lnTo>
                <a:lnTo>
                  <a:pt x="34" y="232"/>
                </a:lnTo>
                <a:lnTo>
                  <a:pt x="34" y="232"/>
                </a:lnTo>
                <a:lnTo>
                  <a:pt x="32" y="244"/>
                </a:lnTo>
                <a:lnTo>
                  <a:pt x="32" y="254"/>
                </a:lnTo>
                <a:lnTo>
                  <a:pt x="32" y="254"/>
                </a:lnTo>
                <a:lnTo>
                  <a:pt x="36" y="272"/>
                </a:lnTo>
                <a:lnTo>
                  <a:pt x="36" y="272"/>
                </a:lnTo>
                <a:lnTo>
                  <a:pt x="38" y="280"/>
                </a:lnTo>
                <a:lnTo>
                  <a:pt x="40" y="288"/>
                </a:lnTo>
                <a:lnTo>
                  <a:pt x="40" y="288"/>
                </a:lnTo>
                <a:lnTo>
                  <a:pt x="40" y="296"/>
                </a:lnTo>
                <a:lnTo>
                  <a:pt x="38" y="306"/>
                </a:lnTo>
                <a:lnTo>
                  <a:pt x="38" y="306"/>
                </a:lnTo>
                <a:lnTo>
                  <a:pt x="40" y="318"/>
                </a:lnTo>
                <a:lnTo>
                  <a:pt x="44" y="328"/>
                </a:lnTo>
                <a:lnTo>
                  <a:pt x="50" y="352"/>
                </a:lnTo>
                <a:lnTo>
                  <a:pt x="50" y="352"/>
                </a:lnTo>
                <a:lnTo>
                  <a:pt x="52" y="376"/>
                </a:lnTo>
                <a:lnTo>
                  <a:pt x="52" y="398"/>
                </a:lnTo>
                <a:lnTo>
                  <a:pt x="54" y="422"/>
                </a:lnTo>
                <a:lnTo>
                  <a:pt x="54" y="444"/>
                </a:lnTo>
                <a:lnTo>
                  <a:pt x="54" y="444"/>
                </a:lnTo>
                <a:lnTo>
                  <a:pt x="56" y="474"/>
                </a:lnTo>
                <a:lnTo>
                  <a:pt x="56" y="506"/>
                </a:lnTo>
                <a:lnTo>
                  <a:pt x="56" y="506"/>
                </a:lnTo>
                <a:lnTo>
                  <a:pt x="42" y="506"/>
                </a:lnTo>
                <a:lnTo>
                  <a:pt x="24" y="506"/>
                </a:lnTo>
                <a:lnTo>
                  <a:pt x="18" y="506"/>
                </a:lnTo>
                <a:lnTo>
                  <a:pt x="12" y="508"/>
                </a:lnTo>
                <a:lnTo>
                  <a:pt x="6" y="512"/>
                </a:lnTo>
                <a:lnTo>
                  <a:pt x="4" y="518"/>
                </a:lnTo>
                <a:lnTo>
                  <a:pt x="4" y="518"/>
                </a:lnTo>
                <a:lnTo>
                  <a:pt x="2" y="540"/>
                </a:lnTo>
                <a:lnTo>
                  <a:pt x="2" y="566"/>
                </a:lnTo>
                <a:lnTo>
                  <a:pt x="2" y="618"/>
                </a:lnTo>
                <a:lnTo>
                  <a:pt x="2" y="618"/>
                </a:lnTo>
                <a:lnTo>
                  <a:pt x="0" y="628"/>
                </a:lnTo>
                <a:lnTo>
                  <a:pt x="2" y="636"/>
                </a:lnTo>
                <a:lnTo>
                  <a:pt x="4" y="642"/>
                </a:lnTo>
                <a:lnTo>
                  <a:pt x="6" y="644"/>
                </a:lnTo>
                <a:lnTo>
                  <a:pt x="10" y="646"/>
                </a:lnTo>
                <a:lnTo>
                  <a:pt x="10" y="646"/>
                </a:lnTo>
                <a:lnTo>
                  <a:pt x="20" y="646"/>
                </a:lnTo>
                <a:lnTo>
                  <a:pt x="28" y="646"/>
                </a:lnTo>
                <a:lnTo>
                  <a:pt x="36" y="646"/>
                </a:lnTo>
                <a:lnTo>
                  <a:pt x="46" y="646"/>
                </a:lnTo>
                <a:lnTo>
                  <a:pt x="46" y="646"/>
                </a:lnTo>
                <a:lnTo>
                  <a:pt x="44" y="670"/>
                </a:lnTo>
                <a:lnTo>
                  <a:pt x="44" y="694"/>
                </a:lnTo>
                <a:lnTo>
                  <a:pt x="44" y="744"/>
                </a:lnTo>
                <a:lnTo>
                  <a:pt x="44" y="744"/>
                </a:lnTo>
                <a:lnTo>
                  <a:pt x="44" y="756"/>
                </a:lnTo>
                <a:lnTo>
                  <a:pt x="46" y="760"/>
                </a:lnTo>
                <a:lnTo>
                  <a:pt x="48" y="764"/>
                </a:lnTo>
                <a:lnTo>
                  <a:pt x="48" y="764"/>
                </a:lnTo>
                <a:lnTo>
                  <a:pt x="46" y="778"/>
                </a:lnTo>
                <a:lnTo>
                  <a:pt x="46" y="792"/>
                </a:lnTo>
                <a:lnTo>
                  <a:pt x="46" y="792"/>
                </a:lnTo>
                <a:lnTo>
                  <a:pt x="56" y="796"/>
                </a:lnTo>
                <a:lnTo>
                  <a:pt x="68" y="796"/>
                </a:lnTo>
                <a:lnTo>
                  <a:pt x="90" y="792"/>
                </a:lnTo>
                <a:lnTo>
                  <a:pt x="90" y="792"/>
                </a:lnTo>
                <a:lnTo>
                  <a:pt x="90" y="800"/>
                </a:lnTo>
                <a:lnTo>
                  <a:pt x="90" y="812"/>
                </a:lnTo>
                <a:lnTo>
                  <a:pt x="90" y="812"/>
                </a:lnTo>
                <a:lnTo>
                  <a:pt x="100" y="814"/>
                </a:lnTo>
                <a:lnTo>
                  <a:pt x="112" y="816"/>
                </a:lnTo>
                <a:lnTo>
                  <a:pt x="112" y="816"/>
                </a:lnTo>
                <a:lnTo>
                  <a:pt x="122" y="814"/>
                </a:lnTo>
                <a:lnTo>
                  <a:pt x="122" y="814"/>
                </a:lnTo>
                <a:lnTo>
                  <a:pt x="128" y="816"/>
                </a:lnTo>
                <a:lnTo>
                  <a:pt x="134" y="820"/>
                </a:lnTo>
                <a:lnTo>
                  <a:pt x="134" y="820"/>
                </a:lnTo>
                <a:lnTo>
                  <a:pt x="144" y="822"/>
                </a:lnTo>
                <a:lnTo>
                  <a:pt x="154" y="824"/>
                </a:lnTo>
                <a:lnTo>
                  <a:pt x="176" y="824"/>
                </a:lnTo>
                <a:lnTo>
                  <a:pt x="176" y="824"/>
                </a:lnTo>
                <a:lnTo>
                  <a:pt x="196" y="820"/>
                </a:lnTo>
                <a:lnTo>
                  <a:pt x="206" y="818"/>
                </a:lnTo>
                <a:lnTo>
                  <a:pt x="214" y="812"/>
                </a:lnTo>
                <a:lnTo>
                  <a:pt x="214" y="812"/>
                </a:lnTo>
                <a:lnTo>
                  <a:pt x="210" y="806"/>
                </a:lnTo>
                <a:lnTo>
                  <a:pt x="204" y="802"/>
                </a:lnTo>
                <a:lnTo>
                  <a:pt x="190" y="796"/>
                </a:lnTo>
                <a:lnTo>
                  <a:pt x="176" y="792"/>
                </a:lnTo>
                <a:lnTo>
                  <a:pt x="170" y="788"/>
                </a:lnTo>
                <a:lnTo>
                  <a:pt x="166" y="782"/>
                </a:lnTo>
                <a:lnTo>
                  <a:pt x="166" y="782"/>
                </a:lnTo>
                <a:lnTo>
                  <a:pt x="166" y="780"/>
                </a:lnTo>
                <a:lnTo>
                  <a:pt x="168" y="780"/>
                </a:lnTo>
                <a:lnTo>
                  <a:pt x="170" y="778"/>
                </a:lnTo>
                <a:lnTo>
                  <a:pt x="170" y="776"/>
                </a:lnTo>
                <a:lnTo>
                  <a:pt x="170" y="776"/>
                </a:lnTo>
                <a:lnTo>
                  <a:pt x="166" y="768"/>
                </a:lnTo>
                <a:lnTo>
                  <a:pt x="164" y="766"/>
                </a:lnTo>
                <a:lnTo>
                  <a:pt x="160" y="764"/>
                </a:lnTo>
                <a:lnTo>
                  <a:pt x="160" y="764"/>
                </a:lnTo>
                <a:lnTo>
                  <a:pt x="156" y="754"/>
                </a:lnTo>
                <a:lnTo>
                  <a:pt x="152" y="744"/>
                </a:lnTo>
                <a:lnTo>
                  <a:pt x="142" y="726"/>
                </a:lnTo>
                <a:lnTo>
                  <a:pt x="142" y="726"/>
                </a:lnTo>
                <a:lnTo>
                  <a:pt x="142" y="720"/>
                </a:lnTo>
                <a:lnTo>
                  <a:pt x="142" y="714"/>
                </a:lnTo>
                <a:lnTo>
                  <a:pt x="136" y="700"/>
                </a:lnTo>
                <a:lnTo>
                  <a:pt x="136" y="700"/>
                </a:lnTo>
                <a:lnTo>
                  <a:pt x="130" y="688"/>
                </a:lnTo>
                <a:lnTo>
                  <a:pt x="128" y="684"/>
                </a:lnTo>
                <a:lnTo>
                  <a:pt x="126" y="680"/>
                </a:lnTo>
                <a:lnTo>
                  <a:pt x="126" y="680"/>
                </a:lnTo>
                <a:lnTo>
                  <a:pt x="128" y="676"/>
                </a:lnTo>
                <a:lnTo>
                  <a:pt x="132" y="672"/>
                </a:lnTo>
                <a:lnTo>
                  <a:pt x="136" y="664"/>
                </a:lnTo>
                <a:lnTo>
                  <a:pt x="136" y="664"/>
                </a:lnTo>
                <a:lnTo>
                  <a:pt x="138" y="658"/>
                </a:lnTo>
                <a:lnTo>
                  <a:pt x="140" y="648"/>
                </a:lnTo>
                <a:lnTo>
                  <a:pt x="140" y="648"/>
                </a:lnTo>
                <a:lnTo>
                  <a:pt x="152" y="648"/>
                </a:lnTo>
                <a:lnTo>
                  <a:pt x="164" y="650"/>
                </a:lnTo>
                <a:lnTo>
                  <a:pt x="172" y="650"/>
                </a:lnTo>
                <a:lnTo>
                  <a:pt x="178" y="648"/>
                </a:lnTo>
                <a:lnTo>
                  <a:pt x="180" y="646"/>
                </a:lnTo>
                <a:lnTo>
                  <a:pt x="180" y="646"/>
                </a:lnTo>
                <a:lnTo>
                  <a:pt x="184" y="638"/>
                </a:lnTo>
                <a:lnTo>
                  <a:pt x="186" y="626"/>
                </a:lnTo>
                <a:lnTo>
                  <a:pt x="186" y="598"/>
                </a:lnTo>
                <a:lnTo>
                  <a:pt x="186" y="598"/>
                </a:lnTo>
                <a:lnTo>
                  <a:pt x="190" y="532"/>
                </a:lnTo>
                <a:lnTo>
                  <a:pt x="190" y="532"/>
                </a:lnTo>
                <a:lnTo>
                  <a:pt x="192" y="538"/>
                </a:lnTo>
                <a:lnTo>
                  <a:pt x="194" y="544"/>
                </a:lnTo>
                <a:lnTo>
                  <a:pt x="198" y="550"/>
                </a:lnTo>
                <a:lnTo>
                  <a:pt x="198" y="558"/>
                </a:lnTo>
                <a:lnTo>
                  <a:pt x="198" y="558"/>
                </a:lnTo>
                <a:lnTo>
                  <a:pt x="202" y="552"/>
                </a:lnTo>
                <a:lnTo>
                  <a:pt x="200" y="544"/>
                </a:lnTo>
                <a:lnTo>
                  <a:pt x="198" y="536"/>
                </a:lnTo>
                <a:lnTo>
                  <a:pt x="196" y="530"/>
                </a:lnTo>
                <a:lnTo>
                  <a:pt x="196" y="530"/>
                </a:lnTo>
                <a:lnTo>
                  <a:pt x="192" y="524"/>
                </a:lnTo>
                <a:lnTo>
                  <a:pt x="186" y="520"/>
                </a:lnTo>
                <a:lnTo>
                  <a:pt x="186" y="520"/>
                </a:lnTo>
                <a:lnTo>
                  <a:pt x="182" y="512"/>
                </a:lnTo>
                <a:lnTo>
                  <a:pt x="180" y="508"/>
                </a:lnTo>
                <a:lnTo>
                  <a:pt x="176" y="506"/>
                </a:lnTo>
                <a:lnTo>
                  <a:pt x="176" y="506"/>
                </a:lnTo>
                <a:lnTo>
                  <a:pt x="182" y="480"/>
                </a:lnTo>
                <a:lnTo>
                  <a:pt x="184" y="466"/>
                </a:lnTo>
                <a:lnTo>
                  <a:pt x="186" y="452"/>
                </a:lnTo>
                <a:lnTo>
                  <a:pt x="186" y="452"/>
                </a:lnTo>
                <a:lnTo>
                  <a:pt x="190" y="448"/>
                </a:lnTo>
                <a:lnTo>
                  <a:pt x="194" y="442"/>
                </a:lnTo>
                <a:lnTo>
                  <a:pt x="196" y="426"/>
                </a:lnTo>
                <a:lnTo>
                  <a:pt x="196" y="426"/>
                </a:lnTo>
                <a:lnTo>
                  <a:pt x="198" y="414"/>
                </a:lnTo>
                <a:lnTo>
                  <a:pt x="202" y="404"/>
                </a:lnTo>
                <a:lnTo>
                  <a:pt x="202" y="404"/>
                </a:lnTo>
                <a:lnTo>
                  <a:pt x="200" y="398"/>
                </a:lnTo>
                <a:lnTo>
                  <a:pt x="198" y="390"/>
                </a:lnTo>
                <a:lnTo>
                  <a:pt x="198" y="390"/>
                </a:lnTo>
                <a:lnTo>
                  <a:pt x="200" y="386"/>
                </a:lnTo>
                <a:lnTo>
                  <a:pt x="202" y="380"/>
                </a:lnTo>
                <a:lnTo>
                  <a:pt x="202" y="380"/>
                </a:lnTo>
                <a:lnTo>
                  <a:pt x="200" y="372"/>
                </a:lnTo>
                <a:lnTo>
                  <a:pt x="196" y="364"/>
                </a:lnTo>
                <a:lnTo>
                  <a:pt x="192" y="356"/>
                </a:lnTo>
                <a:lnTo>
                  <a:pt x="188" y="348"/>
                </a:lnTo>
                <a:lnTo>
                  <a:pt x="188" y="348"/>
                </a:lnTo>
                <a:lnTo>
                  <a:pt x="188" y="340"/>
                </a:lnTo>
                <a:lnTo>
                  <a:pt x="186" y="332"/>
                </a:lnTo>
                <a:lnTo>
                  <a:pt x="186" y="316"/>
                </a:lnTo>
                <a:lnTo>
                  <a:pt x="186" y="316"/>
                </a:lnTo>
                <a:lnTo>
                  <a:pt x="184" y="300"/>
                </a:lnTo>
                <a:lnTo>
                  <a:pt x="182" y="284"/>
                </a:lnTo>
                <a:lnTo>
                  <a:pt x="182" y="284"/>
                </a:lnTo>
                <a:lnTo>
                  <a:pt x="182" y="234"/>
                </a:lnTo>
                <a:lnTo>
                  <a:pt x="180" y="210"/>
                </a:lnTo>
                <a:lnTo>
                  <a:pt x="178" y="198"/>
                </a:lnTo>
                <a:lnTo>
                  <a:pt x="174" y="188"/>
                </a:lnTo>
                <a:lnTo>
                  <a:pt x="174" y="188"/>
                </a:lnTo>
                <a:lnTo>
                  <a:pt x="166" y="168"/>
                </a:lnTo>
                <a:lnTo>
                  <a:pt x="162" y="158"/>
                </a:lnTo>
                <a:lnTo>
                  <a:pt x="158" y="152"/>
                </a:lnTo>
                <a:lnTo>
                  <a:pt x="158" y="152"/>
                </a:lnTo>
                <a:lnTo>
                  <a:pt x="144" y="136"/>
                </a:lnTo>
                <a:lnTo>
                  <a:pt x="142" y="132"/>
                </a:lnTo>
                <a:lnTo>
                  <a:pt x="140" y="126"/>
                </a:lnTo>
                <a:lnTo>
                  <a:pt x="140" y="120"/>
                </a:lnTo>
                <a:lnTo>
                  <a:pt x="140" y="114"/>
                </a:lnTo>
                <a:lnTo>
                  <a:pt x="140" y="114"/>
                </a:lnTo>
                <a:lnTo>
                  <a:pt x="156" y="112"/>
                </a:lnTo>
                <a:lnTo>
                  <a:pt x="162" y="110"/>
                </a:lnTo>
                <a:lnTo>
                  <a:pt x="166" y="106"/>
                </a:lnTo>
                <a:lnTo>
                  <a:pt x="166" y="106"/>
                </a:lnTo>
                <a:lnTo>
                  <a:pt x="164" y="92"/>
                </a:lnTo>
                <a:lnTo>
                  <a:pt x="162" y="78"/>
                </a:lnTo>
                <a:lnTo>
                  <a:pt x="162" y="78"/>
                </a:lnTo>
                <a:lnTo>
                  <a:pt x="164" y="78"/>
                </a:lnTo>
                <a:lnTo>
                  <a:pt x="166" y="76"/>
                </a:lnTo>
                <a:lnTo>
                  <a:pt x="168" y="76"/>
                </a:lnTo>
                <a:lnTo>
                  <a:pt x="168" y="74"/>
                </a:lnTo>
                <a:lnTo>
                  <a:pt x="168" y="74"/>
                </a:lnTo>
                <a:lnTo>
                  <a:pt x="168" y="70"/>
                </a:lnTo>
                <a:lnTo>
                  <a:pt x="164" y="66"/>
                </a:lnTo>
                <a:lnTo>
                  <a:pt x="160" y="58"/>
                </a:lnTo>
                <a:lnTo>
                  <a:pt x="160" y="58"/>
                </a:lnTo>
                <a:lnTo>
                  <a:pt x="162" y="56"/>
                </a:lnTo>
                <a:lnTo>
                  <a:pt x="162" y="54"/>
                </a:lnTo>
                <a:lnTo>
                  <a:pt x="162" y="52"/>
                </a:lnTo>
                <a:lnTo>
                  <a:pt x="164" y="50"/>
                </a:lnTo>
                <a:lnTo>
                  <a:pt x="164" y="50"/>
                </a:lnTo>
                <a:lnTo>
                  <a:pt x="160" y="38"/>
                </a:lnTo>
                <a:lnTo>
                  <a:pt x="154" y="30"/>
                </a:lnTo>
                <a:lnTo>
                  <a:pt x="154" y="30"/>
                </a:lnTo>
                <a:lnTo>
                  <a:pt x="160" y="26"/>
                </a:lnTo>
                <a:lnTo>
                  <a:pt x="162" y="24"/>
                </a:lnTo>
                <a:lnTo>
                  <a:pt x="162" y="20"/>
                </a:lnTo>
                <a:lnTo>
                  <a:pt x="158" y="18"/>
                </a:lnTo>
                <a:lnTo>
                  <a:pt x="150" y="12"/>
                </a:lnTo>
                <a:lnTo>
                  <a:pt x="138" y="8"/>
                </a:lnTo>
                <a:lnTo>
                  <a:pt x="138" y="8"/>
                </a:lnTo>
                <a:lnTo>
                  <a:pt x="126" y="2"/>
                </a:lnTo>
                <a:lnTo>
                  <a:pt x="126" y="2"/>
                </a:lnTo>
                <a:lnTo>
                  <a:pt x="116" y="2"/>
                </a:lnTo>
                <a:lnTo>
                  <a:pt x="110" y="2"/>
                </a:lnTo>
                <a:lnTo>
                  <a:pt x="110" y="2"/>
                </a:lnTo>
                <a:lnTo>
                  <a:pt x="106" y="0"/>
                </a:lnTo>
                <a:lnTo>
                  <a:pt x="106" y="0"/>
                </a:lnTo>
                <a:lnTo>
                  <a:pt x="100" y="2"/>
                </a:lnTo>
                <a:lnTo>
                  <a:pt x="94" y="6"/>
                </a:lnTo>
                <a:lnTo>
                  <a:pt x="90" y="8"/>
                </a:lnTo>
                <a:lnTo>
                  <a:pt x="84" y="8"/>
                </a:lnTo>
                <a:lnTo>
                  <a:pt x="84" y="8"/>
                </a:lnTo>
                <a:lnTo>
                  <a:pt x="74" y="20"/>
                </a:lnTo>
                <a:lnTo>
                  <a:pt x="68" y="26"/>
                </a:lnTo>
                <a:lnTo>
                  <a:pt x="66" y="36"/>
                </a:lnTo>
                <a:lnTo>
                  <a:pt x="66" y="36"/>
                </a:lnTo>
                <a:lnTo>
                  <a:pt x="66" y="46"/>
                </a:lnTo>
                <a:lnTo>
                  <a:pt x="66" y="56"/>
                </a:lnTo>
                <a:lnTo>
                  <a:pt x="68" y="66"/>
                </a:lnTo>
                <a:lnTo>
                  <a:pt x="68" y="76"/>
                </a:lnTo>
                <a:lnTo>
                  <a:pt x="68" y="76"/>
                </a:lnTo>
                <a:lnTo>
                  <a:pt x="70" y="82"/>
                </a:lnTo>
                <a:lnTo>
                  <a:pt x="74" y="88"/>
                </a:lnTo>
                <a:lnTo>
                  <a:pt x="76" y="104"/>
                </a:lnTo>
                <a:lnTo>
                  <a:pt x="76" y="10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48"/>
          <p:cNvSpPr>
            <a:spLocks noEditPoints="1"/>
          </p:cNvSpPr>
          <p:nvPr/>
        </p:nvSpPr>
        <p:spPr bwMode="auto">
          <a:xfrm>
            <a:off x="8001000" y="3352800"/>
            <a:ext cx="762000" cy="1943100"/>
          </a:xfrm>
          <a:custGeom>
            <a:avLst/>
            <a:gdLst/>
            <a:ahLst/>
            <a:cxnLst>
              <a:cxn ang="0">
                <a:pos x="280" y="328"/>
              </a:cxn>
              <a:cxn ang="0">
                <a:pos x="280" y="364"/>
              </a:cxn>
              <a:cxn ang="0">
                <a:pos x="304" y="336"/>
              </a:cxn>
              <a:cxn ang="0">
                <a:pos x="318" y="310"/>
              </a:cxn>
              <a:cxn ang="0">
                <a:pos x="318" y="292"/>
              </a:cxn>
              <a:cxn ang="0">
                <a:pos x="78" y="258"/>
              </a:cxn>
              <a:cxn ang="0">
                <a:pos x="54" y="310"/>
              </a:cxn>
              <a:cxn ang="0">
                <a:pos x="60" y="342"/>
              </a:cxn>
              <a:cxn ang="0">
                <a:pos x="74" y="370"/>
              </a:cxn>
              <a:cxn ang="0">
                <a:pos x="98" y="372"/>
              </a:cxn>
              <a:cxn ang="0">
                <a:pos x="224" y="124"/>
              </a:cxn>
              <a:cxn ang="0">
                <a:pos x="308" y="156"/>
              </a:cxn>
              <a:cxn ang="0">
                <a:pos x="322" y="180"/>
              </a:cxn>
              <a:cxn ang="0">
                <a:pos x="332" y="200"/>
              </a:cxn>
              <a:cxn ang="0">
                <a:pos x="338" y="218"/>
              </a:cxn>
              <a:cxn ang="0">
                <a:pos x="376" y="278"/>
              </a:cxn>
              <a:cxn ang="0">
                <a:pos x="370" y="326"/>
              </a:cxn>
              <a:cxn ang="0">
                <a:pos x="336" y="376"/>
              </a:cxn>
              <a:cxn ang="0">
                <a:pos x="320" y="398"/>
              </a:cxn>
              <a:cxn ang="0">
                <a:pos x="300" y="414"/>
              </a:cxn>
              <a:cxn ang="0">
                <a:pos x="292" y="480"/>
              </a:cxn>
              <a:cxn ang="0">
                <a:pos x="282" y="500"/>
              </a:cxn>
              <a:cxn ang="0">
                <a:pos x="272" y="596"/>
              </a:cxn>
              <a:cxn ang="0">
                <a:pos x="280" y="790"/>
              </a:cxn>
              <a:cxn ang="0">
                <a:pos x="278" y="840"/>
              </a:cxn>
              <a:cxn ang="0">
                <a:pos x="276" y="886"/>
              </a:cxn>
              <a:cxn ang="0">
                <a:pos x="238" y="868"/>
              </a:cxn>
              <a:cxn ang="0">
                <a:pos x="230" y="842"/>
              </a:cxn>
              <a:cxn ang="0">
                <a:pos x="222" y="792"/>
              </a:cxn>
              <a:cxn ang="0">
                <a:pos x="220" y="710"/>
              </a:cxn>
              <a:cxn ang="0">
                <a:pos x="202" y="624"/>
              </a:cxn>
              <a:cxn ang="0">
                <a:pos x="186" y="516"/>
              </a:cxn>
              <a:cxn ang="0">
                <a:pos x="174" y="610"/>
              </a:cxn>
              <a:cxn ang="0">
                <a:pos x="170" y="676"/>
              </a:cxn>
              <a:cxn ang="0">
                <a:pos x="174" y="782"/>
              </a:cxn>
              <a:cxn ang="0">
                <a:pos x="162" y="830"/>
              </a:cxn>
              <a:cxn ang="0">
                <a:pos x="148" y="854"/>
              </a:cxn>
              <a:cxn ang="0">
                <a:pos x="130" y="880"/>
              </a:cxn>
              <a:cxn ang="0">
                <a:pos x="98" y="860"/>
              </a:cxn>
              <a:cxn ang="0">
                <a:pos x="114" y="808"/>
              </a:cxn>
              <a:cxn ang="0">
                <a:pos x="116" y="774"/>
              </a:cxn>
              <a:cxn ang="0">
                <a:pos x="104" y="722"/>
              </a:cxn>
              <a:cxn ang="0">
                <a:pos x="110" y="614"/>
              </a:cxn>
              <a:cxn ang="0">
                <a:pos x="90" y="486"/>
              </a:cxn>
              <a:cxn ang="0">
                <a:pos x="90" y="444"/>
              </a:cxn>
              <a:cxn ang="0">
                <a:pos x="72" y="420"/>
              </a:cxn>
              <a:cxn ang="0">
                <a:pos x="44" y="418"/>
              </a:cxn>
              <a:cxn ang="0">
                <a:pos x="12" y="344"/>
              </a:cxn>
              <a:cxn ang="0">
                <a:pos x="0" y="306"/>
              </a:cxn>
              <a:cxn ang="0">
                <a:pos x="34" y="224"/>
              </a:cxn>
              <a:cxn ang="0">
                <a:pos x="48" y="200"/>
              </a:cxn>
              <a:cxn ang="0">
                <a:pos x="62" y="178"/>
              </a:cxn>
              <a:cxn ang="0">
                <a:pos x="78" y="152"/>
              </a:cxn>
              <a:cxn ang="0">
                <a:pos x="154" y="126"/>
              </a:cxn>
              <a:cxn ang="0">
                <a:pos x="146" y="94"/>
              </a:cxn>
              <a:cxn ang="0">
                <a:pos x="142" y="64"/>
              </a:cxn>
              <a:cxn ang="0">
                <a:pos x="142" y="24"/>
              </a:cxn>
              <a:cxn ang="0">
                <a:pos x="172" y="2"/>
              </a:cxn>
              <a:cxn ang="0">
                <a:pos x="222" y="18"/>
              </a:cxn>
              <a:cxn ang="0">
                <a:pos x="228" y="60"/>
              </a:cxn>
              <a:cxn ang="0">
                <a:pos x="222" y="90"/>
              </a:cxn>
              <a:cxn ang="0">
                <a:pos x="288" y="420"/>
              </a:cxn>
            </a:cxnLst>
            <a:rect l="0" t="0" r="r" b="b"/>
            <a:pathLst>
              <a:path w="382" h="888">
                <a:moveTo>
                  <a:pt x="298" y="266"/>
                </a:moveTo>
                <a:lnTo>
                  <a:pt x="298" y="266"/>
                </a:lnTo>
                <a:lnTo>
                  <a:pt x="292" y="276"/>
                </a:lnTo>
                <a:lnTo>
                  <a:pt x="288" y="288"/>
                </a:lnTo>
                <a:lnTo>
                  <a:pt x="288" y="288"/>
                </a:lnTo>
                <a:lnTo>
                  <a:pt x="282" y="314"/>
                </a:lnTo>
                <a:lnTo>
                  <a:pt x="282" y="314"/>
                </a:lnTo>
                <a:lnTo>
                  <a:pt x="280" y="328"/>
                </a:lnTo>
                <a:lnTo>
                  <a:pt x="278" y="342"/>
                </a:lnTo>
                <a:lnTo>
                  <a:pt x="278" y="342"/>
                </a:lnTo>
                <a:lnTo>
                  <a:pt x="274" y="356"/>
                </a:lnTo>
                <a:lnTo>
                  <a:pt x="272" y="362"/>
                </a:lnTo>
                <a:lnTo>
                  <a:pt x="274" y="368"/>
                </a:lnTo>
                <a:lnTo>
                  <a:pt x="274" y="368"/>
                </a:lnTo>
                <a:lnTo>
                  <a:pt x="278" y="366"/>
                </a:lnTo>
                <a:lnTo>
                  <a:pt x="280" y="364"/>
                </a:lnTo>
                <a:lnTo>
                  <a:pt x="284" y="356"/>
                </a:lnTo>
                <a:lnTo>
                  <a:pt x="284" y="356"/>
                </a:lnTo>
                <a:lnTo>
                  <a:pt x="290" y="350"/>
                </a:lnTo>
                <a:lnTo>
                  <a:pt x="290" y="350"/>
                </a:lnTo>
                <a:lnTo>
                  <a:pt x="292" y="344"/>
                </a:lnTo>
                <a:lnTo>
                  <a:pt x="292" y="344"/>
                </a:lnTo>
                <a:lnTo>
                  <a:pt x="298" y="340"/>
                </a:lnTo>
                <a:lnTo>
                  <a:pt x="304" y="336"/>
                </a:lnTo>
                <a:lnTo>
                  <a:pt x="308" y="330"/>
                </a:lnTo>
                <a:lnTo>
                  <a:pt x="310" y="324"/>
                </a:lnTo>
                <a:lnTo>
                  <a:pt x="310" y="324"/>
                </a:lnTo>
                <a:lnTo>
                  <a:pt x="312" y="320"/>
                </a:lnTo>
                <a:lnTo>
                  <a:pt x="316" y="318"/>
                </a:lnTo>
                <a:lnTo>
                  <a:pt x="316" y="318"/>
                </a:lnTo>
                <a:lnTo>
                  <a:pt x="318" y="314"/>
                </a:lnTo>
                <a:lnTo>
                  <a:pt x="318" y="310"/>
                </a:lnTo>
                <a:lnTo>
                  <a:pt x="318" y="310"/>
                </a:lnTo>
                <a:lnTo>
                  <a:pt x="322" y="304"/>
                </a:lnTo>
                <a:lnTo>
                  <a:pt x="322" y="300"/>
                </a:lnTo>
                <a:lnTo>
                  <a:pt x="322" y="296"/>
                </a:lnTo>
                <a:lnTo>
                  <a:pt x="322" y="296"/>
                </a:lnTo>
                <a:lnTo>
                  <a:pt x="320" y="294"/>
                </a:lnTo>
                <a:lnTo>
                  <a:pt x="318" y="292"/>
                </a:lnTo>
                <a:lnTo>
                  <a:pt x="318" y="292"/>
                </a:lnTo>
                <a:lnTo>
                  <a:pt x="312" y="282"/>
                </a:lnTo>
                <a:lnTo>
                  <a:pt x="312" y="282"/>
                </a:lnTo>
                <a:lnTo>
                  <a:pt x="308" y="272"/>
                </a:lnTo>
                <a:lnTo>
                  <a:pt x="304" y="268"/>
                </a:lnTo>
                <a:lnTo>
                  <a:pt x="298" y="266"/>
                </a:lnTo>
                <a:close/>
                <a:moveTo>
                  <a:pt x="82" y="254"/>
                </a:moveTo>
                <a:lnTo>
                  <a:pt x="82" y="254"/>
                </a:lnTo>
                <a:lnTo>
                  <a:pt x="78" y="258"/>
                </a:lnTo>
                <a:lnTo>
                  <a:pt x="72" y="264"/>
                </a:lnTo>
                <a:lnTo>
                  <a:pt x="64" y="276"/>
                </a:lnTo>
                <a:lnTo>
                  <a:pt x="64" y="276"/>
                </a:lnTo>
                <a:lnTo>
                  <a:pt x="64" y="286"/>
                </a:lnTo>
                <a:lnTo>
                  <a:pt x="62" y="296"/>
                </a:lnTo>
                <a:lnTo>
                  <a:pt x="62" y="296"/>
                </a:lnTo>
                <a:lnTo>
                  <a:pt x="58" y="302"/>
                </a:lnTo>
                <a:lnTo>
                  <a:pt x="54" y="310"/>
                </a:lnTo>
                <a:lnTo>
                  <a:pt x="54" y="310"/>
                </a:lnTo>
                <a:lnTo>
                  <a:pt x="54" y="312"/>
                </a:lnTo>
                <a:lnTo>
                  <a:pt x="54" y="316"/>
                </a:lnTo>
                <a:lnTo>
                  <a:pt x="58" y="322"/>
                </a:lnTo>
                <a:lnTo>
                  <a:pt x="58" y="322"/>
                </a:lnTo>
                <a:lnTo>
                  <a:pt x="58" y="332"/>
                </a:lnTo>
                <a:lnTo>
                  <a:pt x="60" y="342"/>
                </a:lnTo>
                <a:lnTo>
                  <a:pt x="60" y="342"/>
                </a:lnTo>
                <a:lnTo>
                  <a:pt x="62" y="348"/>
                </a:lnTo>
                <a:lnTo>
                  <a:pt x="64" y="350"/>
                </a:lnTo>
                <a:lnTo>
                  <a:pt x="66" y="352"/>
                </a:lnTo>
                <a:lnTo>
                  <a:pt x="66" y="352"/>
                </a:lnTo>
                <a:lnTo>
                  <a:pt x="72" y="360"/>
                </a:lnTo>
                <a:lnTo>
                  <a:pt x="74" y="366"/>
                </a:lnTo>
                <a:lnTo>
                  <a:pt x="74" y="370"/>
                </a:lnTo>
                <a:lnTo>
                  <a:pt x="74" y="370"/>
                </a:lnTo>
                <a:lnTo>
                  <a:pt x="74" y="374"/>
                </a:lnTo>
                <a:lnTo>
                  <a:pt x="78" y="378"/>
                </a:lnTo>
                <a:lnTo>
                  <a:pt x="88" y="380"/>
                </a:lnTo>
                <a:lnTo>
                  <a:pt x="88" y="380"/>
                </a:lnTo>
                <a:lnTo>
                  <a:pt x="94" y="380"/>
                </a:lnTo>
                <a:lnTo>
                  <a:pt x="96" y="378"/>
                </a:lnTo>
                <a:lnTo>
                  <a:pt x="98" y="376"/>
                </a:lnTo>
                <a:lnTo>
                  <a:pt x="98" y="372"/>
                </a:lnTo>
                <a:lnTo>
                  <a:pt x="98" y="362"/>
                </a:lnTo>
                <a:lnTo>
                  <a:pt x="96" y="354"/>
                </a:lnTo>
                <a:lnTo>
                  <a:pt x="96" y="354"/>
                </a:lnTo>
                <a:lnTo>
                  <a:pt x="92" y="300"/>
                </a:lnTo>
                <a:lnTo>
                  <a:pt x="88" y="268"/>
                </a:lnTo>
                <a:lnTo>
                  <a:pt x="84" y="258"/>
                </a:lnTo>
                <a:lnTo>
                  <a:pt x="82" y="254"/>
                </a:lnTo>
                <a:close/>
                <a:moveTo>
                  <a:pt x="224" y="124"/>
                </a:moveTo>
                <a:lnTo>
                  <a:pt x="224" y="124"/>
                </a:lnTo>
                <a:lnTo>
                  <a:pt x="234" y="132"/>
                </a:lnTo>
                <a:lnTo>
                  <a:pt x="248" y="138"/>
                </a:lnTo>
                <a:lnTo>
                  <a:pt x="276" y="146"/>
                </a:lnTo>
                <a:lnTo>
                  <a:pt x="276" y="146"/>
                </a:lnTo>
                <a:lnTo>
                  <a:pt x="292" y="150"/>
                </a:lnTo>
                <a:lnTo>
                  <a:pt x="308" y="156"/>
                </a:lnTo>
                <a:lnTo>
                  <a:pt x="308" y="156"/>
                </a:lnTo>
                <a:lnTo>
                  <a:pt x="312" y="156"/>
                </a:lnTo>
                <a:lnTo>
                  <a:pt x="316" y="158"/>
                </a:lnTo>
                <a:lnTo>
                  <a:pt x="316" y="158"/>
                </a:lnTo>
                <a:lnTo>
                  <a:pt x="316" y="162"/>
                </a:lnTo>
                <a:lnTo>
                  <a:pt x="316" y="168"/>
                </a:lnTo>
                <a:lnTo>
                  <a:pt x="316" y="168"/>
                </a:lnTo>
                <a:lnTo>
                  <a:pt x="320" y="176"/>
                </a:lnTo>
                <a:lnTo>
                  <a:pt x="322" y="180"/>
                </a:lnTo>
                <a:lnTo>
                  <a:pt x="324" y="184"/>
                </a:lnTo>
                <a:lnTo>
                  <a:pt x="324" y="184"/>
                </a:lnTo>
                <a:lnTo>
                  <a:pt x="326" y="188"/>
                </a:lnTo>
                <a:lnTo>
                  <a:pt x="328" y="194"/>
                </a:lnTo>
                <a:lnTo>
                  <a:pt x="328" y="194"/>
                </a:lnTo>
                <a:lnTo>
                  <a:pt x="332" y="196"/>
                </a:lnTo>
                <a:lnTo>
                  <a:pt x="332" y="198"/>
                </a:lnTo>
                <a:lnTo>
                  <a:pt x="332" y="200"/>
                </a:lnTo>
                <a:lnTo>
                  <a:pt x="332" y="200"/>
                </a:lnTo>
                <a:lnTo>
                  <a:pt x="332" y="204"/>
                </a:lnTo>
                <a:lnTo>
                  <a:pt x="334" y="206"/>
                </a:lnTo>
                <a:lnTo>
                  <a:pt x="338" y="208"/>
                </a:lnTo>
                <a:lnTo>
                  <a:pt x="338" y="208"/>
                </a:lnTo>
                <a:lnTo>
                  <a:pt x="338" y="214"/>
                </a:lnTo>
                <a:lnTo>
                  <a:pt x="338" y="218"/>
                </a:lnTo>
                <a:lnTo>
                  <a:pt x="338" y="218"/>
                </a:lnTo>
                <a:lnTo>
                  <a:pt x="340" y="220"/>
                </a:lnTo>
                <a:lnTo>
                  <a:pt x="344" y="222"/>
                </a:lnTo>
                <a:lnTo>
                  <a:pt x="348" y="228"/>
                </a:lnTo>
                <a:lnTo>
                  <a:pt x="348" y="228"/>
                </a:lnTo>
                <a:lnTo>
                  <a:pt x="354" y="240"/>
                </a:lnTo>
                <a:lnTo>
                  <a:pt x="360" y="254"/>
                </a:lnTo>
                <a:lnTo>
                  <a:pt x="368" y="266"/>
                </a:lnTo>
                <a:lnTo>
                  <a:pt x="376" y="278"/>
                </a:lnTo>
                <a:lnTo>
                  <a:pt x="376" y="278"/>
                </a:lnTo>
                <a:lnTo>
                  <a:pt x="380" y="284"/>
                </a:lnTo>
                <a:lnTo>
                  <a:pt x="380" y="290"/>
                </a:lnTo>
                <a:lnTo>
                  <a:pt x="382" y="296"/>
                </a:lnTo>
                <a:lnTo>
                  <a:pt x="380" y="302"/>
                </a:lnTo>
                <a:lnTo>
                  <a:pt x="376" y="316"/>
                </a:lnTo>
                <a:lnTo>
                  <a:pt x="370" y="326"/>
                </a:lnTo>
                <a:lnTo>
                  <a:pt x="370" y="326"/>
                </a:lnTo>
                <a:lnTo>
                  <a:pt x="364" y="336"/>
                </a:lnTo>
                <a:lnTo>
                  <a:pt x="356" y="346"/>
                </a:lnTo>
                <a:lnTo>
                  <a:pt x="356" y="346"/>
                </a:lnTo>
                <a:lnTo>
                  <a:pt x="350" y="358"/>
                </a:lnTo>
                <a:lnTo>
                  <a:pt x="342" y="370"/>
                </a:lnTo>
                <a:lnTo>
                  <a:pt x="342" y="370"/>
                </a:lnTo>
                <a:lnTo>
                  <a:pt x="336" y="376"/>
                </a:lnTo>
                <a:lnTo>
                  <a:pt x="336" y="376"/>
                </a:lnTo>
                <a:lnTo>
                  <a:pt x="334" y="380"/>
                </a:lnTo>
                <a:lnTo>
                  <a:pt x="334" y="384"/>
                </a:lnTo>
                <a:lnTo>
                  <a:pt x="332" y="390"/>
                </a:lnTo>
                <a:lnTo>
                  <a:pt x="332" y="390"/>
                </a:lnTo>
                <a:lnTo>
                  <a:pt x="328" y="392"/>
                </a:lnTo>
                <a:lnTo>
                  <a:pt x="322" y="396"/>
                </a:lnTo>
                <a:lnTo>
                  <a:pt x="322" y="396"/>
                </a:lnTo>
                <a:lnTo>
                  <a:pt x="320" y="398"/>
                </a:lnTo>
                <a:lnTo>
                  <a:pt x="318" y="402"/>
                </a:lnTo>
                <a:lnTo>
                  <a:pt x="318" y="408"/>
                </a:lnTo>
                <a:lnTo>
                  <a:pt x="318" y="408"/>
                </a:lnTo>
                <a:lnTo>
                  <a:pt x="314" y="402"/>
                </a:lnTo>
                <a:lnTo>
                  <a:pt x="314" y="402"/>
                </a:lnTo>
                <a:lnTo>
                  <a:pt x="310" y="404"/>
                </a:lnTo>
                <a:lnTo>
                  <a:pt x="306" y="406"/>
                </a:lnTo>
                <a:lnTo>
                  <a:pt x="300" y="414"/>
                </a:lnTo>
                <a:lnTo>
                  <a:pt x="292" y="430"/>
                </a:lnTo>
                <a:lnTo>
                  <a:pt x="292" y="430"/>
                </a:lnTo>
                <a:lnTo>
                  <a:pt x="288" y="438"/>
                </a:lnTo>
                <a:lnTo>
                  <a:pt x="286" y="442"/>
                </a:lnTo>
                <a:lnTo>
                  <a:pt x="288" y="446"/>
                </a:lnTo>
                <a:lnTo>
                  <a:pt x="288" y="446"/>
                </a:lnTo>
                <a:lnTo>
                  <a:pt x="290" y="462"/>
                </a:lnTo>
                <a:lnTo>
                  <a:pt x="292" y="480"/>
                </a:lnTo>
                <a:lnTo>
                  <a:pt x="292" y="480"/>
                </a:lnTo>
                <a:lnTo>
                  <a:pt x="294" y="488"/>
                </a:lnTo>
                <a:lnTo>
                  <a:pt x="292" y="490"/>
                </a:lnTo>
                <a:lnTo>
                  <a:pt x="290" y="494"/>
                </a:lnTo>
                <a:lnTo>
                  <a:pt x="290" y="494"/>
                </a:lnTo>
                <a:lnTo>
                  <a:pt x="284" y="496"/>
                </a:lnTo>
                <a:lnTo>
                  <a:pt x="282" y="500"/>
                </a:lnTo>
                <a:lnTo>
                  <a:pt x="282" y="500"/>
                </a:lnTo>
                <a:lnTo>
                  <a:pt x="280" y="522"/>
                </a:lnTo>
                <a:lnTo>
                  <a:pt x="278" y="542"/>
                </a:lnTo>
                <a:lnTo>
                  <a:pt x="278" y="542"/>
                </a:lnTo>
                <a:lnTo>
                  <a:pt x="278" y="570"/>
                </a:lnTo>
                <a:lnTo>
                  <a:pt x="278" y="570"/>
                </a:lnTo>
                <a:lnTo>
                  <a:pt x="274" y="584"/>
                </a:lnTo>
                <a:lnTo>
                  <a:pt x="272" y="590"/>
                </a:lnTo>
                <a:lnTo>
                  <a:pt x="272" y="596"/>
                </a:lnTo>
                <a:lnTo>
                  <a:pt x="272" y="596"/>
                </a:lnTo>
                <a:lnTo>
                  <a:pt x="278" y="654"/>
                </a:lnTo>
                <a:lnTo>
                  <a:pt x="278" y="654"/>
                </a:lnTo>
                <a:lnTo>
                  <a:pt x="280" y="712"/>
                </a:lnTo>
                <a:lnTo>
                  <a:pt x="282" y="740"/>
                </a:lnTo>
                <a:lnTo>
                  <a:pt x="280" y="770"/>
                </a:lnTo>
                <a:lnTo>
                  <a:pt x="280" y="770"/>
                </a:lnTo>
                <a:lnTo>
                  <a:pt x="280" y="790"/>
                </a:lnTo>
                <a:lnTo>
                  <a:pt x="278" y="800"/>
                </a:lnTo>
                <a:lnTo>
                  <a:pt x="276" y="812"/>
                </a:lnTo>
                <a:lnTo>
                  <a:pt x="276" y="812"/>
                </a:lnTo>
                <a:lnTo>
                  <a:pt x="272" y="820"/>
                </a:lnTo>
                <a:lnTo>
                  <a:pt x="272" y="824"/>
                </a:lnTo>
                <a:lnTo>
                  <a:pt x="272" y="830"/>
                </a:lnTo>
                <a:lnTo>
                  <a:pt x="272" y="830"/>
                </a:lnTo>
                <a:lnTo>
                  <a:pt x="278" y="840"/>
                </a:lnTo>
                <a:lnTo>
                  <a:pt x="284" y="850"/>
                </a:lnTo>
                <a:lnTo>
                  <a:pt x="284" y="850"/>
                </a:lnTo>
                <a:lnTo>
                  <a:pt x="288" y="860"/>
                </a:lnTo>
                <a:lnTo>
                  <a:pt x="288" y="870"/>
                </a:lnTo>
                <a:lnTo>
                  <a:pt x="288" y="874"/>
                </a:lnTo>
                <a:lnTo>
                  <a:pt x="284" y="880"/>
                </a:lnTo>
                <a:lnTo>
                  <a:pt x="282" y="882"/>
                </a:lnTo>
                <a:lnTo>
                  <a:pt x="276" y="886"/>
                </a:lnTo>
                <a:lnTo>
                  <a:pt x="276" y="886"/>
                </a:lnTo>
                <a:lnTo>
                  <a:pt x="266" y="888"/>
                </a:lnTo>
                <a:lnTo>
                  <a:pt x="256" y="886"/>
                </a:lnTo>
                <a:lnTo>
                  <a:pt x="248" y="882"/>
                </a:lnTo>
                <a:lnTo>
                  <a:pt x="240" y="876"/>
                </a:lnTo>
                <a:lnTo>
                  <a:pt x="240" y="876"/>
                </a:lnTo>
                <a:lnTo>
                  <a:pt x="238" y="872"/>
                </a:lnTo>
                <a:lnTo>
                  <a:pt x="238" y="868"/>
                </a:lnTo>
                <a:lnTo>
                  <a:pt x="238" y="862"/>
                </a:lnTo>
                <a:lnTo>
                  <a:pt x="238" y="862"/>
                </a:lnTo>
                <a:lnTo>
                  <a:pt x="238" y="858"/>
                </a:lnTo>
                <a:lnTo>
                  <a:pt x="236" y="854"/>
                </a:lnTo>
                <a:lnTo>
                  <a:pt x="234" y="854"/>
                </a:lnTo>
                <a:lnTo>
                  <a:pt x="230" y="850"/>
                </a:lnTo>
                <a:lnTo>
                  <a:pt x="230" y="850"/>
                </a:lnTo>
                <a:lnTo>
                  <a:pt x="230" y="842"/>
                </a:lnTo>
                <a:lnTo>
                  <a:pt x="230" y="834"/>
                </a:lnTo>
                <a:lnTo>
                  <a:pt x="230" y="834"/>
                </a:lnTo>
                <a:lnTo>
                  <a:pt x="230" y="828"/>
                </a:lnTo>
                <a:lnTo>
                  <a:pt x="228" y="824"/>
                </a:lnTo>
                <a:lnTo>
                  <a:pt x="224" y="816"/>
                </a:lnTo>
                <a:lnTo>
                  <a:pt x="224" y="816"/>
                </a:lnTo>
                <a:lnTo>
                  <a:pt x="222" y="804"/>
                </a:lnTo>
                <a:lnTo>
                  <a:pt x="222" y="792"/>
                </a:lnTo>
                <a:lnTo>
                  <a:pt x="224" y="782"/>
                </a:lnTo>
                <a:lnTo>
                  <a:pt x="222" y="772"/>
                </a:lnTo>
                <a:lnTo>
                  <a:pt x="222" y="772"/>
                </a:lnTo>
                <a:lnTo>
                  <a:pt x="220" y="758"/>
                </a:lnTo>
                <a:lnTo>
                  <a:pt x="218" y="746"/>
                </a:lnTo>
                <a:lnTo>
                  <a:pt x="220" y="720"/>
                </a:lnTo>
                <a:lnTo>
                  <a:pt x="220" y="720"/>
                </a:lnTo>
                <a:lnTo>
                  <a:pt x="220" y="710"/>
                </a:lnTo>
                <a:lnTo>
                  <a:pt x="220" y="700"/>
                </a:lnTo>
                <a:lnTo>
                  <a:pt x="220" y="700"/>
                </a:lnTo>
                <a:lnTo>
                  <a:pt x="218" y="688"/>
                </a:lnTo>
                <a:lnTo>
                  <a:pt x="214" y="676"/>
                </a:lnTo>
                <a:lnTo>
                  <a:pt x="214" y="676"/>
                </a:lnTo>
                <a:lnTo>
                  <a:pt x="208" y="650"/>
                </a:lnTo>
                <a:lnTo>
                  <a:pt x="202" y="624"/>
                </a:lnTo>
                <a:lnTo>
                  <a:pt x="202" y="624"/>
                </a:lnTo>
                <a:lnTo>
                  <a:pt x="200" y="598"/>
                </a:lnTo>
                <a:lnTo>
                  <a:pt x="196" y="570"/>
                </a:lnTo>
                <a:lnTo>
                  <a:pt x="196" y="570"/>
                </a:lnTo>
                <a:lnTo>
                  <a:pt x="194" y="542"/>
                </a:lnTo>
                <a:lnTo>
                  <a:pt x="192" y="528"/>
                </a:lnTo>
                <a:lnTo>
                  <a:pt x="188" y="514"/>
                </a:lnTo>
                <a:lnTo>
                  <a:pt x="188" y="514"/>
                </a:lnTo>
                <a:lnTo>
                  <a:pt x="186" y="516"/>
                </a:lnTo>
                <a:lnTo>
                  <a:pt x="184" y="522"/>
                </a:lnTo>
                <a:lnTo>
                  <a:pt x="182" y="538"/>
                </a:lnTo>
                <a:lnTo>
                  <a:pt x="180" y="566"/>
                </a:lnTo>
                <a:lnTo>
                  <a:pt x="180" y="566"/>
                </a:lnTo>
                <a:lnTo>
                  <a:pt x="178" y="580"/>
                </a:lnTo>
                <a:lnTo>
                  <a:pt x="178" y="594"/>
                </a:lnTo>
                <a:lnTo>
                  <a:pt x="178" y="594"/>
                </a:lnTo>
                <a:lnTo>
                  <a:pt x="174" y="610"/>
                </a:lnTo>
                <a:lnTo>
                  <a:pt x="172" y="618"/>
                </a:lnTo>
                <a:lnTo>
                  <a:pt x="172" y="626"/>
                </a:lnTo>
                <a:lnTo>
                  <a:pt x="172" y="626"/>
                </a:lnTo>
                <a:lnTo>
                  <a:pt x="172" y="640"/>
                </a:lnTo>
                <a:lnTo>
                  <a:pt x="170" y="656"/>
                </a:lnTo>
                <a:lnTo>
                  <a:pt x="170" y="656"/>
                </a:lnTo>
                <a:lnTo>
                  <a:pt x="170" y="666"/>
                </a:lnTo>
                <a:lnTo>
                  <a:pt x="170" y="676"/>
                </a:lnTo>
                <a:lnTo>
                  <a:pt x="170" y="676"/>
                </a:lnTo>
                <a:lnTo>
                  <a:pt x="170" y="706"/>
                </a:lnTo>
                <a:lnTo>
                  <a:pt x="170" y="734"/>
                </a:lnTo>
                <a:lnTo>
                  <a:pt x="170" y="734"/>
                </a:lnTo>
                <a:lnTo>
                  <a:pt x="170" y="760"/>
                </a:lnTo>
                <a:lnTo>
                  <a:pt x="170" y="760"/>
                </a:lnTo>
                <a:lnTo>
                  <a:pt x="172" y="772"/>
                </a:lnTo>
                <a:lnTo>
                  <a:pt x="174" y="782"/>
                </a:lnTo>
                <a:lnTo>
                  <a:pt x="174" y="782"/>
                </a:lnTo>
                <a:lnTo>
                  <a:pt x="172" y="792"/>
                </a:lnTo>
                <a:lnTo>
                  <a:pt x="170" y="802"/>
                </a:lnTo>
                <a:lnTo>
                  <a:pt x="170" y="802"/>
                </a:lnTo>
                <a:lnTo>
                  <a:pt x="168" y="814"/>
                </a:lnTo>
                <a:lnTo>
                  <a:pt x="164" y="826"/>
                </a:lnTo>
                <a:lnTo>
                  <a:pt x="164" y="826"/>
                </a:lnTo>
                <a:lnTo>
                  <a:pt x="162" y="830"/>
                </a:lnTo>
                <a:lnTo>
                  <a:pt x="164" y="836"/>
                </a:lnTo>
                <a:lnTo>
                  <a:pt x="166" y="842"/>
                </a:lnTo>
                <a:lnTo>
                  <a:pt x="164" y="848"/>
                </a:lnTo>
                <a:lnTo>
                  <a:pt x="164" y="848"/>
                </a:lnTo>
                <a:lnTo>
                  <a:pt x="156" y="852"/>
                </a:lnTo>
                <a:lnTo>
                  <a:pt x="156" y="852"/>
                </a:lnTo>
                <a:lnTo>
                  <a:pt x="152" y="854"/>
                </a:lnTo>
                <a:lnTo>
                  <a:pt x="148" y="854"/>
                </a:lnTo>
                <a:lnTo>
                  <a:pt x="148" y="854"/>
                </a:lnTo>
                <a:lnTo>
                  <a:pt x="146" y="858"/>
                </a:lnTo>
                <a:lnTo>
                  <a:pt x="146" y="862"/>
                </a:lnTo>
                <a:lnTo>
                  <a:pt x="148" y="868"/>
                </a:lnTo>
                <a:lnTo>
                  <a:pt x="146" y="872"/>
                </a:lnTo>
                <a:lnTo>
                  <a:pt x="146" y="872"/>
                </a:lnTo>
                <a:lnTo>
                  <a:pt x="138" y="876"/>
                </a:lnTo>
                <a:lnTo>
                  <a:pt x="130" y="880"/>
                </a:lnTo>
                <a:lnTo>
                  <a:pt x="122" y="882"/>
                </a:lnTo>
                <a:lnTo>
                  <a:pt x="114" y="882"/>
                </a:lnTo>
                <a:lnTo>
                  <a:pt x="114" y="882"/>
                </a:lnTo>
                <a:lnTo>
                  <a:pt x="106" y="882"/>
                </a:lnTo>
                <a:lnTo>
                  <a:pt x="102" y="878"/>
                </a:lnTo>
                <a:lnTo>
                  <a:pt x="98" y="876"/>
                </a:lnTo>
                <a:lnTo>
                  <a:pt x="98" y="870"/>
                </a:lnTo>
                <a:lnTo>
                  <a:pt x="98" y="860"/>
                </a:lnTo>
                <a:lnTo>
                  <a:pt x="102" y="850"/>
                </a:lnTo>
                <a:lnTo>
                  <a:pt x="102" y="850"/>
                </a:lnTo>
                <a:lnTo>
                  <a:pt x="112" y="836"/>
                </a:lnTo>
                <a:lnTo>
                  <a:pt x="116" y="830"/>
                </a:lnTo>
                <a:lnTo>
                  <a:pt x="116" y="822"/>
                </a:lnTo>
                <a:lnTo>
                  <a:pt x="116" y="822"/>
                </a:lnTo>
                <a:lnTo>
                  <a:pt x="116" y="816"/>
                </a:lnTo>
                <a:lnTo>
                  <a:pt x="114" y="808"/>
                </a:lnTo>
                <a:lnTo>
                  <a:pt x="114" y="808"/>
                </a:lnTo>
                <a:lnTo>
                  <a:pt x="112" y="804"/>
                </a:lnTo>
                <a:lnTo>
                  <a:pt x="108" y="800"/>
                </a:lnTo>
                <a:lnTo>
                  <a:pt x="106" y="796"/>
                </a:lnTo>
                <a:lnTo>
                  <a:pt x="108" y="790"/>
                </a:lnTo>
                <a:lnTo>
                  <a:pt x="108" y="790"/>
                </a:lnTo>
                <a:lnTo>
                  <a:pt x="112" y="782"/>
                </a:lnTo>
                <a:lnTo>
                  <a:pt x="116" y="774"/>
                </a:lnTo>
                <a:lnTo>
                  <a:pt x="116" y="774"/>
                </a:lnTo>
                <a:lnTo>
                  <a:pt x="118" y="772"/>
                </a:lnTo>
                <a:lnTo>
                  <a:pt x="118" y="768"/>
                </a:lnTo>
                <a:lnTo>
                  <a:pt x="114" y="760"/>
                </a:lnTo>
                <a:lnTo>
                  <a:pt x="114" y="760"/>
                </a:lnTo>
                <a:lnTo>
                  <a:pt x="110" y="748"/>
                </a:lnTo>
                <a:lnTo>
                  <a:pt x="106" y="736"/>
                </a:lnTo>
                <a:lnTo>
                  <a:pt x="104" y="722"/>
                </a:lnTo>
                <a:lnTo>
                  <a:pt x="104" y="710"/>
                </a:lnTo>
                <a:lnTo>
                  <a:pt x="104" y="710"/>
                </a:lnTo>
                <a:lnTo>
                  <a:pt x="106" y="684"/>
                </a:lnTo>
                <a:lnTo>
                  <a:pt x="108" y="658"/>
                </a:lnTo>
                <a:lnTo>
                  <a:pt x="108" y="658"/>
                </a:lnTo>
                <a:lnTo>
                  <a:pt x="110" y="630"/>
                </a:lnTo>
                <a:lnTo>
                  <a:pt x="110" y="630"/>
                </a:lnTo>
                <a:lnTo>
                  <a:pt x="110" y="614"/>
                </a:lnTo>
                <a:lnTo>
                  <a:pt x="106" y="600"/>
                </a:lnTo>
                <a:lnTo>
                  <a:pt x="106" y="600"/>
                </a:lnTo>
                <a:lnTo>
                  <a:pt x="102" y="574"/>
                </a:lnTo>
                <a:lnTo>
                  <a:pt x="98" y="548"/>
                </a:lnTo>
                <a:lnTo>
                  <a:pt x="94" y="494"/>
                </a:lnTo>
                <a:lnTo>
                  <a:pt x="94" y="494"/>
                </a:lnTo>
                <a:lnTo>
                  <a:pt x="92" y="490"/>
                </a:lnTo>
                <a:lnTo>
                  <a:pt x="90" y="486"/>
                </a:lnTo>
                <a:lnTo>
                  <a:pt x="86" y="482"/>
                </a:lnTo>
                <a:lnTo>
                  <a:pt x="86" y="478"/>
                </a:lnTo>
                <a:lnTo>
                  <a:pt x="86" y="478"/>
                </a:lnTo>
                <a:lnTo>
                  <a:pt x="86" y="472"/>
                </a:lnTo>
                <a:lnTo>
                  <a:pt x="88" y="466"/>
                </a:lnTo>
                <a:lnTo>
                  <a:pt x="90" y="454"/>
                </a:lnTo>
                <a:lnTo>
                  <a:pt x="90" y="454"/>
                </a:lnTo>
                <a:lnTo>
                  <a:pt x="90" y="444"/>
                </a:lnTo>
                <a:lnTo>
                  <a:pt x="92" y="434"/>
                </a:lnTo>
                <a:lnTo>
                  <a:pt x="92" y="434"/>
                </a:lnTo>
                <a:lnTo>
                  <a:pt x="90" y="432"/>
                </a:lnTo>
                <a:lnTo>
                  <a:pt x="88" y="430"/>
                </a:lnTo>
                <a:lnTo>
                  <a:pt x="84" y="426"/>
                </a:lnTo>
                <a:lnTo>
                  <a:pt x="84" y="426"/>
                </a:lnTo>
                <a:lnTo>
                  <a:pt x="78" y="422"/>
                </a:lnTo>
                <a:lnTo>
                  <a:pt x="72" y="420"/>
                </a:lnTo>
                <a:lnTo>
                  <a:pt x="72" y="420"/>
                </a:lnTo>
                <a:lnTo>
                  <a:pt x="64" y="418"/>
                </a:lnTo>
                <a:lnTo>
                  <a:pt x="60" y="418"/>
                </a:lnTo>
                <a:lnTo>
                  <a:pt x="56" y="420"/>
                </a:lnTo>
                <a:lnTo>
                  <a:pt x="56" y="420"/>
                </a:lnTo>
                <a:lnTo>
                  <a:pt x="52" y="422"/>
                </a:lnTo>
                <a:lnTo>
                  <a:pt x="46" y="420"/>
                </a:lnTo>
                <a:lnTo>
                  <a:pt x="44" y="418"/>
                </a:lnTo>
                <a:lnTo>
                  <a:pt x="40" y="414"/>
                </a:lnTo>
                <a:lnTo>
                  <a:pt x="34" y="406"/>
                </a:lnTo>
                <a:lnTo>
                  <a:pt x="30" y="396"/>
                </a:lnTo>
                <a:lnTo>
                  <a:pt x="30" y="396"/>
                </a:lnTo>
                <a:lnTo>
                  <a:pt x="24" y="384"/>
                </a:lnTo>
                <a:lnTo>
                  <a:pt x="20" y="370"/>
                </a:lnTo>
                <a:lnTo>
                  <a:pt x="12" y="344"/>
                </a:lnTo>
                <a:lnTo>
                  <a:pt x="12" y="344"/>
                </a:lnTo>
                <a:lnTo>
                  <a:pt x="8" y="334"/>
                </a:lnTo>
                <a:lnTo>
                  <a:pt x="8" y="334"/>
                </a:lnTo>
                <a:lnTo>
                  <a:pt x="8" y="330"/>
                </a:lnTo>
                <a:lnTo>
                  <a:pt x="6" y="324"/>
                </a:lnTo>
                <a:lnTo>
                  <a:pt x="6" y="324"/>
                </a:lnTo>
                <a:lnTo>
                  <a:pt x="4" y="320"/>
                </a:lnTo>
                <a:lnTo>
                  <a:pt x="2" y="316"/>
                </a:lnTo>
                <a:lnTo>
                  <a:pt x="0" y="306"/>
                </a:lnTo>
                <a:lnTo>
                  <a:pt x="0" y="306"/>
                </a:lnTo>
                <a:lnTo>
                  <a:pt x="2" y="294"/>
                </a:lnTo>
                <a:lnTo>
                  <a:pt x="4" y="286"/>
                </a:lnTo>
                <a:lnTo>
                  <a:pt x="12" y="268"/>
                </a:lnTo>
                <a:lnTo>
                  <a:pt x="20" y="250"/>
                </a:lnTo>
                <a:lnTo>
                  <a:pt x="30" y="232"/>
                </a:lnTo>
                <a:lnTo>
                  <a:pt x="30" y="232"/>
                </a:lnTo>
                <a:lnTo>
                  <a:pt x="34" y="224"/>
                </a:lnTo>
                <a:lnTo>
                  <a:pt x="40" y="216"/>
                </a:lnTo>
                <a:lnTo>
                  <a:pt x="40" y="216"/>
                </a:lnTo>
                <a:lnTo>
                  <a:pt x="46" y="212"/>
                </a:lnTo>
                <a:lnTo>
                  <a:pt x="46" y="212"/>
                </a:lnTo>
                <a:lnTo>
                  <a:pt x="48" y="208"/>
                </a:lnTo>
                <a:lnTo>
                  <a:pt x="48" y="206"/>
                </a:lnTo>
                <a:lnTo>
                  <a:pt x="48" y="200"/>
                </a:lnTo>
                <a:lnTo>
                  <a:pt x="48" y="200"/>
                </a:lnTo>
                <a:lnTo>
                  <a:pt x="54" y="194"/>
                </a:lnTo>
                <a:lnTo>
                  <a:pt x="58" y="188"/>
                </a:lnTo>
                <a:lnTo>
                  <a:pt x="58" y="188"/>
                </a:lnTo>
                <a:lnTo>
                  <a:pt x="58" y="184"/>
                </a:lnTo>
                <a:lnTo>
                  <a:pt x="58" y="184"/>
                </a:lnTo>
                <a:lnTo>
                  <a:pt x="62" y="182"/>
                </a:lnTo>
                <a:lnTo>
                  <a:pt x="62" y="178"/>
                </a:lnTo>
                <a:lnTo>
                  <a:pt x="62" y="178"/>
                </a:lnTo>
                <a:lnTo>
                  <a:pt x="66" y="172"/>
                </a:lnTo>
                <a:lnTo>
                  <a:pt x="68" y="168"/>
                </a:lnTo>
                <a:lnTo>
                  <a:pt x="68" y="162"/>
                </a:lnTo>
                <a:lnTo>
                  <a:pt x="68" y="162"/>
                </a:lnTo>
                <a:lnTo>
                  <a:pt x="70" y="158"/>
                </a:lnTo>
                <a:lnTo>
                  <a:pt x="70" y="156"/>
                </a:lnTo>
                <a:lnTo>
                  <a:pt x="78" y="152"/>
                </a:lnTo>
                <a:lnTo>
                  <a:pt x="78" y="152"/>
                </a:lnTo>
                <a:lnTo>
                  <a:pt x="90" y="148"/>
                </a:lnTo>
                <a:lnTo>
                  <a:pt x="102" y="144"/>
                </a:lnTo>
                <a:lnTo>
                  <a:pt x="128" y="138"/>
                </a:lnTo>
                <a:lnTo>
                  <a:pt x="128" y="138"/>
                </a:lnTo>
                <a:lnTo>
                  <a:pt x="140" y="134"/>
                </a:lnTo>
                <a:lnTo>
                  <a:pt x="150" y="128"/>
                </a:lnTo>
                <a:lnTo>
                  <a:pt x="150" y="128"/>
                </a:lnTo>
                <a:lnTo>
                  <a:pt x="154" y="126"/>
                </a:lnTo>
                <a:lnTo>
                  <a:pt x="156" y="124"/>
                </a:lnTo>
                <a:lnTo>
                  <a:pt x="154" y="116"/>
                </a:lnTo>
                <a:lnTo>
                  <a:pt x="154" y="116"/>
                </a:lnTo>
                <a:lnTo>
                  <a:pt x="152" y="104"/>
                </a:lnTo>
                <a:lnTo>
                  <a:pt x="150" y="98"/>
                </a:lnTo>
                <a:lnTo>
                  <a:pt x="148" y="94"/>
                </a:lnTo>
                <a:lnTo>
                  <a:pt x="148" y="94"/>
                </a:lnTo>
                <a:lnTo>
                  <a:pt x="146" y="94"/>
                </a:lnTo>
                <a:lnTo>
                  <a:pt x="144" y="94"/>
                </a:lnTo>
                <a:lnTo>
                  <a:pt x="144" y="94"/>
                </a:lnTo>
                <a:lnTo>
                  <a:pt x="140" y="86"/>
                </a:lnTo>
                <a:lnTo>
                  <a:pt x="140" y="78"/>
                </a:lnTo>
                <a:lnTo>
                  <a:pt x="140" y="78"/>
                </a:lnTo>
                <a:lnTo>
                  <a:pt x="138" y="68"/>
                </a:lnTo>
                <a:lnTo>
                  <a:pt x="140" y="64"/>
                </a:lnTo>
                <a:lnTo>
                  <a:pt x="142" y="64"/>
                </a:lnTo>
                <a:lnTo>
                  <a:pt x="144" y="66"/>
                </a:lnTo>
                <a:lnTo>
                  <a:pt x="144" y="66"/>
                </a:lnTo>
                <a:lnTo>
                  <a:pt x="142" y="56"/>
                </a:lnTo>
                <a:lnTo>
                  <a:pt x="140" y="44"/>
                </a:lnTo>
                <a:lnTo>
                  <a:pt x="140" y="44"/>
                </a:lnTo>
                <a:lnTo>
                  <a:pt x="142" y="34"/>
                </a:lnTo>
                <a:lnTo>
                  <a:pt x="142" y="24"/>
                </a:lnTo>
                <a:lnTo>
                  <a:pt x="142" y="24"/>
                </a:lnTo>
                <a:lnTo>
                  <a:pt x="144" y="20"/>
                </a:lnTo>
                <a:lnTo>
                  <a:pt x="148" y="14"/>
                </a:lnTo>
                <a:lnTo>
                  <a:pt x="154" y="12"/>
                </a:lnTo>
                <a:lnTo>
                  <a:pt x="158" y="10"/>
                </a:lnTo>
                <a:lnTo>
                  <a:pt x="158" y="10"/>
                </a:lnTo>
                <a:lnTo>
                  <a:pt x="162" y="8"/>
                </a:lnTo>
                <a:lnTo>
                  <a:pt x="168" y="4"/>
                </a:lnTo>
                <a:lnTo>
                  <a:pt x="172" y="2"/>
                </a:lnTo>
                <a:lnTo>
                  <a:pt x="176" y="0"/>
                </a:lnTo>
                <a:lnTo>
                  <a:pt x="176" y="0"/>
                </a:lnTo>
                <a:lnTo>
                  <a:pt x="188" y="0"/>
                </a:lnTo>
                <a:lnTo>
                  <a:pt x="198" y="2"/>
                </a:lnTo>
                <a:lnTo>
                  <a:pt x="208" y="6"/>
                </a:lnTo>
                <a:lnTo>
                  <a:pt x="218" y="14"/>
                </a:lnTo>
                <a:lnTo>
                  <a:pt x="218" y="14"/>
                </a:lnTo>
                <a:lnTo>
                  <a:pt x="222" y="18"/>
                </a:lnTo>
                <a:lnTo>
                  <a:pt x="222" y="24"/>
                </a:lnTo>
                <a:lnTo>
                  <a:pt x="224" y="36"/>
                </a:lnTo>
                <a:lnTo>
                  <a:pt x="224" y="36"/>
                </a:lnTo>
                <a:lnTo>
                  <a:pt x="226" y="50"/>
                </a:lnTo>
                <a:lnTo>
                  <a:pt x="226" y="56"/>
                </a:lnTo>
                <a:lnTo>
                  <a:pt x="224" y="62"/>
                </a:lnTo>
                <a:lnTo>
                  <a:pt x="224" y="62"/>
                </a:lnTo>
                <a:lnTo>
                  <a:pt x="228" y="60"/>
                </a:lnTo>
                <a:lnTo>
                  <a:pt x="230" y="62"/>
                </a:lnTo>
                <a:lnTo>
                  <a:pt x="230" y="72"/>
                </a:lnTo>
                <a:lnTo>
                  <a:pt x="230" y="72"/>
                </a:lnTo>
                <a:lnTo>
                  <a:pt x="230" y="78"/>
                </a:lnTo>
                <a:lnTo>
                  <a:pt x="230" y="84"/>
                </a:lnTo>
                <a:lnTo>
                  <a:pt x="228" y="88"/>
                </a:lnTo>
                <a:lnTo>
                  <a:pt x="222" y="90"/>
                </a:lnTo>
                <a:lnTo>
                  <a:pt x="222" y="90"/>
                </a:lnTo>
                <a:lnTo>
                  <a:pt x="220" y="106"/>
                </a:lnTo>
                <a:lnTo>
                  <a:pt x="220" y="106"/>
                </a:lnTo>
                <a:lnTo>
                  <a:pt x="220" y="116"/>
                </a:lnTo>
                <a:lnTo>
                  <a:pt x="220" y="120"/>
                </a:lnTo>
                <a:lnTo>
                  <a:pt x="224" y="124"/>
                </a:lnTo>
                <a:close/>
                <a:moveTo>
                  <a:pt x="286" y="416"/>
                </a:moveTo>
                <a:lnTo>
                  <a:pt x="286" y="416"/>
                </a:lnTo>
                <a:lnTo>
                  <a:pt x="288" y="420"/>
                </a:lnTo>
                <a:lnTo>
                  <a:pt x="286" y="422"/>
                </a:lnTo>
                <a:lnTo>
                  <a:pt x="286" y="422"/>
                </a:lnTo>
                <a:lnTo>
                  <a:pt x="284" y="422"/>
                </a:lnTo>
                <a:lnTo>
                  <a:pt x="284" y="420"/>
                </a:lnTo>
                <a:lnTo>
                  <a:pt x="286" y="4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08"/>
          <p:cNvSpPr>
            <a:spLocks/>
          </p:cNvSpPr>
          <p:nvPr/>
        </p:nvSpPr>
        <p:spPr bwMode="auto">
          <a:xfrm rot="480000" flipH="1">
            <a:off x="7641772" y="3611217"/>
            <a:ext cx="144310" cy="578912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8" y="0"/>
              </a:cxn>
              <a:cxn ang="0">
                <a:pos x="12" y="10"/>
              </a:cxn>
              <a:cxn ang="0">
                <a:pos x="16" y="14"/>
              </a:cxn>
              <a:cxn ang="0">
                <a:pos x="6" y="34"/>
              </a:cxn>
              <a:cxn ang="0">
                <a:pos x="6" y="34"/>
              </a:cxn>
              <a:cxn ang="0">
                <a:pos x="6" y="42"/>
              </a:cxn>
              <a:cxn ang="0">
                <a:pos x="4" y="52"/>
              </a:cxn>
              <a:cxn ang="0">
                <a:pos x="4" y="52"/>
              </a:cxn>
              <a:cxn ang="0">
                <a:pos x="0" y="88"/>
              </a:cxn>
              <a:cxn ang="0">
                <a:pos x="0" y="96"/>
              </a:cxn>
              <a:cxn ang="0">
                <a:pos x="8" y="110"/>
              </a:cxn>
              <a:cxn ang="0">
                <a:pos x="24" y="100"/>
              </a:cxn>
              <a:cxn ang="0">
                <a:pos x="26" y="48"/>
              </a:cxn>
              <a:cxn ang="0">
                <a:pos x="26" y="24"/>
              </a:cxn>
              <a:cxn ang="0">
                <a:pos x="22" y="12"/>
              </a:cxn>
              <a:cxn ang="0">
                <a:pos x="28" y="6"/>
              </a:cxn>
              <a:cxn ang="0">
                <a:pos x="24" y="0"/>
              </a:cxn>
            </a:cxnLst>
            <a:rect l="0" t="0" r="r" b="b"/>
            <a:pathLst>
              <a:path w="28" h="110">
                <a:moveTo>
                  <a:pt x="24" y="0"/>
                </a:moveTo>
                <a:lnTo>
                  <a:pt x="18" y="0"/>
                </a:lnTo>
                <a:lnTo>
                  <a:pt x="12" y="10"/>
                </a:lnTo>
                <a:lnTo>
                  <a:pt x="16" y="14"/>
                </a:lnTo>
                <a:lnTo>
                  <a:pt x="6" y="34"/>
                </a:lnTo>
                <a:lnTo>
                  <a:pt x="6" y="34"/>
                </a:lnTo>
                <a:lnTo>
                  <a:pt x="6" y="42"/>
                </a:lnTo>
                <a:lnTo>
                  <a:pt x="4" y="52"/>
                </a:lnTo>
                <a:lnTo>
                  <a:pt x="4" y="52"/>
                </a:lnTo>
                <a:lnTo>
                  <a:pt x="0" y="88"/>
                </a:lnTo>
                <a:lnTo>
                  <a:pt x="0" y="96"/>
                </a:lnTo>
                <a:lnTo>
                  <a:pt x="8" y="110"/>
                </a:lnTo>
                <a:lnTo>
                  <a:pt x="24" y="100"/>
                </a:lnTo>
                <a:lnTo>
                  <a:pt x="26" y="48"/>
                </a:lnTo>
                <a:lnTo>
                  <a:pt x="26" y="24"/>
                </a:lnTo>
                <a:lnTo>
                  <a:pt x="22" y="12"/>
                </a:lnTo>
                <a:lnTo>
                  <a:pt x="28" y="6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9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4697788"/>
            <a:ext cx="9144000" cy="15506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445933" y="1713682"/>
            <a:ext cx="3483864" cy="3483864"/>
            <a:chOff x="5445933" y="1713682"/>
            <a:chExt cx="3483864" cy="3483864"/>
          </a:xfrm>
        </p:grpSpPr>
        <p:sp>
          <p:nvSpPr>
            <p:cNvPr id="8" name="Teardrop 7"/>
            <p:cNvSpPr/>
            <p:nvPr/>
          </p:nvSpPr>
          <p:spPr>
            <a:xfrm rot="18900000" flipH="1">
              <a:off x="5445933" y="1713682"/>
              <a:ext cx="3483864" cy="3483864"/>
            </a:xfrm>
            <a:prstGeom prst="teardrop">
              <a:avLst/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96200" y="3021389"/>
              <a:ext cx="106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Your text here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5612" y="1712586"/>
            <a:ext cx="3486054" cy="3486054"/>
            <a:chOff x="165612" y="1712586"/>
            <a:chExt cx="3486054" cy="3486054"/>
          </a:xfrm>
        </p:grpSpPr>
        <p:sp>
          <p:nvSpPr>
            <p:cNvPr id="3" name="Teardrop 2"/>
            <p:cNvSpPr/>
            <p:nvPr/>
          </p:nvSpPr>
          <p:spPr>
            <a:xfrm rot="2700000">
              <a:off x="165612" y="1712586"/>
              <a:ext cx="3486054" cy="3486054"/>
            </a:xfrm>
            <a:prstGeom prst="teardrop">
              <a:avLst/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2819400"/>
              <a:ext cx="91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Your text here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 diagram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283070" y="2175453"/>
            <a:ext cx="2560320" cy="2560320"/>
            <a:chOff x="1283070" y="2175453"/>
            <a:chExt cx="2560320" cy="2560320"/>
          </a:xfrm>
        </p:grpSpPr>
        <p:sp>
          <p:nvSpPr>
            <p:cNvPr id="4" name="Teardrop 3"/>
            <p:cNvSpPr>
              <a:spLocks noChangeAspect="1"/>
            </p:cNvSpPr>
            <p:nvPr/>
          </p:nvSpPr>
          <p:spPr>
            <a:xfrm rot="2700000">
              <a:off x="1283070" y="2175453"/>
              <a:ext cx="2560320" cy="2560320"/>
            </a:xfrm>
            <a:prstGeom prst="teardrop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0" y="2819400"/>
              <a:ext cx="99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Your text here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19302" y="2687517"/>
            <a:ext cx="1747898" cy="1536192"/>
            <a:chOff x="2519302" y="2687517"/>
            <a:chExt cx="1747898" cy="1536192"/>
          </a:xfrm>
        </p:grpSpPr>
        <p:sp>
          <p:nvSpPr>
            <p:cNvPr id="5" name="Teardrop 4"/>
            <p:cNvSpPr>
              <a:spLocks noChangeAspect="1"/>
            </p:cNvSpPr>
            <p:nvPr/>
          </p:nvSpPr>
          <p:spPr>
            <a:xfrm rot="2700000">
              <a:off x="2519302" y="2687517"/>
              <a:ext cx="1536192" cy="1536192"/>
            </a:xfrm>
            <a:prstGeom prst="teardrop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67000" y="3021389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Your text here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54661" y="2175454"/>
            <a:ext cx="2560320" cy="2560320"/>
            <a:chOff x="5254661" y="2175454"/>
            <a:chExt cx="2560320" cy="2560320"/>
          </a:xfrm>
        </p:grpSpPr>
        <p:sp>
          <p:nvSpPr>
            <p:cNvPr id="9" name="Teardrop 8"/>
            <p:cNvSpPr>
              <a:spLocks noChangeAspect="1"/>
            </p:cNvSpPr>
            <p:nvPr/>
          </p:nvSpPr>
          <p:spPr>
            <a:xfrm rot="18900000" flipH="1">
              <a:off x="5254661" y="2175454"/>
              <a:ext cx="2560320" cy="2560320"/>
            </a:xfrm>
            <a:prstGeom prst="teardrop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2774" y="2971800"/>
              <a:ext cx="8448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Your text here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76800" y="2687518"/>
            <a:ext cx="1701949" cy="1536192"/>
            <a:chOff x="4876800" y="2687518"/>
            <a:chExt cx="1701949" cy="1536192"/>
          </a:xfrm>
        </p:grpSpPr>
        <p:sp>
          <p:nvSpPr>
            <p:cNvPr id="10" name="Teardrop 9"/>
            <p:cNvSpPr>
              <a:spLocks noChangeAspect="1"/>
            </p:cNvSpPr>
            <p:nvPr/>
          </p:nvSpPr>
          <p:spPr>
            <a:xfrm rot="18900000" flipH="1">
              <a:off x="5042557" y="2687518"/>
              <a:ext cx="1536192" cy="1536192"/>
            </a:xfrm>
            <a:prstGeom prst="teardrop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76800" y="3021389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Your text here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90122" y="2792789"/>
            <a:ext cx="1600200" cy="1295400"/>
            <a:chOff x="3790122" y="2792789"/>
            <a:chExt cx="1600200" cy="1295400"/>
          </a:xfrm>
        </p:grpSpPr>
        <p:sp>
          <p:nvSpPr>
            <p:cNvPr id="11" name="Oval 10"/>
            <p:cNvSpPr/>
            <p:nvPr/>
          </p:nvSpPr>
          <p:spPr>
            <a:xfrm>
              <a:off x="3902766" y="2792789"/>
              <a:ext cx="1295400" cy="1295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90122" y="303464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Your text here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Your Title Text Here</a:t>
            </a:r>
            <a:endParaRPr lang="en-US" sz="3200" dirty="0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581400"/>
            <a:ext cx="9144000" cy="1676400"/>
            <a:chOff x="0" y="2086"/>
            <a:chExt cx="5760" cy="1056"/>
          </a:xfrm>
        </p:grpSpPr>
        <p:sp>
          <p:nvSpPr>
            <p:cNvPr id="4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46" name="Ellipse 53"/>
          <p:cNvSpPr/>
          <p:nvPr/>
        </p:nvSpPr>
        <p:spPr bwMode="auto">
          <a:xfrm>
            <a:off x="2438400" y="5638800"/>
            <a:ext cx="4191000" cy="594776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4" name="Group 65"/>
          <p:cNvGrpSpPr/>
          <p:nvPr/>
        </p:nvGrpSpPr>
        <p:grpSpPr>
          <a:xfrm>
            <a:off x="2743200" y="2133600"/>
            <a:ext cx="3581400" cy="3733800"/>
            <a:chOff x="1981200" y="990600"/>
            <a:chExt cx="5105400" cy="5105400"/>
          </a:xfrm>
        </p:grpSpPr>
        <p:sp>
          <p:nvSpPr>
            <p:cNvPr id="47" name="Rounded Rectangle 46"/>
            <p:cNvSpPr/>
            <p:nvPr/>
          </p:nvSpPr>
          <p:spPr>
            <a:xfrm>
              <a:off x="1981200" y="990600"/>
              <a:ext cx="5105400" cy="5105400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8100000" scaled="0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177562" y="1185652"/>
              <a:ext cx="4712677" cy="47126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Round Single Corner Rectangle 54"/>
            <p:cNvSpPr/>
            <p:nvPr/>
          </p:nvSpPr>
          <p:spPr>
            <a:xfrm>
              <a:off x="4599354" y="1317869"/>
              <a:ext cx="2159977" cy="2159977"/>
            </a:xfrm>
            <a:prstGeom prst="round1Rect">
              <a:avLst>
                <a:gd name="adj" fmla="val 35137"/>
              </a:avLst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6" name="Round Single Corner Rectangle 55"/>
            <p:cNvSpPr/>
            <p:nvPr/>
          </p:nvSpPr>
          <p:spPr>
            <a:xfrm flipV="1">
              <a:off x="4599354" y="3608754"/>
              <a:ext cx="2159977" cy="2159977"/>
            </a:xfrm>
            <a:prstGeom prst="round1Rect">
              <a:avLst>
                <a:gd name="adj" fmla="val 35137"/>
              </a:avLst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5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5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7" name="Round Single Corner Rectangle 56"/>
            <p:cNvSpPr/>
            <p:nvPr/>
          </p:nvSpPr>
          <p:spPr>
            <a:xfrm flipH="1">
              <a:off x="2308469" y="1317869"/>
              <a:ext cx="2159977" cy="2159977"/>
            </a:xfrm>
            <a:prstGeom prst="round1Rect">
              <a:avLst>
                <a:gd name="adj" fmla="val 35137"/>
              </a:avLst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8" name="Round Single Corner Rectangle 57"/>
            <p:cNvSpPr/>
            <p:nvPr/>
          </p:nvSpPr>
          <p:spPr>
            <a:xfrm flipH="1" flipV="1">
              <a:off x="2308469" y="3608754"/>
              <a:ext cx="2159977" cy="2159977"/>
            </a:xfrm>
            <a:prstGeom prst="round1Rect">
              <a:avLst>
                <a:gd name="adj" fmla="val 35137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617546" y="2626946"/>
              <a:ext cx="1832708" cy="18327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" name="Group 13"/>
            <p:cNvGrpSpPr/>
            <p:nvPr/>
          </p:nvGrpSpPr>
          <p:grpSpPr>
            <a:xfrm>
              <a:off x="3552092" y="2490802"/>
              <a:ext cx="1767254" cy="1837944"/>
              <a:chOff x="0" y="4114800"/>
              <a:chExt cx="1184275" cy="1227226"/>
            </a:xfrm>
          </p:grpSpPr>
          <p:sp>
            <p:nvSpPr>
              <p:cNvPr id="61" name="Oval 68"/>
              <p:cNvSpPr>
                <a:spLocks noChangeArrowheads="1"/>
              </p:cNvSpPr>
              <p:nvPr/>
            </p:nvSpPr>
            <p:spPr bwMode="auto">
              <a:xfrm>
                <a:off x="131924" y="4290263"/>
                <a:ext cx="1051336" cy="1051763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2" name="Oval 69"/>
              <p:cNvSpPr>
                <a:spLocks noChangeArrowheads="1"/>
              </p:cNvSpPr>
              <p:nvPr/>
            </p:nvSpPr>
            <p:spPr bwMode="auto">
              <a:xfrm>
                <a:off x="136998" y="4275049"/>
                <a:ext cx="1047277" cy="104770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3" name="Oval 70"/>
              <p:cNvSpPr>
                <a:spLocks noChangeArrowheads="1"/>
              </p:cNvSpPr>
              <p:nvPr/>
            </p:nvSpPr>
            <p:spPr bwMode="auto">
              <a:xfrm>
                <a:off x="0" y="4114800"/>
                <a:ext cx="1095987" cy="1095375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Oval 71"/>
              <p:cNvSpPr>
                <a:spLocks noChangeArrowheads="1"/>
              </p:cNvSpPr>
              <p:nvPr/>
            </p:nvSpPr>
            <p:spPr bwMode="auto">
              <a:xfrm>
                <a:off x="262834" y="4333875"/>
                <a:ext cx="438395" cy="43815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65" name="Rounded Rectangle 26"/>
            <p:cNvSpPr/>
            <p:nvPr/>
          </p:nvSpPr>
          <p:spPr bwMode="auto">
            <a:xfrm>
              <a:off x="2439377" y="1383323"/>
              <a:ext cx="4208136" cy="1701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GB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83"/>
          <p:cNvGrpSpPr/>
          <p:nvPr/>
        </p:nvGrpSpPr>
        <p:grpSpPr>
          <a:xfrm>
            <a:off x="685800" y="4495800"/>
            <a:ext cx="2819400" cy="707886"/>
            <a:chOff x="3657600" y="5525869"/>
            <a:chExt cx="2819400" cy="707886"/>
          </a:xfrm>
        </p:grpSpPr>
        <p:sp>
          <p:nvSpPr>
            <p:cNvPr id="68" name="TextBox 153"/>
            <p:cNvSpPr txBox="1">
              <a:spLocks noChangeArrowheads="1"/>
            </p:cNvSpPr>
            <p:nvPr/>
          </p:nvSpPr>
          <p:spPr bwMode="auto">
            <a:xfrm>
              <a:off x="3657600" y="5525869"/>
              <a:ext cx="1828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You may enter </a:t>
              </a:r>
              <a:r>
                <a:rPr lang="en-US" sz="2000" dirty="0" smtClean="0">
                  <a:latin typeface="Calibri" pitchFamily="34" charset="0"/>
                </a:rPr>
                <a:t>your text here</a:t>
              </a:r>
              <a:endParaRPr lang="en-US" sz="2000" dirty="0">
                <a:latin typeface="Calibri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3657600" y="5525869"/>
              <a:ext cx="2819400" cy="158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7"/>
          <p:cNvGrpSpPr/>
          <p:nvPr/>
        </p:nvGrpSpPr>
        <p:grpSpPr>
          <a:xfrm>
            <a:off x="762000" y="1828800"/>
            <a:ext cx="2743200" cy="763588"/>
            <a:chOff x="3657600" y="1674812"/>
            <a:chExt cx="2743200" cy="763588"/>
          </a:xfrm>
        </p:grpSpPr>
        <p:sp>
          <p:nvSpPr>
            <p:cNvPr id="71" name="TextBox 153"/>
            <p:cNvSpPr txBox="1">
              <a:spLocks noChangeArrowheads="1"/>
            </p:cNvSpPr>
            <p:nvPr/>
          </p:nvSpPr>
          <p:spPr bwMode="auto">
            <a:xfrm>
              <a:off x="3657600" y="1674812"/>
              <a:ext cx="1828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You may enter </a:t>
              </a:r>
              <a:r>
                <a:rPr lang="en-US" sz="2000" dirty="0" smtClean="0">
                  <a:latin typeface="Calibri" pitchFamily="34" charset="0"/>
                </a:rPr>
                <a:t>your text here</a:t>
              </a:r>
              <a:endParaRPr lang="en-US" sz="2000" dirty="0">
                <a:latin typeface="Calibri" pitchFamily="34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3657600" y="2436812"/>
              <a:ext cx="27432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7"/>
          <p:cNvGrpSpPr/>
          <p:nvPr/>
        </p:nvGrpSpPr>
        <p:grpSpPr>
          <a:xfrm>
            <a:off x="5410200" y="2438400"/>
            <a:ext cx="2743200" cy="763588"/>
            <a:chOff x="2514600" y="1674812"/>
            <a:chExt cx="2743200" cy="763588"/>
          </a:xfrm>
        </p:grpSpPr>
        <p:sp>
          <p:nvSpPr>
            <p:cNvPr id="82" name="TextBox 153"/>
            <p:cNvSpPr txBox="1">
              <a:spLocks noChangeArrowheads="1"/>
            </p:cNvSpPr>
            <p:nvPr/>
          </p:nvSpPr>
          <p:spPr bwMode="auto">
            <a:xfrm>
              <a:off x="3505200" y="1674812"/>
              <a:ext cx="1752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You may enter </a:t>
              </a:r>
              <a:r>
                <a:rPr lang="en-US" sz="2000" dirty="0" smtClean="0">
                  <a:latin typeface="Calibri" pitchFamily="34" charset="0"/>
                </a:rPr>
                <a:t>your text here</a:t>
              </a:r>
              <a:endParaRPr lang="en-US" sz="2000" dirty="0">
                <a:latin typeface="Calibri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2514600" y="2436812"/>
              <a:ext cx="27432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3"/>
          <p:cNvGrpSpPr/>
          <p:nvPr/>
        </p:nvGrpSpPr>
        <p:grpSpPr>
          <a:xfrm>
            <a:off x="5562600" y="4648200"/>
            <a:ext cx="2667000" cy="707886"/>
            <a:chOff x="2667000" y="5525869"/>
            <a:chExt cx="2667000" cy="707886"/>
          </a:xfrm>
        </p:grpSpPr>
        <p:sp>
          <p:nvSpPr>
            <p:cNvPr id="85" name="TextBox 153"/>
            <p:cNvSpPr txBox="1">
              <a:spLocks noChangeArrowheads="1"/>
            </p:cNvSpPr>
            <p:nvPr/>
          </p:nvSpPr>
          <p:spPr bwMode="auto">
            <a:xfrm>
              <a:off x="3581400" y="5525869"/>
              <a:ext cx="1752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You may enter </a:t>
              </a:r>
              <a:r>
                <a:rPr lang="en-US" sz="2000" dirty="0" smtClean="0">
                  <a:latin typeface="Calibri" pitchFamily="34" charset="0"/>
                </a:rPr>
                <a:t>your text here</a:t>
              </a:r>
              <a:endParaRPr lang="en-US" sz="2000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2667000" y="5525869"/>
              <a:ext cx="2590800" cy="158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Pressures in the middle</a:t>
            </a:r>
            <a:endParaRPr lang="en-US" dirty="0"/>
          </a:p>
        </p:txBody>
      </p:sp>
      <p:grpSp>
        <p:nvGrpSpPr>
          <p:cNvPr id="3" name="Group 38"/>
          <p:cNvGrpSpPr/>
          <p:nvPr/>
        </p:nvGrpSpPr>
        <p:grpSpPr>
          <a:xfrm>
            <a:off x="381000" y="1143000"/>
            <a:ext cx="2156542" cy="4267200"/>
            <a:chOff x="2057400" y="-228600"/>
            <a:chExt cx="4038600" cy="7991272"/>
          </a:xfrm>
        </p:grpSpPr>
        <p:sp>
          <p:nvSpPr>
            <p:cNvPr id="37" name="Oval 36"/>
            <p:cNvSpPr/>
            <p:nvPr/>
          </p:nvSpPr>
          <p:spPr>
            <a:xfrm>
              <a:off x="2133600" y="3800272"/>
              <a:ext cx="3962400" cy="3962400"/>
            </a:xfrm>
            <a:prstGeom prst="ellipse">
              <a:avLst/>
            </a:prstGeom>
            <a:scene3d>
              <a:camera prst="isometricOffAxis2Top">
                <a:rot lat="17827249" lon="4333455" rev="17155554"/>
              </a:camera>
              <a:lightRig rig="balanced" dir="t"/>
            </a:scene3d>
            <a:sp3d extrusionH="381000" prstMaterial="dkEdge">
              <a:bevelT w="139700" prst="cross"/>
              <a:extrusionClr>
                <a:schemeClr val="tx2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2438400" y="2286000"/>
              <a:ext cx="3251286" cy="3581400"/>
              <a:chOff x="533400" y="2209800"/>
              <a:chExt cx="3838575" cy="4228318"/>
            </a:xfrm>
          </p:grpSpPr>
          <p:sp>
            <p:nvSpPr>
              <p:cNvPr id="33" name="Rounded Rectangle 32"/>
              <p:cNvSpPr>
                <a:spLocks noChangeAspect="1"/>
              </p:cNvSpPr>
              <p:nvPr/>
            </p:nvSpPr>
            <p:spPr>
              <a:xfrm rot="600000">
                <a:off x="1209963" y="4217679"/>
                <a:ext cx="2425134" cy="17601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21"/>
              <p:cNvGrpSpPr/>
              <p:nvPr/>
            </p:nvGrpSpPr>
            <p:grpSpPr>
              <a:xfrm>
                <a:off x="533400" y="2209800"/>
                <a:ext cx="3810000" cy="2018518"/>
                <a:chOff x="533400" y="2209800"/>
                <a:chExt cx="3810000" cy="2018518"/>
              </a:xfrm>
            </p:grpSpPr>
            <p:sp>
              <p:nvSpPr>
                <p:cNvPr id="4" name="Rounded Rectangle 3"/>
                <p:cNvSpPr>
                  <a:spLocks noChangeAspect="1"/>
                </p:cNvSpPr>
                <p:nvPr/>
              </p:nvSpPr>
              <p:spPr>
                <a:xfrm rot="480000">
                  <a:off x="560145" y="2461762"/>
                  <a:ext cx="3501746" cy="25415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ounded Rectangle 4"/>
                <p:cNvSpPr>
                  <a:spLocks noChangeAspect="1"/>
                </p:cNvSpPr>
                <p:nvPr/>
              </p:nvSpPr>
              <p:spPr>
                <a:xfrm rot="480000">
                  <a:off x="735682" y="2961395"/>
                  <a:ext cx="3151571" cy="228739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ounded Rectangle 5"/>
                <p:cNvSpPr>
                  <a:spLocks noChangeAspect="1"/>
                </p:cNvSpPr>
                <p:nvPr/>
              </p:nvSpPr>
              <p:spPr>
                <a:xfrm rot="540000">
                  <a:off x="889728" y="3407110"/>
                  <a:ext cx="2985699" cy="2167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ounded Rectangle 6"/>
                <p:cNvSpPr>
                  <a:spLocks noChangeAspect="1"/>
                </p:cNvSpPr>
                <p:nvPr/>
              </p:nvSpPr>
              <p:spPr>
                <a:xfrm rot="540000">
                  <a:off x="1048053" y="3837081"/>
                  <a:ext cx="2552773" cy="185279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ounded Rectangle 16"/>
                <p:cNvSpPr>
                  <a:spLocks noChangeAspect="1"/>
                </p:cNvSpPr>
                <p:nvPr/>
              </p:nvSpPr>
              <p:spPr>
                <a:xfrm>
                  <a:off x="1188530" y="4028339"/>
                  <a:ext cx="2499741" cy="19997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dkEdg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ounded Rectangle 17"/>
                <p:cNvSpPr>
                  <a:spLocks noChangeAspect="1"/>
                </p:cNvSpPr>
                <p:nvPr/>
              </p:nvSpPr>
              <p:spPr>
                <a:xfrm>
                  <a:off x="1049655" y="3613557"/>
                  <a:ext cx="2777490" cy="22219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dkEdg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ounded Rectangle 18"/>
                <p:cNvSpPr>
                  <a:spLocks noChangeAspect="1"/>
                </p:cNvSpPr>
                <p:nvPr/>
              </p:nvSpPr>
              <p:spPr>
                <a:xfrm>
                  <a:off x="895350" y="3174086"/>
                  <a:ext cx="3086100" cy="24688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dkEdg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>
                  <a:spLocks noChangeAspect="1"/>
                </p:cNvSpPr>
                <p:nvPr/>
              </p:nvSpPr>
              <p:spPr>
                <a:xfrm>
                  <a:off x="723900" y="2707183"/>
                  <a:ext cx="3429000" cy="27432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dkEdg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533400" y="2209800"/>
                  <a:ext cx="3810000" cy="304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dkEdg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22"/>
              <p:cNvGrpSpPr/>
              <p:nvPr/>
            </p:nvGrpSpPr>
            <p:grpSpPr>
              <a:xfrm flipV="1">
                <a:off x="561975" y="4419600"/>
                <a:ext cx="3810000" cy="2018518"/>
                <a:chOff x="533400" y="2209800"/>
                <a:chExt cx="3810000" cy="2018518"/>
              </a:xfrm>
            </p:grpSpPr>
            <p:sp>
              <p:nvSpPr>
                <p:cNvPr id="24" name="Rounded Rectangle 23"/>
                <p:cNvSpPr>
                  <a:spLocks noChangeAspect="1"/>
                </p:cNvSpPr>
                <p:nvPr/>
              </p:nvSpPr>
              <p:spPr>
                <a:xfrm rot="480000">
                  <a:off x="560145" y="2461762"/>
                  <a:ext cx="3501746" cy="25415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>
                  <a:spLocks noChangeAspect="1"/>
                </p:cNvSpPr>
                <p:nvPr/>
              </p:nvSpPr>
              <p:spPr>
                <a:xfrm rot="480000">
                  <a:off x="735682" y="2961395"/>
                  <a:ext cx="3151571" cy="228739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>
                  <a:spLocks noChangeAspect="1"/>
                </p:cNvSpPr>
                <p:nvPr/>
              </p:nvSpPr>
              <p:spPr>
                <a:xfrm rot="540000">
                  <a:off x="889728" y="3407110"/>
                  <a:ext cx="2985699" cy="2167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>
                  <a:spLocks noChangeAspect="1"/>
                </p:cNvSpPr>
                <p:nvPr/>
              </p:nvSpPr>
              <p:spPr>
                <a:xfrm rot="540000">
                  <a:off x="1048053" y="3837081"/>
                  <a:ext cx="2552773" cy="185279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>
                  <a:spLocks noChangeAspect="1"/>
                </p:cNvSpPr>
                <p:nvPr/>
              </p:nvSpPr>
              <p:spPr>
                <a:xfrm>
                  <a:off x="1188530" y="4028339"/>
                  <a:ext cx="2499741" cy="19997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dkEdg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ounded Rectangle 28"/>
                <p:cNvSpPr>
                  <a:spLocks noChangeAspect="1"/>
                </p:cNvSpPr>
                <p:nvPr/>
              </p:nvSpPr>
              <p:spPr>
                <a:xfrm>
                  <a:off x="1049655" y="3613557"/>
                  <a:ext cx="2777490" cy="22219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dkEdg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ounded Rectangle 29"/>
                <p:cNvSpPr>
                  <a:spLocks noChangeAspect="1"/>
                </p:cNvSpPr>
                <p:nvPr/>
              </p:nvSpPr>
              <p:spPr>
                <a:xfrm>
                  <a:off x="895350" y="3174086"/>
                  <a:ext cx="3086100" cy="24688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dkEdg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ounded Rectangle 30"/>
                <p:cNvSpPr>
                  <a:spLocks noChangeAspect="1"/>
                </p:cNvSpPr>
                <p:nvPr/>
              </p:nvSpPr>
              <p:spPr>
                <a:xfrm>
                  <a:off x="723900" y="2707183"/>
                  <a:ext cx="3429000" cy="27432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dkEdg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533400" y="2209800"/>
                  <a:ext cx="3810000" cy="304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dkEdg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8" name="Oval 37"/>
            <p:cNvSpPr/>
            <p:nvPr/>
          </p:nvSpPr>
          <p:spPr>
            <a:xfrm>
              <a:off x="2057400" y="-228600"/>
              <a:ext cx="3962400" cy="3962400"/>
            </a:xfrm>
            <a:prstGeom prst="ellipse">
              <a:avLst/>
            </a:prstGeom>
            <a:scene3d>
              <a:camera prst="isometricOffAxis2Top">
                <a:rot lat="17827249" lon="4333455" rev="17155554"/>
              </a:camera>
              <a:lightRig rig="balanced" dir="t"/>
            </a:scene3d>
            <a:sp3d extrusionH="381000" prstMaterial="dkEdge">
              <a:bevelT w="139700" prst="cross"/>
              <a:extrusionClr>
                <a:schemeClr val="tx2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85799" y="1143000"/>
            <a:ext cx="3599209" cy="914400"/>
            <a:chOff x="685799" y="1143000"/>
            <a:chExt cx="3599209" cy="914400"/>
          </a:xfrm>
        </p:grpSpPr>
        <p:sp>
          <p:nvSpPr>
            <p:cNvPr id="40" name="Down Arrow 39"/>
            <p:cNvSpPr/>
            <p:nvPr/>
          </p:nvSpPr>
          <p:spPr>
            <a:xfrm>
              <a:off x="685799" y="1143000"/>
              <a:ext cx="457200" cy="914400"/>
            </a:xfrm>
            <a:prstGeom prst="downArrow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1219199" y="1143000"/>
              <a:ext cx="457200" cy="914400"/>
            </a:xfrm>
            <a:prstGeom prst="downArrow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1752599" y="1143000"/>
              <a:ext cx="457200" cy="914400"/>
            </a:xfrm>
            <a:prstGeom prst="downArrow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85999" y="1295400"/>
              <a:ext cx="1999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Market pressures</a:t>
              </a:r>
              <a:endParaRPr lang="en-US" sz="2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61999" y="4953000"/>
            <a:ext cx="3913334" cy="914400"/>
            <a:chOff x="761999" y="4953000"/>
            <a:chExt cx="3913334" cy="914400"/>
          </a:xfrm>
        </p:grpSpPr>
        <p:sp>
          <p:nvSpPr>
            <p:cNvPr id="43" name="Down Arrow 42"/>
            <p:cNvSpPr/>
            <p:nvPr/>
          </p:nvSpPr>
          <p:spPr>
            <a:xfrm flipV="1">
              <a:off x="761999" y="4953000"/>
              <a:ext cx="457200" cy="914400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own Arrow 43"/>
            <p:cNvSpPr/>
            <p:nvPr/>
          </p:nvSpPr>
          <p:spPr>
            <a:xfrm flipV="1">
              <a:off x="1295399" y="4953000"/>
              <a:ext cx="457200" cy="914400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wn Arrow 44"/>
            <p:cNvSpPr/>
            <p:nvPr/>
          </p:nvSpPr>
          <p:spPr>
            <a:xfrm flipV="1">
              <a:off x="1828799" y="4953000"/>
              <a:ext cx="457200" cy="914400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62199" y="5181600"/>
              <a:ext cx="2313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Manufacturing costs</a:t>
              </a:r>
              <a:endParaRPr lang="en-US" sz="24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209799" y="3276600"/>
            <a:ext cx="204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Shrinking margins</a:t>
            </a:r>
            <a:endParaRPr lang="en-US" sz="2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4876800" y="1953471"/>
            <a:ext cx="4267200" cy="2085922"/>
            <a:chOff x="4876800" y="1953471"/>
            <a:chExt cx="4267200" cy="2085922"/>
          </a:xfrm>
        </p:grpSpPr>
        <p:sp>
          <p:nvSpPr>
            <p:cNvPr id="49" name="TextBox 48"/>
            <p:cNvSpPr txBox="1"/>
            <p:nvPr/>
          </p:nvSpPr>
          <p:spPr>
            <a:xfrm>
              <a:off x="4876800" y="2057400"/>
              <a:ext cx="426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dirty="0" smtClean="0"/>
                <a:t> Your text here. Your text here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/>
                <a:t> Your text here</a:t>
              </a:r>
              <a:r>
                <a:rPr lang="en-US" sz="2400" dirty="0"/>
                <a:t>. Your text </a:t>
              </a:r>
              <a:r>
                <a:rPr lang="en-US" sz="2400" dirty="0" smtClean="0"/>
                <a:t>here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/>
                <a:t> Your </a:t>
              </a:r>
              <a:r>
                <a:rPr lang="en-US" sz="2400" dirty="0"/>
                <a:t>text here</a:t>
              </a:r>
              <a:r>
                <a:rPr lang="en-US" sz="2400" dirty="0" smtClean="0"/>
                <a:t>. Your text here </a:t>
              </a:r>
              <a:endParaRPr lang="en-US" sz="2400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3835030" y="2996035"/>
              <a:ext cx="2085129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877594" y="1953471"/>
              <a:ext cx="3276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 flipV="1">
            <a:off x="0" y="6248400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0" y="2667000"/>
            <a:ext cx="9144000" cy="1676400"/>
            <a:chOff x="0" y="2086"/>
            <a:chExt cx="5760" cy="1056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spiraling down</a:t>
            </a:r>
            <a:endParaRPr lang="en-US" dirty="0"/>
          </a:p>
        </p:txBody>
      </p:sp>
      <p:grpSp>
        <p:nvGrpSpPr>
          <p:cNvPr id="22" name="Group 20"/>
          <p:cNvGrpSpPr/>
          <p:nvPr/>
        </p:nvGrpSpPr>
        <p:grpSpPr>
          <a:xfrm>
            <a:off x="533400" y="1676400"/>
            <a:ext cx="3810000" cy="4495800"/>
            <a:chOff x="2667000" y="1600200"/>
            <a:chExt cx="3810000" cy="4495800"/>
          </a:xfrm>
        </p:grpSpPr>
        <p:sp>
          <p:nvSpPr>
            <p:cNvPr id="12" name="Rounded Rectangle 11"/>
            <p:cNvSpPr>
              <a:spLocks noChangeAspect="1"/>
            </p:cNvSpPr>
            <p:nvPr/>
          </p:nvSpPr>
          <p:spPr>
            <a:xfrm rot="480000">
              <a:off x="2693745" y="2233162"/>
              <a:ext cx="3501746" cy="25415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/>
                </a:gs>
              </a:gsLst>
              <a:lin ang="0" scaled="1"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>
              <a:spLocks noChangeAspect="1"/>
            </p:cNvSpPr>
            <p:nvPr/>
          </p:nvSpPr>
          <p:spPr>
            <a:xfrm rot="480000">
              <a:off x="2869282" y="2732795"/>
              <a:ext cx="3151571" cy="22873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/>
                </a:gs>
              </a:gsLst>
              <a:lin ang="0" scaled="1"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>
              <a:spLocks noChangeAspect="1"/>
            </p:cNvSpPr>
            <p:nvPr/>
          </p:nvSpPr>
          <p:spPr>
            <a:xfrm rot="540000">
              <a:off x="3023328" y="3178510"/>
              <a:ext cx="2985699" cy="2167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/>
                </a:gs>
              </a:gsLst>
              <a:lin ang="0" scaled="1"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>
              <a:spLocks noChangeAspect="1"/>
            </p:cNvSpPr>
            <p:nvPr/>
          </p:nvSpPr>
          <p:spPr>
            <a:xfrm rot="540000">
              <a:off x="3181653" y="3608481"/>
              <a:ext cx="2552773" cy="18527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/>
                </a:gs>
              </a:gsLst>
              <a:lin ang="0" scaled="1"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>
              <a:spLocks noChangeAspect="1"/>
            </p:cNvSpPr>
            <p:nvPr/>
          </p:nvSpPr>
          <p:spPr>
            <a:xfrm rot="600000">
              <a:off x="3346601" y="4017253"/>
              <a:ext cx="2297495" cy="16675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/>
                </a:gs>
              </a:gsLst>
              <a:lin ang="0" scaled="1"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>
              <a:spLocks noChangeAspect="1"/>
            </p:cNvSpPr>
            <p:nvPr/>
          </p:nvSpPr>
          <p:spPr>
            <a:xfrm rot="600000">
              <a:off x="3447007" y="4388847"/>
              <a:ext cx="2176574" cy="15797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/>
                </a:gs>
              </a:gsLst>
              <a:lin ang="0" scaled="1"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>
              <a:spLocks noChangeAspect="1"/>
            </p:cNvSpPr>
            <p:nvPr/>
          </p:nvSpPr>
          <p:spPr>
            <a:xfrm rot="660000">
              <a:off x="3573661" y="4750774"/>
              <a:ext cx="1860974" cy="13506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/>
                </a:gs>
              </a:gsLst>
              <a:lin ang="0" scaled="1"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>
              <a:spLocks noChangeAspect="1"/>
            </p:cNvSpPr>
            <p:nvPr/>
          </p:nvSpPr>
          <p:spPr>
            <a:xfrm rot="660000">
              <a:off x="3664556" y="5102149"/>
              <a:ext cx="1674874" cy="12156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/>
                </a:gs>
              </a:gsLst>
              <a:lin ang="0" scaled="1"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4191000" y="1600200"/>
              <a:ext cx="762000" cy="4495800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>
              <a:spLocks noChangeAspect="1"/>
            </p:cNvSpPr>
            <p:nvPr/>
          </p:nvSpPr>
          <p:spPr>
            <a:xfrm>
              <a:off x="3751960" y="5257800"/>
              <a:ext cx="1640080" cy="1312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>
              <a:spLocks noChangeAspect="1"/>
            </p:cNvSpPr>
            <p:nvPr/>
          </p:nvSpPr>
          <p:spPr>
            <a:xfrm>
              <a:off x="3660845" y="4919431"/>
              <a:ext cx="1822311" cy="14578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>
              <a:spLocks noChangeAspect="1"/>
            </p:cNvSpPr>
            <p:nvPr/>
          </p:nvSpPr>
          <p:spPr>
            <a:xfrm>
              <a:off x="3559605" y="4564865"/>
              <a:ext cx="2024790" cy="1619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>
              <a:spLocks noChangeAspect="1"/>
            </p:cNvSpPr>
            <p:nvPr/>
          </p:nvSpPr>
          <p:spPr>
            <a:xfrm>
              <a:off x="3447117" y="4192301"/>
              <a:ext cx="2249767" cy="17998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>
              <a:spLocks noChangeAspect="1"/>
            </p:cNvSpPr>
            <p:nvPr/>
          </p:nvSpPr>
          <p:spPr>
            <a:xfrm>
              <a:off x="3322130" y="3799739"/>
              <a:ext cx="2499741" cy="19997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>
              <a:spLocks noChangeAspect="1"/>
            </p:cNvSpPr>
            <p:nvPr/>
          </p:nvSpPr>
          <p:spPr>
            <a:xfrm>
              <a:off x="3183255" y="3384957"/>
              <a:ext cx="2777490" cy="22219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>
              <a:spLocks noChangeAspect="1"/>
            </p:cNvSpPr>
            <p:nvPr/>
          </p:nvSpPr>
          <p:spPr>
            <a:xfrm>
              <a:off x="3028950" y="2945486"/>
              <a:ext cx="3086100" cy="2468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>
              <a:spLocks noChangeAspect="1"/>
            </p:cNvSpPr>
            <p:nvPr/>
          </p:nvSpPr>
          <p:spPr>
            <a:xfrm>
              <a:off x="2857500" y="2478583"/>
              <a:ext cx="3429000" cy="2743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667000" y="1981200"/>
              <a:ext cx="3810000" cy="304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52800" y="1981200"/>
            <a:ext cx="2813560" cy="3657600"/>
            <a:chOff x="3352800" y="1981200"/>
            <a:chExt cx="2813560" cy="3657600"/>
          </a:xfrm>
        </p:grpSpPr>
        <p:sp>
          <p:nvSpPr>
            <p:cNvPr id="25" name="TextBox 24"/>
            <p:cNvSpPr txBox="1"/>
            <p:nvPr/>
          </p:nvSpPr>
          <p:spPr>
            <a:xfrm>
              <a:off x="4419600" y="1981200"/>
              <a:ext cx="1746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Initial situation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2800" y="5177135"/>
              <a:ext cx="1655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Final situation</a:t>
              </a:r>
              <a:endParaRPr lang="en-US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57800" y="3276600"/>
            <a:ext cx="3419592" cy="1334282"/>
            <a:chOff x="5257800" y="3276600"/>
            <a:chExt cx="3419592" cy="1334282"/>
          </a:xfrm>
        </p:grpSpPr>
        <p:sp>
          <p:nvSpPr>
            <p:cNvPr id="30" name="TextBox 29"/>
            <p:cNvSpPr txBox="1"/>
            <p:nvPr/>
          </p:nvSpPr>
          <p:spPr>
            <a:xfrm>
              <a:off x="5410200" y="3304329"/>
              <a:ext cx="3267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Your text here. Your text here. Your text here</a:t>
              </a:r>
              <a:r>
                <a:rPr lang="en-US" sz="2400" dirty="0"/>
                <a:t>. Your text here. Your text here.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257800" y="3276600"/>
              <a:ext cx="0" cy="13342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57800" y="3276600"/>
              <a:ext cx="3276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288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Impact of the decision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14195" y="1154641"/>
            <a:ext cx="4674288" cy="4822046"/>
            <a:chOff x="2214195" y="1154641"/>
            <a:chExt cx="4674288" cy="4822046"/>
          </a:xfrm>
        </p:grpSpPr>
        <p:sp>
          <p:nvSpPr>
            <p:cNvPr id="4" name="Oval 3"/>
            <p:cNvSpPr/>
            <p:nvPr/>
          </p:nvSpPr>
          <p:spPr>
            <a:xfrm>
              <a:off x="3638393" y="2623858"/>
              <a:ext cx="1825893" cy="188361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455803" y="2435496"/>
              <a:ext cx="2191072" cy="2260334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273214" y="2247135"/>
              <a:ext cx="2556251" cy="263705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71517" y="1870413"/>
              <a:ext cx="3359645" cy="3390501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652409" y="1606707"/>
              <a:ext cx="3797859" cy="391791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14195" y="1154641"/>
              <a:ext cx="4674288" cy="482204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175656" y="4193534"/>
            <a:ext cx="1610651" cy="6906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Impact on frontline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38393" y="1437302"/>
            <a:ext cx="1765030" cy="6906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Impact on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senior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management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871517" y="5272220"/>
            <a:ext cx="2018243" cy="7534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Impact on first level management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421994" y="3443315"/>
            <a:ext cx="1964458" cy="6906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Impact on middle management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20982" y="2812219"/>
            <a:ext cx="1460715" cy="15068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KEY DECISION</a:t>
            </a: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" name="Picture 40" descr="chess button 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25297" y="2116085"/>
            <a:ext cx="837491" cy="719316"/>
          </a:xfrm>
          <a:prstGeom prst="rect">
            <a:avLst/>
          </a:prstGeom>
        </p:spPr>
      </p:pic>
      <p:pic>
        <p:nvPicPr>
          <p:cNvPr id="42" name="Picture 41" descr="chess button 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58630" y="2723999"/>
            <a:ext cx="837492" cy="719316"/>
          </a:xfrm>
          <a:prstGeom prst="rect">
            <a:avLst/>
          </a:prstGeom>
        </p:spPr>
      </p:pic>
      <p:pic>
        <p:nvPicPr>
          <p:cNvPr id="43" name="Picture 42" descr="chess button 6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78527" y="4695830"/>
            <a:ext cx="684910" cy="588265"/>
          </a:xfrm>
          <a:prstGeom prst="rect">
            <a:avLst/>
          </a:prstGeom>
        </p:spPr>
      </p:pic>
      <p:pic>
        <p:nvPicPr>
          <p:cNvPr id="44" name="Picture 43" descr="chess button 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871740" y="3605269"/>
            <a:ext cx="684910" cy="5882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3" grpId="0" animBg="1"/>
      <p:bldP spid="57" grpId="0" animBg="1"/>
      <p:bldP spid="6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429000"/>
            <a:ext cx="9144000" cy="1676400"/>
            <a:chOff x="0" y="2086"/>
            <a:chExt cx="5760" cy="1056"/>
          </a:xfrm>
        </p:grpSpPr>
        <p:sp>
          <p:nvSpPr>
            <p:cNvPr id="28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990600" y="789403"/>
            <a:ext cx="2286000" cy="5992397"/>
            <a:chOff x="3429002" y="1600200"/>
            <a:chExt cx="1981200" cy="5193411"/>
          </a:xfrm>
        </p:grpSpPr>
        <p:sp>
          <p:nvSpPr>
            <p:cNvPr id="3" name="Right Arrow 2"/>
            <p:cNvSpPr/>
            <p:nvPr/>
          </p:nvSpPr>
          <p:spPr>
            <a:xfrm rot="16200000">
              <a:off x="2209802" y="2819400"/>
              <a:ext cx="4419600" cy="1981200"/>
            </a:xfrm>
            <a:prstGeom prst="rightArrow">
              <a:avLst>
                <a:gd name="adj1" fmla="val 77885"/>
                <a:gd name="adj2" fmla="val 71557"/>
              </a:avLst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48000">
                  <a:schemeClr val="bg1"/>
                </a:gs>
                <a:gs pos="100000">
                  <a:schemeClr val="tx1"/>
                </a:gs>
              </a:gsLst>
              <a:lin ang="5400000" scaled="1"/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3646934" y="5248275"/>
              <a:ext cx="1545336" cy="15453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>
              <a:noFill/>
            </a:ln>
            <a:effectLst/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609600" y="4188441"/>
            <a:ext cx="7665147" cy="2590800"/>
            <a:chOff x="609600" y="4188441"/>
            <a:chExt cx="7665147" cy="259080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09600" y="4188441"/>
              <a:ext cx="3036835" cy="2590800"/>
            </a:xfrm>
            <a:custGeom>
              <a:avLst/>
              <a:gdLst/>
              <a:ahLst/>
              <a:cxnLst>
                <a:cxn ang="0">
                  <a:pos x="2350" y="802"/>
                </a:cxn>
                <a:cxn ang="0">
                  <a:pos x="2308" y="1012"/>
                </a:cxn>
                <a:cxn ang="0">
                  <a:pos x="2226" y="1204"/>
                </a:cxn>
                <a:cxn ang="0">
                  <a:pos x="2110" y="1376"/>
                </a:cxn>
                <a:cxn ang="0">
                  <a:pos x="1964" y="1522"/>
                </a:cxn>
                <a:cxn ang="0">
                  <a:pos x="1792" y="1638"/>
                </a:cxn>
                <a:cxn ang="0">
                  <a:pos x="1600" y="1720"/>
                </a:cxn>
                <a:cxn ang="0">
                  <a:pos x="1390" y="1762"/>
                </a:cxn>
                <a:cxn ang="0">
                  <a:pos x="1224" y="1766"/>
                </a:cxn>
                <a:cxn ang="0">
                  <a:pos x="1012" y="1734"/>
                </a:cxn>
                <a:cxn ang="0">
                  <a:pos x="814" y="1662"/>
                </a:cxn>
                <a:cxn ang="0">
                  <a:pos x="636" y="1554"/>
                </a:cxn>
                <a:cxn ang="0">
                  <a:pos x="484" y="1416"/>
                </a:cxn>
                <a:cxn ang="0">
                  <a:pos x="360" y="1250"/>
                </a:cxn>
                <a:cxn ang="0">
                  <a:pos x="270" y="1062"/>
                </a:cxn>
                <a:cxn ang="0">
                  <a:pos x="216" y="856"/>
                </a:cxn>
                <a:cxn ang="0">
                  <a:pos x="204" y="692"/>
                </a:cxn>
                <a:cxn ang="0">
                  <a:pos x="222" y="498"/>
                </a:cxn>
                <a:cxn ang="0">
                  <a:pos x="272" y="318"/>
                </a:cxn>
                <a:cxn ang="0">
                  <a:pos x="350" y="150"/>
                </a:cxn>
                <a:cxn ang="0">
                  <a:pos x="456" y="0"/>
                </a:cxn>
                <a:cxn ang="0">
                  <a:pos x="292" y="90"/>
                </a:cxn>
                <a:cxn ang="0">
                  <a:pos x="154" y="294"/>
                </a:cxn>
                <a:cxn ang="0">
                  <a:pos x="58" y="524"/>
                </a:cxn>
                <a:cxn ang="0">
                  <a:pos x="6" y="774"/>
                </a:cxn>
                <a:cxn ang="0">
                  <a:pos x="2" y="970"/>
                </a:cxn>
                <a:cxn ang="0">
                  <a:pos x="40" y="1224"/>
                </a:cxn>
                <a:cxn ang="0">
                  <a:pos x="126" y="1458"/>
                </a:cxn>
                <a:cxn ang="0">
                  <a:pos x="254" y="1670"/>
                </a:cxn>
                <a:cxn ang="0">
                  <a:pos x="420" y="1852"/>
                </a:cxn>
                <a:cxn ang="0">
                  <a:pos x="616" y="1998"/>
                </a:cxn>
                <a:cxn ang="0">
                  <a:pos x="840" y="2106"/>
                </a:cxn>
                <a:cxn ang="0">
                  <a:pos x="1086" y="2170"/>
                </a:cxn>
                <a:cxn ang="0">
                  <a:pos x="1280" y="2184"/>
                </a:cxn>
                <a:cxn ang="0">
                  <a:pos x="1538" y="2158"/>
                </a:cxn>
                <a:cxn ang="0">
                  <a:pos x="1778" y="2084"/>
                </a:cxn>
                <a:cxn ang="0">
                  <a:pos x="1996" y="1966"/>
                </a:cxn>
                <a:cxn ang="0">
                  <a:pos x="2186" y="1810"/>
                </a:cxn>
                <a:cxn ang="0">
                  <a:pos x="2342" y="1620"/>
                </a:cxn>
                <a:cxn ang="0">
                  <a:pos x="2460" y="1402"/>
                </a:cxn>
                <a:cxn ang="0">
                  <a:pos x="2534" y="1162"/>
                </a:cxn>
                <a:cxn ang="0">
                  <a:pos x="2560" y="904"/>
                </a:cxn>
                <a:cxn ang="0">
                  <a:pos x="2546" y="710"/>
                </a:cxn>
                <a:cxn ang="0">
                  <a:pos x="2482" y="464"/>
                </a:cxn>
                <a:cxn ang="0">
                  <a:pos x="2376" y="242"/>
                </a:cxn>
                <a:cxn ang="0">
                  <a:pos x="2228" y="44"/>
                </a:cxn>
                <a:cxn ang="0">
                  <a:pos x="2132" y="36"/>
                </a:cxn>
                <a:cxn ang="0">
                  <a:pos x="2232" y="190"/>
                </a:cxn>
                <a:cxn ang="0">
                  <a:pos x="2304" y="362"/>
                </a:cxn>
                <a:cxn ang="0">
                  <a:pos x="2346" y="546"/>
                </a:cxn>
                <a:cxn ang="0">
                  <a:pos x="2356" y="692"/>
                </a:cxn>
              </a:cxnLst>
              <a:rect l="0" t="0" r="r" b="b"/>
              <a:pathLst>
                <a:path w="2560" h="2184">
                  <a:moveTo>
                    <a:pt x="2356" y="692"/>
                  </a:moveTo>
                  <a:lnTo>
                    <a:pt x="2356" y="692"/>
                  </a:lnTo>
                  <a:lnTo>
                    <a:pt x="2354" y="748"/>
                  </a:lnTo>
                  <a:lnTo>
                    <a:pt x="2350" y="802"/>
                  </a:lnTo>
                  <a:lnTo>
                    <a:pt x="2344" y="856"/>
                  </a:lnTo>
                  <a:lnTo>
                    <a:pt x="2334" y="908"/>
                  </a:lnTo>
                  <a:lnTo>
                    <a:pt x="2322" y="960"/>
                  </a:lnTo>
                  <a:lnTo>
                    <a:pt x="2308" y="1012"/>
                  </a:lnTo>
                  <a:lnTo>
                    <a:pt x="2290" y="1062"/>
                  </a:lnTo>
                  <a:lnTo>
                    <a:pt x="2272" y="1110"/>
                  </a:lnTo>
                  <a:lnTo>
                    <a:pt x="2250" y="1158"/>
                  </a:lnTo>
                  <a:lnTo>
                    <a:pt x="2226" y="1204"/>
                  </a:lnTo>
                  <a:lnTo>
                    <a:pt x="2200" y="1250"/>
                  </a:lnTo>
                  <a:lnTo>
                    <a:pt x="2172" y="1294"/>
                  </a:lnTo>
                  <a:lnTo>
                    <a:pt x="2142" y="1336"/>
                  </a:lnTo>
                  <a:lnTo>
                    <a:pt x="2110" y="1376"/>
                  </a:lnTo>
                  <a:lnTo>
                    <a:pt x="2076" y="1416"/>
                  </a:lnTo>
                  <a:lnTo>
                    <a:pt x="2040" y="1452"/>
                  </a:lnTo>
                  <a:lnTo>
                    <a:pt x="2004" y="1488"/>
                  </a:lnTo>
                  <a:lnTo>
                    <a:pt x="1964" y="1522"/>
                  </a:lnTo>
                  <a:lnTo>
                    <a:pt x="1924" y="1554"/>
                  </a:lnTo>
                  <a:lnTo>
                    <a:pt x="1882" y="1584"/>
                  </a:lnTo>
                  <a:lnTo>
                    <a:pt x="1838" y="1612"/>
                  </a:lnTo>
                  <a:lnTo>
                    <a:pt x="1792" y="1638"/>
                  </a:lnTo>
                  <a:lnTo>
                    <a:pt x="1746" y="1662"/>
                  </a:lnTo>
                  <a:lnTo>
                    <a:pt x="1698" y="1684"/>
                  </a:lnTo>
                  <a:lnTo>
                    <a:pt x="1650" y="1702"/>
                  </a:lnTo>
                  <a:lnTo>
                    <a:pt x="1600" y="1720"/>
                  </a:lnTo>
                  <a:lnTo>
                    <a:pt x="1548" y="1734"/>
                  </a:lnTo>
                  <a:lnTo>
                    <a:pt x="1496" y="1746"/>
                  </a:lnTo>
                  <a:lnTo>
                    <a:pt x="1444" y="1756"/>
                  </a:lnTo>
                  <a:lnTo>
                    <a:pt x="1390" y="1762"/>
                  </a:lnTo>
                  <a:lnTo>
                    <a:pt x="1336" y="1766"/>
                  </a:lnTo>
                  <a:lnTo>
                    <a:pt x="1280" y="1768"/>
                  </a:lnTo>
                  <a:lnTo>
                    <a:pt x="1280" y="1768"/>
                  </a:lnTo>
                  <a:lnTo>
                    <a:pt x="1224" y="1766"/>
                  </a:lnTo>
                  <a:lnTo>
                    <a:pt x="1170" y="1762"/>
                  </a:lnTo>
                  <a:lnTo>
                    <a:pt x="1116" y="1756"/>
                  </a:lnTo>
                  <a:lnTo>
                    <a:pt x="1064" y="1746"/>
                  </a:lnTo>
                  <a:lnTo>
                    <a:pt x="1012" y="1734"/>
                  </a:lnTo>
                  <a:lnTo>
                    <a:pt x="960" y="1720"/>
                  </a:lnTo>
                  <a:lnTo>
                    <a:pt x="910" y="1702"/>
                  </a:lnTo>
                  <a:lnTo>
                    <a:pt x="862" y="1684"/>
                  </a:lnTo>
                  <a:lnTo>
                    <a:pt x="814" y="1662"/>
                  </a:lnTo>
                  <a:lnTo>
                    <a:pt x="768" y="1638"/>
                  </a:lnTo>
                  <a:lnTo>
                    <a:pt x="722" y="1612"/>
                  </a:lnTo>
                  <a:lnTo>
                    <a:pt x="678" y="1584"/>
                  </a:lnTo>
                  <a:lnTo>
                    <a:pt x="636" y="1554"/>
                  </a:lnTo>
                  <a:lnTo>
                    <a:pt x="596" y="1522"/>
                  </a:lnTo>
                  <a:lnTo>
                    <a:pt x="556" y="1488"/>
                  </a:lnTo>
                  <a:lnTo>
                    <a:pt x="520" y="1452"/>
                  </a:lnTo>
                  <a:lnTo>
                    <a:pt x="484" y="1416"/>
                  </a:lnTo>
                  <a:lnTo>
                    <a:pt x="450" y="1376"/>
                  </a:lnTo>
                  <a:lnTo>
                    <a:pt x="418" y="1336"/>
                  </a:lnTo>
                  <a:lnTo>
                    <a:pt x="388" y="1294"/>
                  </a:lnTo>
                  <a:lnTo>
                    <a:pt x="360" y="1250"/>
                  </a:lnTo>
                  <a:lnTo>
                    <a:pt x="334" y="1204"/>
                  </a:lnTo>
                  <a:lnTo>
                    <a:pt x="310" y="1158"/>
                  </a:lnTo>
                  <a:lnTo>
                    <a:pt x="288" y="1110"/>
                  </a:lnTo>
                  <a:lnTo>
                    <a:pt x="270" y="1062"/>
                  </a:lnTo>
                  <a:lnTo>
                    <a:pt x="252" y="1012"/>
                  </a:lnTo>
                  <a:lnTo>
                    <a:pt x="238" y="960"/>
                  </a:lnTo>
                  <a:lnTo>
                    <a:pt x="226" y="908"/>
                  </a:lnTo>
                  <a:lnTo>
                    <a:pt x="216" y="856"/>
                  </a:lnTo>
                  <a:lnTo>
                    <a:pt x="210" y="802"/>
                  </a:lnTo>
                  <a:lnTo>
                    <a:pt x="206" y="748"/>
                  </a:lnTo>
                  <a:lnTo>
                    <a:pt x="204" y="692"/>
                  </a:lnTo>
                  <a:lnTo>
                    <a:pt x="204" y="692"/>
                  </a:lnTo>
                  <a:lnTo>
                    <a:pt x="206" y="642"/>
                  </a:lnTo>
                  <a:lnTo>
                    <a:pt x="208" y="594"/>
                  </a:lnTo>
                  <a:lnTo>
                    <a:pt x="214" y="546"/>
                  </a:lnTo>
                  <a:lnTo>
                    <a:pt x="222" y="498"/>
                  </a:lnTo>
                  <a:lnTo>
                    <a:pt x="230" y="452"/>
                  </a:lnTo>
                  <a:lnTo>
                    <a:pt x="242" y="406"/>
                  </a:lnTo>
                  <a:lnTo>
                    <a:pt x="256" y="362"/>
                  </a:lnTo>
                  <a:lnTo>
                    <a:pt x="272" y="318"/>
                  </a:lnTo>
                  <a:lnTo>
                    <a:pt x="288" y="274"/>
                  </a:lnTo>
                  <a:lnTo>
                    <a:pt x="308" y="232"/>
                  </a:lnTo>
                  <a:lnTo>
                    <a:pt x="328" y="190"/>
                  </a:lnTo>
                  <a:lnTo>
                    <a:pt x="350" y="150"/>
                  </a:lnTo>
                  <a:lnTo>
                    <a:pt x="374" y="110"/>
                  </a:lnTo>
                  <a:lnTo>
                    <a:pt x="400" y="72"/>
                  </a:lnTo>
                  <a:lnTo>
                    <a:pt x="428" y="36"/>
                  </a:lnTo>
                  <a:lnTo>
                    <a:pt x="456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32" y="44"/>
                  </a:lnTo>
                  <a:lnTo>
                    <a:pt x="292" y="90"/>
                  </a:lnTo>
                  <a:lnTo>
                    <a:pt x="254" y="140"/>
                  </a:lnTo>
                  <a:lnTo>
                    <a:pt x="218" y="190"/>
                  </a:lnTo>
                  <a:lnTo>
                    <a:pt x="184" y="242"/>
                  </a:lnTo>
                  <a:lnTo>
                    <a:pt x="154" y="294"/>
                  </a:lnTo>
                  <a:lnTo>
                    <a:pt x="126" y="350"/>
                  </a:lnTo>
                  <a:lnTo>
                    <a:pt x="100" y="406"/>
                  </a:lnTo>
                  <a:lnTo>
                    <a:pt x="78" y="464"/>
                  </a:lnTo>
                  <a:lnTo>
                    <a:pt x="58" y="524"/>
                  </a:lnTo>
                  <a:lnTo>
                    <a:pt x="40" y="584"/>
                  </a:lnTo>
                  <a:lnTo>
                    <a:pt x="26" y="646"/>
                  </a:lnTo>
                  <a:lnTo>
                    <a:pt x="14" y="710"/>
                  </a:lnTo>
                  <a:lnTo>
                    <a:pt x="6" y="774"/>
                  </a:lnTo>
                  <a:lnTo>
                    <a:pt x="2" y="838"/>
                  </a:lnTo>
                  <a:lnTo>
                    <a:pt x="0" y="904"/>
                  </a:lnTo>
                  <a:lnTo>
                    <a:pt x="0" y="904"/>
                  </a:lnTo>
                  <a:lnTo>
                    <a:pt x="2" y="970"/>
                  </a:lnTo>
                  <a:lnTo>
                    <a:pt x="6" y="1034"/>
                  </a:lnTo>
                  <a:lnTo>
                    <a:pt x="14" y="1098"/>
                  </a:lnTo>
                  <a:lnTo>
                    <a:pt x="26" y="1162"/>
                  </a:lnTo>
                  <a:lnTo>
                    <a:pt x="40" y="1224"/>
                  </a:lnTo>
                  <a:lnTo>
                    <a:pt x="58" y="1284"/>
                  </a:lnTo>
                  <a:lnTo>
                    <a:pt x="78" y="1344"/>
                  </a:lnTo>
                  <a:lnTo>
                    <a:pt x="100" y="1402"/>
                  </a:lnTo>
                  <a:lnTo>
                    <a:pt x="126" y="1458"/>
                  </a:lnTo>
                  <a:lnTo>
                    <a:pt x="154" y="1514"/>
                  </a:lnTo>
                  <a:lnTo>
                    <a:pt x="186" y="1568"/>
                  </a:lnTo>
                  <a:lnTo>
                    <a:pt x="218" y="1620"/>
                  </a:lnTo>
                  <a:lnTo>
                    <a:pt x="254" y="1670"/>
                  </a:lnTo>
                  <a:lnTo>
                    <a:pt x="292" y="1718"/>
                  </a:lnTo>
                  <a:lnTo>
                    <a:pt x="332" y="1764"/>
                  </a:lnTo>
                  <a:lnTo>
                    <a:pt x="374" y="1810"/>
                  </a:lnTo>
                  <a:lnTo>
                    <a:pt x="420" y="1852"/>
                  </a:lnTo>
                  <a:lnTo>
                    <a:pt x="466" y="1892"/>
                  </a:lnTo>
                  <a:lnTo>
                    <a:pt x="514" y="1930"/>
                  </a:lnTo>
                  <a:lnTo>
                    <a:pt x="564" y="1966"/>
                  </a:lnTo>
                  <a:lnTo>
                    <a:pt x="616" y="1998"/>
                  </a:lnTo>
                  <a:lnTo>
                    <a:pt x="670" y="2030"/>
                  </a:lnTo>
                  <a:lnTo>
                    <a:pt x="726" y="2058"/>
                  </a:lnTo>
                  <a:lnTo>
                    <a:pt x="782" y="2084"/>
                  </a:lnTo>
                  <a:lnTo>
                    <a:pt x="840" y="2106"/>
                  </a:lnTo>
                  <a:lnTo>
                    <a:pt x="900" y="2126"/>
                  </a:lnTo>
                  <a:lnTo>
                    <a:pt x="960" y="2144"/>
                  </a:lnTo>
                  <a:lnTo>
                    <a:pt x="1022" y="2158"/>
                  </a:lnTo>
                  <a:lnTo>
                    <a:pt x="1086" y="2170"/>
                  </a:lnTo>
                  <a:lnTo>
                    <a:pt x="1150" y="2178"/>
                  </a:lnTo>
                  <a:lnTo>
                    <a:pt x="1214" y="2182"/>
                  </a:lnTo>
                  <a:lnTo>
                    <a:pt x="1280" y="2184"/>
                  </a:lnTo>
                  <a:lnTo>
                    <a:pt x="1280" y="2184"/>
                  </a:lnTo>
                  <a:lnTo>
                    <a:pt x="1346" y="2182"/>
                  </a:lnTo>
                  <a:lnTo>
                    <a:pt x="1410" y="2178"/>
                  </a:lnTo>
                  <a:lnTo>
                    <a:pt x="1474" y="2170"/>
                  </a:lnTo>
                  <a:lnTo>
                    <a:pt x="1538" y="2158"/>
                  </a:lnTo>
                  <a:lnTo>
                    <a:pt x="1600" y="2144"/>
                  </a:lnTo>
                  <a:lnTo>
                    <a:pt x="1660" y="2126"/>
                  </a:lnTo>
                  <a:lnTo>
                    <a:pt x="1720" y="2106"/>
                  </a:lnTo>
                  <a:lnTo>
                    <a:pt x="1778" y="2084"/>
                  </a:lnTo>
                  <a:lnTo>
                    <a:pt x="1834" y="2058"/>
                  </a:lnTo>
                  <a:lnTo>
                    <a:pt x="1890" y="2030"/>
                  </a:lnTo>
                  <a:lnTo>
                    <a:pt x="1944" y="1998"/>
                  </a:lnTo>
                  <a:lnTo>
                    <a:pt x="1996" y="1966"/>
                  </a:lnTo>
                  <a:lnTo>
                    <a:pt x="2046" y="1930"/>
                  </a:lnTo>
                  <a:lnTo>
                    <a:pt x="2094" y="1892"/>
                  </a:lnTo>
                  <a:lnTo>
                    <a:pt x="2140" y="1852"/>
                  </a:lnTo>
                  <a:lnTo>
                    <a:pt x="2186" y="1810"/>
                  </a:lnTo>
                  <a:lnTo>
                    <a:pt x="2228" y="1764"/>
                  </a:lnTo>
                  <a:lnTo>
                    <a:pt x="2268" y="1718"/>
                  </a:lnTo>
                  <a:lnTo>
                    <a:pt x="2306" y="1670"/>
                  </a:lnTo>
                  <a:lnTo>
                    <a:pt x="2342" y="1620"/>
                  </a:lnTo>
                  <a:lnTo>
                    <a:pt x="2374" y="1568"/>
                  </a:lnTo>
                  <a:lnTo>
                    <a:pt x="2406" y="1514"/>
                  </a:lnTo>
                  <a:lnTo>
                    <a:pt x="2434" y="1458"/>
                  </a:lnTo>
                  <a:lnTo>
                    <a:pt x="2460" y="1402"/>
                  </a:lnTo>
                  <a:lnTo>
                    <a:pt x="2482" y="1344"/>
                  </a:lnTo>
                  <a:lnTo>
                    <a:pt x="2502" y="1284"/>
                  </a:lnTo>
                  <a:lnTo>
                    <a:pt x="2520" y="1224"/>
                  </a:lnTo>
                  <a:lnTo>
                    <a:pt x="2534" y="1162"/>
                  </a:lnTo>
                  <a:lnTo>
                    <a:pt x="2546" y="1098"/>
                  </a:lnTo>
                  <a:lnTo>
                    <a:pt x="2554" y="1034"/>
                  </a:lnTo>
                  <a:lnTo>
                    <a:pt x="2558" y="970"/>
                  </a:lnTo>
                  <a:lnTo>
                    <a:pt x="2560" y="904"/>
                  </a:lnTo>
                  <a:lnTo>
                    <a:pt x="2560" y="904"/>
                  </a:lnTo>
                  <a:lnTo>
                    <a:pt x="2558" y="838"/>
                  </a:lnTo>
                  <a:lnTo>
                    <a:pt x="2554" y="774"/>
                  </a:lnTo>
                  <a:lnTo>
                    <a:pt x="2546" y="710"/>
                  </a:lnTo>
                  <a:lnTo>
                    <a:pt x="2534" y="646"/>
                  </a:lnTo>
                  <a:lnTo>
                    <a:pt x="2520" y="584"/>
                  </a:lnTo>
                  <a:lnTo>
                    <a:pt x="2502" y="524"/>
                  </a:lnTo>
                  <a:lnTo>
                    <a:pt x="2482" y="464"/>
                  </a:lnTo>
                  <a:lnTo>
                    <a:pt x="2460" y="406"/>
                  </a:lnTo>
                  <a:lnTo>
                    <a:pt x="2434" y="350"/>
                  </a:lnTo>
                  <a:lnTo>
                    <a:pt x="2406" y="294"/>
                  </a:lnTo>
                  <a:lnTo>
                    <a:pt x="2376" y="242"/>
                  </a:lnTo>
                  <a:lnTo>
                    <a:pt x="2342" y="190"/>
                  </a:lnTo>
                  <a:lnTo>
                    <a:pt x="2306" y="140"/>
                  </a:lnTo>
                  <a:lnTo>
                    <a:pt x="2268" y="90"/>
                  </a:lnTo>
                  <a:lnTo>
                    <a:pt x="2228" y="44"/>
                  </a:lnTo>
                  <a:lnTo>
                    <a:pt x="2186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32" y="36"/>
                  </a:lnTo>
                  <a:lnTo>
                    <a:pt x="2160" y="72"/>
                  </a:lnTo>
                  <a:lnTo>
                    <a:pt x="2186" y="110"/>
                  </a:lnTo>
                  <a:lnTo>
                    <a:pt x="2210" y="150"/>
                  </a:lnTo>
                  <a:lnTo>
                    <a:pt x="2232" y="190"/>
                  </a:lnTo>
                  <a:lnTo>
                    <a:pt x="2252" y="232"/>
                  </a:lnTo>
                  <a:lnTo>
                    <a:pt x="2272" y="274"/>
                  </a:lnTo>
                  <a:lnTo>
                    <a:pt x="2288" y="318"/>
                  </a:lnTo>
                  <a:lnTo>
                    <a:pt x="2304" y="362"/>
                  </a:lnTo>
                  <a:lnTo>
                    <a:pt x="2318" y="406"/>
                  </a:lnTo>
                  <a:lnTo>
                    <a:pt x="2330" y="452"/>
                  </a:lnTo>
                  <a:lnTo>
                    <a:pt x="2338" y="498"/>
                  </a:lnTo>
                  <a:lnTo>
                    <a:pt x="2346" y="546"/>
                  </a:lnTo>
                  <a:lnTo>
                    <a:pt x="2352" y="594"/>
                  </a:lnTo>
                  <a:lnTo>
                    <a:pt x="2354" y="642"/>
                  </a:lnTo>
                  <a:lnTo>
                    <a:pt x="2356" y="692"/>
                  </a:lnTo>
                  <a:lnTo>
                    <a:pt x="2356" y="6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">
              <a:noFill/>
              <a:prstDash val="solid"/>
              <a:round/>
              <a:headEnd/>
              <a:tailEnd/>
            </a:ln>
            <a:scene3d>
              <a:camera prst="perspectiveRelaxed">
                <a:rot lat="16773598" lon="0" rev="0"/>
              </a:camera>
              <a:lightRig rig="threePt" dir="t"/>
            </a:scene3d>
            <a:sp3d extrusionH="254000" prstMaterial="softEdge">
              <a:extrusionClr>
                <a:schemeClr val="accent5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600450" y="5562600"/>
              <a:ext cx="457200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191000" y="5181600"/>
              <a:ext cx="4083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Level 1:</a:t>
              </a:r>
              <a:r>
                <a:rPr lang="en-US" sz="2400" dirty="0" smtClean="0"/>
                <a:t> Your text here. Your text here</a:t>
              </a:r>
              <a:endParaRPr lang="en-US" sz="2400" dirty="0"/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619125" y="3299441"/>
            <a:ext cx="7655622" cy="2590800"/>
            <a:chOff x="619125" y="3299441"/>
            <a:chExt cx="7655622" cy="2590800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619125" y="3299441"/>
              <a:ext cx="3036835" cy="2590800"/>
            </a:xfrm>
            <a:custGeom>
              <a:avLst/>
              <a:gdLst/>
              <a:ahLst/>
              <a:cxnLst>
                <a:cxn ang="0">
                  <a:pos x="2350" y="802"/>
                </a:cxn>
                <a:cxn ang="0">
                  <a:pos x="2308" y="1012"/>
                </a:cxn>
                <a:cxn ang="0">
                  <a:pos x="2226" y="1204"/>
                </a:cxn>
                <a:cxn ang="0">
                  <a:pos x="2110" y="1376"/>
                </a:cxn>
                <a:cxn ang="0">
                  <a:pos x="1964" y="1522"/>
                </a:cxn>
                <a:cxn ang="0">
                  <a:pos x="1792" y="1638"/>
                </a:cxn>
                <a:cxn ang="0">
                  <a:pos x="1600" y="1720"/>
                </a:cxn>
                <a:cxn ang="0">
                  <a:pos x="1390" y="1762"/>
                </a:cxn>
                <a:cxn ang="0">
                  <a:pos x="1224" y="1766"/>
                </a:cxn>
                <a:cxn ang="0">
                  <a:pos x="1012" y="1734"/>
                </a:cxn>
                <a:cxn ang="0">
                  <a:pos x="814" y="1662"/>
                </a:cxn>
                <a:cxn ang="0">
                  <a:pos x="636" y="1554"/>
                </a:cxn>
                <a:cxn ang="0">
                  <a:pos x="484" y="1416"/>
                </a:cxn>
                <a:cxn ang="0">
                  <a:pos x="360" y="1250"/>
                </a:cxn>
                <a:cxn ang="0">
                  <a:pos x="270" y="1062"/>
                </a:cxn>
                <a:cxn ang="0">
                  <a:pos x="216" y="856"/>
                </a:cxn>
                <a:cxn ang="0">
                  <a:pos x="204" y="692"/>
                </a:cxn>
                <a:cxn ang="0">
                  <a:pos x="222" y="498"/>
                </a:cxn>
                <a:cxn ang="0">
                  <a:pos x="272" y="318"/>
                </a:cxn>
                <a:cxn ang="0">
                  <a:pos x="350" y="150"/>
                </a:cxn>
                <a:cxn ang="0">
                  <a:pos x="456" y="0"/>
                </a:cxn>
                <a:cxn ang="0">
                  <a:pos x="292" y="90"/>
                </a:cxn>
                <a:cxn ang="0">
                  <a:pos x="154" y="294"/>
                </a:cxn>
                <a:cxn ang="0">
                  <a:pos x="58" y="524"/>
                </a:cxn>
                <a:cxn ang="0">
                  <a:pos x="6" y="774"/>
                </a:cxn>
                <a:cxn ang="0">
                  <a:pos x="2" y="970"/>
                </a:cxn>
                <a:cxn ang="0">
                  <a:pos x="40" y="1224"/>
                </a:cxn>
                <a:cxn ang="0">
                  <a:pos x="126" y="1458"/>
                </a:cxn>
                <a:cxn ang="0">
                  <a:pos x="254" y="1670"/>
                </a:cxn>
                <a:cxn ang="0">
                  <a:pos x="420" y="1852"/>
                </a:cxn>
                <a:cxn ang="0">
                  <a:pos x="616" y="1998"/>
                </a:cxn>
                <a:cxn ang="0">
                  <a:pos x="840" y="2106"/>
                </a:cxn>
                <a:cxn ang="0">
                  <a:pos x="1086" y="2170"/>
                </a:cxn>
                <a:cxn ang="0">
                  <a:pos x="1280" y="2184"/>
                </a:cxn>
                <a:cxn ang="0">
                  <a:pos x="1538" y="2158"/>
                </a:cxn>
                <a:cxn ang="0">
                  <a:pos x="1778" y="2084"/>
                </a:cxn>
                <a:cxn ang="0">
                  <a:pos x="1996" y="1966"/>
                </a:cxn>
                <a:cxn ang="0">
                  <a:pos x="2186" y="1810"/>
                </a:cxn>
                <a:cxn ang="0">
                  <a:pos x="2342" y="1620"/>
                </a:cxn>
                <a:cxn ang="0">
                  <a:pos x="2460" y="1402"/>
                </a:cxn>
                <a:cxn ang="0">
                  <a:pos x="2534" y="1162"/>
                </a:cxn>
                <a:cxn ang="0">
                  <a:pos x="2560" y="904"/>
                </a:cxn>
                <a:cxn ang="0">
                  <a:pos x="2546" y="710"/>
                </a:cxn>
                <a:cxn ang="0">
                  <a:pos x="2482" y="464"/>
                </a:cxn>
                <a:cxn ang="0">
                  <a:pos x="2376" y="242"/>
                </a:cxn>
                <a:cxn ang="0">
                  <a:pos x="2228" y="44"/>
                </a:cxn>
                <a:cxn ang="0">
                  <a:pos x="2132" y="36"/>
                </a:cxn>
                <a:cxn ang="0">
                  <a:pos x="2232" y="190"/>
                </a:cxn>
                <a:cxn ang="0">
                  <a:pos x="2304" y="362"/>
                </a:cxn>
                <a:cxn ang="0">
                  <a:pos x="2346" y="546"/>
                </a:cxn>
                <a:cxn ang="0">
                  <a:pos x="2356" y="692"/>
                </a:cxn>
              </a:cxnLst>
              <a:rect l="0" t="0" r="r" b="b"/>
              <a:pathLst>
                <a:path w="2560" h="2184">
                  <a:moveTo>
                    <a:pt x="2356" y="692"/>
                  </a:moveTo>
                  <a:lnTo>
                    <a:pt x="2356" y="692"/>
                  </a:lnTo>
                  <a:lnTo>
                    <a:pt x="2354" y="748"/>
                  </a:lnTo>
                  <a:lnTo>
                    <a:pt x="2350" y="802"/>
                  </a:lnTo>
                  <a:lnTo>
                    <a:pt x="2344" y="856"/>
                  </a:lnTo>
                  <a:lnTo>
                    <a:pt x="2334" y="908"/>
                  </a:lnTo>
                  <a:lnTo>
                    <a:pt x="2322" y="960"/>
                  </a:lnTo>
                  <a:lnTo>
                    <a:pt x="2308" y="1012"/>
                  </a:lnTo>
                  <a:lnTo>
                    <a:pt x="2290" y="1062"/>
                  </a:lnTo>
                  <a:lnTo>
                    <a:pt x="2272" y="1110"/>
                  </a:lnTo>
                  <a:lnTo>
                    <a:pt x="2250" y="1158"/>
                  </a:lnTo>
                  <a:lnTo>
                    <a:pt x="2226" y="1204"/>
                  </a:lnTo>
                  <a:lnTo>
                    <a:pt x="2200" y="1250"/>
                  </a:lnTo>
                  <a:lnTo>
                    <a:pt x="2172" y="1294"/>
                  </a:lnTo>
                  <a:lnTo>
                    <a:pt x="2142" y="1336"/>
                  </a:lnTo>
                  <a:lnTo>
                    <a:pt x="2110" y="1376"/>
                  </a:lnTo>
                  <a:lnTo>
                    <a:pt x="2076" y="1416"/>
                  </a:lnTo>
                  <a:lnTo>
                    <a:pt x="2040" y="1452"/>
                  </a:lnTo>
                  <a:lnTo>
                    <a:pt x="2004" y="1488"/>
                  </a:lnTo>
                  <a:lnTo>
                    <a:pt x="1964" y="1522"/>
                  </a:lnTo>
                  <a:lnTo>
                    <a:pt x="1924" y="1554"/>
                  </a:lnTo>
                  <a:lnTo>
                    <a:pt x="1882" y="1584"/>
                  </a:lnTo>
                  <a:lnTo>
                    <a:pt x="1838" y="1612"/>
                  </a:lnTo>
                  <a:lnTo>
                    <a:pt x="1792" y="1638"/>
                  </a:lnTo>
                  <a:lnTo>
                    <a:pt x="1746" y="1662"/>
                  </a:lnTo>
                  <a:lnTo>
                    <a:pt x="1698" y="1684"/>
                  </a:lnTo>
                  <a:lnTo>
                    <a:pt x="1650" y="1702"/>
                  </a:lnTo>
                  <a:lnTo>
                    <a:pt x="1600" y="1720"/>
                  </a:lnTo>
                  <a:lnTo>
                    <a:pt x="1548" y="1734"/>
                  </a:lnTo>
                  <a:lnTo>
                    <a:pt x="1496" y="1746"/>
                  </a:lnTo>
                  <a:lnTo>
                    <a:pt x="1444" y="1756"/>
                  </a:lnTo>
                  <a:lnTo>
                    <a:pt x="1390" y="1762"/>
                  </a:lnTo>
                  <a:lnTo>
                    <a:pt x="1336" y="1766"/>
                  </a:lnTo>
                  <a:lnTo>
                    <a:pt x="1280" y="1768"/>
                  </a:lnTo>
                  <a:lnTo>
                    <a:pt x="1280" y="1768"/>
                  </a:lnTo>
                  <a:lnTo>
                    <a:pt x="1224" y="1766"/>
                  </a:lnTo>
                  <a:lnTo>
                    <a:pt x="1170" y="1762"/>
                  </a:lnTo>
                  <a:lnTo>
                    <a:pt x="1116" y="1756"/>
                  </a:lnTo>
                  <a:lnTo>
                    <a:pt x="1064" y="1746"/>
                  </a:lnTo>
                  <a:lnTo>
                    <a:pt x="1012" y="1734"/>
                  </a:lnTo>
                  <a:lnTo>
                    <a:pt x="960" y="1720"/>
                  </a:lnTo>
                  <a:lnTo>
                    <a:pt x="910" y="1702"/>
                  </a:lnTo>
                  <a:lnTo>
                    <a:pt x="862" y="1684"/>
                  </a:lnTo>
                  <a:lnTo>
                    <a:pt x="814" y="1662"/>
                  </a:lnTo>
                  <a:lnTo>
                    <a:pt x="768" y="1638"/>
                  </a:lnTo>
                  <a:lnTo>
                    <a:pt x="722" y="1612"/>
                  </a:lnTo>
                  <a:lnTo>
                    <a:pt x="678" y="1584"/>
                  </a:lnTo>
                  <a:lnTo>
                    <a:pt x="636" y="1554"/>
                  </a:lnTo>
                  <a:lnTo>
                    <a:pt x="596" y="1522"/>
                  </a:lnTo>
                  <a:lnTo>
                    <a:pt x="556" y="1488"/>
                  </a:lnTo>
                  <a:lnTo>
                    <a:pt x="520" y="1452"/>
                  </a:lnTo>
                  <a:lnTo>
                    <a:pt x="484" y="1416"/>
                  </a:lnTo>
                  <a:lnTo>
                    <a:pt x="450" y="1376"/>
                  </a:lnTo>
                  <a:lnTo>
                    <a:pt x="418" y="1336"/>
                  </a:lnTo>
                  <a:lnTo>
                    <a:pt x="388" y="1294"/>
                  </a:lnTo>
                  <a:lnTo>
                    <a:pt x="360" y="1250"/>
                  </a:lnTo>
                  <a:lnTo>
                    <a:pt x="334" y="1204"/>
                  </a:lnTo>
                  <a:lnTo>
                    <a:pt x="310" y="1158"/>
                  </a:lnTo>
                  <a:lnTo>
                    <a:pt x="288" y="1110"/>
                  </a:lnTo>
                  <a:lnTo>
                    <a:pt x="270" y="1062"/>
                  </a:lnTo>
                  <a:lnTo>
                    <a:pt x="252" y="1012"/>
                  </a:lnTo>
                  <a:lnTo>
                    <a:pt x="238" y="960"/>
                  </a:lnTo>
                  <a:lnTo>
                    <a:pt x="226" y="908"/>
                  </a:lnTo>
                  <a:lnTo>
                    <a:pt x="216" y="856"/>
                  </a:lnTo>
                  <a:lnTo>
                    <a:pt x="210" y="802"/>
                  </a:lnTo>
                  <a:lnTo>
                    <a:pt x="206" y="748"/>
                  </a:lnTo>
                  <a:lnTo>
                    <a:pt x="204" y="692"/>
                  </a:lnTo>
                  <a:lnTo>
                    <a:pt x="204" y="692"/>
                  </a:lnTo>
                  <a:lnTo>
                    <a:pt x="206" y="642"/>
                  </a:lnTo>
                  <a:lnTo>
                    <a:pt x="208" y="594"/>
                  </a:lnTo>
                  <a:lnTo>
                    <a:pt x="214" y="546"/>
                  </a:lnTo>
                  <a:lnTo>
                    <a:pt x="222" y="498"/>
                  </a:lnTo>
                  <a:lnTo>
                    <a:pt x="230" y="452"/>
                  </a:lnTo>
                  <a:lnTo>
                    <a:pt x="242" y="406"/>
                  </a:lnTo>
                  <a:lnTo>
                    <a:pt x="256" y="362"/>
                  </a:lnTo>
                  <a:lnTo>
                    <a:pt x="272" y="318"/>
                  </a:lnTo>
                  <a:lnTo>
                    <a:pt x="288" y="274"/>
                  </a:lnTo>
                  <a:lnTo>
                    <a:pt x="308" y="232"/>
                  </a:lnTo>
                  <a:lnTo>
                    <a:pt x="328" y="190"/>
                  </a:lnTo>
                  <a:lnTo>
                    <a:pt x="350" y="150"/>
                  </a:lnTo>
                  <a:lnTo>
                    <a:pt x="374" y="110"/>
                  </a:lnTo>
                  <a:lnTo>
                    <a:pt x="400" y="72"/>
                  </a:lnTo>
                  <a:lnTo>
                    <a:pt x="428" y="36"/>
                  </a:lnTo>
                  <a:lnTo>
                    <a:pt x="456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32" y="44"/>
                  </a:lnTo>
                  <a:lnTo>
                    <a:pt x="292" y="90"/>
                  </a:lnTo>
                  <a:lnTo>
                    <a:pt x="254" y="140"/>
                  </a:lnTo>
                  <a:lnTo>
                    <a:pt x="218" y="190"/>
                  </a:lnTo>
                  <a:lnTo>
                    <a:pt x="184" y="242"/>
                  </a:lnTo>
                  <a:lnTo>
                    <a:pt x="154" y="294"/>
                  </a:lnTo>
                  <a:lnTo>
                    <a:pt x="126" y="350"/>
                  </a:lnTo>
                  <a:lnTo>
                    <a:pt x="100" y="406"/>
                  </a:lnTo>
                  <a:lnTo>
                    <a:pt x="78" y="464"/>
                  </a:lnTo>
                  <a:lnTo>
                    <a:pt x="58" y="524"/>
                  </a:lnTo>
                  <a:lnTo>
                    <a:pt x="40" y="584"/>
                  </a:lnTo>
                  <a:lnTo>
                    <a:pt x="26" y="646"/>
                  </a:lnTo>
                  <a:lnTo>
                    <a:pt x="14" y="710"/>
                  </a:lnTo>
                  <a:lnTo>
                    <a:pt x="6" y="774"/>
                  </a:lnTo>
                  <a:lnTo>
                    <a:pt x="2" y="838"/>
                  </a:lnTo>
                  <a:lnTo>
                    <a:pt x="0" y="904"/>
                  </a:lnTo>
                  <a:lnTo>
                    <a:pt x="0" y="904"/>
                  </a:lnTo>
                  <a:lnTo>
                    <a:pt x="2" y="970"/>
                  </a:lnTo>
                  <a:lnTo>
                    <a:pt x="6" y="1034"/>
                  </a:lnTo>
                  <a:lnTo>
                    <a:pt x="14" y="1098"/>
                  </a:lnTo>
                  <a:lnTo>
                    <a:pt x="26" y="1162"/>
                  </a:lnTo>
                  <a:lnTo>
                    <a:pt x="40" y="1224"/>
                  </a:lnTo>
                  <a:lnTo>
                    <a:pt x="58" y="1284"/>
                  </a:lnTo>
                  <a:lnTo>
                    <a:pt x="78" y="1344"/>
                  </a:lnTo>
                  <a:lnTo>
                    <a:pt x="100" y="1402"/>
                  </a:lnTo>
                  <a:lnTo>
                    <a:pt x="126" y="1458"/>
                  </a:lnTo>
                  <a:lnTo>
                    <a:pt x="154" y="1514"/>
                  </a:lnTo>
                  <a:lnTo>
                    <a:pt x="186" y="1568"/>
                  </a:lnTo>
                  <a:lnTo>
                    <a:pt x="218" y="1620"/>
                  </a:lnTo>
                  <a:lnTo>
                    <a:pt x="254" y="1670"/>
                  </a:lnTo>
                  <a:lnTo>
                    <a:pt x="292" y="1718"/>
                  </a:lnTo>
                  <a:lnTo>
                    <a:pt x="332" y="1764"/>
                  </a:lnTo>
                  <a:lnTo>
                    <a:pt x="374" y="1810"/>
                  </a:lnTo>
                  <a:lnTo>
                    <a:pt x="420" y="1852"/>
                  </a:lnTo>
                  <a:lnTo>
                    <a:pt x="466" y="1892"/>
                  </a:lnTo>
                  <a:lnTo>
                    <a:pt x="514" y="1930"/>
                  </a:lnTo>
                  <a:lnTo>
                    <a:pt x="564" y="1966"/>
                  </a:lnTo>
                  <a:lnTo>
                    <a:pt x="616" y="1998"/>
                  </a:lnTo>
                  <a:lnTo>
                    <a:pt x="670" y="2030"/>
                  </a:lnTo>
                  <a:lnTo>
                    <a:pt x="726" y="2058"/>
                  </a:lnTo>
                  <a:lnTo>
                    <a:pt x="782" y="2084"/>
                  </a:lnTo>
                  <a:lnTo>
                    <a:pt x="840" y="2106"/>
                  </a:lnTo>
                  <a:lnTo>
                    <a:pt x="900" y="2126"/>
                  </a:lnTo>
                  <a:lnTo>
                    <a:pt x="960" y="2144"/>
                  </a:lnTo>
                  <a:lnTo>
                    <a:pt x="1022" y="2158"/>
                  </a:lnTo>
                  <a:lnTo>
                    <a:pt x="1086" y="2170"/>
                  </a:lnTo>
                  <a:lnTo>
                    <a:pt x="1150" y="2178"/>
                  </a:lnTo>
                  <a:lnTo>
                    <a:pt x="1214" y="2182"/>
                  </a:lnTo>
                  <a:lnTo>
                    <a:pt x="1280" y="2184"/>
                  </a:lnTo>
                  <a:lnTo>
                    <a:pt x="1280" y="2184"/>
                  </a:lnTo>
                  <a:lnTo>
                    <a:pt x="1346" y="2182"/>
                  </a:lnTo>
                  <a:lnTo>
                    <a:pt x="1410" y="2178"/>
                  </a:lnTo>
                  <a:lnTo>
                    <a:pt x="1474" y="2170"/>
                  </a:lnTo>
                  <a:lnTo>
                    <a:pt x="1538" y="2158"/>
                  </a:lnTo>
                  <a:lnTo>
                    <a:pt x="1600" y="2144"/>
                  </a:lnTo>
                  <a:lnTo>
                    <a:pt x="1660" y="2126"/>
                  </a:lnTo>
                  <a:lnTo>
                    <a:pt x="1720" y="2106"/>
                  </a:lnTo>
                  <a:lnTo>
                    <a:pt x="1778" y="2084"/>
                  </a:lnTo>
                  <a:lnTo>
                    <a:pt x="1834" y="2058"/>
                  </a:lnTo>
                  <a:lnTo>
                    <a:pt x="1890" y="2030"/>
                  </a:lnTo>
                  <a:lnTo>
                    <a:pt x="1944" y="1998"/>
                  </a:lnTo>
                  <a:lnTo>
                    <a:pt x="1996" y="1966"/>
                  </a:lnTo>
                  <a:lnTo>
                    <a:pt x="2046" y="1930"/>
                  </a:lnTo>
                  <a:lnTo>
                    <a:pt x="2094" y="1892"/>
                  </a:lnTo>
                  <a:lnTo>
                    <a:pt x="2140" y="1852"/>
                  </a:lnTo>
                  <a:lnTo>
                    <a:pt x="2186" y="1810"/>
                  </a:lnTo>
                  <a:lnTo>
                    <a:pt x="2228" y="1764"/>
                  </a:lnTo>
                  <a:lnTo>
                    <a:pt x="2268" y="1718"/>
                  </a:lnTo>
                  <a:lnTo>
                    <a:pt x="2306" y="1670"/>
                  </a:lnTo>
                  <a:lnTo>
                    <a:pt x="2342" y="1620"/>
                  </a:lnTo>
                  <a:lnTo>
                    <a:pt x="2374" y="1568"/>
                  </a:lnTo>
                  <a:lnTo>
                    <a:pt x="2406" y="1514"/>
                  </a:lnTo>
                  <a:lnTo>
                    <a:pt x="2434" y="1458"/>
                  </a:lnTo>
                  <a:lnTo>
                    <a:pt x="2460" y="1402"/>
                  </a:lnTo>
                  <a:lnTo>
                    <a:pt x="2482" y="1344"/>
                  </a:lnTo>
                  <a:lnTo>
                    <a:pt x="2502" y="1284"/>
                  </a:lnTo>
                  <a:lnTo>
                    <a:pt x="2520" y="1224"/>
                  </a:lnTo>
                  <a:lnTo>
                    <a:pt x="2534" y="1162"/>
                  </a:lnTo>
                  <a:lnTo>
                    <a:pt x="2546" y="1098"/>
                  </a:lnTo>
                  <a:lnTo>
                    <a:pt x="2554" y="1034"/>
                  </a:lnTo>
                  <a:lnTo>
                    <a:pt x="2558" y="970"/>
                  </a:lnTo>
                  <a:lnTo>
                    <a:pt x="2560" y="904"/>
                  </a:lnTo>
                  <a:lnTo>
                    <a:pt x="2560" y="904"/>
                  </a:lnTo>
                  <a:lnTo>
                    <a:pt x="2558" y="838"/>
                  </a:lnTo>
                  <a:lnTo>
                    <a:pt x="2554" y="774"/>
                  </a:lnTo>
                  <a:lnTo>
                    <a:pt x="2546" y="710"/>
                  </a:lnTo>
                  <a:lnTo>
                    <a:pt x="2534" y="646"/>
                  </a:lnTo>
                  <a:lnTo>
                    <a:pt x="2520" y="584"/>
                  </a:lnTo>
                  <a:lnTo>
                    <a:pt x="2502" y="524"/>
                  </a:lnTo>
                  <a:lnTo>
                    <a:pt x="2482" y="464"/>
                  </a:lnTo>
                  <a:lnTo>
                    <a:pt x="2460" y="406"/>
                  </a:lnTo>
                  <a:lnTo>
                    <a:pt x="2434" y="350"/>
                  </a:lnTo>
                  <a:lnTo>
                    <a:pt x="2406" y="294"/>
                  </a:lnTo>
                  <a:lnTo>
                    <a:pt x="2376" y="242"/>
                  </a:lnTo>
                  <a:lnTo>
                    <a:pt x="2342" y="190"/>
                  </a:lnTo>
                  <a:lnTo>
                    <a:pt x="2306" y="140"/>
                  </a:lnTo>
                  <a:lnTo>
                    <a:pt x="2268" y="90"/>
                  </a:lnTo>
                  <a:lnTo>
                    <a:pt x="2228" y="44"/>
                  </a:lnTo>
                  <a:lnTo>
                    <a:pt x="2186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32" y="36"/>
                  </a:lnTo>
                  <a:lnTo>
                    <a:pt x="2160" y="72"/>
                  </a:lnTo>
                  <a:lnTo>
                    <a:pt x="2186" y="110"/>
                  </a:lnTo>
                  <a:lnTo>
                    <a:pt x="2210" y="150"/>
                  </a:lnTo>
                  <a:lnTo>
                    <a:pt x="2232" y="190"/>
                  </a:lnTo>
                  <a:lnTo>
                    <a:pt x="2252" y="232"/>
                  </a:lnTo>
                  <a:lnTo>
                    <a:pt x="2272" y="274"/>
                  </a:lnTo>
                  <a:lnTo>
                    <a:pt x="2288" y="318"/>
                  </a:lnTo>
                  <a:lnTo>
                    <a:pt x="2304" y="362"/>
                  </a:lnTo>
                  <a:lnTo>
                    <a:pt x="2318" y="406"/>
                  </a:lnTo>
                  <a:lnTo>
                    <a:pt x="2330" y="452"/>
                  </a:lnTo>
                  <a:lnTo>
                    <a:pt x="2338" y="498"/>
                  </a:lnTo>
                  <a:lnTo>
                    <a:pt x="2346" y="546"/>
                  </a:lnTo>
                  <a:lnTo>
                    <a:pt x="2352" y="594"/>
                  </a:lnTo>
                  <a:lnTo>
                    <a:pt x="2354" y="642"/>
                  </a:lnTo>
                  <a:lnTo>
                    <a:pt x="2356" y="692"/>
                  </a:lnTo>
                  <a:lnTo>
                    <a:pt x="2356" y="6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">
              <a:noFill/>
              <a:prstDash val="solid"/>
              <a:round/>
              <a:headEnd/>
              <a:tailEnd/>
            </a:ln>
            <a:scene3d>
              <a:camera prst="perspectiveRelaxed">
                <a:rot lat="16773598" lon="0" rev="0"/>
              </a:camera>
              <a:lightRig rig="threePt" dir="t"/>
            </a:scene3d>
            <a:sp3d extrusionH="254000" prstMaterial="softEdge">
              <a:extrusionClr>
                <a:schemeClr val="accent1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600450" y="4724400"/>
              <a:ext cx="457200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191000" y="4343400"/>
              <a:ext cx="4083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Level 2: </a:t>
              </a:r>
              <a:r>
                <a:rPr lang="en-US" sz="2400" dirty="0" smtClean="0"/>
                <a:t>Your text here. Your text here</a:t>
              </a:r>
              <a:endParaRPr lang="en-US" sz="2400" dirty="0"/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616403" y="2410441"/>
            <a:ext cx="7658344" cy="2590800"/>
            <a:chOff x="616403" y="2410441"/>
            <a:chExt cx="7658344" cy="2590800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616403" y="2410441"/>
              <a:ext cx="3036835" cy="2590800"/>
            </a:xfrm>
            <a:custGeom>
              <a:avLst/>
              <a:gdLst/>
              <a:ahLst/>
              <a:cxnLst>
                <a:cxn ang="0">
                  <a:pos x="2350" y="802"/>
                </a:cxn>
                <a:cxn ang="0">
                  <a:pos x="2308" y="1012"/>
                </a:cxn>
                <a:cxn ang="0">
                  <a:pos x="2226" y="1204"/>
                </a:cxn>
                <a:cxn ang="0">
                  <a:pos x="2110" y="1376"/>
                </a:cxn>
                <a:cxn ang="0">
                  <a:pos x="1964" y="1522"/>
                </a:cxn>
                <a:cxn ang="0">
                  <a:pos x="1792" y="1638"/>
                </a:cxn>
                <a:cxn ang="0">
                  <a:pos x="1600" y="1720"/>
                </a:cxn>
                <a:cxn ang="0">
                  <a:pos x="1390" y="1762"/>
                </a:cxn>
                <a:cxn ang="0">
                  <a:pos x="1224" y="1766"/>
                </a:cxn>
                <a:cxn ang="0">
                  <a:pos x="1012" y="1734"/>
                </a:cxn>
                <a:cxn ang="0">
                  <a:pos x="814" y="1662"/>
                </a:cxn>
                <a:cxn ang="0">
                  <a:pos x="636" y="1554"/>
                </a:cxn>
                <a:cxn ang="0">
                  <a:pos x="484" y="1416"/>
                </a:cxn>
                <a:cxn ang="0">
                  <a:pos x="360" y="1250"/>
                </a:cxn>
                <a:cxn ang="0">
                  <a:pos x="270" y="1062"/>
                </a:cxn>
                <a:cxn ang="0">
                  <a:pos x="216" y="856"/>
                </a:cxn>
                <a:cxn ang="0">
                  <a:pos x="204" y="692"/>
                </a:cxn>
                <a:cxn ang="0">
                  <a:pos x="222" y="498"/>
                </a:cxn>
                <a:cxn ang="0">
                  <a:pos x="272" y="318"/>
                </a:cxn>
                <a:cxn ang="0">
                  <a:pos x="350" y="150"/>
                </a:cxn>
                <a:cxn ang="0">
                  <a:pos x="456" y="0"/>
                </a:cxn>
                <a:cxn ang="0">
                  <a:pos x="292" y="90"/>
                </a:cxn>
                <a:cxn ang="0">
                  <a:pos x="154" y="294"/>
                </a:cxn>
                <a:cxn ang="0">
                  <a:pos x="58" y="524"/>
                </a:cxn>
                <a:cxn ang="0">
                  <a:pos x="6" y="774"/>
                </a:cxn>
                <a:cxn ang="0">
                  <a:pos x="2" y="970"/>
                </a:cxn>
                <a:cxn ang="0">
                  <a:pos x="40" y="1224"/>
                </a:cxn>
                <a:cxn ang="0">
                  <a:pos x="126" y="1458"/>
                </a:cxn>
                <a:cxn ang="0">
                  <a:pos x="254" y="1670"/>
                </a:cxn>
                <a:cxn ang="0">
                  <a:pos x="420" y="1852"/>
                </a:cxn>
                <a:cxn ang="0">
                  <a:pos x="616" y="1998"/>
                </a:cxn>
                <a:cxn ang="0">
                  <a:pos x="840" y="2106"/>
                </a:cxn>
                <a:cxn ang="0">
                  <a:pos x="1086" y="2170"/>
                </a:cxn>
                <a:cxn ang="0">
                  <a:pos x="1280" y="2184"/>
                </a:cxn>
                <a:cxn ang="0">
                  <a:pos x="1538" y="2158"/>
                </a:cxn>
                <a:cxn ang="0">
                  <a:pos x="1778" y="2084"/>
                </a:cxn>
                <a:cxn ang="0">
                  <a:pos x="1996" y="1966"/>
                </a:cxn>
                <a:cxn ang="0">
                  <a:pos x="2186" y="1810"/>
                </a:cxn>
                <a:cxn ang="0">
                  <a:pos x="2342" y="1620"/>
                </a:cxn>
                <a:cxn ang="0">
                  <a:pos x="2460" y="1402"/>
                </a:cxn>
                <a:cxn ang="0">
                  <a:pos x="2534" y="1162"/>
                </a:cxn>
                <a:cxn ang="0">
                  <a:pos x="2560" y="904"/>
                </a:cxn>
                <a:cxn ang="0">
                  <a:pos x="2546" y="710"/>
                </a:cxn>
                <a:cxn ang="0">
                  <a:pos x="2482" y="464"/>
                </a:cxn>
                <a:cxn ang="0">
                  <a:pos x="2376" y="242"/>
                </a:cxn>
                <a:cxn ang="0">
                  <a:pos x="2228" y="44"/>
                </a:cxn>
                <a:cxn ang="0">
                  <a:pos x="2132" y="36"/>
                </a:cxn>
                <a:cxn ang="0">
                  <a:pos x="2232" y="190"/>
                </a:cxn>
                <a:cxn ang="0">
                  <a:pos x="2304" y="362"/>
                </a:cxn>
                <a:cxn ang="0">
                  <a:pos x="2346" y="546"/>
                </a:cxn>
                <a:cxn ang="0">
                  <a:pos x="2356" y="692"/>
                </a:cxn>
              </a:cxnLst>
              <a:rect l="0" t="0" r="r" b="b"/>
              <a:pathLst>
                <a:path w="2560" h="2184">
                  <a:moveTo>
                    <a:pt x="2356" y="692"/>
                  </a:moveTo>
                  <a:lnTo>
                    <a:pt x="2356" y="692"/>
                  </a:lnTo>
                  <a:lnTo>
                    <a:pt x="2354" y="748"/>
                  </a:lnTo>
                  <a:lnTo>
                    <a:pt x="2350" y="802"/>
                  </a:lnTo>
                  <a:lnTo>
                    <a:pt x="2344" y="856"/>
                  </a:lnTo>
                  <a:lnTo>
                    <a:pt x="2334" y="908"/>
                  </a:lnTo>
                  <a:lnTo>
                    <a:pt x="2322" y="960"/>
                  </a:lnTo>
                  <a:lnTo>
                    <a:pt x="2308" y="1012"/>
                  </a:lnTo>
                  <a:lnTo>
                    <a:pt x="2290" y="1062"/>
                  </a:lnTo>
                  <a:lnTo>
                    <a:pt x="2272" y="1110"/>
                  </a:lnTo>
                  <a:lnTo>
                    <a:pt x="2250" y="1158"/>
                  </a:lnTo>
                  <a:lnTo>
                    <a:pt x="2226" y="1204"/>
                  </a:lnTo>
                  <a:lnTo>
                    <a:pt x="2200" y="1250"/>
                  </a:lnTo>
                  <a:lnTo>
                    <a:pt x="2172" y="1294"/>
                  </a:lnTo>
                  <a:lnTo>
                    <a:pt x="2142" y="1336"/>
                  </a:lnTo>
                  <a:lnTo>
                    <a:pt x="2110" y="1376"/>
                  </a:lnTo>
                  <a:lnTo>
                    <a:pt x="2076" y="1416"/>
                  </a:lnTo>
                  <a:lnTo>
                    <a:pt x="2040" y="1452"/>
                  </a:lnTo>
                  <a:lnTo>
                    <a:pt x="2004" y="1488"/>
                  </a:lnTo>
                  <a:lnTo>
                    <a:pt x="1964" y="1522"/>
                  </a:lnTo>
                  <a:lnTo>
                    <a:pt x="1924" y="1554"/>
                  </a:lnTo>
                  <a:lnTo>
                    <a:pt x="1882" y="1584"/>
                  </a:lnTo>
                  <a:lnTo>
                    <a:pt x="1838" y="1612"/>
                  </a:lnTo>
                  <a:lnTo>
                    <a:pt x="1792" y="1638"/>
                  </a:lnTo>
                  <a:lnTo>
                    <a:pt x="1746" y="1662"/>
                  </a:lnTo>
                  <a:lnTo>
                    <a:pt x="1698" y="1684"/>
                  </a:lnTo>
                  <a:lnTo>
                    <a:pt x="1650" y="1702"/>
                  </a:lnTo>
                  <a:lnTo>
                    <a:pt x="1600" y="1720"/>
                  </a:lnTo>
                  <a:lnTo>
                    <a:pt x="1548" y="1734"/>
                  </a:lnTo>
                  <a:lnTo>
                    <a:pt x="1496" y="1746"/>
                  </a:lnTo>
                  <a:lnTo>
                    <a:pt x="1444" y="1756"/>
                  </a:lnTo>
                  <a:lnTo>
                    <a:pt x="1390" y="1762"/>
                  </a:lnTo>
                  <a:lnTo>
                    <a:pt x="1336" y="1766"/>
                  </a:lnTo>
                  <a:lnTo>
                    <a:pt x="1280" y="1768"/>
                  </a:lnTo>
                  <a:lnTo>
                    <a:pt x="1280" y="1768"/>
                  </a:lnTo>
                  <a:lnTo>
                    <a:pt x="1224" y="1766"/>
                  </a:lnTo>
                  <a:lnTo>
                    <a:pt x="1170" y="1762"/>
                  </a:lnTo>
                  <a:lnTo>
                    <a:pt x="1116" y="1756"/>
                  </a:lnTo>
                  <a:lnTo>
                    <a:pt x="1064" y="1746"/>
                  </a:lnTo>
                  <a:lnTo>
                    <a:pt x="1012" y="1734"/>
                  </a:lnTo>
                  <a:lnTo>
                    <a:pt x="960" y="1720"/>
                  </a:lnTo>
                  <a:lnTo>
                    <a:pt x="910" y="1702"/>
                  </a:lnTo>
                  <a:lnTo>
                    <a:pt x="862" y="1684"/>
                  </a:lnTo>
                  <a:lnTo>
                    <a:pt x="814" y="1662"/>
                  </a:lnTo>
                  <a:lnTo>
                    <a:pt x="768" y="1638"/>
                  </a:lnTo>
                  <a:lnTo>
                    <a:pt x="722" y="1612"/>
                  </a:lnTo>
                  <a:lnTo>
                    <a:pt x="678" y="1584"/>
                  </a:lnTo>
                  <a:lnTo>
                    <a:pt x="636" y="1554"/>
                  </a:lnTo>
                  <a:lnTo>
                    <a:pt x="596" y="1522"/>
                  </a:lnTo>
                  <a:lnTo>
                    <a:pt x="556" y="1488"/>
                  </a:lnTo>
                  <a:lnTo>
                    <a:pt x="520" y="1452"/>
                  </a:lnTo>
                  <a:lnTo>
                    <a:pt x="484" y="1416"/>
                  </a:lnTo>
                  <a:lnTo>
                    <a:pt x="450" y="1376"/>
                  </a:lnTo>
                  <a:lnTo>
                    <a:pt x="418" y="1336"/>
                  </a:lnTo>
                  <a:lnTo>
                    <a:pt x="388" y="1294"/>
                  </a:lnTo>
                  <a:lnTo>
                    <a:pt x="360" y="1250"/>
                  </a:lnTo>
                  <a:lnTo>
                    <a:pt x="334" y="1204"/>
                  </a:lnTo>
                  <a:lnTo>
                    <a:pt x="310" y="1158"/>
                  </a:lnTo>
                  <a:lnTo>
                    <a:pt x="288" y="1110"/>
                  </a:lnTo>
                  <a:lnTo>
                    <a:pt x="270" y="1062"/>
                  </a:lnTo>
                  <a:lnTo>
                    <a:pt x="252" y="1012"/>
                  </a:lnTo>
                  <a:lnTo>
                    <a:pt x="238" y="960"/>
                  </a:lnTo>
                  <a:lnTo>
                    <a:pt x="226" y="908"/>
                  </a:lnTo>
                  <a:lnTo>
                    <a:pt x="216" y="856"/>
                  </a:lnTo>
                  <a:lnTo>
                    <a:pt x="210" y="802"/>
                  </a:lnTo>
                  <a:lnTo>
                    <a:pt x="206" y="748"/>
                  </a:lnTo>
                  <a:lnTo>
                    <a:pt x="204" y="692"/>
                  </a:lnTo>
                  <a:lnTo>
                    <a:pt x="204" y="692"/>
                  </a:lnTo>
                  <a:lnTo>
                    <a:pt x="206" y="642"/>
                  </a:lnTo>
                  <a:lnTo>
                    <a:pt x="208" y="594"/>
                  </a:lnTo>
                  <a:lnTo>
                    <a:pt x="214" y="546"/>
                  </a:lnTo>
                  <a:lnTo>
                    <a:pt x="222" y="498"/>
                  </a:lnTo>
                  <a:lnTo>
                    <a:pt x="230" y="452"/>
                  </a:lnTo>
                  <a:lnTo>
                    <a:pt x="242" y="406"/>
                  </a:lnTo>
                  <a:lnTo>
                    <a:pt x="256" y="362"/>
                  </a:lnTo>
                  <a:lnTo>
                    <a:pt x="272" y="318"/>
                  </a:lnTo>
                  <a:lnTo>
                    <a:pt x="288" y="274"/>
                  </a:lnTo>
                  <a:lnTo>
                    <a:pt x="308" y="232"/>
                  </a:lnTo>
                  <a:lnTo>
                    <a:pt x="328" y="190"/>
                  </a:lnTo>
                  <a:lnTo>
                    <a:pt x="350" y="150"/>
                  </a:lnTo>
                  <a:lnTo>
                    <a:pt x="374" y="110"/>
                  </a:lnTo>
                  <a:lnTo>
                    <a:pt x="400" y="72"/>
                  </a:lnTo>
                  <a:lnTo>
                    <a:pt x="428" y="36"/>
                  </a:lnTo>
                  <a:lnTo>
                    <a:pt x="456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32" y="44"/>
                  </a:lnTo>
                  <a:lnTo>
                    <a:pt x="292" y="90"/>
                  </a:lnTo>
                  <a:lnTo>
                    <a:pt x="254" y="140"/>
                  </a:lnTo>
                  <a:lnTo>
                    <a:pt x="218" y="190"/>
                  </a:lnTo>
                  <a:lnTo>
                    <a:pt x="184" y="242"/>
                  </a:lnTo>
                  <a:lnTo>
                    <a:pt x="154" y="294"/>
                  </a:lnTo>
                  <a:lnTo>
                    <a:pt x="126" y="350"/>
                  </a:lnTo>
                  <a:lnTo>
                    <a:pt x="100" y="406"/>
                  </a:lnTo>
                  <a:lnTo>
                    <a:pt x="78" y="464"/>
                  </a:lnTo>
                  <a:lnTo>
                    <a:pt x="58" y="524"/>
                  </a:lnTo>
                  <a:lnTo>
                    <a:pt x="40" y="584"/>
                  </a:lnTo>
                  <a:lnTo>
                    <a:pt x="26" y="646"/>
                  </a:lnTo>
                  <a:lnTo>
                    <a:pt x="14" y="710"/>
                  </a:lnTo>
                  <a:lnTo>
                    <a:pt x="6" y="774"/>
                  </a:lnTo>
                  <a:lnTo>
                    <a:pt x="2" y="838"/>
                  </a:lnTo>
                  <a:lnTo>
                    <a:pt x="0" y="904"/>
                  </a:lnTo>
                  <a:lnTo>
                    <a:pt x="0" y="904"/>
                  </a:lnTo>
                  <a:lnTo>
                    <a:pt x="2" y="970"/>
                  </a:lnTo>
                  <a:lnTo>
                    <a:pt x="6" y="1034"/>
                  </a:lnTo>
                  <a:lnTo>
                    <a:pt x="14" y="1098"/>
                  </a:lnTo>
                  <a:lnTo>
                    <a:pt x="26" y="1162"/>
                  </a:lnTo>
                  <a:lnTo>
                    <a:pt x="40" y="1224"/>
                  </a:lnTo>
                  <a:lnTo>
                    <a:pt x="58" y="1284"/>
                  </a:lnTo>
                  <a:lnTo>
                    <a:pt x="78" y="1344"/>
                  </a:lnTo>
                  <a:lnTo>
                    <a:pt x="100" y="1402"/>
                  </a:lnTo>
                  <a:lnTo>
                    <a:pt x="126" y="1458"/>
                  </a:lnTo>
                  <a:lnTo>
                    <a:pt x="154" y="1514"/>
                  </a:lnTo>
                  <a:lnTo>
                    <a:pt x="186" y="1568"/>
                  </a:lnTo>
                  <a:lnTo>
                    <a:pt x="218" y="1620"/>
                  </a:lnTo>
                  <a:lnTo>
                    <a:pt x="254" y="1670"/>
                  </a:lnTo>
                  <a:lnTo>
                    <a:pt x="292" y="1718"/>
                  </a:lnTo>
                  <a:lnTo>
                    <a:pt x="332" y="1764"/>
                  </a:lnTo>
                  <a:lnTo>
                    <a:pt x="374" y="1810"/>
                  </a:lnTo>
                  <a:lnTo>
                    <a:pt x="420" y="1852"/>
                  </a:lnTo>
                  <a:lnTo>
                    <a:pt x="466" y="1892"/>
                  </a:lnTo>
                  <a:lnTo>
                    <a:pt x="514" y="1930"/>
                  </a:lnTo>
                  <a:lnTo>
                    <a:pt x="564" y="1966"/>
                  </a:lnTo>
                  <a:lnTo>
                    <a:pt x="616" y="1998"/>
                  </a:lnTo>
                  <a:lnTo>
                    <a:pt x="670" y="2030"/>
                  </a:lnTo>
                  <a:lnTo>
                    <a:pt x="726" y="2058"/>
                  </a:lnTo>
                  <a:lnTo>
                    <a:pt x="782" y="2084"/>
                  </a:lnTo>
                  <a:lnTo>
                    <a:pt x="840" y="2106"/>
                  </a:lnTo>
                  <a:lnTo>
                    <a:pt x="900" y="2126"/>
                  </a:lnTo>
                  <a:lnTo>
                    <a:pt x="960" y="2144"/>
                  </a:lnTo>
                  <a:lnTo>
                    <a:pt x="1022" y="2158"/>
                  </a:lnTo>
                  <a:lnTo>
                    <a:pt x="1086" y="2170"/>
                  </a:lnTo>
                  <a:lnTo>
                    <a:pt x="1150" y="2178"/>
                  </a:lnTo>
                  <a:lnTo>
                    <a:pt x="1214" y="2182"/>
                  </a:lnTo>
                  <a:lnTo>
                    <a:pt x="1280" y="2184"/>
                  </a:lnTo>
                  <a:lnTo>
                    <a:pt x="1280" y="2184"/>
                  </a:lnTo>
                  <a:lnTo>
                    <a:pt x="1346" y="2182"/>
                  </a:lnTo>
                  <a:lnTo>
                    <a:pt x="1410" y="2178"/>
                  </a:lnTo>
                  <a:lnTo>
                    <a:pt x="1474" y="2170"/>
                  </a:lnTo>
                  <a:lnTo>
                    <a:pt x="1538" y="2158"/>
                  </a:lnTo>
                  <a:lnTo>
                    <a:pt x="1600" y="2144"/>
                  </a:lnTo>
                  <a:lnTo>
                    <a:pt x="1660" y="2126"/>
                  </a:lnTo>
                  <a:lnTo>
                    <a:pt x="1720" y="2106"/>
                  </a:lnTo>
                  <a:lnTo>
                    <a:pt x="1778" y="2084"/>
                  </a:lnTo>
                  <a:lnTo>
                    <a:pt x="1834" y="2058"/>
                  </a:lnTo>
                  <a:lnTo>
                    <a:pt x="1890" y="2030"/>
                  </a:lnTo>
                  <a:lnTo>
                    <a:pt x="1944" y="1998"/>
                  </a:lnTo>
                  <a:lnTo>
                    <a:pt x="1996" y="1966"/>
                  </a:lnTo>
                  <a:lnTo>
                    <a:pt x="2046" y="1930"/>
                  </a:lnTo>
                  <a:lnTo>
                    <a:pt x="2094" y="1892"/>
                  </a:lnTo>
                  <a:lnTo>
                    <a:pt x="2140" y="1852"/>
                  </a:lnTo>
                  <a:lnTo>
                    <a:pt x="2186" y="1810"/>
                  </a:lnTo>
                  <a:lnTo>
                    <a:pt x="2228" y="1764"/>
                  </a:lnTo>
                  <a:lnTo>
                    <a:pt x="2268" y="1718"/>
                  </a:lnTo>
                  <a:lnTo>
                    <a:pt x="2306" y="1670"/>
                  </a:lnTo>
                  <a:lnTo>
                    <a:pt x="2342" y="1620"/>
                  </a:lnTo>
                  <a:lnTo>
                    <a:pt x="2374" y="1568"/>
                  </a:lnTo>
                  <a:lnTo>
                    <a:pt x="2406" y="1514"/>
                  </a:lnTo>
                  <a:lnTo>
                    <a:pt x="2434" y="1458"/>
                  </a:lnTo>
                  <a:lnTo>
                    <a:pt x="2460" y="1402"/>
                  </a:lnTo>
                  <a:lnTo>
                    <a:pt x="2482" y="1344"/>
                  </a:lnTo>
                  <a:lnTo>
                    <a:pt x="2502" y="1284"/>
                  </a:lnTo>
                  <a:lnTo>
                    <a:pt x="2520" y="1224"/>
                  </a:lnTo>
                  <a:lnTo>
                    <a:pt x="2534" y="1162"/>
                  </a:lnTo>
                  <a:lnTo>
                    <a:pt x="2546" y="1098"/>
                  </a:lnTo>
                  <a:lnTo>
                    <a:pt x="2554" y="1034"/>
                  </a:lnTo>
                  <a:lnTo>
                    <a:pt x="2558" y="970"/>
                  </a:lnTo>
                  <a:lnTo>
                    <a:pt x="2560" y="904"/>
                  </a:lnTo>
                  <a:lnTo>
                    <a:pt x="2560" y="904"/>
                  </a:lnTo>
                  <a:lnTo>
                    <a:pt x="2558" y="838"/>
                  </a:lnTo>
                  <a:lnTo>
                    <a:pt x="2554" y="774"/>
                  </a:lnTo>
                  <a:lnTo>
                    <a:pt x="2546" y="710"/>
                  </a:lnTo>
                  <a:lnTo>
                    <a:pt x="2534" y="646"/>
                  </a:lnTo>
                  <a:lnTo>
                    <a:pt x="2520" y="584"/>
                  </a:lnTo>
                  <a:lnTo>
                    <a:pt x="2502" y="524"/>
                  </a:lnTo>
                  <a:lnTo>
                    <a:pt x="2482" y="464"/>
                  </a:lnTo>
                  <a:lnTo>
                    <a:pt x="2460" y="406"/>
                  </a:lnTo>
                  <a:lnTo>
                    <a:pt x="2434" y="350"/>
                  </a:lnTo>
                  <a:lnTo>
                    <a:pt x="2406" y="294"/>
                  </a:lnTo>
                  <a:lnTo>
                    <a:pt x="2376" y="242"/>
                  </a:lnTo>
                  <a:lnTo>
                    <a:pt x="2342" y="190"/>
                  </a:lnTo>
                  <a:lnTo>
                    <a:pt x="2306" y="140"/>
                  </a:lnTo>
                  <a:lnTo>
                    <a:pt x="2268" y="90"/>
                  </a:lnTo>
                  <a:lnTo>
                    <a:pt x="2228" y="44"/>
                  </a:lnTo>
                  <a:lnTo>
                    <a:pt x="2186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32" y="36"/>
                  </a:lnTo>
                  <a:lnTo>
                    <a:pt x="2160" y="72"/>
                  </a:lnTo>
                  <a:lnTo>
                    <a:pt x="2186" y="110"/>
                  </a:lnTo>
                  <a:lnTo>
                    <a:pt x="2210" y="150"/>
                  </a:lnTo>
                  <a:lnTo>
                    <a:pt x="2232" y="190"/>
                  </a:lnTo>
                  <a:lnTo>
                    <a:pt x="2252" y="232"/>
                  </a:lnTo>
                  <a:lnTo>
                    <a:pt x="2272" y="274"/>
                  </a:lnTo>
                  <a:lnTo>
                    <a:pt x="2288" y="318"/>
                  </a:lnTo>
                  <a:lnTo>
                    <a:pt x="2304" y="362"/>
                  </a:lnTo>
                  <a:lnTo>
                    <a:pt x="2318" y="406"/>
                  </a:lnTo>
                  <a:lnTo>
                    <a:pt x="2330" y="452"/>
                  </a:lnTo>
                  <a:lnTo>
                    <a:pt x="2338" y="498"/>
                  </a:lnTo>
                  <a:lnTo>
                    <a:pt x="2346" y="546"/>
                  </a:lnTo>
                  <a:lnTo>
                    <a:pt x="2352" y="594"/>
                  </a:lnTo>
                  <a:lnTo>
                    <a:pt x="2354" y="642"/>
                  </a:lnTo>
                  <a:lnTo>
                    <a:pt x="2356" y="692"/>
                  </a:lnTo>
                  <a:lnTo>
                    <a:pt x="2356" y="69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8">
              <a:noFill/>
              <a:prstDash val="solid"/>
              <a:round/>
              <a:headEnd/>
              <a:tailEnd/>
            </a:ln>
            <a:scene3d>
              <a:camera prst="perspectiveRelaxed">
                <a:rot lat="16773598" lon="0" rev="0"/>
              </a:camera>
              <a:lightRig rig="threePt" dir="t"/>
            </a:scene3d>
            <a:sp3d extrusionH="254000" prstMaterial="softEdge">
              <a:extrusionClr>
                <a:schemeClr val="accent4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600450" y="3876675"/>
              <a:ext cx="457200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191000" y="3505200"/>
              <a:ext cx="4083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Level 3:</a:t>
              </a:r>
              <a:r>
                <a:rPr lang="en-US" sz="2400" dirty="0" smtClean="0"/>
                <a:t> Your text here. Your text here</a:t>
              </a:r>
              <a:endParaRPr lang="en-US" sz="2400" dirty="0"/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609879" y="1521441"/>
            <a:ext cx="7664868" cy="2590800"/>
            <a:chOff x="609879" y="1521441"/>
            <a:chExt cx="7664868" cy="2590800"/>
          </a:xfrm>
        </p:grpSpPr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609879" y="1521441"/>
              <a:ext cx="3036835" cy="2590800"/>
            </a:xfrm>
            <a:custGeom>
              <a:avLst/>
              <a:gdLst/>
              <a:ahLst/>
              <a:cxnLst>
                <a:cxn ang="0">
                  <a:pos x="2350" y="802"/>
                </a:cxn>
                <a:cxn ang="0">
                  <a:pos x="2308" y="1012"/>
                </a:cxn>
                <a:cxn ang="0">
                  <a:pos x="2226" y="1204"/>
                </a:cxn>
                <a:cxn ang="0">
                  <a:pos x="2110" y="1376"/>
                </a:cxn>
                <a:cxn ang="0">
                  <a:pos x="1964" y="1522"/>
                </a:cxn>
                <a:cxn ang="0">
                  <a:pos x="1792" y="1638"/>
                </a:cxn>
                <a:cxn ang="0">
                  <a:pos x="1600" y="1720"/>
                </a:cxn>
                <a:cxn ang="0">
                  <a:pos x="1390" y="1762"/>
                </a:cxn>
                <a:cxn ang="0">
                  <a:pos x="1224" y="1766"/>
                </a:cxn>
                <a:cxn ang="0">
                  <a:pos x="1012" y="1734"/>
                </a:cxn>
                <a:cxn ang="0">
                  <a:pos x="814" y="1662"/>
                </a:cxn>
                <a:cxn ang="0">
                  <a:pos x="636" y="1554"/>
                </a:cxn>
                <a:cxn ang="0">
                  <a:pos x="484" y="1416"/>
                </a:cxn>
                <a:cxn ang="0">
                  <a:pos x="360" y="1250"/>
                </a:cxn>
                <a:cxn ang="0">
                  <a:pos x="270" y="1062"/>
                </a:cxn>
                <a:cxn ang="0">
                  <a:pos x="216" y="856"/>
                </a:cxn>
                <a:cxn ang="0">
                  <a:pos x="204" y="692"/>
                </a:cxn>
                <a:cxn ang="0">
                  <a:pos x="222" y="498"/>
                </a:cxn>
                <a:cxn ang="0">
                  <a:pos x="272" y="318"/>
                </a:cxn>
                <a:cxn ang="0">
                  <a:pos x="350" y="150"/>
                </a:cxn>
                <a:cxn ang="0">
                  <a:pos x="456" y="0"/>
                </a:cxn>
                <a:cxn ang="0">
                  <a:pos x="292" y="90"/>
                </a:cxn>
                <a:cxn ang="0">
                  <a:pos x="154" y="294"/>
                </a:cxn>
                <a:cxn ang="0">
                  <a:pos x="58" y="524"/>
                </a:cxn>
                <a:cxn ang="0">
                  <a:pos x="6" y="774"/>
                </a:cxn>
                <a:cxn ang="0">
                  <a:pos x="2" y="970"/>
                </a:cxn>
                <a:cxn ang="0">
                  <a:pos x="40" y="1224"/>
                </a:cxn>
                <a:cxn ang="0">
                  <a:pos x="126" y="1458"/>
                </a:cxn>
                <a:cxn ang="0">
                  <a:pos x="254" y="1670"/>
                </a:cxn>
                <a:cxn ang="0">
                  <a:pos x="420" y="1852"/>
                </a:cxn>
                <a:cxn ang="0">
                  <a:pos x="616" y="1998"/>
                </a:cxn>
                <a:cxn ang="0">
                  <a:pos x="840" y="2106"/>
                </a:cxn>
                <a:cxn ang="0">
                  <a:pos x="1086" y="2170"/>
                </a:cxn>
                <a:cxn ang="0">
                  <a:pos x="1280" y="2184"/>
                </a:cxn>
                <a:cxn ang="0">
                  <a:pos x="1538" y="2158"/>
                </a:cxn>
                <a:cxn ang="0">
                  <a:pos x="1778" y="2084"/>
                </a:cxn>
                <a:cxn ang="0">
                  <a:pos x="1996" y="1966"/>
                </a:cxn>
                <a:cxn ang="0">
                  <a:pos x="2186" y="1810"/>
                </a:cxn>
                <a:cxn ang="0">
                  <a:pos x="2342" y="1620"/>
                </a:cxn>
                <a:cxn ang="0">
                  <a:pos x="2460" y="1402"/>
                </a:cxn>
                <a:cxn ang="0">
                  <a:pos x="2534" y="1162"/>
                </a:cxn>
                <a:cxn ang="0">
                  <a:pos x="2560" y="904"/>
                </a:cxn>
                <a:cxn ang="0">
                  <a:pos x="2546" y="710"/>
                </a:cxn>
                <a:cxn ang="0">
                  <a:pos x="2482" y="464"/>
                </a:cxn>
                <a:cxn ang="0">
                  <a:pos x="2376" y="242"/>
                </a:cxn>
                <a:cxn ang="0">
                  <a:pos x="2228" y="44"/>
                </a:cxn>
                <a:cxn ang="0">
                  <a:pos x="2132" y="36"/>
                </a:cxn>
                <a:cxn ang="0">
                  <a:pos x="2232" y="190"/>
                </a:cxn>
                <a:cxn ang="0">
                  <a:pos x="2304" y="362"/>
                </a:cxn>
                <a:cxn ang="0">
                  <a:pos x="2346" y="546"/>
                </a:cxn>
                <a:cxn ang="0">
                  <a:pos x="2356" y="692"/>
                </a:cxn>
              </a:cxnLst>
              <a:rect l="0" t="0" r="r" b="b"/>
              <a:pathLst>
                <a:path w="2560" h="2184">
                  <a:moveTo>
                    <a:pt x="2356" y="692"/>
                  </a:moveTo>
                  <a:lnTo>
                    <a:pt x="2356" y="692"/>
                  </a:lnTo>
                  <a:lnTo>
                    <a:pt x="2354" y="748"/>
                  </a:lnTo>
                  <a:lnTo>
                    <a:pt x="2350" y="802"/>
                  </a:lnTo>
                  <a:lnTo>
                    <a:pt x="2344" y="856"/>
                  </a:lnTo>
                  <a:lnTo>
                    <a:pt x="2334" y="908"/>
                  </a:lnTo>
                  <a:lnTo>
                    <a:pt x="2322" y="960"/>
                  </a:lnTo>
                  <a:lnTo>
                    <a:pt x="2308" y="1012"/>
                  </a:lnTo>
                  <a:lnTo>
                    <a:pt x="2290" y="1062"/>
                  </a:lnTo>
                  <a:lnTo>
                    <a:pt x="2272" y="1110"/>
                  </a:lnTo>
                  <a:lnTo>
                    <a:pt x="2250" y="1158"/>
                  </a:lnTo>
                  <a:lnTo>
                    <a:pt x="2226" y="1204"/>
                  </a:lnTo>
                  <a:lnTo>
                    <a:pt x="2200" y="1250"/>
                  </a:lnTo>
                  <a:lnTo>
                    <a:pt x="2172" y="1294"/>
                  </a:lnTo>
                  <a:lnTo>
                    <a:pt x="2142" y="1336"/>
                  </a:lnTo>
                  <a:lnTo>
                    <a:pt x="2110" y="1376"/>
                  </a:lnTo>
                  <a:lnTo>
                    <a:pt x="2076" y="1416"/>
                  </a:lnTo>
                  <a:lnTo>
                    <a:pt x="2040" y="1452"/>
                  </a:lnTo>
                  <a:lnTo>
                    <a:pt x="2004" y="1488"/>
                  </a:lnTo>
                  <a:lnTo>
                    <a:pt x="1964" y="1522"/>
                  </a:lnTo>
                  <a:lnTo>
                    <a:pt x="1924" y="1554"/>
                  </a:lnTo>
                  <a:lnTo>
                    <a:pt x="1882" y="1584"/>
                  </a:lnTo>
                  <a:lnTo>
                    <a:pt x="1838" y="1612"/>
                  </a:lnTo>
                  <a:lnTo>
                    <a:pt x="1792" y="1638"/>
                  </a:lnTo>
                  <a:lnTo>
                    <a:pt x="1746" y="1662"/>
                  </a:lnTo>
                  <a:lnTo>
                    <a:pt x="1698" y="1684"/>
                  </a:lnTo>
                  <a:lnTo>
                    <a:pt x="1650" y="1702"/>
                  </a:lnTo>
                  <a:lnTo>
                    <a:pt x="1600" y="1720"/>
                  </a:lnTo>
                  <a:lnTo>
                    <a:pt x="1548" y="1734"/>
                  </a:lnTo>
                  <a:lnTo>
                    <a:pt x="1496" y="1746"/>
                  </a:lnTo>
                  <a:lnTo>
                    <a:pt x="1444" y="1756"/>
                  </a:lnTo>
                  <a:lnTo>
                    <a:pt x="1390" y="1762"/>
                  </a:lnTo>
                  <a:lnTo>
                    <a:pt x="1336" y="1766"/>
                  </a:lnTo>
                  <a:lnTo>
                    <a:pt x="1280" y="1768"/>
                  </a:lnTo>
                  <a:lnTo>
                    <a:pt x="1280" y="1768"/>
                  </a:lnTo>
                  <a:lnTo>
                    <a:pt x="1224" y="1766"/>
                  </a:lnTo>
                  <a:lnTo>
                    <a:pt x="1170" y="1762"/>
                  </a:lnTo>
                  <a:lnTo>
                    <a:pt x="1116" y="1756"/>
                  </a:lnTo>
                  <a:lnTo>
                    <a:pt x="1064" y="1746"/>
                  </a:lnTo>
                  <a:lnTo>
                    <a:pt x="1012" y="1734"/>
                  </a:lnTo>
                  <a:lnTo>
                    <a:pt x="960" y="1720"/>
                  </a:lnTo>
                  <a:lnTo>
                    <a:pt x="910" y="1702"/>
                  </a:lnTo>
                  <a:lnTo>
                    <a:pt x="862" y="1684"/>
                  </a:lnTo>
                  <a:lnTo>
                    <a:pt x="814" y="1662"/>
                  </a:lnTo>
                  <a:lnTo>
                    <a:pt x="768" y="1638"/>
                  </a:lnTo>
                  <a:lnTo>
                    <a:pt x="722" y="1612"/>
                  </a:lnTo>
                  <a:lnTo>
                    <a:pt x="678" y="1584"/>
                  </a:lnTo>
                  <a:lnTo>
                    <a:pt x="636" y="1554"/>
                  </a:lnTo>
                  <a:lnTo>
                    <a:pt x="596" y="1522"/>
                  </a:lnTo>
                  <a:lnTo>
                    <a:pt x="556" y="1488"/>
                  </a:lnTo>
                  <a:lnTo>
                    <a:pt x="520" y="1452"/>
                  </a:lnTo>
                  <a:lnTo>
                    <a:pt x="484" y="1416"/>
                  </a:lnTo>
                  <a:lnTo>
                    <a:pt x="450" y="1376"/>
                  </a:lnTo>
                  <a:lnTo>
                    <a:pt x="418" y="1336"/>
                  </a:lnTo>
                  <a:lnTo>
                    <a:pt x="388" y="1294"/>
                  </a:lnTo>
                  <a:lnTo>
                    <a:pt x="360" y="1250"/>
                  </a:lnTo>
                  <a:lnTo>
                    <a:pt x="334" y="1204"/>
                  </a:lnTo>
                  <a:lnTo>
                    <a:pt x="310" y="1158"/>
                  </a:lnTo>
                  <a:lnTo>
                    <a:pt x="288" y="1110"/>
                  </a:lnTo>
                  <a:lnTo>
                    <a:pt x="270" y="1062"/>
                  </a:lnTo>
                  <a:lnTo>
                    <a:pt x="252" y="1012"/>
                  </a:lnTo>
                  <a:lnTo>
                    <a:pt x="238" y="960"/>
                  </a:lnTo>
                  <a:lnTo>
                    <a:pt x="226" y="908"/>
                  </a:lnTo>
                  <a:lnTo>
                    <a:pt x="216" y="856"/>
                  </a:lnTo>
                  <a:lnTo>
                    <a:pt x="210" y="802"/>
                  </a:lnTo>
                  <a:lnTo>
                    <a:pt x="206" y="748"/>
                  </a:lnTo>
                  <a:lnTo>
                    <a:pt x="204" y="692"/>
                  </a:lnTo>
                  <a:lnTo>
                    <a:pt x="204" y="692"/>
                  </a:lnTo>
                  <a:lnTo>
                    <a:pt x="206" y="642"/>
                  </a:lnTo>
                  <a:lnTo>
                    <a:pt x="208" y="594"/>
                  </a:lnTo>
                  <a:lnTo>
                    <a:pt x="214" y="546"/>
                  </a:lnTo>
                  <a:lnTo>
                    <a:pt x="222" y="498"/>
                  </a:lnTo>
                  <a:lnTo>
                    <a:pt x="230" y="452"/>
                  </a:lnTo>
                  <a:lnTo>
                    <a:pt x="242" y="406"/>
                  </a:lnTo>
                  <a:lnTo>
                    <a:pt x="256" y="362"/>
                  </a:lnTo>
                  <a:lnTo>
                    <a:pt x="272" y="318"/>
                  </a:lnTo>
                  <a:lnTo>
                    <a:pt x="288" y="274"/>
                  </a:lnTo>
                  <a:lnTo>
                    <a:pt x="308" y="232"/>
                  </a:lnTo>
                  <a:lnTo>
                    <a:pt x="328" y="190"/>
                  </a:lnTo>
                  <a:lnTo>
                    <a:pt x="350" y="150"/>
                  </a:lnTo>
                  <a:lnTo>
                    <a:pt x="374" y="110"/>
                  </a:lnTo>
                  <a:lnTo>
                    <a:pt x="400" y="72"/>
                  </a:lnTo>
                  <a:lnTo>
                    <a:pt x="428" y="36"/>
                  </a:lnTo>
                  <a:lnTo>
                    <a:pt x="456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32" y="44"/>
                  </a:lnTo>
                  <a:lnTo>
                    <a:pt x="292" y="90"/>
                  </a:lnTo>
                  <a:lnTo>
                    <a:pt x="254" y="140"/>
                  </a:lnTo>
                  <a:lnTo>
                    <a:pt x="218" y="190"/>
                  </a:lnTo>
                  <a:lnTo>
                    <a:pt x="184" y="242"/>
                  </a:lnTo>
                  <a:lnTo>
                    <a:pt x="154" y="294"/>
                  </a:lnTo>
                  <a:lnTo>
                    <a:pt x="126" y="350"/>
                  </a:lnTo>
                  <a:lnTo>
                    <a:pt x="100" y="406"/>
                  </a:lnTo>
                  <a:lnTo>
                    <a:pt x="78" y="464"/>
                  </a:lnTo>
                  <a:lnTo>
                    <a:pt x="58" y="524"/>
                  </a:lnTo>
                  <a:lnTo>
                    <a:pt x="40" y="584"/>
                  </a:lnTo>
                  <a:lnTo>
                    <a:pt x="26" y="646"/>
                  </a:lnTo>
                  <a:lnTo>
                    <a:pt x="14" y="710"/>
                  </a:lnTo>
                  <a:lnTo>
                    <a:pt x="6" y="774"/>
                  </a:lnTo>
                  <a:lnTo>
                    <a:pt x="2" y="838"/>
                  </a:lnTo>
                  <a:lnTo>
                    <a:pt x="0" y="904"/>
                  </a:lnTo>
                  <a:lnTo>
                    <a:pt x="0" y="904"/>
                  </a:lnTo>
                  <a:lnTo>
                    <a:pt x="2" y="970"/>
                  </a:lnTo>
                  <a:lnTo>
                    <a:pt x="6" y="1034"/>
                  </a:lnTo>
                  <a:lnTo>
                    <a:pt x="14" y="1098"/>
                  </a:lnTo>
                  <a:lnTo>
                    <a:pt x="26" y="1162"/>
                  </a:lnTo>
                  <a:lnTo>
                    <a:pt x="40" y="1224"/>
                  </a:lnTo>
                  <a:lnTo>
                    <a:pt x="58" y="1284"/>
                  </a:lnTo>
                  <a:lnTo>
                    <a:pt x="78" y="1344"/>
                  </a:lnTo>
                  <a:lnTo>
                    <a:pt x="100" y="1402"/>
                  </a:lnTo>
                  <a:lnTo>
                    <a:pt x="126" y="1458"/>
                  </a:lnTo>
                  <a:lnTo>
                    <a:pt x="154" y="1514"/>
                  </a:lnTo>
                  <a:lnTo>
                    <a:pt x="186" y="1568"/>
                  </a:lnTo>
                  <a:lnTo>
                    <a:pt x="218" y="1620"/>
                  </a:lnTo>
                  <a:lnTo>
                    <a:pt x="254" y="1670"/>
                  </a:lnTo>
                  <a:lnTo>
                    <a:pt x="292" y="1718"/>
                  </a:lnTo>
                  <a:lnTo>
                    <a:pt x="332" y="1764"/>
                  </a:lnTo>
                  <a:lnTo>
                    <a:pt x="374" y="1810"/>
                  </a:lnTo>
                  <a:lnTo>
                    <a:pt x="420" y="1852"/>
                  </a:lnTo>
                  <a:lnTo>
                    <a:pt x="466" y="1892"/>
                  </a:lnTo>
                  <a:lnTo>
                    <a:pt x="514" y="1930"/>
                  </a:lnTo>
                  <a:lnTo>
                    <a:pt x="564" y="1966"/>
                  </a:lnTo>
                  <a:lnTo>
                    <a:pt x="616" y="1998"/>
                  </a:lnTo>
                  <a:lnTo>
                    <a:pt x="670" y="2030"/>
                  </a:lnTo>
                  <a:lnTo>
                    <a:pt x="726" y="2058"/>
                  </a:lnTo>
                  <a:lnTo>
                    <a:pt x="782" y="2084"/>
                  </a:lnTo>
                  <a:lnTo>
                    <a:pt x="840" y="2106"/>
                  </a:lnTo>
                  <a:lnTo>
                    <a:pt x="900" y="2126"/>
                  </a:lnTo>
                  <a:lnTo>
                    <a:pt x="960" y="2144"/>
                  </a:lnTo>
                  <a:lnTo>
                    <a:pt x="1022" y="2158"/>
                  </a:lnTo>
                  <a:lnTo>
                    <a:pt x="1086" y="2170"/>
                  </a:lnTo>
                  <a:lnTo>
                    <a:pt x="1150" y="2178"/>
                  </a:lnTo>
                  <a:lnTo>
                    <a:pt x="1214" y="2182"/>
                  </a:lnTo>
                  <a:lnTo>
                    <a:pt x="1280" y="2184"/>
                  </a:lnTo>
                  <a:lnTo>
                    <a:pt x="1280" y="2184"/>
                  </a:lnTo>
                  <a:lnTo>
                    <a:pt x="1346" y="2182"/>
                  </a:lnTo>
                  <a:lnTo>
                    <a:pt x="1410" y="2178"/>
                  </a:lnTo>
                  <a:lnTo>
                    <a:pt x="1474" y="2170"/>
                  </a:lnTo>
                  <a:lnTo>
                    <a:pt x="1538" y="2158"/>
                  </a:lnTo>
                  <a:lnTo>
                    <a:pt x="1600" y="2144"/>
                  </a:lnTo>
                  <a:lnTo>
                    <a:pt x="1660" y="2126"/>
                  </a:lnTo>
                  <a:lnTo>
                    <a:pt x="1720" y="2106"/>
                  </a:lnTo>
                  <a:lnTo>
                    <a:pt x="1778" y="2084"/>
                  </a:lnTo>
                  <a:lnTo>
                    <a:pt x="1834" y="2058"/>
                  </a:lnTo>
                  <a:lnTo>
                    <a:pt x="1890" y="2030"/>
                  </a:lnTo>
                  <a:lnTo>
                    <a:pt x="1944" y="1998"/>
                  </a:lnTo>
                  <a:lnTo>
                    <a:pt x="1996" y="1966"/>
                  </a:lnTo>
                  <a:lnTo>
                    <a:pt x="2046" y="1930"/>
                  </a:lnTo>
                  <a:lnTo>
                    <a:pt x="2094" y="1892"/>
                  </a:lnTo>
                  <a:lnTo>
                    <a:pt x="2140" y="1852"/>
                  </a:lnTo>
                  <a:lnTo>
                    <a:pt x="2186" y="1810"/>
                  </a:lnTo>
                  <a:lnTo>
                    <a:pt x="2228" y="1764"/>
                  </a:lnTo>
                  <a:lnTo>
                    <a:pt x="2268" y="1718"/>
                  </a:lnTo>
                  <a:lnTo>
                    <a:pt x="2306" y="1670"/>
                  </a:lnTo>
                  <a:lnTo>
                    <a:pt x="2342" y="1620"/>
                  </a:lnTo>
                  <a:lnTo>
                    <a:pt x="2374" y="1568"/>
                  </a:lnTo>
                  <a:lnTo>
                    <a:pt x="2406" y="1514"/>
                  </a:lnTo>
                  <a:lnTo>
                    <a:pt x="2434" y="1458"/>
                  </a:lnTo>
                  <a:lnTo>
                    <a:pt x="2460" y="1402"/>
                  </a:lnTo>
                  <a:lnTo>
                    <a:pt x="2482" y="1344"/>
                  </a:lnTo>
                  <a:lnTo>
                    <a:pt x="2502" y="1284"/>
                  </a:lnTo>
                  <a:lnTo>
                    <a:pt x="2520" y="1224"/>
                  </a:lnTo>
                  <a:lnTo>
                    <a:pt x="2534" y="1162"/>
                  </a:lnTo>
                  <a:lnTo>
                    <a:pt x="2546" y="1098"/>
                  </a:lnTo>
                  <a:lnTo>
                    <a:pt x="2554" y="1034"/>
                  </a:lnTo>
                  <a:lnTo>
                    <a:pt x="2558" y="970"/>
                  </a:lnTo>
                  <a:lnTo>
                    <a:pt x="2560" y="904"/>
                  </a:lnTo>
                  <a:lnTo>
                    <a:pt x="2560" y="904"/>
                  </a:lnTo>
                  <a:lnTo>
                    <a:pt x="2558" y="838"/>
                  </a:lnTo>
                  <a:lnTo>
                    <a:pt x="2554" y="774"/>
                  </a:lnTo>
                  <a:lnTo>
                    <a:pt x="2546" y="710"/>
                  </a:lnTo>
                  <a:lnTo>
                    <a:pt x="2534" y="646"/>
                  </a:lnTo>
                  <a:lnTo>
                    <a:pt x="2520" y="584"/>
                  </a:lnTo>
                  <a:lnTo>
                    <a:pt x="2502" y="524"/>
                  </a:lnTo>
                  <a:lnTo>
                    <a:pt x="2482" y="464"/>
                  </a:lnTo>
                  <a:lnTo>
                    <a:pt x="2460" y="406"/>
                  </a:lnTo>
                  <a:lnTo>
                    <a:pt x="2434" y="350"/>
                  </a:lnTo>
                  <a:lnTo>
                    <a:pt x="2406" y="294"/>
                  </a:lnTo>
                  <a:lnTo>
                    <a:pt x="2376" y="242"/>
                  </a:lnTo>
                  <a:lnTo>
                    <a:pt x="2342" y="190"/>
                  </a:lnTo>
                  <a:lnTo>
                    <a:pt x="2306" y="140"/>
                  </a:lnTo>
                  <a:lnTo>
                    <a:pt x="2268" y="90"/>
                  </a:lnTo>
                  <a:lnTo>
                    <a:pt x="2228" y="44"/>
                  </a:lnTo>
                  <a:lnTo>
                    <a:pt x="2186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32" y="36"/>
                  </a:lnTo>
                  <a:lnTo>
                    <a:pt x="2160" y="72"/>
                  </a:lnTo>
                  <a:lnTo>
                    <a:pt x="2186" y="110"/>
                  </a:lnTo>
                  <a:lnTo>
                    <a:pt x="2210" y="150"/>
                  </a:lnTo>
                  <a:lnTo>
                    <a:pt x="2232" y="190"/>
                  </a:lnTo>
                  <a:lnTo>
                    <a:pt x="2252" y="232"/>
                  </a:lnTo>
                  <a:lnTo>
                    <a:pt x="2272" y="274"/>
                  </a:lnTo>
                  <a:lnTo>
                    <a:pt x="2288" y="318"/>
                  </a:lnTo>
                  <a:lnTo>
                    <a:pt x="2304" y="362"/>
                  </a:lnTo>
                  <a:lnTo>
                    <a:pt x="2318" y="406"/>
                  </a:lnTo>
                  <a:lnTo>
                    <a:pt x="2330" y="452"/>
                  </a:lnTo>
                  <a:lnTo>
                    <a:pt x="2338" y="498"/>
                  </a:lnTo>
                  <a:lnTo>
                    <a:pt x="2346" y="546"/>
                  </a:lnTo>
                  <a:lnTo>
                    <a:pt x="2352" y="594"/>
                  </a:lnTo>
                  <a:lnTo>
                    <a:pt x="2354" y="642"/>
                  </a:lnTo>
                  <a:lnTo>
                    <a:pt x="2356" y="692"/>
                  </a:lnTo>
                  <a:lnTo>
                    <a:pt x="2356" y="69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">
              <a:noFill/>
              <a:prstDash val="solid"/>
              <a:round/>
              <a:headEnd/>
              <a:tailEnd/>
            </a:ln>
            <a:scene3d>
              <a:camera prst="perspectiveRelaxed">
                <a:rot lat="16773598" lon="0" rev="0"/>
              </a:camera>
              <a:lightRig rig="threePt" dir="t"/>
            </a:scene3d>
            <a:sp3d extrusionH="254000" prstMaterial="softEdge">
              <a:extrusionClr>
                <a:schemeClr val="accent3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600450" y="2971800"/>
              <a:ext cx="457200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91000" y="2609850"/>
              <a:ext cx="4083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Level 4: </a:t>
              </a:r>
              <a:r>
                <a:rPr lang="en-US" sz="2400" dirty="0" smtClean="0"/>
                <a:t>Your text here. Your text here</a:t>
              </a:r>
              <a:endParaRPr lang="en-US" sz="2400" dirty="0"/>
            </a:p>
          </p:txBody>
        </p:sp>
      </p:grp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3352800" y="685800"/>
            <a:ext cx="5410200" cy="1143000"/>
          </a:xfrm>
        </p:spPr>
        <p:txBody>
          <a:bodyPr/>
          <a:lstStyle/>
          <a:p>
            <a:r>
              <a:rPr lang="en-US" dirty="0" smtClean="0"/>
              <a:t>4 factors to the top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Two factors pushing against each other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76600" y="1905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text here</a:t>
            </a:r>
            <a:endParaRPr lang="en-US" sz="2400" dirty="0"/>
          </a:p>
        </p:txBody>
      </p:sp>
      <p:grpSp>
        <p:nvGrpSpPr>
          <p:cNvPr id="4" name="Group 43"/>
          <p:cNvGrpSpPr/>
          <p:nvPr/>
        </p:nvGrpSpPr>
        <p:grpSpPr>
          <a:xfrm>
            <a:off x="1143000" y="1981200"/>
            <a:ext cx="7902144" cy="3785367"/>
            <a:chOff x="1143000" y="1981200"/>
            <a:chExt cx="7902144" cy="3785367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722" t="75926" r="9722"/>
            <a:stretch>
              <a:fillRect/>
            </a:stretch>
          </p:blipFill>
          <p:spPr bwMode="auto">
            <a:xfrm>
              <a:off x="1143000" y="4191000"/>
              <a:ext cx="7029451" cy="1575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41"/>
            <p:cNvGrpSpPr/>
            <p:nvPr/>
          </p:nvGrpSpPr>
          <p:grpSpPr>
            <a:xfrm>
              <a:off x="1853134" y="1981200"/>
              <a:ext cx="7192010" cy="2286000"/>
              <a:chOff x="1373667" y="1981200"/>
              <a:chExt cx="7671477" cy="2438400"/>
            </a:xfrm>
          </p:grpSpPr>
          <p:sp>
            <p:nvSpPr>
              <p:cNvPr id="29" name="Oval 28"/>
              <p:cNvSpPr/>
              <p:nvPr/>
            </p:nvSpPr>
            <p:spPr>
              <a:xfrm rot="-60000">
                <a:off x="1373667" y="1981200"/>
                <a:ext cx="2438400" cy="2438400"/>
              </a:xfrm>
              <a:prstGeom prst="ellipse">
                <a:avLst/>
              </a:prstGeom>
              <a:effectLst>
                <a:innerShdw blurRad="114300">
                  <a:prstClr val="black"/>
                </a:innerShdw>
              </a:effectLst>
              <a:scene3d>
                <a:camera prst="perspectiveContrastingRightFacing">
                  <a:rot lat="631935" lon="16826979" rev="0"/>
                </a:camera>
                <a:lightRig rig="threePt" dir="t"/>
              </a:scene3d>
              <a:sp3d extrusionH="1270000">
                <a:bevelT w="139700" prst="cross"/>
                <a:extrusionClr>
                  <a:schemeClr val="tx2">
                    <a:lumMod val="60000"/>
                    <a:lumOff val="4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41"/>
              <p:cNvGrpSpPr/>
              <p:nvPr/>
            </p:nvGrpSpPr>
            <p:grpSpPr>
              <a:xfrm>
                <a:off x="2514600" y="2438400"/>
                <a:ext cx="4017317" cy="1650357"/>
                <a:chOff x="2154883" y="2195774"/>
                <a:chExt cx="5193631" cy="2133600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 rot="17400000">
                  <a:off x="1587568" y="3072074"/>
                  <a:ext cx="2133600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oft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 rot="17400000">
                  <a:off x="2188701" y="3072074"/>
                  <a:ext cx="2133600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oft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 rot="17400000">
                  <a:off x="2789834" y="3072074"/>
                  <a:ext cx="2133600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oft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 rot="17400000">
                  <a:off x="3390967" y="3072074"/>
                  <a:ext cx="2133600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oft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 rot="17400000">
                  <a:off x="3992100" y="3072074"/>
                  <a:ext cx="2133600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oft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 rot="17400000">
                  <a:off x="4593233" y="3072074"/>
                  <a:ext cx="2133600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oft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 rot="17400000">
                  <a:off x="5194366" y="3072074"/>
                  <a:ext cx="2133600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oft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 rot="17400000">
                  <a:off x="5795499" y="3072074"/>
                  <a:ext cx="2133600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oft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 rot="5400000" flipH="1">
                  <a:off x="1945274" y="3055901"/>
                  <a:ext cx="2003376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rgbClr val="000000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 rot="5400000" flipH="1">
                  <a:off x="1343695" y="3055901"/>
                  <a:ext cx="2003376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rgbClr val="000000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 rot="5400000" flipH="1">
                  <a:off x="3148432" y="3055901"/>
                  <a:ext cx="2003376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rgbClr val="000000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 rot="5400000" flipH="1">
                  <a:off x="2546853" y="3055901"/>
                  <a:ext cx="2003376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rgbClr val="000000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 rot="5400000" flipH="1">
                  <a:off x="4351590" y="3055901"/>
                  <a:ext cx="2003376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rgbClr val="000000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 rot="5400000" flipH="1">
                  <a:off x="3750011" y="3055901"/>
                  <a:ext cx="2003376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rgbClr val="000000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 rot="5400000" flipH="1">
                  <a:off x="5554748" y="3055901"/>
                  <a:ext cx="2003376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rgbClr val="000000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 rot="5400000" flipH="1">
                  <a:off x="4953169" y="3055901"/>
                  <a:ext cx="2003376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rgbClr val="000000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 rot="5400000" flipH="1">
                  <a:off x="6156326" y="3055901"/>
                  <a:ext cx="2003376" cy="3810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rgbClr val="000000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Oval 29"/>
              <p:cNvSpPr/>
              <p:nvPr/>
            </p:nvSpPr>
            <p:spPr>
              <a:xfrm rot="-60000">
                <a:off x="6606744" y="1981200"/>
                <a:ext cx="2438400" cy="2438400"/>
              </a:xfrm>
              <a:prstGeom prst="ellipse">
                <a:avLst/>
              </a:prstGeom>
              <a:scene3d>
                <a:camera prst="perspectiveContrastingRightFacing">
                  <a:rot lat="631935" lon="16826979" rev="0"/>
                </a:camera>
                <a:lightRig rig="threePt" dir="t"/>
              </a:scene3d>
              <a:sp3d extrusionH="1270000">
                <a:bevelT w="139700" prst="cross"/>
                <a:extrusionClr>
                  <a:schemeClr val="tx2">
                    <a:lumMod val="60000"/>
                    <a:lumOff val="4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295400" y="2819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Your text here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3" name="Freeform 10"/>
          <p:cNvSpPr>
            <a:spLocks noEditPoints="1"/>
          </p:cNvSpPr>
          <p:nvPr/>
        </p:nvSpPr>
        <p:spPr bwMode="auto">
          <a:xfrm>
            <a:off x="609600" y="2286000"/>
            <a:ext cx="762000" cy="2127250"/>
          </a:xfrm>
          <a:custGeom>
            <a:avLst/>
            <a:gdLst/>
            <a:ahLst/>
            <a:cxnLst>
              <a:cxn ang="0">
                <a:pos x="206" y="116"/>
              </a:cxn>
              <a:cxn ang="0">
                <a:pos x="192" y="94"/>
              </a:cxn>
              <a:cxn ang="0">
                <a:pos x="140" y="72"/>
              </a:cxn>
              <a:cxn ang="0">
                <a:pos x="130" y="54"/>
              </a:cxn>
              <a:cxn ang="0">
                <a:pos x="134" y="28"/>
              </a:cxn>
              <a:cxn ang="0">
                <a:pos x="106" y="0"/>
              </a:cxn>
              <a:cxn ang="0">
                <a:pos x="82" y="30"/>
              </a:cxn>
              <a:cxn ang="0">
                <a:pos x="86" y="54"/>
              </a:cxn>
              <a:cxn ang="0">
                <a:pos x="76" y="76"/>
              </a:cxn>
              <a:cxn ang="0">
                <a:pos x="44" y="86"/>
              </a:cxn>
              <a:cxn ang="0">
                <a:pos x="26" y="114"/>
              </a:cxn>
              <a:cxn ang="0">
                <a:pos x="12" y="142"/>
              </a:cxn>
              <a:cxn ang="0">
                <a:pos x="2" y="186"/>
              </a:cxn>
              <a:cxn ang="0">
                <a:pos x="24" y="232"/>
              </a:cxn>
              <a:cxn ang="0">
                <a:pos x="30" y="240"/>
              </a:cxn>
              <a:cxn ang="0">
                <a:pos x="36" y="264"/>
              </a:cxn>
              <a:cxn ang="0">
                <a:pos x="46" y="322"/>
              </a:cxn>
              <a:cxn ang="0">
                <a:pos x="60" y="368"/>
              </a:cxn>
              <a:cxn ang="0">
                <a:pos x="70" y="458"/>
              </a:cxn>
              <a:cxn ang="0">
                <a:pos x="74" y="510"/>
              </a:cxn>
              <a:cxn ang="0">
                <a:pos x="76" y="526"/>
              </a:cxn>
              <a:cxn ang="0">
                <a:pos x="72" y="538"/>
              </a:cxn>
              <a:cxn ang="0">
                <a:pos x="56" y="552"/>
              </a:cxn>
              <a:cxn ang="0">
                <a:pos x="98" y="550"/>
              </a:cxn>
              <a:cxn ang="0">
                <a:pos x="118" y="530"/>
              </a:cxn>
              <a:cxn ang="0">
                <a:pos x="126" y="536"/>
              </a:cxn>
              <a:cxn ang="0">
                <a:pos x="118" y="552"/>
              </a:cxn>
              <a:cxn ang="0">
                <a:pos x="112" y="568"/>
              </a:cxn>
              <a:cxn ang="0">
                <a:pos x="150" y="568"/>
              </a:cxn>
              <a:cxn ang="0">
                <a:pos x="160" y="546"/>
              </a:cxn>
              <a:cxn ang="0">
                <a:pos x="166" y="524"/>
              </a:cxn>
              <a:cxn ang="0">
                <a:pos x="170" y="404"/>
              </a:cxn>
              <a:cxn ang="0">
                <a:pos x="178" y="322"/>
              </a:cxn>
              <a:cxn ang="0">
                <a:pos x="202" y="302"/>
              </a:cxn>
              <a:cxn ang="0">
                <a:pos x="198" y="246"/>
              </a:cxn>
              <a:cxn ang="0">
                <a:pos x="206" y="216"/>
              </a:cxn>
              <a:cxn ang="0">
                <a:pos x="234" y="156"/>
              </a:cxn>
              <a:cxn ang="0">
                <a:pos x="42" y="174"/>
              </a:cxn>
              <a:cxn ang="0">
                <a:pos x="44" y="230"/>
              </a:cxn>
              <a:cxn ang="0">
                <a:pos x="76" y="528"/>
              </a:cxn>
              <a:cxn ang="0">
                <a:pos x="66" y="228"/>
              </a:cxn>
              <a:cxn ang="0">
                <a:pos x="76" y="100"/>
              </a:cxn>
              <a:cxn ang="0">
                <a:pos x="92" y="80"/>
              </a:cxn>
              <a:cxn ang="0">
                <a:pos x="84" y="80"/>
              </a:cxn>
              <a:cxn ang="0">
                <a:pos x="94" y="92"/>
              </a:cxn>
              <a:cxn ang="0">
                <a:pos x="98" y="96"/>
              </a:cxn>
              <a:cxn ang="0">
                <a:pos x="130" y="450"/>
              </a:cxn>
              <a:cxn ang="0">
                <a:pos x="120" y="494"/>
              </a:cxn>
              <a:cxn ang="0">
                <a:pos x="114" y="434"/>
              </a:cxn>
              <a:cxn ang="0">
                <a:pos x="116" y="382"/>
              </a:cxn>
              <a:cxn ang="0">
                <a:pos x="128" y="428"/>
              </a:cxn>
              <a:cxn ang="0">
                <a:pos x="146" y="218"/>
              </a:cxn>
              <a:cxn ang="0">
                <a:pos x="110" y="240"/>
              </a:cxn>
              <a:cxn ang="0">
                <a:pos x="110" y="94"/>
              </a:cxn>
              <a:cxn ang="0">
                <a:pos x="106" y="88"/>
              </a:cxn>
              <a:cxn ang="0">
                <a:pos x="124" y="128"/>
              </a:cxn>
              <a:cxn ang="0">
                <a:pos x="156" y="208"/>
              </a:cxn>
              <a:cxn ang="0">
                <a:pos x="166" y="224"/>
              </a:cxn>
              <a:cxn ang="0">
                <a:pos x="188" y="182"/>
              </a:cxn>
              <a:cxn ang="0">
                <a:pos x="190" y="164"/>
              </a:cxn>
            </a:cxnLst>
            <a:rect l="0" t="0" r="r" b="b"/>
            <a:pathLst>
              <a:path w="236" h="572">
                <a:moveTo>
                  <a:pt x="234" y="156"/>
                </a:moveTo>
                <a:lnTo>
                  <a:pt x="234" y="156"/>
                </a:lnTo>
                <a:lnTo>
                  <a:pt x="226" y="144"/>
                </a:lnTo>
                <a:lnTo>
                  <a:pt x="222" y="136"/>
                </a:lnTo>
                <a:lnTo>
                  <a:pt x="222" y="136"/>
                </a:lnTo>
                <a:lnTo>
                  <a:pt x="216" y="128"/>
                </a:lnTo>
                <a:lnTo>
                  <a:pt x="216" y="128"/>
                </a:lnTo>
                <a:lnTo>
                  <a:pt x="214" y="126"/>
                </a:lnTo>
                <a:lnTo>
                  <a:pt x="214" y="126"/>
                </a:lnTo>
                <a:lnTo>
                  <a:pt x="214" y="126"/>
                </a:lnTo>
                <a:lnTo>
                  <a:pt x="212" y="124"/>
                </a:lnTo>
                <a:lnTo>
                  <a:pt x="212" y="124"/>
                </a:lnTo>
                <a:lnTo>
                  <a:pt x="208" y="118"/>
                </a:lnTo>
                <a:lnTo>
                  <a:pt x="208" y="118"/>
                </a:lnTo>
                <a:lnTo>
                  <a:pt x="206" y="116"/>
                </a:lnTo>
                <a:lnTo>
                  <a:pt x="206" y="116"/>
                </a:lnTo>
                <a:lnTo>
                  <a:pt x="204" y="112"/>
                </a:lnTo>
                <a:lnTo>
                  <a:pt x="204" y="112"/>
                </a:lnTo>
                <a:lnTo>
                  <a:pt x="202" y="110"/>
                </a:lnTo>
                <a:lnTo>
                  <a:pt x="202" y="110"/>
                </a:lnTo>
                <a:lnTo>
                  <a:pt x="198" y="106"/>
                </a:lnTo>
                <a:lnTo>
                  <a:pt x="198" y="106"/>
                </a:lnTo>
                <a:lnTo>
                  <a:pt x="196" y="106"/>
                </a:lnTo>
                <a:lnTo>
                  <a:pt x="196" y="106"/>
                </a:lnTo>
                <a:lnTo>
                  <a:pt x="196" y="104"/>
                </a:lnTo>
                <a:lnTo>
                  <a:pt x="196" y="104"/>
                </a:lnTo>
                <a:lnTo>
                  <a:pt x="194" y="100"/>
                </a:lnTo>
                <a:lnTo>
                  <a:pt x="194" y="100"/>
                </a:lnTo>
                <a:lnTo>
                  <a:pt x="194" y="96"/>
                </a:lnTo>
                <a:lnTo>
                  <a:pt x="194" y="96"/>
                </a:lnTo>
                <a:lnTo>
                  <a:pt x="192" y="94"/>
                </a:lnTo>
                <a:lnTo>
                  <a:pt x="192" y="94"/>
                </a:lnTo>
                <a:lnTo>
                  <a:pt x="190" y="88"/>
                </a:lnTo>
                <a:lnTo>
                  <a:pt x="190" y="88"/>
                </a:lnTo>
                <a:lnTo>
                  <a:pt x="188" y="84"/>
                </a:lnTo>
                <a:lnTo>
                  <a:pt x="186" y="82"/>
                </a:lnTo>
                <a:lnTo>
                  <a:pt x="186" y="82"/>
                </a:lnTo>
                <a:lnTo>
                  <a:pt x="186" y="82"/>
                </a:lnTo>
                <a:lnTo>
                  <a:pt x="186" y="82"/>
                </a:lnTo>
                <a:lnTo>
                  <a:pt x="182" y="80"/>
                </a:lnTo>
                <a:lnTo>
                  <a:pt x="182" y="80"/>
                </a:lnTo>
                <a:lnTo>
                  <a:pt x="176" y="80"/>
                </a:lnTo>
                <a:lnTo>
                  <a:pt x="176" y="80"/>
                </a:lnTo>
                <a:lnTo>
                  <a:pt x="166" y="78"/>
                </a:lnTo>
                <a:lnTo>
                  <a:pt x="166" y="78"/>
                </a:lnTo>
                <a:lnTo>
                  <a:pt x="154" y="76"/>
                </a:lnTo>
                <a:lnTo>
                  <a:pt x="154" y="76"/>
                </a:lnTo>
                <a:lnTo>
                  <a:pt x="140" y="72"/>
                </a:lnTo>
                <a:lnTo>
                  <a:pt x="140" y="72"/>
                </a:lnTo>
                <a:lnTo>
                  <a:pt x="136" y="72"/>
                </a:lnTo>
                <a:lnTo>
                  <a:pt x="136" y="72"/>
                </a:lnTo>
                <a:lnTo>
                  <a:pt x="132" y="70"/>
                </a:lnTo>
                <a:lnTo>
                  <a:pt x="132" y="70"/>
                </a:lnTo>
                <a:lnTo>
                  <a:pt x="128" y="68"/>
                </a:lnTo>
                <a:lnTo>
                  <a:pt x="128" y="68"/>
                </a:lnTo>
                <a:lnTo>
                  <a:pt x="126" y="66"/>
                </a:lnTo>
                <a:lnTo>
                  <a:pt x="126" y="66"/>
                </a:lnTo>
                <a:lnTo>
                  <a:pt x="126" y="66"/>
                </a:lnTo>
                <a:lnTo>
                  <a:pt x="128" y="54"/>
                </a:lnTo>
                <a:lnTo>
                  <a:pt x="128" y="54"/>
                </a:lnTo>
                <a:lnTo>
                  <a:pt x="130" y="54"/>
                </a:lnTo>
                <a:lnTo>
                  <a:pt x="130" y="54"/>
                </a:lnTo>
                <a:lnTo>
                  <a:pt x="130" y="54"/>
                </a:lnTo>
                <a:lnTo>
                  <a:pt x="130" y="54"/>
                </a:lnTo>
                <a:lnTo>
                  <a:pt x="132" y="52"/>
                </a:lnTo>
                <a:lnTo>
                  <a:pt x="132" y="52"/>
                </a:lnTo>
                <a:lnTo>
                  <a:pt x="134" y="42"/>
                </a:lnTo>
                <a:lnTo>
                  <a:pt x="134" y="42"/>
                </a:lnTo>
                <a:lnTo>
                  <a:pt x="134" y="38"/>
                </a:lnTo>
                <a:lnTo>
                  <a:pt x="134" y="38"/>
                </a:lnTo>
                <a:lnTo>
                  <a:pt x="134" y="36"/>
                </a:lnTo>
                <a:lnTo>
                  <a:pt x="134" y="36"/>
                </a:lnTo>
                <a:lnTo>
                  <a:pt x="134" y="36"/>
                </a:lnTo>
                <a:lnTo>
                  <a:pt x="134" y="34"/>
                </a:lnTo>
                <a:lnTo>
                  <a:pt x="134" y="34"/>
                </a:lnTo>
                <a:lnTo>
                  <a:pt x="132" y="34"/>
                </a:lnTo>
                <a:lnTo>
                  <a:pt x="132" y="34"/>
                </a:lnTo>
                <a:lnTo>
                  <a:pt x="132" y="32"/>
                </a:lnTo>
                <a:lnTo>
                  <a:pt x="132" y="32"/>
                </a:lnTo>
                <a:lnTo>
                  <a:pt x="134" y="28"/>
                </a:lnTo>
                <a:lnTo>
                  <a:pt x="134" y="28"/>
                </a:lnTo>
                <a:lnTo>
                  <a:pt x="134" y="26"/>
                </a:lnTo>
                <a:lnTo>
                  <a:pt x="134" y="26"/>
                </a:lnTo>
                <a:lnTo>
                  <a:pt x="134" y="24"/>
                </a:lnTo>
                <a:lnTo>
                  <a:pt x="134" y="24"/>
                </a:lnTo>
                <a:lnTo>
                  <a:pt x="132" y="16"/>
                </a:lnTo>
                <a:lnTo>
                  <a:pt x="130" y="12"/>
                </a:lnTo>
                <a:lnTo>
                  <a:pt x="130" y="12"/>
                </a:lnTo>
                <a:lnTo>
                  <a:pt x="126" y="6"/>
                </a:lnTo>
                <a:lnTo>
                  <a:pt x="124" y="6"/>
                </a:lnTo>
                <a:lnTo>
                  <a:pt x="124" y="6"/>
                </a:lnTo>
                <a:lnTo>
                  <a:pt x="122" y="4"/>
                </a:lnTo>
                <a:lnTo>
                  <a:pt x="118" y="2"/>
                </a:lnTo>
                <a:lnTo>
                  <a:pt x="118" y="2"/>
                </a:lnTo>
                <a:lnTo>
                  <a:pt x="114" y="0"/>
                </a:lnTo>
                <a:lnTo>
                  <a:pt x="106" y="0"/>
                </a:lnTo>
                <a:lnTo>
                  <a:pt x="98" y="2"/>
                </a:lnTo>
                <a:lnTo>
                  <a:pt x="98" y="2"/>
                </a:lnTo>
                <a:lnTo>
                  <a:pt x="94" y="4"/>
                </a:lnTo>
                <a:lnTo>
                  <a:pt x="94" y="4"/>
                </a:lnTo>
                <a:lnTo>
                  <a:pt x="92" y="4"/>
                </a:lnTo>
                <a:lnTo>
                  <a:pt x="90" y="6"/>
                </a:lnTo>
                <a:lnTo>
                  <a:pt x="90" y="6"/>
                </a:lnTo>
                <a:lnTo>
                  <a:pt x="86" y="12"/>
                </a:lnTo>
                <a:lnTo>
                  <a:pt x="86" y="12"/>
                </a:lnTo>
                <a:lnTo>
                  <a:pt x="86" y="16"/>
                </a:lnTo>
                <a:lnTo>
                  <a:pt x="84" y="20"/>
                </a:lnTo>
                <a:lnTo>
                  <a:pt x="84" y="20"/>
                </a:lnTo>
                <a:lnTo>
                  <a:pt x="84" y="32"/>
                </a:lnTo>
                <a:lnTo>
                  <a:pt x="84" y="32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0" y="32"/>
                </a:lnTo>
                <a:lnTo>
                  <a:pt x="80" y="36"/>
                </a:lnTo>
                <a:lnTo>
                  <a:pt x="80" y="36"/>
                </a:lnTo>
                <a:lnTo>
                  <a:pt x="80" y="40"/>
                </a:lnTo>
                <a:lnTo>
                  <a:pt x="80" y="46"/>
                </a:lnTo>
                <a:lnTo>
                  <a:pt x="80" y="46"/>
                </a:lnTo>
                <a:lnTo>
                  <a:pt x="82" y="50"/>
                </a:lnTo>
                <a:lnTo>
                  <a:pt x="82" y="50"/>
                </a:lnTo>
                <a:lnTo>
                  <a:pt x="84" y="50"/>
                </a:lnTo>
                <a:lnTo>
                  <a:pt x="84" y="50"/>
                </a:lnTo>
                <a:lnTo>
                  <a:pt x="86" y="50"/>
                </a:lnTo>
                <a:lnTo>
                  <a:pt x="86" y="50"/>
                </a:lnTo>
                <a:lnTo>
                  <a:pt x="86" y="54"/>
                </a:lnTo>
                <a:lnTo>
                  <a:pt x="86" y="54"/>
                </a:lnTo>
                <a:lnTo>
                  <a:pt x="86" y="58"/>
                </a:lnTo>
                <a:lnTo>
                  <a:pt x="86" y="58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4" y="68"/>
                </a:lnTo>
                <a:lnTo>
                  <a:pt x="84" y="68"/>
                </a:lnTo>
                <a:lnTo>
                  <a:pt x="84" y="72"/>
                </a:lnTo>
                <a:lnTo>
                  <a:pt x="84" y="72"/>
                </a:lnTo>
                <a:lnTo>
                  <a:pt x="82" y="74"/>
                </a:lnTo>
                <a:lnTo>
                  <a:pt x="82" y="74"/>
                </a:lnTo>
                <a:lnTo>
                  <a:pt x="80" y="76"/>
                </a:lnTo>
                <a:lnTo>
                  <a:pt x="80" y="76"/>
                </a:lnTo>
                <a:lnTo>
                  <a:pt x="76" y="76"/>
                </a:lnTo>
                <a:lnTo>
                  <a:pt x="76" y="76"/>
                </a:lnTo>
                <a:lnTo>
                  <a:pt x="72" y="78"/>
                </a:lnTo>
                <a:lnTo>
                  <a:pt x="72" y="78"/>
                </a:lnTo>
                <a:lnTo>
                  <a:pt x="66" y="80"/>
                </a:lnTo>
                <a:lnTo>
                  <a:pt x="66" y="80"/>
                </a:lnTo>
                <a:lnTo>
                  <a:pt x="62" y="80"/>
                </a:lnTo>
                <a:lnTo>
                  <a:pt x="62" y="80"/>
                </a:lnTo>
                <a:lnTo>
                  <a:pt x="58" y="82"/>
                </a:lnTo>
                <a:lnTo>
                  <a:pt x="58" y="82"/>
                </a:lnTo>
                <a:lnTo>
                  <a:pt x="54" y="82"/>
                </a:lnTo>
                <a:lnTo>
                  <a:pt x="54" y="82"/>
                </a:lnTo>
                <a:lnTo>
                  <a:pt x="50" y="84"/>
                </a:lnTo>
                <a:lnTo>
                  <a:pt x="50" y="84"/>
                </a:lnTo>
                <a:lnTo>
                  <a:pt x="48" y="84"/>
                </a:lnTo>
                <a:lnTo>
                  <a:pt x="48" y="84"/>
                </a:lnTo>
                <a:lnTo>
                  <a:pt x="44" y="86"/>
                </a:lnTo>
                <a:lnTo>
                  <a:pt x="44" y="86"/>
                </a:lnTo>
                <a:lnTo>
                  <a:pt x="36" y="88"/>
                </a:lnTo>
                <a:lnTo>
                  <a:pt x="36" y="88"/>
                </a:lnTo>
                <a:lnTo>
                  <a:pt x="34" y="90"/>
                </a:lnTo>
                <a:lnTo>
                  <a:pt x="34" y="90"/>
                </a:lnTo>
                <a:lnTo>
                  <a:pt x="34" y="90"/>
                </a:lnTo>
                <a:lnTo>
                  <a:pt x="34" y="90"/>
                </a:lnTo>
                <a:lnTo>
                  <a:pt x="30" y="96"/>
                </a:lnTo>
                <a:lnTo>
                  <a:pt x="30" y="96"/>
                </a:lnTo>
                <a:lnTo>
                  <a:pt x="28" y="102"/>
                </a:lnTo>
                <a:lnTo>
                  <a:pt x="28" y="102"/>
                </a:lnTo>
                <a:lnTo>
                  <a:pt x="28" y="104"/>
                </a:lnTo>
                <a:lnTo>
                  <a:pt x="28" y="104"/>
                </a:lnTo>
                <a:lnTo>
                  <a:pt x="26" y="110"/>
                </a:lnTo>
                <a:lnTo>
                  <a:pt x="26" y="110"/>
                </a:lnTo>
                <a:lnTo>
                  <a:pt x="26" y="114"/>
                </a:lnTo>
                <a:lnTo>
                  <a:pt x="26" y="114"/>
                </a:lnTo>
                <a:lnTo>
                  <a:pt x="24" y="116"/>
                </a:lnTo>
                <a:lnTo>
                  <a:pt x="24" y="116"/>
                </a:lnTo>
                <a:lnTo>
                  <a:pt x="22" y="120"/>
                </a:lnTo>
                <a:lnTo>
                  <a:pt x="22" y="120"/>
                </a:lnTo>
                <a:lnTo>
                  <a:pt x="22" y="124"/>
                </a:lnTo>
                <a:lnTo>
                  <a:pt x="22" y="124"/>
                </a:lnTo>
                <a:lnTo>
                  <a:pt x="20" y="128"/>
                </a:lnTo>
                <a:lnTo>
                  <a:pt x="20" y="128"/>
                </a:lnTo>
                <a:lnTo>
                  <a:pt x="18" y="132"/>
                </a:lnTo>
                <a:lnTo>
                  <a:pt x="18" y="132"/>
                </a:lnTo>
                <a:lnTo>
                  <a:pt x="16" y="134"/>
                </a:lnTo>
                <a:lnTo>
                  <a:pt x="16" y="134"/>
                </a:lnTo>
                <a:lnTo>
                  <a:pt x="14" y="140"/>
                </a:lnTo>
                <a:lnTo>
                  <a:pt x="14" y="140"/>
                </a:lnTo>
                <a:lnTo>
                  <a:pt x="12" y="142"/>
                </a:lnTo>
                <a:lnTo>
                  <a:pt x="12" y="142"/>
                </a:lnTo>
                <a:lnTo>
                  <a:pt x="8" y="152"/>
                </a:lnTo>
                <a:lnTo>
                  <a:pt x="8" y="152"/>
                </a:lnTo>
                <a:lnTo>
                  <a:pt x="6" y="154"/>
                </a:lnTo>
                <a:lnTo>
                  <a:pt x="6" y="154"/>
                </a:lnTo>
                <a:lnTo>
                  <a:pt x="4" y="156"/>
                </a:lnTo>
                <a:lnTo>
                  <a:pt x="2" y="158"/>
                </a:lnTo>
                <a:lnTo>
                  <a:pt x="2" y="158"/>
                </a:lnTo>
                <a:lnTo>
                  <a:pt x="2" y="166"/>
                </a:lnTo>
                <a:lnTo>
                  <a:pt x="2" y="166"/>
                </a:lnTo>
                <a:lnTo>
                  <a:pt x="0" y="172"/>
                </a:lnTo>
                <a:lnTo>
                  <a:pt x="0" y="172"/>
                </a:lnTo>
                <a:lnTo>
                  <a:pt x="0" y="174"/>
                </a:lnTo>
                <a:lnTo>
                  <a:pt x="0" y="178"/>
                </a:lnTo>
                <a:lnTo>
                  <a:pt x="0" y="178"/>
                </a:lnTo>
                <a:lnTo>
                  <a:pt x="2" y="186"/>
                </a:lnTo>
                <a:lnTo>
                  <a:pt x="2" y="186"/>
                </a:lnTo>
                <a:lnTo>
                  <a:pt x="2" y="190"/>
                </a:lnTo>
                <a:lnTo>
                  <a:pt x="2" y="190"/>
                </a:lnTo>
                <a:lnTo>
                  <a:pt x="4" y="196"/>
                </a:lnTo>
                <a:lnTo>
                  <a:pt x="4" y="196"/>
                </a:lnTo>
                <a:lnTo>
                  <a:pt x="12" y="210"/>
                </a:lnTo>
                <a:lnTo>
                  <a:pt x="12" y="210"/>
                </a:lnTo>
                <a:lnTo>
                  <a:pt x="22" y="226"/>
                </a:lnTo>
                <a:lnTo>
                  <a:pt x="22" y="226"/>
                </a:lnTo>
                <a:lnTo>
                  <a:pt x="20" y="226"/>
                </a:lnTo>
                <a:lnTo>
                  <a:pt x="20" y="226"/>
                </a:lnTo>
                <a:lnTo>
                  <a:pt x="22" y="228"/>
                </a:lnTo>
                <a:lnTo>
                  <a:pt x="22" y="228"/>
                </a:lnTo>
                <a:lnTo>
                  <a:pt x="22" y="230"/>
                </a:lnTo>
                <a:lnTo>
                  <a:pt x="22" y="230"/>
                </a:lnTo>
                <a:lnTo>
                  <a:pt x="24" y="232"/>
                </a:lnTo>
                <a:lnTo>
                  <a:pt x="24" y="232"/>
                </a:lnTo>
                <a:lnTo>
                  <a:pt x="24" y="232"/>
                </a:lnTo>
                <a:lnTo>
                  <a:pt x="24" y="232"/>
                </a:lnTo>
                <a:lnTo>
                  <a:pt x="26" y="236"/>
                </a:lnTo>
                <a:lnTo>
                  <a:pt x="26" y="236"/>
                </a:lnTo>
                <a:lnTo>
                  <a:pt x="28" y="236"/>
                </a:lnTo>
                <a:lnTo>
                  <a:pt x="28" y="236"/>
                </a:lnTo>
                <a:lnTo>
                  <a:pt x="28" y="238"/>
                </a:lnTo>
                <a:lnTo>
                  <a:pt x="28" y="238"/>
                </a:lnTo>
                <a:lnTo>
                  <a:pt x="28" y="238"/>
                </a:lnTo>
                <a:lnTo>
                  <a:pt x="28" y="238"/>
                </a:lnTo>
                <a:lnTo>
                  <a:pt x="30" y="240"/>
                </a:lnTo>
                <a:lnTo>
                  <a:pt x="30" y="240"/>
                </a:lnTo>
                <a:lnTo>
                  <a:pt x="30" y="240"/>
                </a:lnTo>
                <a:lnTo>
                  <a:pt x="30" y="240"/>
                </a:lnTo>
                <a:lnTo>
                  <a:pt x="30" y="240"/>
                </a:lnTo>
                <a:lnTo>
                  <a:pt x="30" y="240"/>
                </a:lnTo>
                <a:lnTo>
                  <a:pt x="32" y="244"/>
                </a:lnTo>
                <a:lnTo>
                  <a:pt x="32" y="244"/>
                </a:lnTo>
                <a:lnTo>
                  <a:pt x="34" y="248"/>
                </a:lnTo>
                <a:lnTo>
                  <a:pt x="34" y="248"/>
                </a:lnTo>
                <a:lnTo>
                  <a:pt x="36" y="250"/>
                </a:lnTo>
                <a:lnTo>
                  <a:pt x="36" y="250"/>
                </a:lnTo>
                <a:lnTo>
                  <a:pt x="34" y="248"/>
                </a:lnTo>
                <a:lnTo>
                  <a:pt x="34" y="248"/>
                </a:lnTo>
                <a:lnTo>
                  <a:pt x="36" y="246"/>
                </a:lnTo>
                <a:lnTo>
                  <a:pt x="36" y="248"/>
                </a:lnTo>
                <a:lnTo>
                  <a:pt x="36" y="248"/>
                </a:lnTo>
                <a:lnTo>
                  <a:pt x="38" y="248"/>
                </a:lnTo>
                <a:lnTo>
                  <a:pt x="38" y="248"/>
                </a:lnTo>
                <a:lnTo>
                  <a:pt x="38" y="252"/>
                </a:lnTo>
                <a:lnTo>
                  <a:pt x="38" y="252"/>
                </a:lnTo>
                <a:lnTo>
                  <a:pt x="36" y="264"/>
                </a:lnTo>
                <a:lnTo>
                  <a:pt x="36" y="264"/>
                </a:lnTo>
                <a:lnTo>
                  <a:pt x="36" y="284"/>
                </a:lnTo>
                <a:lnTo>
                  <a:pt x="36" y="284"/>
                </a:lnTo>
                <a:lnTo>
                  <a:pt x="36" y="292"/>
                </a:lnTo>
                <a:lnTo>
                  <a:pt x="36" y="292"/>
                </a:lnTo>
                <a:lnTo>
                  <a:pt x="36" y="312"/>
                </a:lnTo>
                <a:lnTo>
                  <a:pt x="36" y="312"/>
                </a:lnTo>
                <a:lnTo>
                  <a:pt x="36" y="314"/>
                </a:lnTo>
                <a:lnTo>
                  <a:pt x="36" y="314"/>
                </a:lnTo>
                <a:lnTo>
                  <a:pt x="38" y="316"/>
                </a:lnTo>
                <a:lnTo>
                  <a:pt x="38" y="316"/>
                </a:lnTo>
                <a:lnTo>
                  <a:pt x="40" y="318"/>
                </a:lnTo>
                <a:lnTo>
                  <a:pt x="40" y="318"/>
                </a:lnTo>
                <a:lnTo>
                  <a:pt x="42" y="320"/>
                </a:lnTo>
                <a:lnTo>
                  <a:pt x="42" y="320"/>
                </a:lnTo>
                <a:lnTo>
                  <a:pt x="46" y="322"/>
                </a:lnTo>
                <a:lnTo>
                  <a:pt x="46" y="322"/>
                </a:lnTo>
                <a:lnTo>
                  <a:pt x="50" y="322"/>
                </a:lnTo>
                <a:lnTo>
                  <a:pt x="50" y="322"/>
                </a:lnTo>
                <a:lnTo>
                  <a:pt x="54" y="324"/>
                </a:lnTo>
                <a:lnTo>
                  <a:pt x="54" y="324"/>
                </a:lnTo>
                <a:lnTo>
                  <a:pt x="54" y="324"/>
                </a:lnTo>
                <a:lnTo>
                  <a:pt x="54" y="324"/>
                </a:lnTo>
                <a:lnTo>
                  <a:pt x="54" y="328"/>
                </a:lnTo>
                <a:lnTo>
                  <a:pt x="54" y="328"/>
                </a:lnTo>
                <a:lnTo>
                  <a:pt x="56" y="336"/>
                </a:lnTo>
                <a:lnTo>
                  <a:pt x="56" y="336"/>
                </a:lnTo>
                <a:lnTo>
                  <a:pt x="58" y="348"/>
                </a:lnTo>
                <a:lnTo>
                  <a:pt x="58" y="348"/>
                </a:lnTo>
                <a:lnTo>
                  <a:pt x="58" y="352"/>
                </a:lnTo>
                <a:lnTo>
                  <a:pt x="58" y="352"/>
                </a:lnTo>
                <a:lnTo>
                  <a:pt x="60" y="368"/>
                </a:lnTo>
                <a:lnTo>
                  <a:pt x="60" y="368"/>
                </a:lnTo>
                <a:lnTo>
                  <a:pt x="64" y="388"/>
                </a:lnTo>
                <a:lnTo>
                  <a:pt x="64" y="388"/>
                </a:lnTo>
                <a:lnTo>
                  <a:pt x="66" y="394"/>
                </a:lnTo>
                <a:lnTo>
                  <a:pt x="66" y="394"/>
                </a:lnTo>
                <a:lnTo>
                  <a:pt x="66" y="404"/>
                </a:lnTo>
                <a:lnTo>
                  <a:pt x="66" y="404"/>
                </a:lnTo>
                <a:lnTo>
                  <a:pt x="66" y="416"/>
                </a:lnTo>
                <a:lnTo>
                  <a:pt x="66" y="416"/>
                </a:lnTo>
                <a:lnTo>
                  <a:pt x="68" y="422"/>
                </a:lnTo>
                <a:lnTo>
                  <a:pt x="68" y="422"/>
                </a:lnTo>
                <a:lnTo>
                  <a:pt x="70" y="442"/>
                </a:lnTo>
                <a:lnTo>
                  <a:pt x="70" y="442"/>
                </a:lnTo>
                <a:lnTo>
                  <a:pt x="70" y="448"/>
                </a:lnTo>
                <a:lnTo>
                  <a:pt x="70" y="448"/>
                </a:lnTo>
                <a:lnTo>
                  <a:pt x="70" y="458"/>
                </a:lnTo>
                <a:lnTo>
                  <a:pt x="70" y="458"/>
                </a:lnTo>
                <a:lnTo>
                  <a:pt x="72" y="468"/>
                </a:lnTo>
                <a:lnTo>
                  <a:pt x="72" y="468"/>
                </a:lnTo>
                <a:lnTo>
                  <a:pt x="74" y="480"/>
                </a:lnTo>
                <a:lnTo>
                  <a:pt x="74" y="480"/>
                </a:lnTo>
                <a:lnTo>
                  <a:pt x="74" y="488"/>
                </a:lnTo>
                <a:lnTo>
                  <a:pt x="74" y="488"/>
                </a:lnTo>
                <a:lnTo>
                  <a:pt x="76" y="494"/>
                </a:lnTo>
                <a:lnTo>
                  <a:pt x="76" y="494"/>
                </a:lnTo>
                <a:lnTo>
                  <a:pt x="76" y="506"/>
                </a:lnTo>
                <a:lnTo>
                  <a:pt x="76" y="506"/>
                </a:lnTo>
                <a:lnTo>
                  <a:pt x="76" y="506"/>
                </a:lnTo>
                <a:lnTo>
                  <a:pt x="76" y="506"/>
                </a:lnTo>
                <a:lnTo>
                  <a:pt x="74" y="508"/>
                </a:lnTo>
                <a:lnTo>
                  <a:pt x="74" y="508"/>
                </a:lnTo>
                <a:lnTo>
                  <a:pt x="74" y="510"/>
                </a:lnTo>
                <a:lnTo>
                  <a:pt x="74" y="510"/>
                </a:lnTo>
                <a:lnTo>
                  <a:pt x="76" y="512"/>
                </a:lnTo>
                <a:lnTo>
                  <a:pt x="78" y="512"/>
                </a:lnTo>
                <a:lnTo>
                  <a:pt x="78" y="512"/>
                </a:lnTo>
                <a:lnTo>
                  <a:pt x="78" y="512"/>
                </a:lnTo>
                <a:lnTo>
                  <a:pt x="78" y="512"/>
                </a:lnTo>
                <a:lnTo>
                  <a:pt x="78" y="516"/>
                </a:lnTo>
                <a:lnTo>
                  <a:pt x="78" y="516"/>
                </a:lnTo>
                <a:lnTo>
                  <a:pt x="78" y="516"/>
                </a:lnTo>
                <a:lnTo>
                  <a:pt x="78" y="516"/>
                </a:lnTo>
                <a:lnTo>
                  <a:pt x="78" y="518"/>
                </a:lnTo>
                <a:lnTo>
                  <a:pt x="78" y="518"/>
                </a:lnTo>
                <a:lnTo>
                  <a:pt x="76" y="524"/>
                </a:lnTo>
                <a:lnTo>
                  <a:pt x="76" y="524"/>
                </a:lnTo>
                <a:lnTo>
                  <a:pt x="76" y="526"/>
                </a:lnTo>
                <a:lnTo>
                  <a:pt x="76" y="526"/>
                </a:lnTo>
                <a:lnTo>
                  <a:pt x="76" y="526"/>
                </a:lnTo>
                <a:lnTo>
                  <a:pt x="76" y="526"/>
                </a:lnTo>
                <a:lnTo>
                  <a:pt x="76" y="528"/>
                </a:lnTo>
                <a:lnTo>
                  <a:pt x="76" y="528"/>
                </a:lnTo>
                <a:lnTo>
                  <a:pt x="74" y="530"/>
                </a:lnTo>
                <a:lnTo>
                  <a:pt x="74" y="530"/>
                </a:lnTo>
                <a:lnTo>
                  <a:pt x="76" y="530"/>
                </a:lnTo>
                <a:lnTo>
                  <a:pt x="76" y="530"/>
                </a:lnTo>
                <a:lnTo>
                  <a:pt x="74" y="532"/>
                </a:lnTo>
                <a:lnTo>
                  <a:pt x="74" y="532"/>
                </a:lnTo>
                <a:lnTo>
                  <a:pt x="72" y="536"/>
                </a:lnTo>
                <a:lnTo>
                  <a:pt x="72" y="536"/>
                </a:lnTo>
                <a:lnTo>
                  <a:pt x="72" y="536"/>
                </a:lnTo>
                <a:lnTo>
                  <a:pt x="72" y="536"/>
                </a:lnTo>
                <a:lnTo>
                  <a:pt x="72" y="538"/>
                </a:lnTo>
                <a:lnTo>
                  <a:pt x="72" y="538"/>
                </a:lnTo>
                <a:lnTo>
                  <a:pt x="72" y="538"/>
                </a:lnTo>
                <a:lnTo>
                  <a:pt x="72" y="538"/>
                </a:lnTo>
                <a:lnTo>
                  <a:pt x="70" y="540"/>
                </a:lnTo>
                <a:lnTo>
                  <a:pt x="70" y="540"/>
                </a:lnTo>
                <a:lnTo>
                  <a:pt x="66" y="542"/>
                </a:lnTo>
                <a:lnTo>
                  <a:pt x="66" y="542"/>
                </a:lnTo>
                <a:lnTo>
                  <a:pt x="62" y="544"/>
                </a:lnTo>
                <a:lnTo>
                  <a:pt x="62" y="544"/>
                </a:lnTo>
                <a:lnTo>
                  <a:pt x="60" y="546"/>
                </a:lnTo>
                <a:lnTo>
                  <a:pt x="60" y="546"/>
                </a:lnTo>
                <a:lnTo>
                  <a:pt x="58" y="546"/>
                </a:lnTo>
                <a:lnTo>
                  <a:pt x="58" y="546"/>
                </a:lnTo>
                <a:lnTo>
                  <a:pt x="58" y="548"/>
                </a:lnTo>
                <a:lnTo>
                  <a:pt x="58" y="548"/>
                </a:lnTo>
                <a:lnTo>
                  <a:pt x="56" y="552"/>
                </a:lnTo>
                <a:lnTo>
                  <a:pt x="56" y="552"/>
                </a:lnTo>
                <a:lnTo>
                  <a:pt x="56" y="552"/>
                </a:lnTo>
                <a:lnTo>
                  <a:pt x="56" y="552"/>
                </a:lnTo>
                <a:lnTo>
                  <a:pt x="54" y="554"/>
                </a:lnTo>
                <a:lnTo>
                  <a:pt x="54" y="554"/>
                </a:lnTo>
                <a:lnTo>
                  <a:pt x="54" y="558"/>
                </a:lnTo>
                <a:lnTo>
                  <a:pt x="54" y="558"/>
                </a:lnTo>
                <a:lnTo>
                  <a:pt x="58" y="558"/>
                </a:lnTo>
                <a:lnTo>
                  <a:pt x="58" y="558"/>
                </a:lnTo>
                <a:lnTo>
                  <a:pt x="76" y="560"/>
                </a:lnTo>
                <a:lnTo>
                  <a:pt x="76" y="560"/>
                </a:lnTo>
                <a:lnTo>
                  <a:pt x="84" y="558"/>
                </a:lnTo>
                <a:lnTo>
                  <a:pt x="90" y="556"/>
                </a:lnTo>
                <a:lnTo>
                  <a:pt x="90" y="556"/>
                </a:lnTo>
                <a:lnTo>
                  <a:pt x="96" y="554"/>
                </a:lnTo>
                <a:lnTo>
                  <a:pt x="98" y="550"/>
                </a:lnTo>
                <a:lnTo>
                  <a:pt x="98" y="550"/>
                </a:lnTo>
                <a:lnTo>
                  <a:pt x="100" y="546"/>
                </a:lnTo>
                <a:lnTo>
                  <a:pt x="100" y="546"/>
                </a:lnTo>
                <a:lnTo>
                  <a:pt x="102" y="546"/>
                </a:lnTo>
                <a:lnTo>
                  <a:pt x="102" y="546"/>
                </a:lnTo>
                <a:lnTo>
                  <a:pt x="106" y="546"/>
                </a:lnTo>
                <a:lnTo>
                  <a:pt x="106" y="546"/>
                </a:lnTo>
                <a:lnTo>
                  <a:pt x="116" y="544"/>
                </a:lnTo>
                <a:lnTo>
                  <a:pt x="116" y="544"/>
                </a:lnTo>
                <a:lnTo>
                  <a:pt x="120" y="540"/>
                </a:lnTo>
                <a:lnTo>
                  <a:pt x="122" y="540"/>
                </a:lnTo>
                <a:lnTo>
                  <a:pt x="122" y="540"/>
                </a:lnTo>
                <a:lnTo>
                  <a:pt x="120" y="532"/>
                </a:lnTo>
                <a:lnTo>
                  <a:pt x="120" y="532"/>
                </a:lnTo>
                <a:lnTo>
                  <a:pt x="120" y="530"/>
                </a:lnTo>
                <a:lnTo>
                  <a:pt x="120" y="530"/>
                </a:lnTo>
                <a:lnTo>
                  <a:pt x="118" y="530"/>
                </a:lnTo>
                <a:lnTo>
                  <a:pt x="118" y="530"/>
                </a:lnTo>
                <a:lnTo>
                  <a:pt x="118" y="526"/>
                </a:lnTo>
                <a:lnTo>
                  <a:pt x="118" y="526"/>
                </a:lnTo>
                <a:lnTo>
                  <a:pt x="118" y="526"/>
                </a:lnTo>
                <a:lnTo>
                  <a:pt x="118" y="526"/>
                </a:lnTo>
                <a:lnTo>
                  <a:pt x="120" y="526"/>
                </a:lnTo>
                <a:lnTo>
                  <a:pt x="120" y="526"/>
                </a:lnTo>
                <a:lnTo>
                  <a:pt x="122" y="528"/>
                </a:lnTo>
                <a:lnTo>
                  <a:pt x="122" y="528"/>
                </a:lnTo>
                <a:lnTo>
                  <a:pt x="122" y="530"/>
                </a:lnTo>
                <a:lnTo>
                  <a:pt x="122" y="530"/>
                </a:lnTo>
                <a:lnTo>
                  <a:pt x="124" y="532"/>
                </a:lnTo>
                <a:lnTo>
                  <a:pt x="124" y="532"/>
                </a:lnTo>
                <a:lnTo>
                  <a:pt x="124" y="534"/>
                </a:lnTo>
                <a:lnTo>
                  <a:pt x="124" y="534"/>
                </a:lnTo>
                <a:lnTo>
                  <a:pt x="126" y="536"/>
                </a:lnTo>
                <a:lnTo>
                  <a:pt x="126" y="536"/>
                </a:lnTo>
                <a:lnTo>
                  <a:pt x="126" y="538"/>
                </a:lnTo>
                <a:lnTo>
                  <a:pt x="126" y="538"/>
                </a:lnTo>
                <a:lnTo>
                  <a:pt x="126" y="540"/>
                </a:lnTo>
                <a:lnTo>
                  <a:pt x="126" y="540"/>
                </a:lnTo>
                <a:lnTo>
                  <a:pt x="126" y="542"/>
                </a:lnTo>
                <a:lnTo>
                  <a:pt x="126" y="542"/>
                </a:lnTo>
                <a:lnTo>
                  <a:pt x="124" y="544"/>
                </a:lnTo>
                <a:lnTo>
                  <a:pt x="124" y="544"/>
                </a:lnTo>
                <a:lnTo>
                  <a:pt x="122" y="546"/>
                </a:lnTo>
                <a:lnTo>
                  <a:pt x="122" y="546"/>
                </a:lnTo>
                <a:lnTo>
                  <a:pt x="122" y="548"/>
                </a:lnTo>
                <a:lnTo>
                  <a:pt x="122" y="548"/>
                </a:lnTo>
                <a:lnTo>
                  <a:pt x="122" y="550"/>
                </a:lnTo>
                <a:lnTo>
                  <a:pt x="122" y="550"/>
                </a:lnTo>
                <a:lnTo>
                  <a:pt x="118" y="552"/>
                </a:lnTo>
                <a:lnTo>
                  <a:pt x="118" y="552"/>
                </a:lnTo>
                <a:lnTo>
                  <a:pt x="118" y="554"/>
                </a:lnTo>
                <a:lnTo>
                  <a:pt x="118" y="554"/>
                </a:lnTo>
                <a:lnTo>
                  <a:pt x="116" y="556"/>
                </a:lnTo>
                <a:lnTo>
                  <a:pt x="116" y="556"/>
                </a:lnTo>
                <a:lnTo>
                  <a:pt x="116" y="558"/>
                </a:lnTo>
                <a:lnTo>
                  <a:pt x="116" y="558"/>
                </a:lnTo>
                <a:lnTo>
                  <a:pt x="116" y="558"/>
                </a:lnTo>
                <a:lnTo>
                  <a:pt x="116" y="558"/>
                </a:lnTo>
                <a:lnTo>
                  <a:pt x="114" y="560"/>
                </a:lnTo>
                <a:lnTo>
                  <a:pt x="114" y="560"/>
                </a:lnTo>
                <a:lnTo>
                  <a:pt x="114" y="562"/>
                </a:lnTo>
                <a:lnTo>
                  <a:pt x="114" y="562"/>
                </a:lnTo>
                <a:lnTo>
                  <a:pt x="114" y="566"/>
                </a:lnTo>
                <a:lnTo>
                  <a:pt x="114" y="566"/>
                </a:lnTo>
                <a:lnTo>
                  <a:pt x="112" y="568"/>
                </a:lnTo>
                <a:lnTo>
                  <a:pt x="112" y="568"/>
                </a:lnTo>
                <a:lnTo>
                  <a:pt x="112" y="568"/>
                </a:lnTo>
                <a:lnTo>
                  <a:pt x="112" y="568"/>
                </a:lnTo>
                <a:lnTo>
                  <a:pt x="112" y="570"/>
                </a:lnTo>
                <a:lnTo>
                  <a:pt x="112" y="570"/>
                </a:lnTo>
                <a:lnTo>
                  <a:pt x="116" y="572"/>
                </a:lnTo>
                <a:lnTo>
                  <a:pt x="116" y="572"/>
                </a:lnTo>
                <a:lnTo>
                  <a:pt x="126" y="572"/>
                </a:lnTo>
                <a:lnTo>
                  <a:pt x="126" y="572"/>
                </a:lnTo>
                <a:lnTo>
                  <a:pt x="132" y="572"/>
                </a:lnTo>
                <a:lnTo>
                  <a:pt x="132" y="572"/>
                </a:lnTo>
                <a:lnTo>
                  <a:pt x="134" y="572"/>
                </a:lnTo>
                <a:lnTo>
                  <a:pt x="134" y="572"/>
                </a:lnTo>
                <a:lnTo>
                  <a:pt x="144" y="570"/>
                </a:lnTo>
                <a:lnTo>
                  <a:pt x="144" y="570"/>
                </a:lnTo>
                <a:lnTo>
                  <a:pt x="150" y="568"/>
                </a:lnTo>
                <a:lnTo>
                  <a:pt x="154" y="566"/>
                </a:lnTo>
                <a:lnTo>
                  <a:pt x="156" y="562"/>
                </a:lnTo>
                <a:lnTo>
                  <a:pt x="156" y="562"/>
                </a:lnTo>
                <a:lnTo>
                  <a:pt x="156" y="560"/>
                </a:lnTo>
                <a:lnTo>
                  <a:pt x="156" y="560"/>
                </a:lnTo>
                <a:lnTo>
                  <a:pt x="158" y="560"/>
                </a:lnTo>
                <a:lnTo>
                  <a:pt x="158" y="560"/>
                </a:lnTo>
                <a:lnTo>
                  <a:pt x="162" y="558"/>
                </a:lnTo>
                <a:lnTo>
                  <a:pt x="162" y="558"/>
                </a:lnTo>
                <a:lnTo>
                  <a:pt x="162" y="556"/>
                </a:lnTo>
                <a:lnTo>
                  <a:pt x="162" y="556"/>
                </a:lnTo>
                <a:lnTo>
                  <a:pt x="162" y="548"/>
                </a:lnTo>
                <a:lnTo>
                  <a:pt x="162" y="548"/>
                </a:lnTo>
                <a:lnTo>
                  <a:pt x="160" y="546"/>
                </a:lnTo>
                <a:lnTo>
                  <a:pt x="160" y="546"/>
                </a:lnTo>
                <a:lnTo>
                  <a:pt x="160" y="546"/>
                </a:lnTo>
                <a:lnTo>
                  <a:pt x="160" y="546"/>
                </a:lnTo>
                <a:lnTo>
                  <a:pt x="162" y="546"/>
                </a:lnTo>
                <a:lnTo>
                  <a:pt x="162" y="546"/>
                </a:lnTo>
                <a:lnTo>
                  <a:pt x="162" y="544"/>
                </a:lnTo>
                <a:lnTo>
                  <a:pt x="162" y="544"/>
                </a:lnTo>
                <a:lnTo>
                  <a:pt x="162" y="542"/>
                </a:lnTo>
                <a:lnTo>
                  <a:pt x="162" y="542"/>
                </a:lnTo>
                <a:lnTo>
                  <a:pt x="162" y="536"/>
                </a:lnTo>
                <a:lnTo>
                  <a:pt x="162" y="536"/>
                </a:lnTo>
                <a:lnTo>
                  <a:pt x="162" y="534"/>
                </a:lnTo>
                <a:lnTo>
                  <a:pt x="162" y="534"/>
                </a:lnTo>
                <a:lnTo>
                  <a:pt x="164" y="534"/>
                </a:lnTo>
                <a:lnTo>
                  <a:pt x="164" y="534"/>
                </a:lnTo>
                <a:lnTo>
                  <a:pt x="164" y="528"/>
                </a:lnTo>
                <a:lnTo>
                  <a:pt x="164" y="528"/>
                </a:lnTo>
                <a:lnTo>
                  <a:pt x="166" y="524"/>
                </a:lnTo>
                <a:lnTo>
                  <a:pt x="166" y="524"/>
                </a:lnTo>
                <a:lnTo>
                  <a:pt x="168" y="524"/>
                </a:lnTo>
                <a:lnTo>
                  <a:pt x="168" y="524"/>
                </a:lnTo>
                <a:lnTo>
                  <a:pt x="168" y="516"/>
                </a:lnTo>
                <a:lnTo>
                  <a:pt x="168" y="516"/>
                </a:lnTo>
                <a:lnTo>
                  <a:pt x="170" y="504"/>
                </a:lnTo>
                <a:lnTo>
                  <a:pt x="170" y="504"/>
                </a:lnTo>
                <a:lnTo>
                  <a:pt x="170" y="492"/>
                </a:lnTo>
                <a:lnTo>
                  <a:pt x="170" y="492"/>
                </a:lnTo>
                <a:lnTo>
                  <a:pt x="172" y="468"/>
                </a:lnTo>
                <a:lnTo>
                  <a:pt x="172" y="468"/>
                </a:lnTo>
                <a:lnTo>
                  <a:pt x="172" y="446"/>
                </a:lnTo>
                <a:lnTo>
                  <a:pt x="172" y="446"/>
                </a:lnTo>
                <a:lnTo>
                  <a:pt x="172" y="418"/>
                </a:lnTo>
                <a:lnTo>
                  <a:pt x="172" y="418"/>
                </a:lnTo>
                <a:lnTo>
                  <a:pt x="170" y="404"/>
                </a:lnTo>
                <a:lnTo>
                  <a:pt x="170" y="404"/>
                </a:lnTo>
                <a:lnTo>
                  <a:pt x="170" y="402"/>
                </a:lnTo>
                <a:lnTo>
                  <a:pt x="170" y="402"/>
                </a:lnTo>
                <a:lnTo>
                  <a:pt x="170" y="370"/>
                </a:lnTo>
                <a:lnTo>
                  <a:pt x="170" y="370"/>
                </a:lnTo>
                <a:lnTo>
                  <a:pt x="170" y="346"/>
                </a:lnTo>
                <a:lnTo>
                  <a:pt x="170" y="346"/>
                </a:lnTo>
                <a:lnTo>
                  <a:pt x="170" y="314"/>
                </a:lnTo>
                <a:lnTo>
                  <a:pt x="170" y="314"/>
                </a:lnTo>
                <a:lnTo>
                  <a:pt x="170" y="314"/>
                </a:lnTo>
                <a:lnTo>
                  <a:pt x="170" y="314"/>
                </a:lnTo>
                <a:lnTo>
                  <a:pt x="172" y="318"/>
                </a:lnTo>
                <a:lnTo>
                  <a:pt x="172" y="318"/>
                </a:lnTo>
                <a:lnTo>
                  <a:pt x="174" y="320"/>
                </a:lnTo>
                <a:lnTo>
                  <a:pt x="174" y="320"/>
                </a:lnTo>
                <a:lnTo>
                  <a:pt x="178" y="322"/>
                </a:lnTo>
                <a:lnTo>
                  <a:pt x="178" y="322"/>
                </a:lnTo>
                <a:lnTo>
                  <a:pt x="184" y="322"/>
                </a:lnTo>
                <a:lnTo>
                  <a:pt x="184" y="322"/>
                </a:lnTo>
                <a:lnTo>
                  <a:pt x="190" y="320"/>
                </a:lnTo>
                <a:lnTo>
                  <a:pt x="190" y="320"/>
                </a:lnTo>
                <a:lnTo>
                  <a:pt x="194" y="320"/>
                </a:lnTo>
                <a:lnTo>
                  <a:pt x="194" y="320"/>
                </a:lnTo>
                <a:lnTo>
                  <a:pt x="200" y="318"/>
                </a:lnTo>
                <a:lnTo>
                  <a:pt x="200" y="318"/>
                </a:lnTo>
                <a:lnTo>
                  <a:pt x="202" y="316"/>
                </a:lnTo>
                <a:lnTo>
                  <a:pt x="202" y="316"/>
                </a:lnTo>
                <a:lnTo>
                  <a:pt x="204" y="314"/>
                </a:lnTo>
                <a:lnTo>
                  <a:pt x="204" y="314"/>
                </a:lnTo>
                <a:lnTo>
                  <a:pt x="202" y="308"/>
                </a:lnTo>
                <a:lnTo>
                  <a:pt x="202" y="308"/>
                </a:lnTo>
                <a:lnTo>
                  <a:pt x="202" y="302"/>
                </a:lnTo>
                <a:lnTo>
                  <a:pt x="202" y="302"/>
                </a:lnTo>
                <a:lnTo>
                  <a:pt x="202" y="296"/>
                </a:lnTo>
                <a:lnTo>
                  <a:pt x="202" y="296"/>
                </a:lnTo>
                <a:lnTo>
                  <a:pt x="202" y="288"/>
                </a:lnTo>
                <a:lnTo>
                  <a:pt x="202" y="288"/>
                </a:lnTo>
                <a:lnTo>
                  <a:pt x="202" y="282"/>
                </a:lnTo>
                <a:lnTo>
                  <a:pt x="202" y="282"/>
                </a:lnTo>
                <a:lnTo>
                  <a:pt x="200" y="274"/>
                </a:lnTo>
                <a:lnTo>
                  <a:pt x="200" y="274"/>
                </a:lnTo>
                <a:lnTo>
                  <a:pt x="200" y="268"/>
                </a:lnTo>
                <a:lnTo>
                  <a:pt x="200" y="268"/>
                </a:lnTo>
                <a:lnTo>
                  <a:pt x="200" y="262"/>
                </a:lnTo>
                <a:lnTo>
                  <a:pt x="200" y="262"/>
                </a:lnTo>
                <a:lnTo>
                  <a:pt x="198" y="248"/>
                </a:lnTo>
                <a:lnTo>
                  <a:pt x="198" y="248"/>
                </a:lnTo>
                <a:lnTo>
                  <a:pt x="198" y="246"/>
                </a:lnTo>
                <a:lnTo>
                  <a:pt x="198" y="246"/>
                </a:lnTo>
                <a:lnTo>
                  <a:pt x="198" y="244"/>
                </a:lnTo>
                <a:lnTo>
                  <a:pt x="198" y="244"/>
                </a:lnTo>
                <a:lnTo>
                  <a:pt x="198" y="240"/>
                </a:lnTo>
                <a:lnTo>
                  <a:pt x="198" y="240"/>
                </a:lnTo>
                <a:lnTo>
                  <a:pt x="196" y="232"/>
                </a:lnTo>
                <a:lnTo>
                  <a:pt x="196" y="232"/>
                </a:lnTo>
                <a:lnTo>
                  <a:pt x="196" y="230"/>
                </a:lnTo>
                <a:lnTo>
                  <a:pt x="196" y="230"/>
                </a:lnTo>
                <a:lnTo>
                  <a:pt x="196" y="230"/>
                </a:lnTo>
                <a:lnTo>
                  <a:pt x="196" y="230"/>
                </a:lnTo>
                <a:lnTo>
                  <a:pt x="196" y="228"/>
                </a:lnTo>
                <a:lnTo>
                  <a:pt x="196" y="228"/>
                </a:lnTo>
                <a:lnTo>
                  <a:pt x="198" y="226"/>
                </a:lnTo>
                <a:lnTo>
                  <a:pt x="198" y="226"/>
                </a:lnTo>
                <a:lnTo>
                  <a:pt x="206" y="216"/>
                </a:lnTo>
                <a:lnTo>
                  <a:pt x="206" y="216"/>
                </a:lnTo>
                <a:lnTo>
                  <a:pt x="218" y="200"/>
                </a:lnTo>
                <a:lnTo>
                  <a:pt x="218" y="200"/>
                </a:lnTo>
                <a:lnTo>
                  <a:pt x="224" y="192"/>
                </a:lnTo>
                <a:lnTo>
                  <a:pt x="224" y="192"/>
                </a:lnTo>
                <a:lnTo>
                  <a:pt x="230" y="184"/>
                </a:lnTo>
                <a:lnTo>
                  <a:pt x="230" y="184"/>
                </a:lnTo>
                <a:lnTo>
                  <a:pt x="232" y="180"/>
                </a:lnTo>
                <a:lnTo>
                  <a:pt x="232" y="180"/>
                </a:lnTo>
                <a:lnTo>
                  <a:pt x="234" y="174"/>
                </a:lnTo>
                <a:lnTo>
                  <a:pt x="234" y="174"/>
                </a:lnTo>
                <a:lnTo>
                  <a:pt x="236" y="170"/>
                </a:lnTo>
                <a:lnTo>
                  <a:pt x="236" y="170"/>
                </a:lnTo>
                <a:lnTo>
                  <a:pt x="236" y="164"/>
                </a:lnTo>
                <a:lnTo>
                  <a:pt x="236" y="160"/>
                </a:lnTo>
                <a:lnTo>
                  <a:pt x="234" y="156"/>
                </a:lnTo>
                <a:lnTo>
                  <a:pt x="234" y="156"/>
                </a:lnTo>
                <a:close/>
                <a:moveTo>
                  <a:pt x="36" y="178"/>
                </a:moveTo>
                <a:lnTo>
                  <a:pt x="36" y="178"/>
                </a:lnTo>
                <a:lnTo>
                  <a:pt x="36" y="178"/>
                </a:lnTo>
                <a:lnTo>
                  <a:pt x="36" y="178"/>
                </a:lnTo>
                <a:lnTo>
                  <a:pt x="40" y="174"/>
                </a:lnTo>
                <a:lnTo>
                  <a:pt x="40" y="174"/>
                </a:lnTo>
                <a:lnTo>
                  <a:pt x="40" y="172"/>
                </a:lnTo>
                <a:lnTo>
                  <a:pt x="40" y="172"/>
                </a:lnTo>
                <a:lnTo>
                  <a:pt x="40" y="164"/>
                </a:lnTo>
                <a:lnTo>
                  <a:pt x="40" y="164"/>
                </a:lnTo>
                <a:lnTo>
                  <a:pt x="40" y="164"/>
                </a:lnTo>
                <a:lnTo>
                  <a:pt x="42" y="164"/>
                </a:lnTo>
                <a:lnTo>
                  <a:pt x="42" y="164"/>
                </a:lnTo>
                <a:lnTo>
                  <a:pt x="42" y="174"/>
                </a:lnTo>
                <a:lnTo>
                  <a:pt x="42" y="174"/>
                </a:lnTo>
                <a:lnTo>
                  <a:pt x="42" y="188"/>
                </a:lnTo>
                <a:lnTo>
                  <a:pt x="42" y="188"/>
                </a:lnTo>
                <a:lnTo>
                  <a:pt x="42" y="192"/>
                </a:lnTo>
                <a:lnTo>
                  <a:pt x="42" y="192"/>
                </a:lnTo>
                <a:lnTo>
                  <a:pt x="40" y="190"/>
                </a:lnTo>
                <a:lnTo>
                  <a:pt x="40" y="190"/>
                </a:lnTo>
                <a:lnTo>
                  <a:pt x="38" y="184"/>
                </a:lnTo>
                <a:lnTo>
                  <a:pt x="38" y="184"/>
                </a:lnTo>
                <a:lnTo>
                  <a:pt x="36" y="180"/>
                </a:lnTo>
                <a:lnTo>
                  <a:pt x="36" y="180"/>
                </a:lnTo>
                <a:lnTo>
                  <a:pt x="36" y="178"/>
                </a:lnTo>
                <a:lnTo>
                  <a:pt x="36" y="178"/>
                </a:lnTo>
                <a:close/>
                <a:moveTo>
                  <a:pt x="52" y="224"/>
                </a:moveTo>
                <a:lnTo>
                  <a:pt x="52" y="224"/>
                </a:lnTo>
                <a:lnTo>
                  <a:pt x="44" y="230"/>
                </a:lnTo>
                <a:lnTo>
                  <a:pt x="44" y="230"/>
                </a:lnTo>
                <a:lnTo>
                  <a:pt x="36" y="240"/>
                </a:lnTo>
                <a:lnTo>
                  <a:pt x="36" y="238"/>
                </a:lnTo>
                <a:lnTo>
                  <a:pt x="36" y="238"/>
                </a:lnTo>
                <a:lnTo>
                  <a:pt x="36" y="236"/>
                </a:lnTo>
                <a:lnTo>
                  <a:pt x="40" y="230"/>
                </a:lnTo>
                <a:lnTo>
                  <a:pt x="40" y="230"/>
                </a:lnTo>
                <a:lnTo>
                  <a:pt x="44" y="226"/>
                </a:lnTo>
                <a:lnTo>
                  <a:pt x="50" y="222"/>
                </a:lnTo>
                <a:lnTo>
                  <a:pt x="50" y="222"/>
                </a:lnTo>
                <a:lnTo>
                  <a:pt x="56" y="220"/>
                </a:lnTo>
                <a:lnTo>
                  <a:pt x="58" y="222"/>
                </a:lnTo>
                <a:lnTo>
                  <a:pt x="58" y="222"/>
                </a:lnTo>
                <a:lnTo>
                  <a:pt x="52" y="224"/>
                </a:lnTo>
                <a:lnTo>
                  <a:pt x="52" y="224"/>
                </a:lnTo>
                <a:close/>
                <a:moveTo>
                  <a:pt x="76" y="528"/>
                </a:moveTo>
                <a:lnTo>
                  <a:pt x="76" y="528"/>
                </a:lnTo>
                <a:lnTo>
                  <a:pt x="76" y="530"/>
                </a:lnTo>
                <a:lnTo>
                  <a:pt x="76" y="530"/>
                </a:lnTo>
                <a:lnTo>
                  <a:pt x="76" y="530"/>
                </a:lnTo>
                <a:lnTo>
                  <a:pt x="76" y="528"/>
                </a:lnTo>
                <a:lnTo>
                  <a:pt x="76" y="528"/>
                </a:lnTo>
                <a:lnTo>
                  <a:pt x="76" y="528"/>
                </a:lnTo>
                <a:close/>
                <a:moveTo>
                  <a:pt x="82" y="244"/>
                </a:moveTo>
                <a:lnTo>
                  <a:pt x="82" y="244"/>
                </a:lnTo>
                <a:lnTo>
                  <a:pt x="78" y="242"/>
                </a:lnTo>
                <a:lnTo>
                  <a:pt x="78" y="242"/>
                </a:lnTo>
                <a:lnTo>
                  <a:pt x="78" y="240"/>
                </a:lnTo>
                <a:lnTo>
                  <a:pt x="74" y="236"/>
                </a:lnTo>
                <a:lnTo>
                  <a:pt x="74" y="236"/>
                </a:lnTo>
                <a:lnTo>
                  <a:pt x="70" y="232"/>
                </a:lnTo>
                <a:lnTo>
                  <a:pt x="66" y="228"/>
                </a:lnTo>
                <a:lnTo>
                  <a:pt x="66" y="228"/>
                </a:lnTo>
                <a:lnTo>
                  <a:pt x="64" y="222"/>
                </a:lnTo>
                <a:lnTo>
                  <a:pt x="64" y="216"/>
                </a:lnTo>
                <a:lnTo>
                  <a:pt x="64" y="216"/>
                </a:lnTo>
                <a:lnTo>
                  <a:pt x="62" y="194"/>
                </a:lnTo>
                <a:lnTo>
                  <a:pt x="62" y="194"/>
                </a:lnTo>
                <a:lnTo>
                  <a:pt x="64" y="182"/>
                </a:lnTo>
                <a:lnTo>
                  <a:pt x="66" y="168"/>
                </a:lnTo>
                <a:lnTo>
                  <a:pt x="66" y="168"/>
                </a:lnTo>
                <a:lnTo>
                  <a:pt x="68" y="156"/>
                </a:lnTo>
                <a:lnTo>
                  <a:pt x="68" y="142"/>
                </a:lnTo>
                <a:lnTo>
                  <a:pt x="68" y="142"/>
                </a:lnTo>
                <a:lnTo>
                  <a:pt x="68" y="134"/>
                </a:lnTo>
                <a:lnTo>
                  <a:pt x="70" y="126"/>
                </a:lnTo>
                <a:lnTo>
                  <a:pt x="74" y="114"/>
                </a:lnTo>
                <a:lnTo>
                  <a:pt x="74" y="114"/>
                </a:lnTo>
                <a:lnTo>
                  <a:pt x="76" y="100"/>
                </a:lnTo>
                <a:lnTo>
                  <a:pt x="80" y="88"/>
                </a:lnTo>
                <a:lnTo>
                  <a:pt x="80" y="88"/>
                </a:lnTo>
                <a:lnTo>
                  <a:pt x="84" y="78"/>
                </a:lnTo>
                <a:lnTo>
                  <a:pt x="84" y="74"/>
                </a:lnTo>
                <a:lnTo>
                  <a:pt x="84" y="74"/>
                </a:lnTo>
                <a:lnTo>
                  <a:pt x="84" y="70"/>
                </a:lnTo>
                <a:lnTo>
                  <a:pt x="84" y="70"/>
                </a:lnTo>
                <a:lnTo>
                  <a:pt x="86" y="68"/>
                </a:lnTo>
                <a:lnTo>
                  <a:pt x="86" y="68"/>
                </a:lnTo>
                <a:lnTo>
                  <a:pt x="86" y="68"/>
                </a:lnTo>
                <a:lnTo>
                  <a:pt x="88" y="70"/>
                </a:lnTo>
                <a:lnTo>
                  <a:pt x="88" y="70"/>
                </a:lnTo>
                <a:lnTo>
                  <a:pt x="88" y="76"/>
                </a:lnTo>
                <a:lnTo>
                  <a:pt x="88" y="76"/>
                </a:lnTo>
                <a:lnTo>
                  <a:pt x="92" y="80"/>
                </a:lnTo>
                <a:lnTo>
                  <a:pt x="92" y="80"/>
                </a:lnTo>
                <a:lnTo>
                  <a:pt x="100" y="86"/>
                </a:lnTo>
                <a:lnTo>
                  <a:pt x="100" y="86"/>
                </a:lnTo>
                <a:lnTo>
                  <a:pt x="100" y="88"/>
                </a:lnTo>
                <a:lnTo>
                  <a:pt x="100" y="88"/>
                </a:lnTo>
                <a:lnTo>
                  <a:pt x="98" y="86"/>
                </a:lnTo>
                <a:lnTo>
                  <a:pt x="98" y="86"/>
                </a:lnTo>
                <a:lnTo>
                  <a:pt x="96" y="92"/>
                </a:lnTo>
                <a:lnTo>
                  <a:pt x="92" y="100"/>
                </a:lnTo>
                <a:lnTo>
                  <a:pt x="92" y="100"/>
                </a:lnTo>
                <a:lnTo>
                  <a:pt x="88" y="106"/>
                </a:lnTo>
                <a:lnTo>
                  <a:pt x="88" y="106"/>
                </a:lnTo>
                <a:lnTo>
                  <a:pt x="88" y="104"/>
                </a:lnTo>
                <a:lnTo>
                  <a:pt x="88" y="104"/>
                </a:lnTo>
                <a:lnTo>
                  <a:pt x="86" y="90"/>
                </a:lnTo>
                <a:lnTo>
                  <a:pt x="86" y="90"/>
                </a:lnTo>
                <a:lnTo>
                  <a:pt x="84" y="80"/>
                </a:lnTo>
                <a:lnTo>
                  <a:pt x="84" y="76"/>
                </a:lnTo>
                <a:lnTo>
                  <a:pt x="84" y="76"/>
                </a:lnTo>
                <a:lnTo>
                  <a:pt x="84" y="74"/>
                </a:lnTo>
                <a:lnTo>
                  <a:pt x="84" y="74"/>
                </a:lnTo>
                <a:lnTo>
                  <a:pt x="84" y="82"/>
                </a:lnTo>
                <a:lnTo>
                  <a:pt x="84" y="82"/>
                </a:lnTo>
                <a:lnTo>
                  <a:pt x="84" y="88"/>
                </a:lnTo>
                <a:lnTo>
                  <a:pt x="86" y="98"/>
                </a:lnTo>
                <a:lnTo>
                  <a:pt x="86" y="98"/>
                </a:lnTo>
                <a:lnTo>
                  <a:pt x="88" y="106"/>
                </a:lnTo>
                <a:lnTo>
                  <a:pt x="88" y="106"/>
                </a:lnTo>
                <a:lnTo>
                  <a:pt x="92" y="100"/>
                </a:lnTo>
                <a:lnTo>
                  <a:pt x="92" y="100"/>
                </a:lnTo>
                <a:lnTo>
                  <a:pt x="94" y="94"/>
                </a:lnTo>
                <a:lnTo>
                  <a:pt x="94" y="94"/>
                </a:lnTo>
                <a:lnTo>
                  <a:pt x="94" y="92"/>
                </a:lnTo>
                <a:lnTo>
                  <a:pt x="94" y="92"/>
                </a:lnTo>
                <a:lnTo>
                  <a:pt x="96" y="92"/>
                </a:lnTo>
                <a:lnTo>
                  <a:pt x="96" y="92"/>
                </a:lnTo>
                <a:lnTo>
                  <a:pt x="96" y="88"/>
                </a:lnTo>
                <a:lnTo>
                  <a:pt x="96" y="88"/>
                </a:lnTo>
                <a:lnTo>
                  <a:pt x="98" y="88"/>
                </a:lnTo>
                <a:lnTo>
                  <a:pt x="100" y="88"/>
                </a:lnTo>
                <a:lnTo>
                  <a:pt x="100" y="88"/>
                </a:lnTo>
                <a:lnTo>
                  <a:pt x="96" y="90"/>
                </a:lnTo>
                <a:lnTo>
                  <a:pt x="96" y="92"/>
                </a:lnTo>
                <a:lnTo>
                  <a:pt x="96" y="92"/>
                </a:lnTo>
                <a:lnTo>
                  <a:pt x="94" y="94"/>
                </a:lnTo>
                <a:lnTo>
                  <a:pt x="94" y="94"/>
                </a:lnTo>
                <a:lnTo>
                  <a:pt x="96" y="96"/>
                </a:lnTo>
                <a:lnTo>
                  <a:pt x="96" y="96"/>
                </a:lnTo>
                <a:lnTo>
                  <a:pt x="98" y="96"/>
                </a:lnTo>
                <a:lnTo>
                  <a:pt x="98" y="98"/>
                </a:lnTo>
                <a:lnTo>
                  <a:pt x="98" y="98"/>
                </a:lnTo>
                <a:lnTo>
                  <a:pt x="96" y="104"/>
                </a:lnTo>
                <a:lnTo>
                  <a:pt x="96" y="104"/>
                </a:lnTo>
                <a:lnTo>
                  <a:pt x="94" y="112"/>
                </a:lnTo>
                <a:lnTo>
                  <a:pt x="90" y="128"/>
                </a:lnTo>
                <a:lnTo>
                  <a:pt x="90" y="128"/>
                </a:lnTo>
                <a:lnTo>
                  <a:pt x="86" y="152"/>
                </a:lnTo>
                <a:lnTo>
                  <a:pt x="84" y="180"/>
                </a:lnTo>
                <a:lnTo>
                  <a:pt x="84" y="180"/>
                </a:lnTo>
                <a:lnTo>
                  <a:pt x="82" y="228"/>
                </a:lnTo>
                <a:lnTo>
                  <a:pt x="94" y="244"/>
                </a:lnTo>
                <a:lnTo>
                  <a:pt x="94" y="244"/>
                </a:lnTo>
                <a:lnTo>
                  <a:pt x="82" y="244"/>
                </a:lnTo>
                <a:lnTo>
                  <a:pt x="82" y="244"/>
                </a:lnTo>
                <a:close/>
                <a:moveTo>
                  <a:pt x="130" y="450"/>
                </a:moveTo>
                <a:lnTo>
                  <a:pt x="130" y="450"/>
                </a:lnTo>
                <a:lnTo>
                  <a:pt x="126" y="458"/>
                </a:lnTo>
                <a:lnTo>
                  <a:pt x="126" y="458"/>
                </a:lnTo>
                <a:lnTo>
                  <a:pt x="124" y="462"/>
                </a:lnTo>
                <a:lnTo>
                  <a:pt x="124" y="462"/>
                </a:lnTo>
                <a:lnTo>
                  <a:pt x="124" y="464"/>
                </a:lnTo>
                <a:lnTo>
                  <a:pt x="124" y="464"/>
                </a:lnTo>
                <a:lnTo>
                  <a:pt x="124" y="466"/>
                </a:lnTo>
                <a:lnTo>
                  <a:pt x="124" y="466"/>
                </a:lnTo>
                <a:lnTo>
                  <a:pt x="122" y="474"/>
                </a:lnTo>
                <a:lnTo>
                  <a:pt x="122" y="474"/>
                </a:lnTo>
                <a:lnTo>
                  <a:pt x="120" y="488"/>
                </a:lnTo>
                <a:lnTo>
                  <a:pt x="120" y="488"/>
                </a:lnTo>
                <a:lnTo>
                  <a:pt x="120" y="494"/>
                </a:lnTo>
                <a:lnTo>
                  <a:pt x="120" y="494"/>
                </a:lnTo>
                <a:lnTo>
                  <a:pt x="120" y="494"/>
                </a:lnTo>
                <a:lnTo>
                  <a:pt x="118" y="492"/>
                </a:lnTo>
                <a:lnTo>
                  <a:pt x="118" y="492"/>
                </a:lnTo>
                <a:lnTo>
                  <a:pt x="114" y="482"/>
                </a:lnTo>
                <a:lnTo>
                  <a:pt x="114" y="482"/>
                </a:lnTo>
                <a:lnTo>
                  <a:pt x="112" y="476"/>
                </a:lnTo>
                <a:lnTo>
                  <a:pt x="112" y="476"/>
                </a:lnTo>
                <a:lnTo>
                  <a:pt x="112" y="472"/>
                </a:lnTo>
                <a:lnTo>
                  <a:pt x="112" y="472"/>
                </a:lnTo>
                <a:lnTo>
                  <a:pt x="112" y="458"/>
                </a:lnTo>
                <a:lnTo>
                  <a:pt x="112" y="458"/>
                </a:lnTo>
                <a:lnTo>
                  <a:pt x="114" y="446"/>
                </a:lnTo>
                <a:lnTo>
                  <a:pt x="114" y="446"/>
                </a:lnTo>
                <a:lnTo>
                  <a:pt x="114" y="440"/>
                </a:lnTo>
                <a:lnTo>
                  <a:pt x="114" y="440"/>
                </a:lnTo>
                <a:lnTo>
                  <a:pt x="114" y="434"/>
                </a:lnTo>
                <a:lnTo>
                  <a:pt x="114" y="434"/>
                </a:lnTo>
                <a:lnTo>
                  <a:pt x="114" y="430"/>
                </a:lnTo>
                <a:lnTo>
                  <a:pt x="114" y="430"/>
                </a:lnTo>
                <a:lnTo>
                  <a:pt x="114" y="424"/>
                </a:lnTo>
                <a:lnTo>
                  <a:pt x="114" y="424"/>
                </a:lnTo>
                <a:lnTo>
                  <a:pt x="114" y="414"/>
                </a:lnTo>
                <a:lnTo>
                  <a:pt x="114" y="414"/>
                </a:lnTo>
                <a:lnTo>
                  <a:pt x="116" y="408"/>
                </a:lnTo>
                <a:lnTo>
                  <a:pt x="116" y="408"/>
                </a:lnTo>
                <a:lnTo>
                  <a:pt x="116" y="400"/>
                </a:lnTo>
                <a:lnTo>
                  <a:pt x="116" y="400"/>
                </a:lnTo>
                <a:lnTo>
                  <a:pt x="114" y="386"/>
                </a:lnTo>
                <a:lnTo>
                  <a:pt x="114" y="386"/>
                </a:lnTo>
                <a:lnTo>
                  <a:pt x="114" y="382"/>
                </a:lnTo>
                <a:lnTo>
                  <a:pt x="114" y="382"/>
                </a:lnTo>
                <a:lnTo>
                  <a:pt x="116" y="382"/>
                </a:lnTo>
                <a:lnTo>
                  <a:pt x="116" y="382"/>
                </a:lnTo>
                <a:lnTo>
                  <a:pt x="116" y="382"/>
                </a:lnTo>
                <a:lnTo>
                  <a:pt x="116" y="388"/>
                </a:lnTo>
                <a:lnTo>
                  <a:pt x="116" y="388"/>
                </a:lnTo>
                <a:lnTo>
                  <a:pt x="118" y="396"/>
                </a:lnTo>
                <a:lnTo>
                  <a:pt x="118" y="396"/>
                </a:lnTo>
                <a:lnTo>
                  <a:pt x="118" y="398"/>
                </a:lnTo>
                <a:lnTo>
                  <a:pt x="118" y="398"/>
                </a:lnTo>
                <a:lnTo>
                  <a:pt x="118" y="402"/>
                </a:lnTo>
                <a:lnTo>
                  <a:pt x="118" y="402"/>
                </a:lnTo>
                <a:lnTo>
                  <a:pt x="120" y="408"/>
                </a:lnTo>
                <a:lnTo>
                  <a:pt x="120" y="408"/>
                </a:lnTo>
                <a:lnTo>
                  <a:pt x="124" y="416"/>
                </a:lnTo>
                <a:lnTo>
                  <a:pt x="124" y="416"/>
                </a:lnTo>
                <a:lnTo>
                  <a:pt x="126" y="424"/>
                </a:lnTo>
                <a:lnTo>
                  <a:pt x="126" y="424"/>
                </a:lnTo>
                <a:lnTo>
                  <a:pt x="128" y="428"/>
                </a:lnTo>
                <a:lnTo>
                  <a:pt x="128" y="428"/>
                </a:lnTo>
                <a:lnTo>
                  <a:pt x="128" y="432"/>
                </a:lnTo>
                <a:lnTo>
                  <a:pt x="128" y="432"/>
                </a:lnTo>
                <a:lnTo>
                  <a:pt x="128" y="438"/>
                </a:lnTo>
                <a:lnTo>
                  <a:pt x="128" y="438"/>
                </a:lnTo>
                <a:lnTo>
                  <a:pt x="130" y="442"/>
                </a:lnTo>
                <a:lnTo>
                  <a:pt x="130" y="442"/>
                </a:lnTo>
                <a:lnTo>
                  <a:pt x="130" y="444"/>
                </a:lnTo>
                <a:lnTo>
                  <a:pt x="130" y="444"/>
                </a:lnTo>
                <a:lnTo>
                  <a:pt x="130" y="448"/>
                </a:lnTo>
                <a:lnTo>
                  <a:pt x="130" y="448"/>
                </a:lnTo>
                <a:lnTo>
                  <a:pt x="130" y="450"/>
                </a:lnTo>
                <a:lnTo>
                  <a:pt x="130" y="450"/>
                </a:lnTo>
                <a:close/>
                <a:moveTo>
                  <a:pt x="150" y="216"/>
                </a:moveTo>
                <a:lnTo>
                  <a:pt x="150" y="216"/>
                </a:lnTo>
                <a:lnTo>
                  <a:pt x="146" y="218"/>
                </a:lnTo>
                <a:lnTo>
                  <a:pt x="142" y="218"/>
                </a:lnTo>
                <a:lnTo>
                  <a:pt x="142" y="218"/>
                </a:lnTo>
                <a:lnTo>
                  <a:pt x="134" y="222"/>
                </a:lnTo>
                <a:lnTo>
                  <a:pt x="134" y="222"/>
                </a:lnTo>
                <a:lnTo>
                  <a:pt x="126" y="226"/>
                </a:lnTo>
                <a:lnTo>
                  <a:pt x="126" y="226"/>
                </a:lnTo>
                <a:lnTo>
                  <a:pt x="118" y="232"/>
                </a:lnTo>
                <a:lnTo>
                  <a:pt x="118" y="232"/>
                </a:lnTo>
                <a:lnTo>
                  <a:pt x="114" y="234"/>
                </a:lnTo>
                <a:lnTo>
                  <a:pt x="114" y="236"/>
                </a:lnTo>
                <a:lnTo>
                  <a:pt x="114" y="236"/>
                </a:lnTo>
                <a:lnTo>
                  <a:pt x="116" y="238"/>
                </a:lnTo>
                <a:lnTo>
                  <a:pt x="116" y="238"/>
                </a:lnTo>
                <a:lnTo>
                  <a:pt x="116" y="238"/>
                </a:lnTo>
                <a:lnTo>
                  <a:pt x="110" y="240"/>
                </a:lnTo>
                <a:lnTo>
                  <a:pt x="110" y="240"/>
                </a:lnTo>
                <a:lnTo>
                  <a:pt x="96" y="242"/>
                </a:lnTo>
                <a:lnTo>
                  <a:pt x="96" y="242"/>
                </a:lnTo>
                <a:lnTo>
                  <a:pt x="106" y="234"/>
                </a:lnTo>
                <a:lnTo>
                  <a:pt x="106" y="234"/>
                </a:lnTo>
                <a:lnTo>
                  <a:pt x="112" y="228"/>
                </a:lnTo>
                <a:lnTo>
                  <a:pt x="112" y="228"/>
                </a:lnTo>
                <a:lnTo>
                  <a:pt x="112" y="198"/>
                </a:lnTo>
                <a:lnTo>
                  <a:pt x="112" y="198"/>
                </a:lnTo>
                <a:lnTo>
                  <a:pt x="114" y="152"/>
                </a:lnTo>
                <a:lnTo>
                  <a:pt x="114" y="152"/>
                </a:lnTo>
                <a:lnTo>
                  <a:pt x="112" y="122"/>
                </a:lnTo>
                <a:lnTo>
                  <a:pt x="112" y="122"/>
                </a:lnTo>
                <a:lnTo>
                  <a:pt x="110" y="106"/>
                </a:lnTo>
                <a:lnTo>
                  <a:pt x="106" y="98"/>
                </a:lnTo>
                <a:lnTo>
                  <a:pt x="110" y="94"/>
                </a:lnTo>
                <a:lnTo>
                  <a:pt x="110" y="94"/>
                </a:lnTo>
                <a:lnTo>
                  <a:pt x="118" y="104"/>
                </a:lnTo>
                <a:lnTo>
                  <a:pt x="118" y="104"/>
                </a:lnTo>
                <a:lnTo>
                  <a:pt x="120" y="102"/>
                </a:lnTo>
                <a:lnTo>
                  <a:pt x="120" y="102"/>
                </a:lnTo>
                <a:lnTo>
                  <a:pt x="126" y="90"/>
                </a:lnTo>
                <a:lnTo>
                  <a:pt x="126" y="90"/>
                </a:lnTo>
                <a:lnTo>
                  <a:pt x="126" y="88"/>
                </a:lnTo>
                <a:lnTo>
                  <a:pt x="126" y="88"/>
                </a:lnTo>
                <a:lnTo>
                  <a:pt x="122" y="98"/>
                </a:lnTo>
                <a:lnTo>
                  <a:pt x="122" y="98"/>
                </a:lnTo>
                <a:lnTo>
                  <a:pt x="118" y="104"/>
                </a:lnTo>
                <a:lnTo>
                  <a:pt x="118" y="104"/>
                </a:lnTo>
                <a:lnTo>
                  <a:pt x="116" y="100"/>
                </a:lnTo>
                <a:lnTo>
                  <a:pt x="116" y="100"/>
                </a:lnTo>
                <a:lnTo>
                  <a:pt x="106" y="88"/>
                </a:lnTo>
                <a:lnTo>
                  <a:pt x="106" y="88"/>
                </a:lnTo>
                <a:lnTo>
                  <a:pt x="104" y="86"/>
                </a:lnTo>
                <a:lnTo>
                  <a:pt x="104" y="86"/>
                </a:lnTo>
                <a:lnTo>
                  <a:pt x="110" y="82"/>
                </a:lnTo>
                <a:lnTo>
                  <a:pt x="110" y="82"/>
                </a:lnTo>
                <a:lnTo>
                  <a:pt x="114" y="80"/>
                </a:lnTo>
                <a:lnTo>
                  <a:pt x="114" y="80"/>
                </a:lnTo>
                <a:lnTo>
                  <a:pt x="118" y="78"/>
                </a:lnTo>
                <a:lnTo>
                  <a:pt x="120" y="76"/>
                </a:lnTo>
                <a:lnTo>
                  <a:pt x="120" y="76"/>
                </a:lnTo>
                <a:lnTo>
                  <a:pt x="126" y="70"/>
                </a:lnTo>
                <a:lnTo>
                  <a:pt x="126" y="70"/>
                </a:lnTo>
                <a:lnTo>
                  <a:pt x="126" y="82"/>
                </a:lnTo>
                <a:lnTo>
                  <a:pt x="126" y="82"/>
                </a:lnTo>
                <a:lnTo>
                  <a:pt x="126" y="100"/>
                </a:lnTo>
                <a:lnTo>
                  <a:pt x="126" y="100"/>
                </a:lnTo>
                <a:lnTo>
                  <a:pt x="124" y="128"/>
                </a:lnTo>
                <a:lnTo>
                  <a:pt x="124" y="128"/>
                </a:lnTo>
                <a:lnTo>
                  <a:pt x="124" y="146"/>
                </a:lnTo>
                <a:lnTo>
                  <a:pt x="126" y="160"/>
                </a:lnTo>
                <a:lnTo>
                  <a:pt x="126" y="160"/>
                </a:lnTo>
                <a:lnTo>
                  <a:pt x="130" y="172"/>
                </a:lnTo>
                <a:lnTo>
                  <a:pt x="136" y="184"/>
                </a:lnTo>
                <a:lnTo>
                  <a:pt x="136" y="184"/>
                </a:lnTo>
                <a:lnTo>
                  <a:pt x="140" y="188"/>
                </a:lnTo>
                <a:lnTo>
                  <a:pt x="142" y="192"/>
                </a:lnTo>
                <a:lnTo>
                  <a:pt x="142" y="192"/>
                </a:lnTo>
                <a:lnTo>
                  <a:pt x="152" y="202"/>
                </a:lnTo>
                <a:lnTo>
                  <a:pt x="152" y="202"/>
                </a:lnTo>
                <a:lnTo>
                  <a:pt x="150" y="204"/>
                </a:lnTo>
                <a:lnTo>
                  <a:pt x="152" y="206"/>
                </a:lnTo>
                <a:lnTo>
                  <a:pt x="152" y="206"/>
                </a:lnTo>
                <a:lnTo>
                  <a:pt x="156" y="208"/>
                </a:lnTo>
                <a:lnTo>
                  <a:pt x="156" y="208"/>
                </a:lnTo>
                <a:lnTo>
                  <a:pt x="156" y="212"/>
                </a:lnTo>
                <a:lnTo>
                  <a:pt x="156" y="212"/>
                </a:lnTo>
                <a:lnTo>
                  <a:pt x="150" y="216"/>
                </a:lnTo>
                <a:lnTo>
                  <a:pt x="150" y="216"/>
                </a:lnTo>
                <a:close/>
                <a:moveTo>
                  <a:pt x="174" y="232"/>
                </a:moveTo>
                <a:lnTo>
                  <a:pt x="174" y="232"/>
                </a:lnTo>
                <a:lnTo>
                  <a:pt x="174" y="232"/>
                </a:lnTo>
                <a:lnTo>
                  <a:pt x="174" y="232"/>
                </a:lnTo>
                <a:lnTo>
                  <a:pt x="172" y="232"/>
                </a:lnTo>
                <a:lnTo>
                  <a:pt x="172" y="232"/>
                </a:lnTo>
                <a:lnTo>
                  <a:pt x="172" y="232"/>
                </a:lnTo>
                <a:lnTo>
                  <a:pt x="172" y="232"/>
                </a:lnTo>
                <a:lnTo>
                  <a:pt x="172" y="232"/>
                </a:lnTo>
                <a:lnTo>
                  <a:pt x="166" y="224"/>
                </a:lnTo>
                <a:lnTo>
                  <a:pt x="166" y="224"/>
                </a:lnTo>
                <a:lnTo>
                  <a:pt x="158" y="214"/>
                </a:lnTo>
                <a:lnTo>
                  <a:pt x="158" y="214"/>
                </a:lnTo>
                <a:lnTo>
                  <a:pt x="158" y="212"/>
                </a:lnTo>
                <a:lnTo>
                  <a:pt x="158" y="212"/>
                </a:lnTo>
                <a:lnTo>
                  <a:pt x="170" y="222"/>
                </a:lnTo>
                <a:lnTo>
                  <a:pt x="170" y="222"/>
                </a:lnTo>
                <a:lnTo>
                  <a:pt x="176" y="232"/>
                </a:lnTo>
                <a:lnTo>
                  <a:pt x="176" y="232"/>
                </a:lnTo>
                <a:lnTo>
                  <a:pt x="174" y="232"/>
                </a:lnTo>
                <a:lnTo>
                  <a:pt x="174" y="232"/>
                </a:lnTo>
                <a:close/>
                <a:moveTo>
                  <a:pt x="192" y="172"/>
                </a:moveTo>
                <a:lnTo>
                  <a:pt x="192" y="172"/>
                </a:lnTo>
                <a:lnTo>
                  <a:pt x="190" y="178"/>
                </a:lnTo>
                <a:lnTo>
                  <a:pt x="190" y="178"/>
                </a:lnTo>
                <a:lnTo>
                  <a:pt x="188" y="182"/>
                </a:lnTo>
                <a:lnTo>
                  <a:pt x="188" y="182"/>
                </a:lnTo>
                <a:lnTo>
                  <a:pt x="188" y="184"/>
                </a:lnTo>
                <a:lnTo>
                  <a:pt x="188" y="184"/>
                </a:lnTo>
                <a:lnTo>
                  <a:pt x="186" y="186"/>
                </a:lnTo>
                <a:lnTo>
                  <a:pt x="186" y="184"/>
                </a:lnTo>
                <a:lnTo>
                  <a:pt x="186" y="184"/>
                </a:lnTo>
                <a:lnTo>
                  <a:pt x="186" y="180"/>
                </a:lnTo>
                <a:lnTo>
                  <a:pt x="186" y="180"/>
                </a:lnTo>
                <a:lnTo>
                  <a:pt x="186" y="174"/>
                </a:lnTo>
                <a:lnTo>
                  <a:pt x="186" y="174"/>
                </a:lnTo>
                <a:lnTo>
                  <a:pt x="186" y="168"/>
                </a:lnTo>
                <a:lnTo>
                  <a:pt x="186" y="168"/>
                </a:lnTo>
                <a:lnTo>
                  <a:pt x="186" y="164"/>
                </a:lnTo>
                <a:lnTo>
                  <a:pt x="186" y="164"/>
                </a:lnTo>
                <a:lnTo>
                  <a:pt x="188" y="162"/>
                </a:lnTo>
                <a:lnTo>
                  <a:pt x="188" y="162"/>
                </a:lnTo>
                <a:lnTo>
                  <a:pt x="190" y="164"/>
                </a:lnTo>
                <a:lnTo>
                  <a:pt x="190" y="164"/>
                </a:lnTo>
                <a:lnTo>
                  <a:pt x="194" y="168"/>
                </a:lnTo>
                <a:lnTo>
                  <a:pt x="194" y="168"/>
                </a:lnTo>
                <a:lnTo>
                  <a:pt x="194" y="170"/>
                </a:lnTo>
                <a:lnTo>
                  <a:pt x="194" y="170"/>
                </a:lnTo>
                <a:lnTo>
                  <a:pt x="192" y="172"/>
                </a:lnTo>
                <a:lnTo>
                  <a:pt x="192" y="1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193808" y="28956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Your text here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13606" y="4800600"/>
            <a:ext cx="7620794" cy="1219994"/>
            <a:chOff x="913606" y="4800600"/>
            <a:chExt cx="7620794" cy="1219994"/>
          </a:xfrm>
        </p:grpSpPr>
        <p:sp>
          <p:nvSpPr>
            <p:cNvPr id="50" name="TextBox 49"/>
            <p:cNvSpPr txBox="1"/>
            <p:nvPr/>
          </p:nvSpPr>
          <p:spPr>
            <a:xfrm>
              <a:off x="990600" y="4876800"/>
              <a:ext cx="754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Your text here. Your text here. Your text here. Your text here. Your text here. Your text here. </a:t>
              </a:r>
              <a:endParaRPr lang="en-US" sz="24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914400" y="4800600"/>
              <a:ext cx="7086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04800" y="5410200"/>
              <a:ext cx="1219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7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1195421696248988212molumen_world_map.svg.hi.png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50224" y="1226187"/>
            <a:ext cx="4270770" cy="2299098"/>
          </a:xfrm>
          <a:prstGeom prst="rect">
            <a:avLst/>
          </a:prstGeom>
        </p:spPr>
      </p:pic>
      <p:sp>
        <p:nvSpPr>
          <p:cNvPr id="1029" name="Freeform 5"/>
          <p:cNvSpPr>
            <a:spLocks/>
          </p:cNvSpPr>
          <p:nvPr/>
        </p:nvSpPr>
        <p:spPr bwMode="auto">
          <a:xfrm rot="16200000">
            <a:off x="3197875" y="-14538"/>
            <a:ext cx="2895600" cy="7614948"/>
          </a:xfrm>
          <a:custGeom>
            <a:avLst/>
            <a:gdLst/>
            <a:ahLst/>
            <a:cxnLst>
              <a:cxn ang="0">
                <a:pos x="1232" y="1342"/>
              </a:cxn>
              <a:cxn ang="0">
                <a:pos x="1322" y="1316"/>
              </a:cxn>
              <a:cxn ang="0">
                <a:pos x="1394" y="1256"/>
              </a:cxn>
              <a:cxn ang="0">
                <a:pos x="1438" y="1176"/>
              </a:cxn>
              <a:cxn ang="0">
                <a:pos x="1448" y="240"/>
              </a:cxn>
              <a:cxn ang="0">
                <a:pos x="1438" y="168"/>
              </a:cxn>
              <a:cxn ang="0">
                <a:pos x="1394" y="88"/>
              </a:cxn>
              <a:cxn ang="0">
                <a:pos x="1322" y="28"/>
              </a:cxn>
              <a:cxn ang="0">
                <a:pos x="1232" y="2"/>
              </a:cxn>
              <a:cxn ang="0">
                <a:pos x="216" y="2"/>
              </a:cxn>
              <a:cxn ang="0">
                <a:pos x="126" y="28"/>
              </a:cxn>
              <a:cxn ang="0">
                <a:pos x="54" y="88"/>
              </a:cxn>
              <a:cxn ang="0">
                <a:pos x="10" y="168"/>
              </a:cxn>
              <a:cxn ang="0">
                <a:pos x="0" y="1104"/>
              </a:cxn>
              <a:cxn ang="0">
                <a:pos x="10" y="1176"/>
              </a:cxn>
              <a:cxn ang="0">
                <a:pos x="54" y="1256"/>
              </a:cxn>
              <a:cxn ang="0">
                <a:pos x="126" y="1316"/>
              </a:cxn>
              <a:cxn ang="0">
                <a:pos x="216" y="1342"/>
              </a:cxn>
              <a:cxn ang="0">
                <a:pos x="422" y="1412"/>
              </a:cxn>
              <a:cxn ang="0">
                <a:pos x="490" y="1590"/>
              </a:cxn>
              <a:cxn ang="0">
                <a:pos x="526" y="1742"/>
              </a:cxn>
              <a:cxn ang="0">
                <a:pos x="540" y="1902"/>
              </a:cxn>
              <a:cxn ang="0">
                <a:pos x="534" y="2080"/>
              </a:cxn>
              <a:cxn ang="0">
                <a:pos x="474" y="2342"/>
              </a:cxn>
              <a:cxn ang="0">
                <a:pos x="240" y="2464"/>
              </a:cxn>
              <a:cxn ang="0">
                <a:pos x="146" y="2482"/>
              </a:cxn>
              <a:cxn ang="0">
                <a:pos x="70" y="2534"/>
              </a:cxn>
              <a:cxn ang="0">
                <a:pos x="18" y="2610"/>
              </a:cxn>
              <a:cxn ang="0">
                <a:pos x="0" y="2704"/>
              </a:cxn>
              <a:cxn ang="0">
                <a:pos x="4" y="3616"/>
              </a:cxn>
              <a:cxn ang="0">
                <a:pos x="40" y="3702"/>
              </a:cxn>
              <a:cxn ang="0">
                <a:pos x="106" y="3768"/>
              </a:cxn>
              <a:cxn ang="0">
                <a:pos x="192" y="3804"/>
              </a:cxn>
              <a:cxn ang="0">
                <a:pos x="1208" y="3808"/>
              </a:cxn>
              <a:cxn ang="0">
                <a:pos x="1302" y="3790"/>
              </a:cxn>
              <a:cxn ang="0">
                <a:pos x="1378" y="3738"/>
              </a:cxn>
              <a:cxn ang="0">
                <a:pos x="1430" y="3662"/>
              </a:cxn>
              <a:cxn ang="0">
                <a:pos x="1448" y="3568"/>
              </a:cxn>
              <a:cxn ang="0">
                <a:pos x="1444" y="2656"/>
              </a:cxn>
              <a:cxn ang="0">
                <a:pos x="1408" y="2570"/>
              </a:cxn>
              <a:cxn ang="0">
                <a:pos x="1342" y="2504"/>
              </a:cxn>
              <a:cxn ang="0">
                <a:pos x="1256" y="2468"/>
              </a:cxn>
              <a:cxn ang="0">
                <a:pos x="1022" y="2464"/>
              </a:cxn>
              <a:cxn ang="0">
                <a:pos x="938" y="2214"/>
              </a:cxn>
              <a:cxn ang="0">
                <a:pos x="908" y="1942"/>
              </a:cxn>
              <a:cxn ang="0">
                <a:pos x="912" y="1822"/>
              </a:cxn>
              <a:cxn ang="0">
                <a:pos x="938" y="1666"/>
              </a:cxn>
              <a:cxn ang="0">
                <a:pos x="982" y="1518"/>
              </a:cxn>
              <a:cxn ang="0">
                <a:pos x="1062" y="1344"/>
              </a:cxn>
            </a:cxnLst>
            <a:rect l="0" t="0" r="r" b="b"/>
            <a:pathLst>
              <a:path w="1448" h="3808">
                <a:moveTo>
                  <a:pt x="1062" y="1344"/>
                </a:moveTo>
                <a:lnTo>
                  <a:pt x="1208" y="1344"/>
                </a:lnTo>
                <a:lnTo>
                  <a:pt x="1208" y="1344"/>
                </a:lnTo>
                <a:lnTo>
                  <a:pt x="1232" y="1342"/>
                </a:lnTo>
                <a:lnTo>
                  <a:pt x="1256" y="1340"/>
                </a:lnTo>
                <a:lnTo>
                  <a:pt x="1280" y="1334"/>
                </a:lnTo>
                <a:lnTo>
                  <a:pt x="1302" y="1326"/>
                </a:lnTo>
                <a:lnTo>
                  <a:pt x="1322" y="1316"/>
                </a:lnTo>
                <a:lnTo>
                  <a:pt x="1342" y="1304"/>
                </a:lnTo>
                <a:lnTo>
                  <a:pt x="1360" y="1290"/>
                </a:lnTo>
                <a:lnTo>
                  <a:pt x="1378" y="1274"/>
                </a:lnTo>
                <a:lnTo>
                  <a:pt x="1394" y="1256"/>
                </a:lnTo>
                <a:lnTo>
                  <a:pt x="1408" y="1238"/>
                </a:lnTo>
                <a:lnTo>
                  <a:pt x="1420" y="1218"/>
                </a:lnTo>
                <a:lnTo>
                  <a:pt x="1430" y="1198"/>
                </a:lnTo>
                <a:lnTo>
                  <a:pt x="1438" y="1176"/>
                </a:lnTo>
                <a:lnTo>
                  <a:pt x="1444" y="1152"/>
                </a:lnTo>
                <a:lnTo>
                  <a:pt x="1446" y="1128"/>
                </a:lnTo>
                <a:lnTo>
                  <a:pt x="1448" y="1104"/>
                </a:lnTo>
                <a:lnTo>
                  <a:pt x="1448" y="240"/>
                </a:lnTo>
                <a:lnTo>
                  <a:pt x="1448" y="240"/>
                </a:lnTo>
                <a:lnTo>
                  <a:pt x="1446" y="216"/>
                </a:lnTo>
                <a:lnTo>
                  <a:pt x="1444" y="192"/>
                </a:lnTo>
                <a:lnTo>
                  <a:pt x="1438" y="168"/>
                </a:lnTo>
                <a:lnTo>
                  <a:pt x="1430" y="146"/>
                </a:lnTo>
                <a:lnTo>
                  <a:pt x="1420" y="126"/>
                </a:lnTo>
                <a:lnTo>
                  <a:pt x="1408" y="106"/>
                </a:lnTo>
                <a:lnTo>
                  <a:pt x="1394" y="88"/>
                </a:lnTo>
                <a:lnTo>
                  <a:pt x="1378" y="70"/>
                </a:lnTo>
                <a:lnTo>
                  <a:pt x="1360" y="54"/>
                </a:lnTo>
                <a:lnTo>
                  <a:pt x="1342" y="40"/>
                </a:lnTo>
                <a:lnTo>
                  <a:pt x="1322" y="28"/>
                </a:lnTo>
                <a:lnTo>
                  <a:pt x="1302" y="18"/>
                </a:lnTo>
                <a:lnTo>
                  <a:pt x="1280" y="10"/>
                </a:lnTo>
                <a:lnTo>
                  <a:pt x="1256" y="4"/>
                </a:lnTo>
                <a:lnTo>
                  <a:pt x="1232" y="2"/>
                </a:lnTo>
                <a:lnTo>
                  <a:pt x="1208" y="0"/>
                </a:lnTo>
                <a:lnTo>
                  <a:pt x="240" y="0"/>
                </a:lnTo>
                <a:lnTo>
                  <a:pt x="240" y="0"/>
                </a:lnTo>
                <a:lnTo>
                  <a:pt x="216" y="2"/>
                </a:lnTo>
                <a:lnTo>
                  <a:pt x="192" y="4"/>
                </a:lnTo>
                <a:lnTo>
                  <a:pt x="168" y="10"/>
                </a:lnTo>
                <a:lnTo>
                  <a:pt x="146" y="18"/>
                </a:lnTo>
                <a:lnTo>
                  <a:pt x="126" y="28"/>
                </a:lnTo>
                <a:lnTo>
                  <a:pt x="106" y="40"/>
                </a:lnTo>
                <a:lnTo>
                  <a:pt x="88" y="54"/>
                </a:lnTo>
                <a:lnTo>
                  <a:pt x="70" y="70"/>
                </a:lnTo>
                <a:lnTo>
                  <a:pt x="54" y="88"/>
                </a:lnTo>
                <a:lnTo>
                  <a:pt x="40" y="106"/>
                </a:lnTo>
                <a:lnTo>
                  <a:pt x="28" y="126"/>
                </a:lnTo>
                <a:lnTo>
                  <a:pt x="18" y="146"/>
                </a:lnTo>
                <a:lnTo>
                  <a:pt x="10" y="168"/>
                </a:lnTo>
                <a:lnTo>
                  <a:pt x="4" y="192"/>
                </a:lnTo>
                <a:lnTo>
                  <a:pt x="2" y="216"/>
                </a:lnTo>
                <a:lnTo>
                  <a:pt x="0" y="240"/>
                </a:lnTo>
                <a:lnTo>
                  <a:pt x="0" y="1104"/>
                </a:lnTo>
                <a:lnTo>
                  <a:pt x="0" y="1104"/>
                </a:lnTo>
                <a:lnTo>
                  <a:pt x="2" y="1128"/>
                </a:lnTo>
                <a:lnTo>
                  <a:pt x="4" y="1152"/>
                </a:lnTo>
                <a:lnTo>
                  <a:pt x="10" y="1176"/>
                </a:lnTo>
                <a:lnTo>
                  <a:pt x="18" y="1198"/>
                </a:lnTo>
                <a:lnTo>
                  <a:pt x="28" y="1218"/>
                </a:lnTo>
                <a:lnTo>
                  <a:pt x="40" y="1238"/>
                </a:lnTo>
                <a:lnTo>
                  <a:pt x="54" y="1256"/>
                </a:lnTo>
                <a:lnTo>
                  <a:pt x="70" y="1274"/>
                </a:lnTo>
                <a:lnTo>
                  <a:pt x="88" y="1290"/>
                </a:lnTo>
                <a:lnTo>
                  <a:pt x="106" y="1304"/>
                </a:lnTo>
                <a:lnTo>
                  <a:pt x="126" y="1316"/>
                </a:lnTo>
                <a:lnTo>
                  <a:pt x="146" y="1326"/>
                </a:lnTo>
                <a:lnTo>
                  <a:pt x="168" y="1334"/>
                </a:lnTo>
                <a:lnTo>
                  <a:pt x="192" y="1340"/>
                </a:lnTo>
                <a:lnTo>
                  <a:pt x="216" y="1342"/>
                </a:lnTo>
                <a:lnTo>
                  <a:pt x="240" y="1344"/>
                </a:lnTo>
                <a:lnTo>
                  <a:pt x="386" y="1344"/>
                </a:lnTo>
                <a:lnTo>
                  <a:pt x="386" y="1344"/>
                </a:lnTo>
                <a:lnTo>
                  <a:pt x="422" y="1412"/>
                </a:lnTo>
                <a:lnTo>
                  <a:pt x="452" y="1482"/>
                </a:lnTo>
                <a:lnTo>
                  <a:pt x="466" y="1518"/>
                </a:lnTo>
                <a:lnTo>
                  <a:pt x="478" y="1554"/>
                </a:lnTo>
                <a:lnTo>
                  <a:pt x="490" y="1590"/>
                </a:lnTo>
                <a:lnTo>
                  <a:pt x="500" y="1628"/>
                </a:lnTo>
                <a:lnTo>
                  <a:pt x="510" y="1666"/>
                </a:lnTo>
                <a:lnTo>
                  <a:pt x="518" y="1704"/>
                </a:lnTo>
                <a:lnTo>
                  <a:pt x="526" y="1742"/>
                </a:lnTo>
                <a:lnTo>
                  <a:pt x="530" y="1782"/>
                </a:lnTo>
                <a:lnTo>
                  <a:pt x="536" y="1822"/>
                </a:lnTo>
                <a:lnTo>
                  <a:pt x="538" y="1862"/>
                </a:lnTo>
                <a:lnTo>
                  <a:pt x="540" y="1902"/>
                </a:lnTo>
                <a:lnTo>
                  <a:pt x="540" y="1942"/>
                </a:lnTo>
                <a:lnTo>
                  <a:pt x="540" y="1942"/>
                </a:lnTo>
                <a:lnTo>
                  <a:pt x="540" y="2012"/>
                </a:lnTo>
                <a:lnTo>
                  <a:pt x="534" y="2080"/>
                </a:lnTo>
                <a:lnTo>
                  <a:pt x="524" y="2148"/>
                </a:lnTo>
                <a:lnTo>
                  <a:pt x="512" y="2214"/>
                </a:lnTo>
                <a:lnTo>
                  <a:pt x="494" y="2278"/>
                </a:lnTo>
                <a:lnTo>
                  <a:pt x="474" y="2342"/>
                </a:lnTo>
                <a:lnTo>
                  <a:pt x="452" y="2404"/>
                </a:lnTo>
                <a:lnTo>
                  <a:pt x="426" y="2464"/>
                </a:lnTo>
                <a:lnTo>
                  <a:pt x="240" y="2464"/>
                </a:lnTo>
                <a:lnTo>
                  <a:pt x="240" y="2464"/>
                </a:lnTo>
                <a:lnTo>
                  <a:pt x="216" y="2466"/>
                </a:lnTo>
                <a:lnTo>
                  <a:pt x="192" y="2468"/>
                </a:lnTo>
                <a:lnTo>
                  <a:pt x="168" y="2474"/>
                </a:lnTo>
                <a:lnTo>
                  <a:pt x="146" y="2482"/>
                </a:lnTo>
                <a:lnTo>
                  <a:pt x="126" y="2492"/>
                </a:lnTo>
                <a:lnTo>
                  <a:pt x="106" y="2504"/>
                </a:lnTo>
                <a:lnTo>
                  <a:pt x="88" y="2518"/>
                </a:lnTo>
                <a:lnTo>
                  <a:pt x="70" y="2534"/>
                </a:lnTo>
                <a:lnTo>
                  <a:pt x="54" y="2552"/>
                </a:lnTo>
                <a:lnTo>
                  <a:pt x="40" y="2570"/>
                </a:lnTo>
                <a:lnTo>
                  <a:pt x="28" y="2590"/>
                </a:lnTo>
                <a:lnTo>
                  <a:pt x="18" y="2610"/>
                </a:lnTo>
                <a:lnTo>
                  <a:pt x="10" y="2632"/>
                </a:lnTo>
                <a:lnTo>
                  <a:pt x="4" y="2656"/>
                </a:lnTo>
                <a:lnTo>
                  <a:pt x="2" y="2680"/>
                </a:lnTo>
                <a:lnTo>
                  <a:pt x="0" y="2704"/>
                </a:lnTo>
                <a:lnTo>
                  <a:pt x="0" y="3568"/>
                </a:lnTo>
                <a:lnTo>
                  <a:pt x="0" y="3568"/>
                </a:lnTo>
                <a:lnTo>
                  <a:pt x="2" y="3592"/>
                </a:lnTo>
                <a:lnTo>
                  <a:pt x="4" y="3616"/>
                </a:lnTo>
                <a:lnTo>
                  <a:pt x="10" y="3640"/>
                </a:lnTo>
                <a:lnTo>
                  <a:pt x="18" y="3662"/>
                </a:lnTo>
                <a:lnTo>
                  <a:pt x="28" y="3682"/>
                </a:lnTo>
                <a:lnTo>
                  <a:pt x="40" y="3702"/>
                </a:lnTo>
                <a:lnTo>
                  <a:pt x="54" y="3720"/>
                </a:lnTo>
                <a:lnTo>
                  <a:pt x="70" y="3738"/>
                </a:lnTo>
                <a:lnTo>
                  <a:pt x="88" y="3754"/>
                </a:lnTo>
                <a:lnTo>
                  <a:pt x="106" y="3768"/>
                </a:lnTo>
                <a:lnTo>
                  <a:pt x="126" y="3780"/>
                </a:lnTo>
                <a:lnTo>
                  <a:pt x="146" y="3790"/>
                </a:lnTo>
                <a:lnTo>
                  <a:pt x="168" y="3798"/>
                </a:lnTo>
                <a:lnTo>
                  <a:pt x="192" y="3804"/>
                </a:lnTo>
                <a:lnTo>
                  <a:pt x="216" y="3806"/>
                </a:lnTo>
                <a:lnTo>
                  <a:pt x="240" y="3808"/>
                </a:lnTo>
                <a:lnTo>
                  <a:pt x="1208" y="3808"/>
                </a:lnTo>
                <a:lnTo>
                  <a:pt x="1208" y="3808"/>
                </a:lnTo>
                <a:lnTo>
                  <a:pt x="1232" y="3806"/>
                </a:lnTo>
                <a:lnTo>
                  <a:pt x="1256" y="3804"/>
                </a:lnTo>
                <a:lnTo>
                  <a:pt x="1280" y="3798"/>
                </a:lnTo>
                <a:lnTo>
                  <a:pt x="1302" y="3790"/>
                </a:lnTo>
                <a:lnTo>
                  <a:pt x="1322" y="3780"/>
                </a:lnTo>
                <a:lnTo>
                  <a:pt x="1342" y="3768"/>
                </a:lnTo>
                <a:lnTo>
                  <a:pt x="1360" y="3754"/>
                </a:lnTo>
                <a:lnTo>
                  <a:pt x="1378" y="3738"/>
                </a:lnTo>
                <a:lnTo>
                  <a:pt x="1394" y="3720"/>
                </a:lnTo>
                <a:lnTo>
                  <a:pt x="1408" y="3702"/>
                </a:lnTo>
                <a:lnTo>
                  <a:pt x="1420" y="3682"/>
                </a:lnTo>
                <a:lnTo>
                  <a:pt x="1430" y="3662"/>
                </a:lnTo>
                <a:lnTo>
                  <a:pt x="1438" y="3640"/>
                </a:lnTo>
                <a:lnTo>
                  <a:pt x="1444" y="3616"/>
                </a:lnTo>
                <a:lnTo>
                  <a:pt x="1446" y="3592"/>
                </a:lnTo>
                <a:lnTo>
                  <a:pt x="1448" y="3568"/>
                </a:lnTo>
                <a:lnTo>
                  <a:pt x="1448" y="2704"/>
                </a:lnTo>
                <a:lnTo>
                  <a:pt x="1448" y="2704"/>
                </a:lnTo>
                <a:lnTo>
                  <a:pt x="1446" y="2680"/>
                </a:lnTo>
                <a:lnTo>
                  <a:pt x="1444" y="2656"/>
                </a:lnTo>
                <a:lnTo>
                  <a:pt x="1438" y="2632"/>
                </a:lnTo>
                <a:lnTo>
                  <a:pt x="1430" y="2610"/>
                </a:lnTo>
                <a:lnTo>
                  <a:pt x="1420" y="2590"/>
                </a:lnTo>
                <a:lnTo>
                  <a:pt x="1408" y="2570"/>
                </a:lnTo>
                <a:lnTo>
                  <a:pt x="1394" y="2552"/>
                </a:lnTo>
                <a:lnTo>
                  <a:pt x="1378" y="2534"/>
                </a:lnTo>
                <a:lnTo>
                  <a:pt x="1360" y="2518"/>
                </a:lnTo>
                <a:lnTo>
                  <a:pt x="1342" y="2504"/>
                </a:lnTo>
                <a:lnTo>
                  <a:pt x="1322" y="2492"/>
                </a:lnTo>
                <a:lnTo>
                  <a:pt x="1302" y="2482"/>
                </a:lnTo>
                <a:lnTo>
                  <a:pt x="1280" y="2474"/>
                </a:lnTo>
                <a:lnTo>
                  <a:pt x="1256" y="2468"/>
                </a:lnTo>
                <a:lnTo>
                  <a:pt x="1232" y="2466"/>
                </a:lnTo>
                <a:lnTo>
                  <a:pt x="1208" y="2464"/>
                </a:lnTo>
                <a:lnTo>
                  <a:pt x="1022" y="2464"/>
                </a:lnTo>
                <a:lnTo>
                  <a:pt x="1022" y="2464"/>
                </a:lnTo>
                <a:lnTo>
                  <a:pt x="996" y="2404"/>
                </a:lnTo>
                <a:lnTo>
                  <a:pt x="974" y="2342"/>
                </a:lnTo>
                <a:lnTo>
                  <a:pt x="954" y="2278"/>
                </a:lnTo>
                <a:lnTo>
                  <a:pt x="938" y="2214"/>
                </a:lnTo>
                <a:lnTo>
                  <a:pt x="924" y="2148"/>
                </a:lnTo>
                <a:lnTo>
                  <a:pt x="914" y="2080"/>
                </a:lnTo>
                <a:lnTo>
                  <a:pt x="908" y="2012"/>
                </a:lnTo>
                <a:lnTo>
                  <a:pt x="908" y="1942"/>
                </a:lnTo>
                <a:lnTo>
                  <a:pt x="908" y="1942"/>
                </a:lnTo>
                <a:lnTo>
                  <a:pt x="908" y="1902"/>
                </a:lnTo>
                <a:lnTo>
                  <a:pt x="910" y="1862"/>
                </a:lnTo>
                <a:lnTo>
                  <a:pt x="912" y="1822"/>
                </a:lnTo>
                <a:lnTo>
                  <a:pt x="918" y="1782"/>
                </a:lnTo>
                <a:lnTo>
                  <a:pt x="924" y="1742"/>
                </a:lnTo>
                <a:lnTo>
                  <a:pt x="930" y="1704"/>
                </a:lnTo>
                <a:lnTo>
                  <a:pt x="938" y="1666"/>
                </a:lnTo>
                <a:lnTo>
                  <a:pt x="948" y="1628"/>
                </a:lnTo>
                <a:lnTo>
                  <a:pt x="958" y="1590"/>
                </a:lnTo>
                <a:lnTo>
                  <a:pt x="970" y="1554"/>
                </a:lnTo>
                <a:lnTo>
                  <a:pt x="982" y="1518"/>
                </a:lnTo>
                <a:lnTo>
                  <a:pt x="996" y="1482"/>
                </a:lnTo>
                <a:lnTo>
                  <a:pt x="1026" y="1412"/>
                </a:lnTo>
                <a:lnTo>
                  <a:pt x="1062" y="1344"/>
                </a:lnTo>
                <a:lnTo>
                  <a:pt x="1062" y="134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8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2032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ight">
              <a:rot lat="0" lon="18299972" rev="0"/>
            </a:camera>
            <a:lightRig rig="balanced" dir="t"/>
          </a:scene3d>
          <a:sp3d extrusionH="5080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1219200" y="1568167"/>
            <a:ext cx="2236698" cy="2605769"/>
            <a:chOff x="1219200" y="1813831"/>
            <a:chExt cx="2236698" cy="2605769"/>
          </a:xfrm>
        </p:grpSpPr>
        <p:grpSp>
          <p:nvGrpSpPr>
            <p:cNvPr id="3" name="Group 26"/>
            <p:cNvGrpSpPr>
              <a:grpSpLocks noChangeAspect="1"/>
            </p:cNvGrpSpPr>
            <p:nvPr/>
          </p:nvGrpSpPr>
          <p:grpSpPr>
            <a:xfrm>
              <a:off x="1915492" y="1913301"/>
              <a:ext cx="761880" cy="2506299"/>
              <a:chOff x="3992563" y="1720850"/>
              <a:chExt cx="1101725" cy="3624263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3992563" y="1720850"/>
                <a:ext cx="1101725" cy="3624263"/>
              </a:xfrm>
              <a:custGeom>
                <a:avLst/>
                <a:gdLst/>
                <a:ahLst/>
                <a:cxnLst>
                  <a:cxn ang="0">
                    <a:pos x="217" y="957"/>
                  </a:cxn>
                  <a:cxn ang="0">
                    <a:pos x="211" y="884"/>
                  </a:cxn>
                  <a:cxn ang="0">
                    <a:pos x="250" y="605"/>
                  </a:cxn>
                  <a:cxn ang="0">
                    <a:pos x="283" y="564"/>
                  </a:cxn>
                  <a:cxn ang="0">
                    <a:pos x="294" y="487"/>
                  </a:cxn>
                  <a:cxn ang="0">
                    <a:pos x="307" y="409"/>
                  </a:cxn>
                  <a:cxn ang="0">
                    <a:pos x="296" y="312"/>
                  </a:cxn>
                  <a:cxn ang="0">
                    <a:pos x="283" y="207"/>
                  </a:cxn>
                  <a:cxn ang="0">
                    <a:pos x="211" y="154"/>
                  </a:cxn>
                  <a:cxn ang="0">
                    <a:pos x="229" y="121"/>
                  </a:cxn>
                  <a:cxn ang="0">
                    <a:pos x="232" y="89"/>
                  </a:cxn>
                  <a:cxn ang="0">
                    <a:pos x="223" y="33"/>
                  </a:cxn>
                  <a:cxn ang="0">
                    <a:pos x="143" y="61"/>
                  </a:cxn>
                  <a:cxn ang="0">
                    <a:pos x="134" y="88"/>
                  </a:cxn>
                  <a:cxn ang="0">
                    <a:pos x="147" y="120"/>
                  </a:cxn>
                  <a:cxn ang="0">
                    <a:pos x="122" y="161"/>
                  </a:cxn>
                  <a:cxn ang="0">
                    <a:pos x="38" y="195"/>
                  </a:cxn>
                  <a:cxn ang="0">
                    <a:pos x="21" y="260"/>
                  </a:cxn>
                  <a:cxn ang="0">
                    <a:pos x="3" y="372"/>
                  </a:cxn>
                  <a:cxn ang="0">
                    <a:pos x="58" y="422"/>
                  </a:cxn>
                  <a:cxn ang="0">
                    <a:pos x="51" y="456"/>
                  </a:cxn>
                  <a:cxn ang="0">
                    <a:pos x="42" y="562"/>
                  </a:cxn>
                  <a:cxn ang="0">
                    <a:pos x="54" y="585"/>
                  </a:cxn>
                  <a:cxn ang="0">
                    <a:pos x="48" y="731"/>
                  </a:cxn>
                  <a:cxn ang="0">
                    <a:pos x="26" y="901"/>
                  </a:cxn>
                  <a:cxn ang="0">
                    <a:pos x="30" y="973"/>
                  </a:cxn>
                  <a:cxn ang="0">
                    <a:pos x="19" y="1014"/>
                  </a:cxn>
                  <a:cxn ang="0">
                    <a:pos x="65" y="1025"/>
                  </a:cxn>
                  <a:cxn ang="0">
                    <a:pos x="77" y="990"/>
                  </a:cxn>
                  <a:cxn ang="0">
                    <a:pos x="98" y="949"/>
                  </a:cxn>
                  <a:cxn ang="0">
                    <a:pos x="108" y="794"/>
                  </a:cxn>
                  <a:cxn ang="0">
                    <a:pos x="135" y="637"/>
                  </a:cxn>
                  <a:cxn ang="0">
                    <a:pos x="149" y="599"/>
                  </a:cxn>
                  <a:cxn ang="0">
                    <a:pos x="151" y="770"/>
                  </a:cxn>
                  <a:cxn ang="0">
                    <a:pos x="155" y="877"/>
                  </a:cxn>
                  <a:cxn ang="0">
                    <a:pos x="151" y="932"/>
                  </a:cxn>
                  <a:cxn ang="0">
                    <a:pos x="153" y="988"/>
                  </a:cxn>
                  <a:cxn ang="0">
                    <a:pos x="186" y="995"/>
                  </a:cxn>
                  <a:cxn ang="0">
                    <a:pos x="244" y="1008"/>
                  </a:cxn>
                  <a:cxn ang="0">
                    <a:pos x="243" y="988"/>
                  </a:cxn>
                </a:cxnLst>
                <a:rect l="0" t="0" r="r" b="b"/>
                <a:pathLst>
                  <a:path w="312" h="1027">
                    <a:moveTo>
                      <a:pt x="243" y="988"/>
                    </a:moveTo>
                    <a:cubicBezTo>
                      <a:pt x="243" y="988"/>
                      <a:pt x="214" y="965"/>
                      <a:pt x="217" y="957"/>
                    </a:cubicBezTo>
                    <a:cubicBezTo>
                      <a:pt x="221" y="949"/>
                      <a:pt x="230" y="930"/>
                      <a:pt x="224" y="921"/>
                    </a:cubicBezTo>
                    <a:cubicBezTo>
                      <a:pt x="217" y="911"/>
                      <a:pt x="208" y="901"/>
                      <a:pt x="211" y="884"/>
                    </a:cubicBezTo>
                    <a:cubicBezTo>
                      <a:pt x="215" y="868"/>
                      <a:pt x="233" y="766"/>
                      <a:pt x="237" y="716"/>
                    </a:cubicBezTo>
                    <a:cubicBezTo>
                      <a:pt x="240" y="666"/>
                      <a:pt x="244" y="629"/>
                      <a:pt x="250" y="605"/>
                    </a:cubicBezTo>
                    <a:cubicBezTo>
                      <a:pt x="256" y="581"/>
                      <a:pt x="262" y="555"/>
                      <a:pt x="262" y="555"/>
                    </a:cubicBezTo>
                    <a:cubicBezTo>
                      <a:pt x="262" y="555"/>
                      <a:pt x="279" y="570"/>
                      <a:pt x="283" y="564"/>
                    </a:cubicBezTo>
                    <a:cubicBezTo>
                      <a:pt x="286" y="558"/>
                      <a:pt x="292" y="520"/>
                      <a:pt x="292" y="512"/>
                    </a:cubicBezTo>
                    <a:cubicBezTo>
                      <a:pt x="292" y="503"/>
                      <a:pt x="288" y="504"/>
                      <a:pt x="294" y="487"/>
                    </a:cubicBezTo>
                    <a:cubicBezTo>
                      <a:pt x="300" y="470"/>
                      <a:pt x="302" y="458"/>
                      <a:pt x="303" y="446"/>
                    </a:cubicBezTo>
                    <a:cubicBezTo>
                      <a:pt x="304" y="433"/>
                      <a:pt x="304" y="422"/>
                      <a:pt x="307" y="409"/>
                    </a:cubicBezTo>
                    <a:cubicBezTo>
                      <a:pt x="309" y="396"/>
                      <a:pt x="312" y="387"/>
                      <a:pt x="307" y="370"/>
                    </a:cubicBezTo>
                    <a:cubicBezTo>
                      <a:pt x="301" y="353"/>
                      <a:pt x="301" y="329"/>
                      <a:pt x="296" y="312"/>
                    </a:cubicBezTo>
                    <a:cubicBezTo>
                      <a:pt x="292" y="295"/>
                      <a:pt x="292" y="265"/>
                      <a:pt x="291" y="244"/>
                    </a:cubicBezTo>
                    <a:cubicBezTo>
                      <a:pt x="289" y="222"/>
                      <a:pt x="291" y="212"/>
                      <a:pt x="283" y="207"/>
                    </a:cubicBezTo>
                    <a:cubicBezTo>
                      <a:pt x="274" y="201"/>
                      <a:pt x="214" y="174"/>
                      <a:pt x="212" y="169"/>
                    </a:cubicBezTo>
                    <a:cubicBezTo>
                      <a:pt x="212" y="169"/>
                      <a:pt x="210" y="164"/>
                      <a:pt x="211" y="154"/>
                    </a:cubicBezTo>
                    <a:cubicBezTo>
                      <a:pt x="213" y="144"/>
                      <a:pt x="217" y="128"/>
                      <a:pt x="218" y="126"/>
                    </a:cubicBezTo>
                    <a:cubicBezTo>
                      <a:pt x="220" y="124"/>
                      <a:pt x="226" y="130"/>
                      <a:pt x="229" y="121"/>
                    </a:cubicBezTo>
                    <a:cubicBezTo>
                      <a:pt x="232" y="111"/>
                      <a:pt x="233" y="103"/>
                      <a:pt x="235" y="98"/>
                    </a:cubicBezTo>
                    <a:cubicBezTo>
                      <a:pt x="238" y="92"/>
                      <a:pt x="237" y="87"/>
                      <a:pt x="232" y="89"/>
                    </a:cubicBezTo>
                    <a:cubicBezTo>
                      <a:pt x="228" y="92"/>
                      <a:pt x="230" y="88"/>
                      <a:pt x="230" y="88"/>
                    </a:cubicBezTo>
                    <a:cubicBezTo>
                      <a:pt x="230" y="88"/>
                      <a:pt x="243" y="59"/>
                      <a:pt x="223" y="33"/>
                    </a:cubicBezTo>
                    <a:cubicBezTo>
                      <a:pt x="218" y="27"/>
                      <a:pt x="186" y="0"/>
                      <a:pt x="151" y="36"/>
                    </a:cubicBezTo>
                    <a:cubicBezTo>
                      <a:pt x="151" y="36"/>
                      <a:pt x="143" y="43"/>
                      <a:pt x="143" y="61"/>
                    </a:cubicBezTo>
                    <a:cubicBezTo>
                      <a:pt x="143" y="61"/>
                      <a:pt x="144" y="82"/>
                      <a:pt x="145" y="84"/>
                    </a:cubicBezTo>
                    <a:cubicBezTo>
                      <a:pt x="145" y="86"/>
                      <a:pt x="134" y="76"/>
                      <a:pt x="134" y="88"/>
                    </a:cubicBezTo>
                    <a:cubicBezTo>
                      <a:pt x="134" y="99"/>
                      <a:pt x="134" y="109"/>
                      <a:pt x="141" y="118"/>
                    </a:cubicBezTo>
                    <a:cubicBezTo>
                      <a:pt x="141" y="118"/>
                      <a:pt x="142" y="120"/>
                      <a:pt x="147" y="120"/>
                    </a:cubicBezTo>
                    <a:cubicBezTo>
                      <a:pt x="147" y="120"/>
                      <a:pt x="148" y="140"/>
                      <a:pt x="146" y="142"/>
                    </a:cubicBezTo>
                    <a:cubicBezTo>
                      <a:pt x="145" y="144"/>
                      <a:pt x="128" y="158"/>
                      <a:pt x="122" y="161"/>
                    </a:cubicBezTo>
                    <a:cubicBezTo>
                      <a:pt x="112" y="167"/>
                      <a:pt x="57" y="179"/>
                      <a:pt x="53" y="180"/>
                    </a:cubicBezTo>
                    <a:cubicBezTo>
                      <a:pt x="49" y="182"/>
                      <a:pt x="40" y="188"/>
                      <a:pt x="38" y="195"/>
                    </a:cubicBezTo>
                    <a:cubicBezTo>
                      <a:pt x="36" y="203"/>
                      <a:pt x="35" y="213"/>
                      <a:pt x="33" y="219"/>
                    </a:cubicBezTo>
                    <a:cubicBezTo>
                      <a:pt x="31" y="225"/>
                      <a:pt x="26" y="247"/>
                      <a:pt x="21" y="260"/>
                    </a:cubicBezTo>
                    <a:cubicBezTo>
                      <a:pt x="17" y="273"/>
                      <a:pt x="10" y="303"/>
                      <a:pt x="8" y="315"/>
                    </a:cubicBezTo>
                    <a:cubicBezTo>
                      <a:pt x="7" y="326"/>
                      <a:pt x="0" y="364"/>
                      <a:pt x="3" y="372"/>
                    </a:cubicBezTo>
                    <a:cubicBezTo>
                      <a:pt x="6" y="381"/>
                      <a:pt x="14" y="387"/>
                      <a:pt x="19" y="391"/>
                    </a:cubicBezTo>
                    <a:cubicBezTo>
                      <a:pt x="23" y="396"/>
                      <a:pt x="57" y="420"/>
                      <a:pt x="58" y="422"/>
                    </a:cubicBezTo>
                    <a:cubicBezTo>
                      <a:pt x="59" y="425"/>
                      <a:pt x="57" y="427"/>
                      <a:pt x="56" y="432"/>
                    </a:cubicBezTo>
                    <a:cubicBezTo>
                      <a:pt x="55" y="438"/>
                      <a:pt x="51" y="450"/>
                      <a:pt x="51" y="456"/>
                    </a:cubicBezTo>
                    <a:cubicBezTo>
                      <a:pt x="51" y="462"/>
                      <a:pt x="44" y="524"/>
                      <a:pt x="43" y="531"/>
                    </a:cubicBezTo>
                    <a:cubicBezTo>
                      <a:pt x="43" y="537"/>
                      <a:pt x="37" y="557"/>
                      <a:pt x="42" y="562"/>
                    </a:cubicBezTo>
                    <a:cubicBezTo>
                      <a:pt x="46" y="566"/>
                      <a:pt x="51" y="568"/>
                      <a:pt x="51" y="570"/>
                    </a:cubicBezTo>
                    <a:cubicBezTo>
                      <a:pt x="51" y="572"/>
                      <a:pt x="53" y="579"/>
                      <a:pt x="54" y="585"/>
                    </a:cubicBezTo>
                    <a:cubicBezTo>
                      <a:pt x="55" y="591"/>
                      <a:pt x="57" y="663"/>
                      <a:pt x="54" y="682"/>
                    </a:cubicBezTo>
                    <a:cubicBezTo>
                      <a:pt x="52" y="701"/>
                      <a:pt x="51" y="726"/>
                      <a:pt x="48" y="731"/>
                    </a:cubicBezTo>
                    <a:cubicBezTo>
                      <a:pt x="45" y="735"/>
                      <a:pt x="35" y="796"/>
                      <a:pt x="34" y="806"/>
                    </a:cubicBezTo>
                    <a:cubicBezTo>
                      <a:pt x="33" y="816"/>
                      <a:pt x="28" y="895"/>
                      <a:pt x="26" y="901"/>
                    </a:cubicBezTo>
                    <a:cubicBezTo>
                      <a:pt x="23" y="908"/>
                      <a:pt x="18" y="936"/>
                      <a:pt x="21" y="944"/>
                    </a:cubicBezTo>
                    <a:cubicBezTo>
                      <a:pt x="23" y="952"/>
                      <a:pt x="29" y="968"/>
                      <a:pt x="30" y="973"/>
                    </a:cubicBezTo>
                    <a:cubicBezTo>
                      <a:pt x="32" y="978"/>
                      <a:pt x="31" y="987"/>
                      <a:pt x="29" y="990"/>
                    </a:cubicBezTo>
                    <a:cubicBezTo>
                      <a:pt x="27" y="994"/>
                      <a:pt x="13" y="1006"/>
                      <a:pt x="19" y="1014"/>
                    </a:cubicBezTo>
                    <a:cubicBezTo>
                      <a:pt x="25" y="1022"/>
                      <a:pt x="39" y="1027"/>
                      <a:pt x="44" y="1027"/>
                    </a:cubicBezTo>
                    <a:cubicBezTo>
                      <a:pt x="49" y="1027"/>
                      <a:pt x="59" y="1027"/>
                      <a:pt x="65" y="1025"/>
                    </a:cubicBezTo>
                    <a:cubicBezTo>
                      <a:pt x="70" y="1023"/>
                      <a:pt x="82" y="1020"/>
                      <a:pt x="81" y="1014"/>
                    </a:cubicBezTo>
                    <a:cubicBezTo>
                      <a:pt x="81" y="1007"/>
                      <a:pt x="77" y="995"/>
                      <a:pt x="77" y="990"/>
                    </a:cubicBezTo>
                    <a:cubicBezTo>
                      <a:pt x="78" y="985"/>
                      <a:pt x="78" y="985"/>
                      <a:pt x="81" y="980"/>
                    </a:cubicBezTo>
                    <a:cubicBezTo>
                      <a:pt x="84" y="976"/>
                      <a:pt x="95" y="963"/>
                      <a:pt x="98" y="949"/>
                    </a:cubicBezTo>
                    <a:cubicBezTo>
                      <a:pt x="102" y="934"/>
                      <a:pt x="105" y="885"/>
                      <a:pt x="105" y="868"/>
                    </a:cubicBezTo>
                    <a:cubicBezTo>
                      <a:pt x="105" y="850"/>
                      <a:pt x="106" y="811"/>
                      <a:pt x="108" y="794"/>
                    </a:cubicBezTo>
                    <a:cubicBezTo>
                      <a:pt x="110" y="777"/>
                      <a:pt x="121" y="718"/>
                      <a:pt x="125" y="700"/>
                    </a:cubicBezTo>
                    <a:cubicBezTo>
                      <a:pt x="128" y="683"/>
                      <a:pt x="133" y="658"/>
                      <a:pt x="135" y="637"/>
                    </a:cubicBezTo>
                    <a:cubicBezTo>
                      <a:pt x="138" y="617"/>
                      <a:pt x="146" y="588"/>
                      <a:pt x="146" y="583"/>
                    </a:cubicBezTo>
                    <a:cubicBezTo>
                      <a:pt x="146" y="577"/>
                      <a:pt x="149" y="598"/>
                      <a:pt x="149" y="599"/>
                    </a:cubicBezTo>
                    <a:cubicBezTo>
                      <a:pt x="149" y="601"/>
                      <a:pt x="149" y="665"/>
                      <a:pt x="150" y="680"/>
                    </a:cubicBezTo>
                    <a:cubicBezTo>
                      <a:pt x="151" y="695"/>
                      <a:pt x="150" y="757"/>
                      <a:pt x="151" y="770"/>
                    </a:cubicBezTo>
                    <a:cubicBezTo>
                      <a:pt x="152" y="783"/>
                      <a:pt x="153" y="845"/>
                      <a:pt x="153" y="855"/>
                    </a:cubicBezTo>
                    <a:cubicBezTo>
                      <a:pt x="153" y="865"/>
                      <a:pt x="153" y="871"/>
                      <a:pt x="155" y="877"/>
                    </a:cubicBezTo>
                    <a:cubicBezTo>
                      <a:pt x="158" y="884"/>
                      <a:pt x="163" y="900"/>
                      <a:pt x="160" y="909"/>
                    </a:cubicBezTo>
                    <a:cubicBezTo>
                      <a:pt x="157" y="919"/>
                      <a:pt x="151" y="925"/>
                      <a:pt x="151" y="932"/>
                    </a:cubicBezTo>
                    <a:cubicBezTo>
                      <a:pt x="151" y="939"/>
                      <a:pt x="153" y="948"/>
                      <a:pt x="153" y="953"/>
                    </a:cubicBezTo>
                    <a:cubicBezTo>
                      <a:pt x="153" y="958"/>
                      <a:pt x="151" y="986"/>
                      <a:pt x="153" y="988"/>
                    </a:cubicBezTo>
                    <a:cubicBezTo>
                      <a:pt x="155" y="989"/>
                      <a:pt x="172" y="994"/>
                      <a:pt x="175" y="993"/>
                    </a:cubicBezTo>
                    <a:cubicBezTo>
                      <a:pt x="179" y="991"/>
                      <a:pt x="184" y="991"/>
                      <a:pt x="186" y="995"/>
                    </a:cubicBezTo>
                    <a:cubicBezTo>
                      <a:pt x="188" y="999"/>
                      <a:pt x="197" y="1008"/>
                      <a:pt x="208" y="1010"/>
                    </a:cubicBezTo>
                    <a:cubicBezTo>
                      <a:pt x="220" y="1012"/>
                      <a:pt x="236" y="1013"/>
                      <a:pt x="244" y="1008"/>
                    </a:cubicBezTo>
                    <a:cubicBezTo>
                      <a:pt x="252" y="1003"/>
                      <a:pt x="255" y="997"/>
                      <a:pt x="252" y="994"/>
                    </a:cubicBezTo>
                    <a:cubicBezTo>
                      <a:pt x="249" y="992"/>
                      <a:pt x="246" y="990"/>
                      <a:pt x="243" y="9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4491038" y="2228850"/>
                <a:ext cx="279400" cy="1009650"/>
              </a:xfrm>
              <a:custGeom>
                <a:avLst/>
                <a:gdLst/>
                <a:ahLst/>
                <a:cxnLst>
                  <a:cxn ang="0">
                    <a:pos x="76" y="286"/>
                  </a:cxn>
                  <a:cxn ang="0">
                    <a:pos x="57" y="282"/>
                  </a:cxn>
                  <a:cxn ang="0">
                    <a:pos x="41" y="278"/>
                  </a:cxn>
                  <a:cxn ang="0">
                    <a:pos x="31" y="277"/>
                  </a:cxn>
                  <a:cxn ang="0">
                    <a:pos x="36" y="215"/>
                  </a:cxn>
                  <a:cxn ang="0">
                    <a:pos x="21" y="113"/>
                  </a:cxn>
                  <a:cxn ang="0">
                    <a:pos x="5" y="42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3" y="15"/>
                  </a:cxn>
                  <a:cxn ang="0">
                    <a:pos x="43" y="44"/>
                  </a:cxn>
                  <a:cxn ang="0">
                    <a:pos x="54" y="41"/>
                  </a:cxn>
                  <a:cxn ang="0">
                    <a:pos x="71" y="21"/>
                  </a:cxn>
                  <a:cxn ang="0">
                    <a:pos x="74" y="28"/>
                  </a:cxn>
                  <a:cxn ang="0">
                    <a:pos x="79" y="96"/>
                  </a:cxn>
                  <a:cxn ang="0">
                    <a:pos x="72" y="238"/>
                  </a:cxn>
                  <a:cxn ang="0">
                    <a:pos x="76" y="286"/>
                  </a:cxn>
                </a:cxnLst>
                <a:rect l="0" t="0" r="r" b="b"/>
                <a:pathLst>
                  <a:path w="79" h="286">
                    <a:moveTo>
                      <a:pt x="76" y="286"/>
                    </a:moveTo>
                    <a:cubicBezTo>
                      <a:pt x="76" y="286"/>
                      <a:pt x="61" y="286"/>
                      <a:pt x="57" y="282"/>
                    </a:cubicBezTo>
                    <a:cubicBezTo>
                      <a:pt x="52" y="279"/>
                      <a:pt x="47" y="278"/>
                      <a:pt x="41" y="278"/>
                    </a:cubicBezTo>
                    <a:cubicBezTo>
                      <a:pt x="35" y="279"/>
                      <a:pt x="31" y="277"/>
                      <a:pt x="31" y="277"/>
                    </a:cubicBezTo>
                    <a:cubicBezTo>
                      <a:pt x="31" y="277"/>
                      <a:pt x="41" y="257"/>
                      <a:pt x="36" y="215"/>
                    </a:cubicBezTo>
                    <a:cubicBezTo>
                      <a:pt x="31" y="174"/>
                      <a:pt x="26" y="133"/>
                      <a:pt x="21" y="113"/>
                    </a:cubicBezTo>
                    <a:cubicBezTo>
                      <a:pt x="16" y="94"/>
                      <a:pt x="6" y="52"/>
                      <a:pt x="5" y="42"/>
                    </a:cubicBezTo>
                    <a:cubicBezTo>
                      <a:pt x="3" y="31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6" y="9"/>
                      <a:pt x="13" y="15"/>
                    </a:cubicBezTo>
                    <a:cubicBezTo>
                      <a:pt x="19" y="21"/>
                      <a:pt x="39" y="41"/>
                      <a:pt x="43" y="44"/>
                    </a:cubicBezTo>
                    <a:cubicBezTo>
                      <a:pt x="47" y="47"/>
                      <a:pt x="51" y="46"/>
                      <a:pt x="54" y="41"/>
                    </a:cubicBezTo>
                    <a:cubicBezTo>
                      <a:pt x="58" y="36"/>
                      <a:pt x="71" y="21"/>
                      <a:pt x="71" y="21"/>
                    </a:cubicBezTo>
                    <a:cubicBezTo>
                      <a:pt x="71" y="21"/>
                      <a:pt x="72" y="27"/>
                      <a:pt x="74" y="28"/>
                    </a:cubicBezTo>
                    <a:cubicBezTo>
                      <a:pt x="76" y="29"/>
                      <a:pt x="79" y="86"/>
                      <a:pt x="79" y="96"/>
                    </a:cubicBezTo>
                    <a:cubicBezTo>
                      <a:pt x="78" y="105"/>
                      <a:pt x="72" y="223"/>
                      <a:pt x="72" y="238"/>
                    </a:cubicBezTo>
                    <a:cubicBezTo>
                      <a:pt x="73" y="253"/>
                      <a:pt x="76" y="286"/>
                      <a:pt x="76" y="2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4681538" y="2370138"/>
                <a:ext cx="49213" cy="92075"/>
              </a:xfrm>
              <a:custGeom>
                <a:avLst/>
                <a:gdLst/>
                <a:ahLst/>
                <a:cxnLst>
                  <a:cxn ang="0">
                    <a:pos x="14" y="26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4" y="26"/>
                  </a:cxn>
                </a:cxnLst>
                <a:rect l="0" t="0" r="r" b="b"/>
                <a:pathLst>
                  <a:path w="14" h="26">
                    <a:moveTo>
                      <a:pt x="14" y="26"/>
                    </a:moveTo>
                    <a:cubicBezTo>
                      <a:pt x="14" y="26"/>
                      <a:pt x="12" y="19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7" y="7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6" y="7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1" y="20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6"/>
                      <a:pt x="14" y="26"/>
                      <a:pt x="14" y="26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4727575" y="2392363"/>
                <a:ext cx="34925" cy="666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0" y="0"/>
                  </a:cxn>
                  <a:cxn ang="0">
                    <a:pos x="0" y="42"/>
                  </a:cxn>
                  <a:cxn ang="0">
                    <a:pos x="2" y="4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42">
                    <a:moveTo>
                      <a:pt x="22" y="0"/>
                    </a:moveTo>
                    <a:lnTo>
                      <a:pt x="20" y="0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4505325" y="2360613"/>
                <a:ext cx="115888" cy="80963"/>
              </a:xfrm>
              <a:custGeom>
                <a:avLst/>
                <a:gdLst/>
                <a:ahLst/>
                <a:cxnLst>
                  <a:cxn ang="0">
                    <a:pos x="11" y="20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3" y="3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23"/>
                  </a:cxn>
                  <a:cxn ang="0">
                    <a:pos x="11" y="20"/>
                  </a:cxn>
                </a:cxnLst>
                <a:rect l="0" t="0" r="r" b="b"/>
                <a:pathLst>
                  <a:path w="33" h="23">
                    <a:moveTo>
                      <a:pt x="11" y="20"/>
                    </a:moveTo>
                    <a:cubicBezTo>
                      <a:pt x="12" y="13"/>
                      <a:pt x="27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6" y="1"/>
                      <a:pt x="13" y="10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0"/>
                      <a:pt x="11" y="20"/>
                      <a:pt x="11" y="2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4402138" y="3160713"/>
                <a:ext cx="103188" cy="152400"/>
              </a:xfrm>
              <a:custGeom>
                <a:avLst/>
                <a:gdLst/>
                <a:ahLst/>
                <a:cxnLst>
                  <a:cxn ang="0">
                    <a:pos x="13" y="41"/>
                  </a:cxn>
                  <a:cxn ang="0">
                    <a:pos x="0" y="43"/>
                  </a:cxn>
                  <a:cxn ang="0">
                    <a:pos x="23" y="3"/>
                  </a:cxn>
                  <a:cxn ang="0">
                    <a:pos x="29" y="3"/>
                  </a:cxn>
                  <a:cxn ang="0">
                    <a:pos x="13" y="41"/>
                  </a:cxn>
                </a:cxnLst>
                <a:rect l="0" t="0" r="r" b="b"/>
                <a:pathLst>
                  <a:path w="29" h="43">
                    <a:moveTo>
                      <a:pt x="13" y="41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8" y="15"/>
                      <a:pt x="23" y="3"/>
                    </a:cubicBezTo>
                    <a:cubicBezTo>
                      <a:pt x="26" y="0"/>
                      <a:pt x="29" y="3"/>
                      <a:pt x="29" y="3"/>
                    </a:cubicBezTo>
                    <a:cubicBezTo>
                      <a:pt x="29" y="3"/>
                      <a:pt x="12" y="25"/>
                      <a:pt x="13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108"/>
            <p:cNvGrpSpPr>
              <a:grpSpLocks noChangeAspect="1"/>
            </p:cNvGrpSpPr>
            <p:nvPr/>
          </p:nvGrpSpPr>
          <p:grpSpPr>
            <a:xfrm>
              <a:off x="2501719" y="1960513"/>
              <a:ext cx="954179" cy="2401478"/>
              <a:chOff x="6189663" y="663576"/>
              <a:chExt cx="1182688" cy="2976563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6" name="Freeform 26"/>
              <p:cNvSpPr>
                <a:spLocks/>
              </p:cNvSpPr>
              <p:nvPr/>
            </p:nvSpPr>
            <p:spPr bwMode="auto">
              <a:xfrm>
                <a:off x="6662738" y="1760538"/>
                <a:ext cx="41275" cy="1016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27"/>
                  </a:cxn>
                  <a:cxn ang="0">
                    <a:pos x="4" y="0"/>
                  </a:cxn>
                </a:cxnLst>
                <a:rect l="0" t="0" r="r" b="b"/>
                <a:pathLst>
                  <a:path w="11" h="27">
                    <a:moveTo>
                      <a:pt x="4" y="0"/>
                    </a:moveTo>
                    <a:cubicBezTo>
                      <a:pt x="11" y="4"/>
                      <a:pt x="4" y="19"/>
                      <a:pt x="4" y="27"/>
                    </a:cubicBezTo>
                    <a:cubicBezTo>
                      <a:pt x="0" y="19"/>
                      <a:pt x="6" y="1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7" name="Freeform 27"/>
              <p:cNvSpPr>
                <a:spLocks/>
              </p:cNvSpPr>
              <p:nvPr/>
            </p:nvSpPr>
            <p:spPr bwMode="auto">
              <a:xfrm>
                <a:off x="6637338" y="1903413"/>
                <a:ext cx="71438" cy="2174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" y="58"/>
                  </a:cxn>
                  <a:cxn ang="0">
                    <a:pos x="8" y="0"/>
                  </a:cxn>
                </a:cxnLst>
                <a:rect l="0" t="0" r="r" b="b"/>
                <a:pathLst>
                  <a:path w="19" h="58">
                    <a:moveTo>
                      <a:pt x="8" y="0"/>
                    </a:moveTo>
                    <a:cubicBezTo>
                      <a:pt x="19" y="13"/>
                      <a:pt x="4" y="33"/>
                      <a:pt x="3" y="58"/>
                    </a:cubicBezTo>
                    <a:cubicBezTo>
                      <a:pt x="0" y="40"/>
                      <a:pt x="8" y="19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" name="Freeform 28"/>
              <p:cNvSpPr>
                <a:spLocks noEditPoints="1"/>
              </p:cNvSpPr>
              <p:nvPr/>
            </p:nvSpPr>
            <p:spPr bwMode="auto">
              <a:xfrm>
                <a:off x="6189663" y="663576"/>
                <a:ext cx="1182688" cy="2976563"/>
              </a:xfrm>
              <a:custGeom>
                <a:avLst/>
                <a:gdLst/>
                <a:ahLst/>
                <a:cxnLst>
                  <a:cxn ang="0">
                    <a:pos x="305" y="271"/>
                  </a:cxn>
                  <a:cxn ang="0">
                    <a:pos x="273" y="304"/>
                  </a:cxn>
                  <a:cxn ang="0">
                    <a:pos x="297" y="410"/>
                  </a:cxn>
                  <a:cxn ang="0">
                    <a:pos x="307" y="473"/>
                  </a:cxn>
                  <a:cxn ang="0">
                    <a:pos x="283" y="473"/>
                  </a:cxn>
                  <a:cxn ang="0">
                    <a:pos x="259" y="754"/>
                  </a:cxn>
                  <a:cxn ang="0">
                    <a:pos x="270" y="785"/>
                  </a:cxn>
                  <a:cxn ang="0">
                    <a:pos x="228" y="784"/>
                  </a:cxn>
                  <a:cxn ang="0">
                    <a:pos x="220" y="758"/>
                  </a:cxn>
                  <a:cxn ang="0">
                    <a:pos x="217" y="662"/>
                  </a:cxn>
                  <a:cxn ang="0">
                    <a:pos x="212" y="635"/>
                  </a:cxn>
                  <a:cxn ang="0">
                    <a:pos x="220" y="590"/>
                  </a:cxn>
                  <a:cxn ang="0">
                    <a:pos x="204" y="440"/>
                  </a:cxn>
                  <a:cxn ang="0">
                    <a:pos x="180" y="470"/>
                  </a:cxn>
                  <a:cxn ang="0">
                    <a:pos x="86" y="746"/>
                  </a:cxn>
                  <a:cxn ang="0">
                    <a:pos x="69" y="746"/>
                  </a:cxn>
                  <a:cxn ang="0">
                    <a:pos x="65" y="758"/>
                  </a:cxn>
                  <a:cxn ang="0">
                    <a:pos x="40" y="774"/>
                  </a:cxn>
                  <a:cxn ang="0">
                    <a:pos x="1" y="773"/>
                  </a:cxn>
                  <a:cxn ang="0">
                    <a:pos x="29" y="730"/>
                  </a:cxn>
                  <a:cxn ang="0">
                    <a:pos x="54" y="639"/>
                  </a:cxn>
                  <a:cxn ang="0">
                    <a:pos x="76" y="572"/>
                  </a:cxn>
                  <a:cxn ang="0">
                    <a:pos x="108" y="448"/>
                  </a:cxn>
                  <a:cxn ang="0">
                    <a:pos x="103" y="410"/>
                  </a:cxn>
                  <a:cxn ang="0">
                    <a:pos x="95" y="326"/>
                  </a:cxn>
                  <a:cxn ang="0">
                    <a:pos x="102" y="255"/>
                  </a:cxn>
                  <a:cxn ang="0">
                    <a:pos x="83" y="222"/>
                  </a:cxn>
                  <a:cxn ang="0">
                    <a:pos x="95" y="203"/>
                  </a:cxn>
                  <a:cxn ang="0">
                    <a:pos x="133" y="136"/>
                  </a:cxn>
                  <a:cxn ang="0">
                    <a:pos x="139" y="109"/>
                  </a:cxn>
                  <a:cxn ang="0">
                    <a:pos x="155" y="95"/>
                  </a:cxn>
                  <a:cxn ang="0">
                    <a:pos x="179" y="36"/>
                  </a:cxn>
                  <a:cxn ang="0">
                    <a:pos x="267" y="128"/>
                  </a:cxn>
                  <a:cxn ang="0">
                    <a:pos x="273" y="155"/>
                  </a:cxn>
                  <a:cxn ang="0">
                    <a:pos x="305" y="271"/>
                  </a:cxn>
                  <a:cxn ang="0">
                    <a:pos x="130" y="319"/>
                  </a:cxn>
                  <a:cxn ang="0">
                    <a:pos x="130" y="292"/>
                  </a:cxn>
                  <a:cxn ang="0">
                    <a:pos x="130" y="319"/>
                  </a:cxn>
                  <a:cxn ang="0">
                    <a:pos x="122" y="388"/>
                  </a:cxn>
                  <a:cxn ang="0">
                    <a:pos x="127" y="330"/>
                  </a:cxn>
                  <a:cxn ang="0">
                    <a:pos x="122" y="388"/>
                  </a:cxn>
                </a:cxnLst>
                <a:rect l="0" t="0" r="r" b="b"/>
                <a:pathLst>
                  <a:path w="315" h="792">
                    <a:moveTo>
                      <a:pt x="305" y="271"/>
                    </a:moveTo>
                    <a:cubicBezTo>
                      <a:pt x="297" y="284"/>
                      <a:pt x="284" y="294"/>
                      <a:pt x="273" y="304"/>
                    </a:cubicBezTo>
                    <a:cubicBezTo>
                      <a:pt x="283" y="337"/>
                      <a:pt x="289" y="375"/>
                      <a:pt x="297" y="410"/>
                    </a:cubicBezTo>
                    <a:cubicBezTo>
                      <a:pt x="302" y="429"/>
                      <a:pt x="315" y="449"/>
                      <a:pt x="307" y="473"/>
                    </a:cubicBezTo>
                    <a:cubicBezTo>
                      <a:pt x="301" y="479"/>
                      <a:pt x="289" y="476"/>
                      <a:pt x="283" y="473"/>
                    </a:cubicBezTo>
                    <a:cubicBezTo>
                      <a:pt x="269" y="564"/>
                      <a:pt x="288" y="672"/>
                      <a:pt x="259" y="754"/>
                    </a:cubicBezTo>
                    <a:cubicBezTo>
                      <a:pt x="260" y="763"/>
                      <a:pt x="274" y="770"/>
                      <a:pt x="270" y="785"/>
                    </a:cubicBezTo>
                    <a:cubicBezTo>
                      <a:pt x="260" y="792"/>
                      <a:pt x="237" y="788"/>
                      <a:pt x="228" y="784"/>
                    </a:cubicBezTo>
                    <a:cubicBezTo>
                      <a:pt x="230" y="775"/>
                      <a:pt x="222" y="767"/>
                      <a:pt x="220" y="758"/>
                    </a:cubicBezTo>
                    <a:cubicBezTo>
                      <a:pt x="215" y="732"/>
                      <a:pt x="219" y="694"/>
                      <a:pt x="217" y="662"/>
                    </a:cubicBezTo>
                    <a:cubicBezTo>
                      <a:pt x="216" y="653"/>
                      <a:pt x="212" y="644"/>
                      <a:pt x="212" y="635"/>
                    </a:cubicBezTo>
                    <a:cubicBezTo>
                      <a:pt x="212" y="620"/>
                      <a:pt x="218" y="606"/>
                      <a:pt x="220" y="590"/>
                    </a:cubicBezTo>
                    <a:cubicBezTo>
                      <a:pt x="226" y="537"/>
                      <a:pt x="216" y="484"/>
                      <a:pt x="204" y="440"/>
                    </a:cubicBezTo>
                    <a:cubicBezTo>
                      <a:pt x="192" y="444"/>
                      <a:pt x="187" y="459"/>
                      <a:pt x="180" y="470"/>
                    </a:cubicBezTo>
                    <a:cubicBezTo>
                      <a:pt x="135" y="546"/>
                      <a:pt x="120" y="656"/>
                      <a:pt x="86" y="746"/>
                    </a:cubicBezTo>
                    <a:cubicBezTo>
                      <a:pt x="80" y="749"/>
                      <a:pt x="75" y="746"/>
                      <a:pt x="69" y="746"/>
                    </a:cubicBezTo>
                    <a:cubicBezTo>
                      <a:pt x="65" y="747"/>
                      <a:pt x="69" y="757"/>
                      <a:pt x="65" y="758"/>
                    </a:cubicBezTo>
                    <a:cubicBezTo>
                      <a:pt x="54" y="761"/>
                      <a:pt x="46" y="766"/>
                      <a:pt x="40" y="774"/>
                    </a:cubicBezTo>
                    <a:cubicBezTo>
                      <a:pt x="28" y="775"/>
                      <a:pt x="10" y="778"/>
                      <a:pt x="1" y="773"/>
                    </a:cubicBezTo>
                    <a:cubicBezTo>
                      <a:pt x="0" y="749"/>
                      <a:pt x="22" y="747"/>
                      <a:pt x="29" y="730"/>
                    </a:cubicBezTo>
                    <a:cubicBezTo>
                      <a:pt x="25" y="697"/>
                      <a:pt x="44" y="673"/>
                      <a:pt x="54" y="639"/>
                    </a:cubicBezTo>
                    <a:cubicBezTo>
                      <a:pt x="61" y="617"/>
                      <a:pt x="64" y="591"/>
                      <a:pt x="76" y="572"/>
                    </a:cubicBezTo>
                    <a:cubicBezTo>
                      <a:pt x="96" y="542"/>
                      <a:pt x="100" y="491"/>
                      <a:pt x="108" y="448"/>
                    </a:cubicBezTo>
                    <a:cubicBezTo>
                      <a:pt x="100" y="438"/>
                      <a:pt x="103" y="426"/>
                      <a:pt x="103" y="410"/>
                    </a:cubicBezTo>
                    <a:cubicBezTo>
                      <a:pt x="104" y="387"/>
                      <a:pt x="97" y="356"/>
                      <a:pt x="95" y="326"/>
                    </a:cubicBezTo>
                    <a:cubicBezTo>
                      <a:pt x="93" y="299"/>
                      <a:pt x="104" y="273"/>
                      <a:pt x="102" y="255"/>
                    </a:cubicBezTo>
                    <a:cubicBezTo>
                      <a:pt x="100" y="244"/>
                      <a:pt x="83" y="233"/>
                      <a:pt x="83" y="222"/>
                    </a:cubicBezTo>
                    <a:cubicBezTo>
                      <a:pt x="83" y="216"/>
                      <a:pt x="92" y="211"/>
                      <a:pt x="95" y="203"/>
                    </a:cubicBezTo>
                    <a:cubicBezTo>
                      <a:pt x="108" y="177"/>
                      <a:pt x="103" y="141"/>
                      <a:pt x="133" y="136"/>
                    </a:cubicBezTo>
                    <a:cubicBezTo>
                      <a:pt x="133" y="125"/>
                      <a:pt x="139" y="119"/>
                      <a:pt x="139" y="109"/>
                    </a:cubicBezTo>
                    <a:cubicBezTo>
                      <a:pt x="141" y="100"/>
                      <a:pt x="153" y="102"/>
                      <a:pt x="155" y="95"/>
                    </a:cubicBezTo>
                    <a:cubicBezTo>
                      <a:pt x="153" y="67"/>
                      <a:pt x="164" y="47"/>
                      <a:pt x="179" y="36"/>
                    </a:cubicBezTo>
                    <a:cubicBezTo>
                      <a:pt x="228" y="0"/>
                      <a:pt x="285" y="73"/>
                      <a:pt x="267" y="128"/>
                    </a:cubicBezTo>
                    <a:cubicBezTo>
                      <a:pt x="269" y="136"/>
                      <a:pt x="280" y="144"/>
                      <a:pt x="273" y="155"/>
                    </a:cubicBezTo>
                    <a:cubicBezTo>
                      <a:pt x="307" y="175"/>
                      <a:pt x="274" y="246"/>
                      <a:pt x="305" y="271"/>
                    </a:cubicBezTo>
                    <a:close/>
                    <a:moveTo>
                      <a:pt x="130" y="319"/>
                    </a:moveTo>
                    <a:cubicBezTo>
                      <a:pt x="130" y="311"/>
                      <a:pt x="137" y="296"/>
                      <a:pt x="130" y="292"/>
                    </a:cubicBezTo>
                    <a:cubicBezTo>
                      <a:pt x="132" y="302"/>
                      <a:pt x="126" y="311"/>
                      <a:pt x="130" y="319"/>
                    </a:cubicBezTo>
                    <a:close/>
                    <a:moveTo>
                      <a:pt x="122" y="388"/>
                    </a:moveTo>
                    <a:cubicBezTo>
                      <a:pt x="123" y="363"/>
                      <a:pt x="138" y="343"/>
                      <a:pt x="127" y="330"/>
                    </a:cubicBezTo>
                    <a:cubicBezTo>
                      <a:pt x="127" y="349"/>
                      <a:pt x="119" y="370"/>
                      <a:pt x="122" y="3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9" name="Freeform 29"/>
              <p:cNvSpPr>
                <a:spLocks/>
              </p:cNvSpPr>
              <p:nvPr/>
            </p:nvSpPr>
            <p:spPr bwMode="auto">
              <a:xfrm>
                <a:off x="6726238" y="1193801"/>
                <a:ext cx="503238" cy="755650"/>
              </a:xfrm>
              <a:custGeom>
                <a:avLst/>
                <a:gdLst/>
                <a:ahLst/>
                <a:cxnLst>
                  <a:cxn ang="0">
                    <a:pos x="65" y="201"/>
                  </a:cxn>
                  <a:cxn ang="0">
                    <a:pos x="49" y="200"/>
                  </a:cxn>
                  <a:cxn ang="0">
                    <a:pos x="48" y="114"/>
                  </a:cxn>
                  <a:cxn ang="0">
                    <a:pos x="36" y="62"/>
                  </a:cxn>
                  <a:cxn ang="0">
                    <a:pos x="35" y="46"/>
                  </a:cxn>
                  <a:cxn ang="0">
                    <a:pos x="3" y="62"/>
                  </a:cxn>
                  <a:cxn ang="0">
                    <a:pos x="22" y="28"/>
                  </a:cxn>
                  <a:cxn ang="0">
                    <a:pos x="27" y="4"/>
                  </a:cxn>
                  <a:cxn ang="0">
                    <a:pos x="30" y="12"/>
                  </a:cxn>
                  <a:cxn ang="0">
                    <a:pos x="43" y="46"/>
                  </a:cxn>
                  <a:cxn ang="0">
                    <a:pos x="53" y="52"/>
                  </a:cxn>
                  <a:cxn ang="0">
                    <a:pos x="59" y="70"/>
                  </a:cxn>
                  <a:cxn ang="0">
                    <a:pos x="78" y="49"/>
                  </a:cxn>
                  <a:cxn ang="0">
                    <a:pos x="86" y="29"/>
                  </a:cxn>
                  <a:cxn ang="0">
                    <a:pos x="84" y="5"/>
                  </a:cxn>
                  <a:cxn ang="0">
                    <a:pos x="89" y="6"/>
                  </a:cxn>
                  <a:cxn ang="0">
                    <a:pos x="123" y="49"/>
                  </a:cxn>
                  <a:cxn ang="0">
                    <a:pos x="129" y="59"/>
                  </a:cxn>
                  <a:cxn ang="0">
                    <a:pos x="95" y="49"/>
                  </a:cxn>
                  <a:cxn ang="0">
                    <a:pos x="82" y="63"/>
                  </a:cxn>
                  <a:cxn ang="0">
                    <a:pos x="70" y="136"/>
                  </a:cxn>
                  <a:cxn ang="0">
                    <a:pos x="65" y="201"/>
                  </a:cxn>
                </a:cxnLst>
                <a:rect l="0" t="0" r="r" b="b"/>
                <a:pathLst>
                  <a:path w="134" h="201">
                    <a:moveTo>
                      <a:pt x="65" y="201"/>
                    </a:moveTo>
                    <a:cubicBezTo>
                      <a:pt x="49" y="200"/>
                      <a:pt x="49" y="200"/>
                      <a:pt x="49" y="200"/>
                    </a:cubicBezTo>
                    <a:cubicBezTo>
                      <a:pt x="49" y="200"/>
                      <a:pt x="52" y="135"/>
                      <a:pt x="48" y="114"/>
                    </a:cubicBezTo>
                    <a:cubicBezTo>
                      <a:pt x="44" y="92"/>
                      <a:pt x="38" y="67"/>
                      <a:pt x="36" y="62"/>
                    </a:cubicBezTo>
                    <a:cubicBezTo>
                      <a:pt x="35" y="56"/>
                      <a:pt x="35" y="46"/>
                      <a:pt x="35" y="46"/>
                    </a:cubicBezTo>
                    <a:cubicBezTo>
                      <a:pt x="35" y="46"/>
                      <a:pt x="6" y="63"/>
                      <a:pt x="3" y="62"/>
                    </a:cubicBezTo>
                    <a:cubicBezTo>
                      <a:pt x="0" y="60"/>
                      <a:pt x="21" y="37"/>
                      <a:pt x="22" y="28"/>
                    </a:cubicBezTo>
                    <a:cubicBezTo>
                      <a:pt x="22" y="19"/>
                      <a:pt x="23" y="5"/>
                      <a:pt x="27" y="4"/>
                    </a:cubicBezTo>
                    <a:cubicBezTo>
                      <a:pt x="31" y="3"/>
                      <a:pt x="30" y="8"/>
                      <a:pt x="30" y="12"/>
                    </a:cubicBezTo>
                    <a:cubicBezTo>
                      <a:pt x="31" y="16"/>
                      <a:pt x="29" y="36"/>
                      <a:pt x="43" y="46"/>
                    </a:cubicBezTo>
                    <a:cubicBezTo>
                      <a:pt x="43" y="46"/>
                      <a:pt x="51" y="48"/>
                      <a:pt x="53" y="52"/>
                    </a:cubicBezTo>
                    <a:cubicBezTo>
                      <a:pt x="55" y="57"/>
                      <a:pt x="59" y="70"/>
                      <a:pt x="59" y="70"/>
                    </a:cubicBezTo>
                    <a:cubicBezTo>
                      <a:pt x="59" y="70"/>
                      <a:pt x="75" y="50"/>
                      <a:pt x="78" y="49"/>
                    </a:cubicBezTo>
                    <a:cubicBezTo>
                      <a:pt x="82" y="44"/>
                      <a:pt x="87" y="40"/>
                      <a:pt x="86" y="29"/>
                    </a:cubicBezTo>
                    <a:cubicBezTo>
                      <a:pt x="86" y="18"/>
                      <a:pt x="84" y="5"/>
                      <a:pt x="84" y="5"/>
                    </a:cubicBezTo>
                    <a:cubicBezTo>
                      <a:pt x="84" y="5"/>
                      <a:pt x="86" y="0"/>
                      <a:pt x="89" y="6"/>
                    </a:cubicBezTo>
                    <a:cubicBezTo>
                      <a:pt x="93" y="12"/>
                      <a:pt x="117" y="44"/>
                      <a:pt x="123" y="49"/>
                    </a:cubicBezTo>
                    <a:cubicBezTo>
                      <a:pt x="129" y="55"/>
                      <a:pt x="134" y="60"/>
                      <a:pt x="129" y="59"/>
                    </a:cubicBezTo>
                    <a:cubicBezTo>
                      <a:pt x="124" y="57"/>
                      <a:pt x="101" y="48"/>
                      <a:pt x="95" y="49"/>
                    </a:cubicBezTo>
                    <a:cubicBezTo>
                      <a:pt x="89" y="50"/>
                      <a:pt x="84" y="52"/>
                      <a:pt x="82" y="63"/>
                    </a:cubicBezTo>
                    <a:cubicBezTo>
                      <a:pt x="81" y="74"/>
                      <a:pt x="71" y="121"/>
                      <a:pt x="70" y="136"/>
                    </a:cubicBezTo>
                    <a:cubicBezTo>
                      <a:pt x="69" y="152"/>
                      <a:pt x="65" y="201"/>
                      <a:pt x="65" y="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0" name="Freeform 30"/>
              <p:cNvSpPr>
                <a:spLocks/>
              </p:cNvSpPr>
              <p:nvPr/>
            </p:nvSpPr>
            <p:spPr bwMode="auto">
              <a:xfrm>
                <a:off x="7080250" y="1512888"/>
                <a:ext cx="107950" cy="6032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6"/>
                  </a:cxn>
                  <a:cxn ang="0">
                    <a:pos x="28" y="16"/>
                  </a:cxn>
                  <a:cxn ang="0">
                    <a:pos x="29" y="15"/>
                  </a:cxn>
                  <a:cxn ang="0">
                    <a:pos x="29" y="1"/>
                  </a:cxn>
                  <a:cxn ang="0">
                    <a:pos x="28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5"/>
                  </a:cxn>
                </a:cxnLst>
                <a:rect l="0" t="0" r="r" b="b"/>
                <a:pathLst>
                  <a:path w="29" h="16">
                    <a:moveTo>
                      <a:pt x="0" y="15"/>
                    </a:moveTo>
                    <a:cubicBezTo>
                      <a:pt x="0" y="16"/>
                      <a:pt x="0" y="16"/>
                      <a:pt x="1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9" y="16"/>
                      <a:pt x="29" y="16"/>
                      <a:pt x="29" y="15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1" name="Freeform 31"/>
              <p:cNvSpPr>
                <a:spLocks/>
              </p:cNvSpPr>
              <p:nvPr/>
            </p:nvSpPr>
            <p:spPr bwMode="auto">
              <a:xfrm>
                <a:off x="7135813" y="1482726"/>
                <a:ext cx="1588" cy="492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2" name="Freeform 32"/>
              <p:cNvSpPr>
                <a:spLocks/>
              </p:cNvSpPr>
              <p:nvPr/>
            </p:nvSpPr>
            <p:spPr bwMode="auto">
              <a:xfrm>
                <a:off x="7154863" y="935038"/>
                <a:ext cx="74613" cy="7461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0" y="2"/>
                  </a:cxn>
                </a:cxnLst>
                <a:rect l="0" t="0" r="r" b="b"/>
                <a:pathLst>
                  <a:path w="20" h="20">
                    <a:moveTo>
                      <a:pt x="0" y="2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8" y="7"/>
                      <a:pt x="10" y="18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9" y="20"/>
                      <a:pt x="5" y="9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3" name="Freeform 33"/>
              <p:cNvSpPr>
                <a:spLocks/>
              </p:cNvSpPr>
              <p:nvPr/>
            </p:nvSpPr>
            <p:spPr bwMode="auto">
              <a:xfrm>
                <a:off x="6742113" y="889001"/>
                <a:ext cx="79375" cy="984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1" y="2"/>
                  </a:cxn>
                  <a:cxn ang="0">
                    <a:pos x="11" y="15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0" y="14"/>
                  </a:cxn>
                  <a:cxn ang="0">
                    <a:pos x="17" y="0"/>
                  </a:cxn>
                </a:cxnLst>
                <a:rect l="0" t="0" r="r" b="b"/>
                <a:pathLst>
                  <a:path w="21" h="26">
                    <a:moveTo>
                      <a:pt x="17" y="0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18" y="7"/>
                      <a:pt x="15" y="11"/>
                      <a:pt x="11" y="15"/>
                    </a:cubicBezTo>
                    <a:cubicBezTo>
                      <a:pt x="8" y="18"/>
                      <a:pt x="3" y="26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3" y="25"/>
                      <a:pt x="7" y="17"/>
                      <a:pt x="10" y="14"/>
                    </a:cubicBezTo>
                    <a:cubicBezTo>
                      <a:pt x="12" y="10"/>
                      <a:pt x="15" y="5"/>
                      <a:pt x="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4" name="Freeform 34"/>
              <p:cNvSpPr>
                <a:spLocks/>
              </p:cNvSpPr>
              <p:nvPr/>
            </p:nvSpPr>
            <p:spPr bwMode="auto">
              <a:xfrm>
                <a:off x="6731000" y="930276"/>
                <a:ext cx="104775" cy="8731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8" y="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25" y="0"/>
                  </a:cxn>
                </a:cxnLst>
                <a:rect l="0" t="0" r="r" b="b"/>
                <a:pathLst>
                  <a:path w="28" h="23">
                    <a:moveTo>
                      <a:pt x="25" y="0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19" y="10"/>
                      <a:pt x="9" y="1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7"/>
                      <a:pt x="17" y="8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/>
            </p:nvSpPr>
            <p:spPr bwMode="auto">
              <a:xfrm>
                <a:off x="6772275" y="817563"/>
                <a:ext cx="82550" cy="7143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2" y="4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20" y="0"/>
                  </a:cxn>
                </a:cxnLst>
                <a:rect l="0" t="0" r="r" b="b"/>
                <a:pathLst>
                  <a:path w="22" h="19">
                    <a:moveTo>
                      <a:pt x="20" y="0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14" y="8"/>
                      <a:pt x="5" y="11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0"/>
                      <a:pt x="13" y="5"/>
                      <a:pt x="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/>
            </p:nvSpPr>
            <p:spPr bwMode="auto">
              <a:xfrm>
                <a:off x="7091363" y="1042988"/>
                <a:ext cx="142875" cy="1016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23" y="9"/>
                  </a:cxn>
                  <a:cxn ang="0">
                    <a:pos x="38" y="27"/>
                  </a:cxn>
                  <a:cxn ang="0">
                    <a:pos x="38" y="27"/>
                  </a:cxn>
                  <a:cxn ang="0">
                    <a:pos x="22" y="11"/>
                  </a:cxn>
                  <a:cxn ang="0">
                    <a:pos x="0" y="4"/>
                  </a:cxn>
                </a:cxnLst>
                <a:rect l="0" t="0" r="r" b="b"/>
                <a:pathLst>
                  <a:path w="38" h="27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9" y="3"/>
                      <a:pt x="16" y="5"/>
                      <a:pt x="23" y="9"/>
                    </a:cubicBezTo>
                    <a:cubicBezTo>
                      <a:pt x="31" y="12"/>
                      <a:pt x="29" y="23"/>
                      <a:pt x="3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9" y="24"/>
                      <a:pt x="29" y="13"/>
                      <a:pt x="22" y="11"/>
                    </a:cubicBezTo>
                    <a:cubicBezTo>
                      <a:pt x="15" y="8"/>
                      <a:pt x="7" y="6"/>
                      <a:pt x="0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7" name="Freeform 37"/>
              <p:cNvSpPr>
                <a:spLocks/>
              </p:cNvSpPr>
              <p:nvPr/>
            </p:nvSpPr>
            <p:spPr bwMode="auto">
              <a:xfrm>
                <a:off x="7173913" y="1020763"/>
                <a:ext cx="68263" cy="936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9" y="13"/>
                  </a:cxn>
                  <a:cxn ang="0">
                    <a:pos x="18" y="20"/>
                  </a:cxn>
                  <a:cxn ang="0">
                    <a:pos x="18" y="20"/>
                  </a:cxn>
                  <a:cxn ang="0">
                    <a:pos x="11" y="20"/>
                  </a:cxn>
                  <a:cxn ang="0">
                    <a:pos x="7" y="14"/>
                  </a:cxn>
                  <a:cxn ang="0">
                    <a:pos x="0" y="1"/>
                  </a:cxn>
                </a:cxnLst>
                <a:rect l="0" t="0" r="r" b="b"/>
                <a:pathLst>
                  <a:path w="18" h="25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7" y="9"/>
                      <a:pt x="9" y="13"/>
                    </a:cubicBezTo>
                    <a:cubicBezTo>
                      <a:pt x="10" y="16"/>
                      <a:pt x="12" y="25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3"/>
                      <a:pt x="12" y="22"/>
                      <a:pt x="11" y="20"/>
                    </a:cubicBezTo>
                    <a:cubicBezTo>
                      <a:pt x="9" y="18"/>
                      <a:pt x="8" y="16"/>
                      <a:pt x="7" y="14"/>
                    </a:cubicBezTo>
                    <a:cubicBezTo>
                      <a:pt x="4" y="10"/>
                      <a:pt x="2" y="6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8" name="Freeform 38"/>
              <p:cNvSpPr>
                <a:spLocks/>
              </p:cNvSpPr>
              <p:nvPr/>
            </p:nvSpPr>
            <p:spPr bwMode="auto">
              <a:xfrm>
                <a:off x="7177088" y="1177926"/>
                <a:ext cx="98425" cy="9048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26" y="24"/>
                  </a:cxn>
                  <a:cxn ang="0">
                    <a:pos x="26" y="24"/>
                  </a:cxn>
                  <a:cxn ang="0">
                    <a:pos x="0" y="2"/>
                  </a:cxn>
                </a:cxnLst>
                <a:rect l="0" t="0" r="r" b="b"/>
                <a:pathLst>
                  <a:path w="26" h="24">
                    <a:moveTo>
                      <a:pt x="0" y="2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9" y="9"/>
                      <a:pt x="14" y="21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14" y="22"/>
                      <a:pt x="6" y="11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9" name="Freeform 39"/>
              <p:cNvSpPr>
                <a:spLocks/>
              </p:cNvSpPr>
              <p:nvPr/>
            </p:nvSpPr>
            <p:spPr bwMode="auto">
              <a:xfrm>
                <a:off x="7042150" y="803276"/>
                <a:ext cx="139700" cy="746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1"/>
                  </a:cxn>
                  <a:cxn ang="0">
                    <a:pos x="37" y="20"/>
                  </a:cxn>
                  <a:cxn ang="0">
                    <a:pos x="37" y="20"/>
                  </a:cxn>
                  <a:cxn ang="0">
                    <a:pos x="1" y="6"/>
                  </a:cxn>
                </a:cxnLst>
                <a:rect l="0" t="0" r="r" b="b"/>
                <a:pathLst>
                  <a:path w="37" h="20">
                    <a:moveTo>
                      <a:pt x="1" y="6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" y="0"/>
                      <a:pt x="29" y="9"/>
                      <a:pt x="37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28" y="10"/>
                      <a:pt x="14" y="3"/>
                      <a:pt x="1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0" name="Freeform 40"/>
              <p:cNvSpPr>
                <a:spLocks/>
              </p:cNvSpPr>
              <p:nvPr/>
            </p:nvSpPr>
            <p:spPr bwMode="auto">
              <a:xfrm>
                <a:off x="7143750" y="900113"/>
                <a:ext cx="63500" cy="714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7" y="0"/>
                  </a:cxn>
                  <a:cxn ang="0">
                    <a:pos x="40" y="45"/>
                  </a:cxn>
                  <a:cxn ang="0">
                    <a:pos x="40" y="45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40" h="45">
                    <a:moveTo>
                      <a:pt x="0" y="10"/>
                    </a:moveTo>
                    <a:lnTo>
                      <a:pt x="7" y="0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1" name="Freeform 41"/>
              <p:cNvSpPr>
                <a:spLocks/>
              </p:cNvSpPr>
              <p:nvPr/>
            </p:nvSpPr>
            <p:spPr bwMode="auto">
              <a:xfrm>
                <a:off x="6816725" y="773113"/>
                <a:ext cx="90488" cy="6667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3" y="4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7" y="3"/>
                  </a:cxn>
                  <a:cxn ang="0">
                    <a:pos x="24" y="0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14" y="1"/>
                      <a:pt x="0" y="6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3"/>
                      <a:pt x="2" y="7"/>
                      <a:pt x="7" y="3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8"/>
            <p:cNvGrpSpPr>
              <a:grpSpLocks noChangeAspect="1"/>
            </p:cNvGrpSpPr>
            <p:nvPr/>
          </p:nvGrpSpPr>
          <p:grpSpPr>
            <a:xfrm>
              <a:off x="1219200" y="1813831"/>
              <a:ext cx="702510" cy="2359934"/>
              <a:chOff x="6738938" y="-17463"/>
              <a:chExt cx="896938" cy="3013075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1" name="Freeform 19"/>
              <p:cNvSpPr>
                <a:spLocks/>
              </p:cNvSpPr>
              <p:nvPr/>
            </p:nvSpPr>
            <p:spPr bwMode="auto">
              <a:xfrm>
                <a:off x="6738938" y="-17463"/>
                <a:ext cx="896938" cy="3013075"/>
              </a:xfrm>
              <a:custGeom>
                <a:avLst/>
                <a:gdLst/>
                <a:ahLst/>
                <a:cxnLst>
                  <a:cxn ang="0">
                    <a:pos x="77" y="639"/>
                  </a:cxn>
                  <a:cxn ang="0">
                    <a:pos x="68" y="721"/>
                  </a:cxn>
                  <a:cxn ang="0">
                    <a:pos x="64" y="803"/>
                  </a:cxn>
                  <a:cxn ang="0">
                    <a:pos x="57" y="809"/>
                  </a:cxn>
                  <a:cxn ang="0">
                    <a:pos x="47" y="808"/>
                  </a:cxn>
                  <a:cxn ang="0">
                    <a:pos x="45" y="833"/>
                  </a:cxn>
                  <a:cxn ang="0">
                    <a:pos x="18" y="850"/>
                  </a:cxn>
                  <a:cxn ang="0">
                    <a:pos x="1" y="844"/>
                  </a:cxn>
                  <a:cxn ang="0">
                    <a:pos x="9" y="821"/>
                  </a:cxn>
                  <a:cxn ang="0">
                    <a:pos x="9" y="804"/>
                  </a:cxn>
                  <a:cxn ang="0">
                    <a:pos x="2" y="802"/>
                  </a:cxn>
                  <a:cxn ang="0">
                    <a:pos x="4" y="735"/>
                  </a:cxn>
                  <a:cxn ang="0">
                    <a:pos x="18" y="604"/>
                  </a:cxn>
                  <a:cxn ang="0">
                    <a:pos x="27" y="516"/>
                  </a:cxn>
                  <a:cxn ang="0">
                    <a:pos x="28" y="414"/>
                  </a:cxn>
                  <a:cxn ang="0">
                    <a:pos x="43" y="349"/>
                  </a:cxn>
                  <a:cxn ang="0">
                    <a:pos x="47" y="303"/>
                  </a:cxn>
                  <a:cxn ang="0">
                    <a:pos x="22" y="296"/>
                  </a:cxn>
                  <a:cxn ang="0">
                    <a:pos x="20" y="227"/>
                  </a:cxn>
                  <a:cxn ang="0">
                    <a:pos x="31" y="168"/>
                  </a:cxn>
                  <a:cxn ang="0">
                    <a:pos x="46" y="150"/>
                  </a:cxn>
                  <a:cxn ang="0">
                    <a:pos x="75" y="139"/>
                  </a:cxn>
                  <a:cxn ang="0">
                    <a:pos x="79" y="77"/>
                  </a:cxn>
                  <a:cxn ang="0">
                    <a:pos x="97" y="16"/>
                  </a:cxn>
                  <a:cxn ang="0">
                    <a:pos x="141" y="8"/>
                  </a:cxn>
                  <a:cxn ang="0">
                    <a:pos x="175" y="73"/>
                  </a:cxn>
                  <a:cxn ang="0">
                    <a:pos x="184" y="139"/>
                  </a:cxn>
                  <a:cxn ang="0">
                    <a:pos x="194" y="146"/>
                  </a:cxn>
                  <a:cxn ang="0">
                    <a:pos x="223" y="166"/>
                  </a:cxn>
                  <a:cxn ang="0">
                    <a:pos x="217" y="250"/>
                  </a:cxn>
                  <a:cxn ang="0">
                    <a:pos x="199" y="283"/>
                  </a:cxn>
                  <a:cxn ang="0">
                    <a:pos x="183" y="298"/>
                  </a:cxn>
                  <a:cxn ang="0">
                    <a:pos x="198" y="378"/>
                  </a:cxn>
                  <a:cxn ang="0">
                    <a:pos x="217" y="493"/>
                  </a:cxn>
                  <a:cxn ang="0">
                    <a:pos x="225" y="620"/>
                  </a:cxn>
                  <a:cxn ang="0">
                    <a:pos x="245" y="732"/>
                  </a:cxn>
                  <a:cxn ang="0">
                    <a:pos x="252" y="798"/>
                  </a:cxn>
                  <a:cxn ang="0">
                    <a:pos x="243" y="804"/>
                  </a:cxn>
                  <a:cxn ang="0">
                    <a:pos x="247" y="823"/>
                  </a:cxn>
                  <a:cxn ang="0">
                    <a:pos x="251" y="848"/>
                  </a:cxn>
                  <a:cxn ang="0">
                    <a:pos x="230" y="852"/>
                  </a:cxn>
                  <a:cxn ang="0">
                    <a:pos x="209" y="831"/>
                  </a:cxn>
                  <a:cxn ang="0">
                    <a:pos x="207" y="808"/>
                  </a:cxn>
                  <a:cxn ang="0">
                    <a:pos x="183" y="805"/>
                  </a:cxn>
                  <a:cxn ang="0">
                    <a:pos x="174" y="720"/>
                  </a:cxn>
                  <a:cxn ang="0">
                    <a:pos x="163" y="610"/>
                  </a:cxn>
                  <a:cxn ang="0">
                    <a:pos x="149" y="522"/>
                  </a:cxn>
                  <a:cxn ang="0">
                    <a:pos x="121" y="439"/>
                  </a:cxn>
                  <a:cxn ang="0">
                    <a:pos x="110" y="463"/>
                  </a:cxn>
                  <a:cxn ang="0">
                    <a:pos x="89" y="563"/>
                  </a:cxn>
                  <a:cxn ang="0">
                    <a:pos x="77" y="639"/>
                  </a:cxn>
                </a:cxnLst>
                <a:rect l="0" t="0" r="r" b="b"/>
                <a:pathLst>
                  <a:path w="254" h="854">
                    <a:moveTo>
                      <a:pt x="77" y="639"/>
                    </a:moveTo>
                    <a:cubicBezTo>
                      <a:pt x="77" y="639"/>
                      <a:pt x="68" y="687"/>
                      <a:pt x="68" y="721"/>
                    </a:cubicBezTo>
                    <a:cubicBezTo>
                      <a:pt x="68" y="755"/>
                      <a:pt x="64" y="797"/>
                      <a:pt x="64" y="803"/>
                    </a:cubicBezTo>
                    <a:cubicBezTo>
                      <a:pt x="64" y="810"/>
                      <a:pt x="62" y="810"/>
                      <a:pt x="57" y="809"/>
                    </a:cubicBezTo>
                    <a:cubicBezTo>
                      <a:pt x="53" y="808"/>
                      <a:pt x="47" y="808"/>
                      <a:pt x="47" y="808"/>
                    </a:cubicBezTo>
                    <a:cubicBezTo>
                      <a:pt x="47" y="808"/>
                      <a:pt x="48" y="826"/>
                      <a:pt x="45" y="833"/>
                    </a:cubicBezTo>
                    <a:cubicBezTo>
                      <a:pt x="42" y="840"/>
                      <a:pt x="30" y="849"/>
                      <a:pt x="18" y="850"/>
                    </a:cubicBezTo>
                    <a:cubicBezTo>
                      <a:pt x="5" y="851"/>
                      <a:pt x="1" y="850"/>
                      <a:pt x="1" y="844"/>
                    </a:cubicBezTo>
                    <a:cubicBezTo>
                      <a:pt x="1" y="838"/>
                      <a:pt x="4" y="830"/>
                      <a:pt x="9" y="821"/>
                    </a:cubicBezTo>
                    <a:cubicBezTo>
                      <a:pt x="13" y="811"/>
                      <a:pt x="12" y="804"/>
                      <a:pt x="9" y="804"/>
                    </a:cubicBezTo>
                    <a:cubicBezTo>
                      <a:pt x="6" y="804"/>
                      <a:pt x="2" y="802"/>
                      <a:pt x="2" y="802"/>
                    </a:cubicBezTo>
                    <a:cubicBezTo>
                      <a:pt x="2" y="802"/>
                      <a:pt x="0" y="768"/>
                      <a:pt x="4" y="735"/>
                    </a:cubicBezTo>
                    <a:cubicBezTo>
                      <a:pt x="8" y="702"/>
                      <a:pt x="16" y="622"/>
                      <a:pt x="18" y="604"/>
                    </a:cubicBezTo>
                    <a:cubicBezTo>
                      <a:pt x="21" y="587"/>
                      <a:pt x="28" y="576"/>
                      <a:pt x="27" y="516"/>
                    </a:cubicBezTo>
                    <a:cubicBezTo>
                      <a:pt x="27" y="456"/>
                      <a:pt x="23" y="445"/>
                      <a:pt x="28" y="414"/>
                    </a:cubicBezTo>
                    <a:cubicBezTo>
                      <a:pt x="33" y="383"/>
                      <a:pt x="40" y="365"/>
                      <a:pt x="43" y="349"/>
                    </a:cubicBezTo>
                    <a:cubicBezTo>
                      <a:pt x="46" y="333"/>
                      <a:pt x="48" y="303"/>
                      <a:pt x="47" y="303"/>
                    </a:cubicBezTo>
                    <a:cubicBezTo>
                      <a:pt x="45" y="302"/>
                      <a:pt x="24" y="308"/>
                      <a:pt x="22" y="296"/>
                    </a:cubicBezTo>
                    <a:cubicBezTo>
                      <a:pt x="21" y="284"/>
                      <a:pt x="15" y="250"/>
                      <a:pt x="20" y="227"/>
                    </a:cubicBezTo>
                    <a:cubicBezTo>
                      <a:pt x="25" y="204"/>
                      <a:pt x="29" y="175"/>
                      <a:pt x="31" y="168"/>
                    </a:cubicBezTo>
                    <a:cubicBezTo>
                      <a:pt x="32" y="161"/>
                      <a:pt x="37" y="153"/>
                      <a:pt x="46" y="150"/>
                    </a:cubicBezTo>
                    <a:cubicBezTo>
                      <a:pt x="55" y="146"/>
                      <a:pt x="75" y="149"/>
                      <a:pt x="75" y="139"/>
                    </a:cubicBezTo>
                    <a:cubicBezTo>
                      <a:pt x="75" y="129"/>
                      <a:pt x="73" y="114"/>
                      <a:pt x="79" y="77"/>
                    </a:cubicBezTo>
                    <a:cubicBezTo>
                      <a:pt x="84" y="39"/>
                      <a:pt x="85" y="26"/>
                      <a:pt x="97" y="16"/>
                    </a:cubicBezTo>
                    <a:cubicBezTo>
                      <a:pt x="109" y="5"/>
                      <a:pt x="128" y="0"/>
                      <a:pt x="141" y="8"/>
                    </a:cubicBezTo>
                    <a:cubicBezTo>
                      <a:pt x="154" y="16"/>
                      <a:pt x="172" y="28"/>
                      <a:pt x="175" y="73"/>
                    </a:cubicBezTo>
                    <a:cubicBezTo>
                      <a:pt x="178" y="118"/>
                      <a:pt x="180" y="133"/>
                      <a:pt x="184" y="139"/>
                    </a:cubicBezTo>
                    <a:cubicBezTo>
                      <a:pt x="189" y="146"/>
                      <a:pt x="186" y="145"/>
                      <a:pt x="194" y="146"/>
                    </a:cubicBezTo>
                    <a:cubicBezTo>
                      <a:pt x="202" y="146"/>
                      <a:pt x="224" y="144"/>
                      <a:pt x="223" y="166"/>
                    </a:cubicBezTo>
                    <a:cubicBezTo>
                      <a:pt x="223" y="189"/>
                      <a:pt x="223" y="230"/>
                      <a:pt x="217" y="250"/>
                    </a:cubicBezTo>
                    <a:cubicBezTo>
                      <a:pt x="212" y="269"/>
                      <a:pt x="210" y="275"/>
                      <a:pt x="199" y="283"/>
                    </a:cubicBezTo>
                    <a:cubicBezTo>
                      <a:pt x="188" y="290"/>
                      <a:pt x="180" y="289"/>
                      <a:pt x="183" y="298"/>
                    </a:cubicBezTo>
                    <a:cubicBezTo>
                      <a:pt x="185" y="307"/>
                      <a:pt x="189" y="344"/>
                      <a:pt x="198" y="378"/>
                    </a:cubicBezTo>
                    <a:cubicBezTo>
                      <a:pt x="208" y="412"/>
                      <a:pt x="214" y="417"/>
                      <a:pt x="217" y="493"/>
                    </a:cubicBezTo>
                    <a:cubicBezTo>
                      <a:pt x="219" y="569"/>
                      <a:pt x="217" y="579"/>
                      <a:pt x="225" y="620"/>
                    </a:cubicBezTo>
                    <a:cubicBezTo>
                      <a:pt x="234" y="661"/>
                      <a:pt x="244" y="688"/>
                      <a:pt x="245" y="732"/>
                    </a:cubicBezTo>
                    <a:cubicBezTo>
                      <a:pt x="247" y="776"/>
                      <a:pt x="251" y="792"/>
                      <a:pt x="252" y="798"/>
                    </a:cubicBezTo>
                    <a:cubicBezTo>
                      <a:pt x="254" y="804"/>
                      <a:pt x="243" y="804"/>
                      <a:pt x="243" y="804"/>
                    </a:cubicBezTo>
                    <a:cubicBezTo>
                      <a:pt x="243" y="804"/>
                      <a:pt x="242" y="813"/>
                      <a:pt x="247" y="823"/>
                    </a:cubicBezTo>
                    <a:cubicBezTo>
                      <a:pt x="253" y="834"/>
                      <a:pt x="253" y="844"/>
                      <a:pt x="251" y="848"/>
                    </a:cubicBezTo>
                    <a:cubicBezTo>
                      <a:pt x="249" y="853"/>
                      <a:pt x="240" y="854"/>
                      <a:pt x="230" y="852"/>
                    </a:cubicBezTo>
                    <a:cubicBezTo>
                      <a:pt x="221" y="849"/>
                      <a:pt x="209" y="842"/>
                      <a:pt x="209" y="831"/>
                    </a:cubicBezTo>
                    <a:cubicBezTo>
                      <a:pt x="209" y="819"/>
                      <a:pt x="210" y="808"/>
                      <a:pt x="207" y="808"/>
                    </a:cubicBezTo>
                    <a:cubicBezTo>
                      <a:pt x="204" y="809"/>
                      <a:pt x="183" y="809"/>
                      <a:pt x="183" y="805"/>
                    </a:cubicBezTo>
                    <a:cubicBezTo>
                      <a:pt x="183" y="801"/>
                      <a:pt x="176" y="743"/>
                      <a:pt x="174" y="720"/>
                    </a:cubicBezTo>
                    <a:cubicBezTo>
                      <a:pt x="171" y="697"/>
                      <a:pt x="168" y="632"/>
                      <a:pt x="163" y="610"/>
                    </a:cubicBezTo>
                    <a:cubicBezTo>
                      <a:pt x="158" y="589"/>
                      <a:pt x="158" y="563"/>
                      <a:pt x="149" y="522"/>
                    </a:cubicBezTo>
                    <a:cubicBezTo>
                      <a:pt x="139" y="482"/>
                      <a:pt x="126" y="444"/>
                      <a:pt x="121" y="439"/>
                    </a:cubicBezTo>
                    <a:cubicBezTo>
                      <a:pt x="117" y="434"/>
                      <a:pt x="113" y="447"/>
                      <a:pt x="110" y="463"/>
                    </a:cubicBezTo>
                    <a:cubicBezTo>
                      <a:pt x="106" y="479"/>
                      <a:pt x="93" y="529"/>
                      <a:pt x="89" y="563"/>
                    </a:cubicBezTo>
                    <a:cubicBezTo>
                      <a:pt x="84" y="597"/>
                      <a:pt x="80" y="629"/>
                      <a:pt x="77" y="6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>
                <a:off x="6972300" y="895350"/>
                <a:ext cx="136525" cy="163513"/>
              </a:xfrm>
              <a:custGeom>
                <a:avLst/>
                <a:gdLst/>
                <a:ahLst/>
                <a:cxnLst>
                  <a:cxn ang="0">
                    <a:pos x="32" y="46"/>
                  </a:cxn>
                  <a:cxn ang="0">
                    <a:pos x="39" y="34"/>
                  </a:cxn>
                  <a:cxn ang="0">
                    <a:pos x="37" y="19"/>
                  </a:cxn>
                  <a:cxn ang="0">
                    <a:pos x="33" y="9"/>
                  </a:cxn>
                  <a:cxn ang="0">
                    <a:pos x="13" y="1"/>
                  </a:cxn>
                  <a:cxn ang="0">
                    <a:pos x="4" y="24"/>
                  </a:cxn>
                  <a:cxn ang="0">
                    <a:pos x="3" y="44"/>
                  </a:cxn>
                  <a:cxn ang="0">
                    <a:pos x="21" y="44"/>
                  </a:cxn>
                  <a:cxn ang="0">
                    <a:pos x="32" y="46"/>
                  </a:cxn>
                </a:cxnLst>
                <a:rect l="0" t="0" r="r" b="b"/>
                <a:pathLst>
                  <a:path w="39" h="46">
                    <a:moveTo>
                      <a:pt x="32" y="46"/>
                    </a:moveTo>
                    <a:cubicBezTo>
                      <a:pt x="32" y="46"/>
                      <a:pt x="39" y="40"/>
                      <a:pt x="39" y="34"/>
                    </a:cubicBezTo>
                    <a:cubicBezTo>
                      <a:pt x="39" y="28"/>
                      <a:pt x="37" y="24"/>
                      <a:pt x="37" y="19"/>
                    </a:cubicBezTo>
                    <a:cubicBezTo>
                      <a:pt x="37" y="14"/>
                      <a:pt x="36" y="8"/>
                      <a:pt x="33" y="9"/>
                    </a:cubicBezTo>
                    <a:cubicBezTo>
                      <a:pt x="29" y="9"/>
                      <a:pt x="17" y="2"/>
                      <a:pt x="13" y="1"/>
                    </a:cubicBezTo>
                    <a:cubicBezTo>
                      <a:pt x="9" y="0"/>
                      <a:pt x="7" y="18"/>
                      <a:pt x="4" y="24"/>
                    </a:cubicBezTo>
                    <a:cubicBezTo>
                      <a:pt x="1" y="30"/>
                      <a:pt x="0" y="44"/>
                      <a:pt x="3" y="44"/>
                    </a:cubicBezTo>
                    <a:cubicBezTo>
                      <a:pt x="6" y="45"/>
                      <a:pt x="17" y="41"/>
                      <a:pt x="21" y="44"/>
                    </a:cubicBezTo>
                    <a:cubicBezTo>
                      <a:pt x="26" y="46"/>
                      <a:pt x="29" y="46"/>
                      <a:pt x="32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7200900" y="825500"/>
                <a:ext cx="134938" cy="176213"/>
              </a:xfrm>
              <a:custGeom>
                <a:avLst/>
                <a:gdLst/>
                <a:ahLst/>
                <a:cxnLst>
                  <a:cxn ang="0">
                    <a:pos x="29" y="50"/>
                  </a:cxn>
                  <a:cxn ang="0">
                    <a:pos x="35" y="39"/>
                  </a:cxn>
                  <a:cxn ang="0">
                    <a:pos x="28" y="16"/>
                  </a:cxn>
                  <a:cxn ang="0">
                    <a:pos x="18" y="5"/>
                  </a:cxn>
                  <a:cxn ang="0">
                    <a:pos x="0" y="8"/>
                  </a:cxn>
                  <a:cxn ang="0">
                    <a:pos x="4" y="26"/>
                  </a:cxn>
                  <a:cxn ang="0">
                    <a:pos x="3" y="32"/>
                  </a:cxn>
                  <a:cxn ang="0">
                    <a:pos x="0" y="44"/>
                  </a:cxn>
                  <a:cxn ang="0">
                    <a:pos x="29" y="50"/>
                  </a:cxn>
                </a:cxnLst>
                <a:rect l="0" t="0" r="r" b="b"/>
                <a:pathLst>
                  <a:path w="38" h="50">
                    <a:moveTo>
                      <a:pt x="29" y="50"/>
                    </a:moveTo>
                    <a:cubicBezTo>
                      <a:pt x="30" y="50"/>
                      <a:pt x="38" y="46"/>
                      <a:pt x="35" y="39"/>
                    </a:cubicBezTo>
                    <a:cubicBezTo>
                      <a:pt x="32" y="32"/>
                      <a:pt x="28" y="25"/>
                      <a:pt x="28" y="16"/>
                    </a:cubicBezTo>
                    <a:cubicBezTo>
                      <a:pt x="28" y="7"/>
                      <a:pt x="26" y="5"/>
                      <a:pt x="18" y="5"/>
                    </a:cubicBezTo>
                    <a:cubicBezTo>
                      <a:pt x="11" y="4"/>
                      <a:pt x="0" y="0"/>
                      <a:pt x="0" y="8"/>
                    </a:cubicBezTo>
                    <a:cubicBezTo>
                      <a:pt x="0" y="15"/>
                      <a:pt x="4" y="21"/>
                      <a:pt x="4" y="26"/>
                    </a:cubicBezTo>
                    <a:cubicBezTo>
                      <a:pt x="5" y="31"/>
                      <a:pt x="3" y="32"/>
                      <a:pt x="3" y="32"/>
                    </a:cubicBezTo>
                    <a:cubicBezTo>
                      <a:pt x="3" y="32"/>
                      <a:pt x="0" y="38"/>
                      <a:pt x="0" y="44"/>
                    </a:cubicBezTo>
                    <a:cubicBezTo>
                      <a:pt x="0" y="50"/>
                      <a:pt x="24" y="50"/>
                      <a:pt x="29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4" name="Freeform 22"/>
              <p:cNvSpPr>
                <a:spLocks/>
              </p:cNvSpPr>
              <p:nvPr/>
            </p:nvSpPr>
            <p:spPr bwMode="auto">
              <a:xfrm>
                <a:off x="6877050" y="1203325"/>
                <a:ext cx="554038" cy="130175"/>
              </a:xfrm>
              <a:custGeom>
                <a:avLst/>
                <a:gdLst/>
                <a:ahLst/>
                <a:cxnLst>
                  <a:cxn ang="0">
                    <a:pos x="157" y="21"/>
                  </a:cxn>
                  <a:cxn ang="0">
                    <a:pos x="97" y="35"/>
                  </a:cxn>
                  <a:cxn ang="0">
                    <a:pos x="33" y="29"/>
                  </a:cxn>
                  <a:cxn ang="0">
                    <a:pos x="0" y="18"/>
                  </a:cxn>
                  <a:cxn ang="0">
                    <a:pos x="4" y="3"/>
                  </a:cxn>
                  <a:cxn ang="0">
                    <a:pos x="78" y="5"/>
                  </a:cxn>
                  <a:cxn ang="0">
                    <a:pos x="155" y="16"/>
                  </a:cxn>
                  <a:cxn ang="0">
                    <a:pos x="157" y="21"/>
                  </a:cxn>
                </a:cxnLst>
                <a:rect l="0" t="0" r="r" b="b"/>
                <a:pathLst>
                  <a:path w="157" h="37">
                    <a:moveTo>
                      <a:pt x="157" y="21"/>
                    </a:moveTo>
                    <a:cubicBezTo>
                      <a:pt x="157" y="21"/>
                      <a:pt x="140" y="36"/>
                      <a:pt x="97" y="35"/>
                    </a:cubicBezTo>
                    <a:cubicBezTo>
                      <a:pt x="53" y="35"/>
                      <a:pt x="54" y="37"/>
                      <a:pt x="33" y="29"/>
                    </a:cubicBezTo>
                    <a:cubicBezTo>
                      <a:pt x="13" y="21"/>
                      <a:pt x="0" y="18"/>
                      <a:pt x="0" y="18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2" y="0"/>
                      <a:pt x="78" y="5"/>
                    </a:cubicBezTo>
                    <a:cubicBezTo>
                      <a:pt x="123" y="10"/>
                      <a:pt x="155" y="16"/>
                      <a:pt x="155" y="16"/>
                    </a:cubicBezTo>
                    <a:lnTo>
                      <a:pt x="157" y="21"/>
                    </a:lnTo>
                    <a:close/>
                  </a:path>
                </a:pathLst>
              </a:custGeom>
              <a:solidFill>
                <a:srgbClr val="FFFFFF"/>
              </a:solidFill>
              <a:ln w="2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6986588" y="493713"/>
                <a:ext cx="358775" cy="415925"/>
              </a:xfrm>
              <a:custGeom>
                <a:avLst/>
                <a:gdLst/>
                <a:ahLst/>
                <a:cxnLst>
                  <a:cxn ang="0">
                    <a:pos x="51" y="118"/>
                  </a:cxn>
                  <a:cxn ang="0">
                    <a:pos x="83" y="50"/>
                  </a:cxn>
                  <a:cxn ang="0">
                    <a:pos x="99" y="7"/>
                  </a:cxn>
                  <a:cxn ang="0">
                    <a:pos x="14" y="0"/>
                  </a:cxn>
                  <a:cxn ang="0">
                    <a:pos x="11" y="39"/>
                  </a:cxn>
                  <a:cxn ang="0">
                    <a:pos x="51" y="118"/>
                  </a:cxn>
                </a:cxnLst>
                <a:rect l="0" t="0" r="r" b="b"/>
                <a:pathLst>
                  <a:path w="102" h="118">
                    <a:moveTo>
                      <a:pt x="51" y="118"/>
                    </a:moveTo>
                    <a:cubicBezTo>
                      <a:pt x="51" y="118"/>
                      <a:pt x="63" y="73"/>
                      <a:pt x="83" y="50"/>
                    </a:cubicBezTo>
                    <a:cubicBezTo>
                      <a:pt x="102" y="26"/>
                      <a:pt x="99" y="13"/>
                      <a:pt x="99" y="7"/>
                    </a:cubicBezTo>
                    <a:cubicBezTo>
                      <a:pt x="99" y="0"/>
                      <a:pt x="55" y="25"/>
                      <a:pt x="14" y="0"/>
                    </a:cubicBezTo>
                    <a:cubicBezTo>
                      <a:pt x="14" y="0"/>
                      <a:pt x="0" y="26"/>
                      <a:pt x="11" y="39"/>
                    </a:cubicBezTo>
                    <a:cubicBezTo>
                      <a:pt x="36" y="66"/>
                      <a:pt x="50" y="110"/>
                      <a:pt x="51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6" name="Group 37"/>
          <p:cNvGrpSpPr/>
          <p:nvPr/>
        </p:nvGrpSpPr>
        <p:grpSpPr>
          <a:xfrm>
            <a:off x="5783293" y="1735536"/>
            <a:ext cx="2370107" cy="2329815"/>
            <a:chOff x="6705600" y="685800"/>
            <a:chExt cx="1905000" cy="187261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7" name="Group 92"/>
            <p:cNvGrpSpPr>
              <a:grpSpLocks noChangeAspect="1"/>
            </p:cNvGrpSpPr>
            <p:nvPr/>
          </p:nvGrpSpPr>
          <p:grpSpPr>
            <a:xfrm>
              <a:off x="7391400" y="762000"/>
              <a:ext cx="657225" cy="1796415"/>
              <a:chOff x="4899025" y="619126"/>
              <a:chExt cx="1095375" cy="2994025"/>
            </a:xfrm>
            <a:effectLst/>
          </p:grpSpPr>
          <p:sp>
            <p:nvSpPr>
              <p:cNvPr id="50" name="Freeform 19"/>
              <p:cNvSpPr>
                <a:spLocks noEditPoints="1"/>
              </p:cNvSpPr>
              <p:nvPr/>
            </p:nvSpPr>
            <p:spPr bwMode="auto">
              <a:xfrm>
                <a:off x="4899025" y="619126"/>
                <a:ext cx="1095375" cy="2994025"/>
              </a:xfrm>
              <a:custGeom>
                <a:avLst/>
                <a:gdLst/>
                <a:ahLst/>
                <a:cxnLst>
                  <a:cxn ang="0">
                    <a:pos x="42" y="468"/>
                  </a:cxn>
                  <a:cxn ang="0">
                    <a:pos x="25" y="431"/>
                  </a:cxn>
                  <a:cxn ang="0">
                    <a:pos x="20" y="405"/>
                  </a:cxn>
                  <a:cxn ang="0">
                    <a:pos x="34" y="267"/>
                  </a:cxn>
                  <a:cxn ang="0">
                    <a:pos x="47" y="157"/>
                  </a:cxn>
                  <a:cxn ang="0">
                    <a:pos x="95" y="138"/>
                  </a:cxn>
                  <a:cxn ang="0">
                    <a:pos x="125" y="92"/>
                  </a:cxn>
                  <a:cxn ang="0">
                    <a:pos x="110" y="61"/>
                  </a:cxn>
                  <a:cxn ang="0">
                    <a:pos x="114" y="56"/>
                  </a:cxn>
                  <a:cxn ang="0">
                    <a:pos x="151" y="0"/>
                  </a:cxn>
                  <a:cxn ang="0">
                    <a:pos x="188" y="52"/>
                  </a:cxn>
                  <a:cxn ang="0">
                    <a:pos x="192" y="59"/>
                  </a:cxn>
                  <a:cxn ang="0">
                    <a:pos x="181" y="85"/>
                  </a:cxn>
                  <a:cxn ang="0">
                    <a:pos x="178" y="112"/>
                  </a:cxn>
                  <a:cxn ang="0">
                    <a:pos x="254" y="150"/>
                  </a:cxn>
                  <a:cxn ang="0">
                    <a:pos x="267" y="209"/>
                  </a:cxn>
                  <a:cxn ang="0">
                    <a:pos x="273" y="256"/>
                  </a:cxn>
                  <a:cxn ang="0">
                    <a:pos x="288" y="287"/>
                  </a:cxn>
                  <a:cxn ang="0">
                    <a:pos x="289" y="311"/>
                  </a:cxn>
                  <a:cxn ang="0">
                    <a:pos x="272" y="356"/>
                  </a:cxn>
                  <a:cxn ang="0">
                    <a:pos x="247" y="396"/>
                  </a:cxn>
                  <a:cxn ang="0">
                    <a:pos x="233" y="440"/>
                  </a:cxn>
                  <a:cxn ang="0">
                    <a:pos x="214" y="574"/>
                  </a:cxn>
                  <a:cxn ang="0">
                    <a:pos x="199" y="731"/>
                  </a:cxn>
                  <a:cxn ang="0">
                    <a:pos x="185" y="761"/>
                  </a:cxn>
                  <a:cxn ang="0">
                    <a:pos x="186" y="796"/>
                  </a:cxn>
                  <a:cxn ang="0">
                    <a:pos x="138" y="773"/>
                  </a:cxn>
                  <a:cxn ang="0">
                    <a:pos x="132" y="725"/>
                  </a:cxn>
                  <a:cxn ang="0">
                    <a:pos x="150" y="635"/>
                  </a:cxn>
                  <a:cxn ang="0">
                    <a:pos x="152" y="565"/>
                  </a:cxn>
                  <a:cxn ang="0">
                    <a:pos x="150" y="489"/>
                  </a:cxn>
                  <a:cxn ang="0">
                    <a:pos x="127" y="495"/>
                  </a:cxn>
                  <a:cxn ang="0">
                    <a:pos x="77" y="703"/>
                  </a:cxn>
                  <a:cxn ang="0">
                    <a:pos x="65" y="753"/>
                  </a:cxn>
                  <a:cxn ang="0">
                    <a:pos x="48" y="776"/>
                  </a:cxn>
                  <a:cxn ang="0">
                    <a:pos x="3" y="782"/>
                  </a:cxn>
                  <a:cxn ang="0">
                    <a:pos x="11" y="741"/>
                  </a:cxn>
                  <a:cxn ang="0">
                    <a:pos x="15" y="710"/>
                  </a:cxn>
                  <a:cxn ang="0">
                    <a:pos x="46" y="558"/>
                  </a:cxn>
                  <a:cxn ang="0">
                    <a:pos x="52" y="474"/>
                  </a:cxn>
                  <a:cxn ang="0">
                    <a:pos x="54" y="461"/>
                  </a:cxn>
                  <a:cxn ang="0">
                    <a:pos x="52" y="442"/>
                  </a:cxn>
                  <a:cxn ang="0">
                    <a:pos x="72" y="308"/>
                  </a:cxn>
                  <a:cxn ang="0">
                    <a:pos x="78" y="321"/>
                  </a:cxn>
                  <a:cxn ang="0">
                    <a:pos x="72" y="308"/>
                  </a:cxn>
                  <a:cxn ang="0">
                    <a:pos x="221" y="289"/>
                  </a:cxn>
                  <a:cxn ang="0">
                    <a:pos x="233" y="316"/>
                  </a:cxn>
                  <a:cxn ang="0">
                    <a:pos x="237" y="293"/>
                  </a:cxn>
                  <a:cxn ang="0">
                    <a:pos x="240" y="280"/>
                  </a:cxn>
                  <a:cxn ang="0">
                    <a:pos x="230" y="267"/>
                  </a:cxn>
                </a:cxnLst>
                <a:rect l="0" t="0" r="r" b="b"/>
                <a:pathLst>
                  <a:path w="292" h="797">
                    <a:moveTo>
                      <a:pt x="52" y="474"/>
                    </a:moveTo>
                    <a:cubicBezTo>
                      <a:pt x="52" y="471"/>
                      <a:pt x="47" y="470"/>
                      <a:pt x="42" y="468"/>
                    </a:cubicBezTo>
                    <a:cubicBezTo>
                      <a:pt x="37" y="465"/>
                      <a:pt x="32" y="461"/>
                      <a:pt x="26" y="454"/>
                    </a:cubicBezTo>
                    <a:cubicBezTo>
                      <a:pt x="21" y="448"/>
                      <a:pt x="24" y="433"/>
                      <a:pt x="25" y="431"/>
                    </a:cubicBezTo>
                    <a:cubicBezTo>
                      <a:pt x="25" y="429"/>
                      <a:pt x="19" y="428"/>
                      <a:pt x="19" y="428"/>
                    </a:cubicBezTo>
                    <a:cubicBezTo>
                      <a:pt x="19" y="428"/>
                      <a:pt x="19" y="413"/>
                      <a:pt x="20" y="405"/>
                    </a:cubicBezTo>
                    <a:cubicBezTo>
                      <a:pt x="20" y="398"/>
                      <a:pt x="23" y="345"/>
                      <a:pt x="24" y="333"/>
                    </a:cubicBezTo>
                    <a:cubicBezTo>
                      <a:pt x="24" y="321"/>
                      <a:pt x="31" y="281"/>
                      <a:pt x="34" y="267"/>
                    </a:cubicBezTo>
                    <a:cubicBezTo>
                      <a:pt x="37" y="254"/>
                      <a:pt x="39" y="218"/>
                      <a:pt x="41" y="209"/>
                    </a:cubicBezTo>
                    <a:cubicBezTo>
                      <a:pt x="43" y="200"/>
                      <a:pt x="47" y="160"/>
                      <a:pt x="47" y="157"/>
                    </a:cubicBezTo>
                    <a:cubicBezTo>
                      <a:pt x="47" y="153"/>
                      <a:pt x="51" y="153"/>
                      <a:pt x="54" y="152"/>
                    </a:cubicBezTo>
                    <a:cubicBezTo>
                      <a:pt x="58" y="150"/>
                      <a:pt x="82" y="142"/>
                      <a:pt x="95" y="138"/>
                    </a:cubicBezTo>
                    <a:cubicBezTo>
                      <a:pt x="108" y="133"/>
                      <a:pt x="118" y="124"/>
                      <a:pt x="124" y="117"/>
                    </a:cubicBezTo>
                    <a:cubicBezTo>
                      <a:pt x="130" y="111"/>
                      <a:pt x="125" y="96"/>
                      <a:pt x="125" y="92"/>
                    </a:cubicBezTo>
                    <a:cubicBezTo>
                      <a:pt x="124" y="88"/>
                      <a:pt x="120" y="84"/>
                      <a:pt x="120" y="84"/>
                    </a:cubicBezTo>
                    <a:cubicBezTo>
                      <a:pt x="108" y="76"/>
                      <a:pt x="109" y="63"/>
                      <a:pt x="110" y="61"/>
                    </a:cubicBezTo>
                    <a:cubicBezTo>
                      <a:pt x="109" y="57"/>
                      <a:pt x="115" y="59"/>
                      <a:pt x="115" y="59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09" y="36"/>
                      <a:pt x="113" y="27"/>
                      <a:pt x="118" y="19"/>
                    </a:cubicBezTo>
                    <a:cubicBezTo>
                      <a:pt x="123" y="12"/>
                      <a:pt x="134" y="1"/>
                      <a:pt x="151" y="0"/>
                    </a:cubicBezTo>
                    <a:cubicBezTo>
                      <a:pt x="168" y="0"/>
                      <a:pt x="180" y="14"/>
                      <a:pt x="185" y="26"/>
                    </a:cubicBezTo>
                    <a:cubicBezTo>
                      <a:pt x="190" y="38"/>
                      <a:pt x="188" y="52"/>
                      <a:pt x="188" y="52"/>
                    </a:cubicBezTo>
                    <a:cubicBezTo>
                      <a:pt x="188" y="52"/>
                      <a:pt x="185" y="61"/>
                      <a:pt x="187" y="58"/>
                    </a:cubicBezTo>
                    <a:cubicBezTo>
                      <a:pt x="190" y="56"/>
                      <a:pt x="192" y="59"/>
                      <a:pt x="192" y="59"/>
                    </a:cubicBezTo>
                    <a:cubicBezTo>
                      <a:pt x="192" y="63"/>
                      <a:pt x="194" y="75"/>
                      <a:pt x="187" y="80"/>
                    </a:cubicBezTo>
                    <a:cubicBezTo>
                      <a:pt x="184" y="84"/>
                      <a:pt x="181" y="83"/>
                      <a:pt x="181" y="85"/>
                    </a:cubicBezTo>
                    <a:cubicBezTo>
                      <a:pt x="181" y="87"/>
                      <a:pt x="181" y="93"/>
                      <a:pt x="179" y="97"/>
                    </a:cubicBezTo>
                    <a:cubicBezTo>
                      <a:pt x="177" y="102"/>
                      <a:pt x="178" y="112"/>
                      <a:pt x="178" y="112"/>
                    </a:cubicBezTo>
                    <a:cubicBezTo>
                      <a:pt x="178" y="120"/>
                      <a:pt x="190" y="127"/>
                      <a:pt x="199" y="131"/>
                    </a:cubicBezTo>
                    <a:cubicBezTo>
                      <a:pt x="206" y="134"/>
                      <a:pt x="250" y="146"/>
                      <a:pt x="254" y="150"/>
                    </a:cubicBezTo>
                    <a:cubicBezTo>
                      <a:pt x="258" y="154"/>
                      <a:pt x="263" y="187"/>
                      <a:pt x="263" y="193"/>
                    </a:cubicBezTo>
                    <a:cubicBezTo>
                      <a:pt x="262" y="200"/>
                      <a:pt x="263" y="206"/>
                      <a:pt x="267" y="209"/>
                    </a:cubicBezTo>
                    <a:cubicBezTo>
                      <a:pt x="270" y="213"/>
                      <a:pt x="268" y="230"/>
                      <a:pt x="269" y="236"/>
                    </a:cubicBezTo>
                    <a:cubicBezTo>
                      <a:pt x="270" y="241"/>
                      <a:pt x="272" y="250"/>
                      <a:pt x="273" y="256"/>
                    </a:cubicBezTo>
                    <a:cubicBezTo>
                      <a:pt x="274" y="262"/>
                      <a:pt x="278" y="263"/>
                      <a:pt x="278" y="271"/>
                    </a:cubicBezTo>
                    <a:cubicBezTo>
                      <a:pt x="277" y="279"/>
                      <a:pt x="283" y="280"/>
                      <a:pt x="288" y="287"/>
                    </a:cubicBezTo>
                    <a:cubicBezTo>
                      <a:pt x="292" y="294"/>
                      <a:pt x="290" y="294"/>
                      <a:pt x="288" y="298"/>
                    </a:cubicBezTo>
                    <a:cubicBezTo>
                      <a:pt x="285" y="302"/>
                      <a:pt x="289" y="305"/>
                      <a:pt x="289" y="311"/>
                    </a:cubicBezTo>
                    <a:cubicBezTo>
                      <a:pt x="290" y="316"/>
                      <a:pt x="280" y="329"/>
                      <a:pt x="280" y="335"/>
                    </a:cubicBezTo>
                    <a:cubicBezTo>
                      <a:pt x="280" y="340"/>
                      <a:pt x="277" y="349"/>
                      <a:pt x="272" y="356"/>
                    </a:cubicBezTo>
                    <a:cubicBezTo>
                      <a:pt x="267" y="363"/>
                      <a:pt x="266" y="368"/>
                      <a:pt x="261" y="380"/>
                    </a:cubicBezTo>
                    <a:cubicBezTo>
                      <a:pt x="257" y="392"/>
                      <a:pt x="247" y="396"/>
                      <a:pt x="247" y="396"/>
                    </a:cubicBezTo>
                    <a:cubicBezTo>
                      <a:pt x="247" y="396"/>
                      <a:pt x="253" y="427"/>
                      <a:pt x="253" y="432"/>
                    </a:cubicBezTo>
                    <a:cubicBezTo>
                      <a:pt x="253" y="437"/>
                      <a:pt x="233" y="440"/>
                      <a:pt x="233" y="440"/>
                    </a:cubicBezTo>
                    <a:cubicBezTo>
                      <a:pt x="233" y="471"/>
                      <a:pt x="224" y="505"/>
                      <a:pt x="221" y="516"/>
                    </a:cubicBezTo>
                    <a:cubicBezTo>
                      <a:pt x="218" y="527"/>
                      <a:pt x="215" y="556"/>
                      <a:pt x="214" y="574"/>
                    </a:cubicBezTo>
                    <a:cubicBezTo>
                      <a:pt x="214" y="591"/>
                      <a:pt x="209" y="644"/>
                      <a:pt x="208" y="660"/>
                    </a:cubicBezTo>
                    <a:cubicBezTo>
                      <a:pt x="207" y="677"/>
                      <a:pt x="201" y="725"/>
                      <a:pt x="199" y="731"/>
                    </a:cubicBezTo>
                    <a:cubicBezTo>
                      <a:pt x="196" y="738"/>
                      <a:pt x="188" y="744"/>
                      <a:pt x="184" y="747"/>
                    </a:cubicBezTo>
                    <a:cubicBezTo>
                      <a:pt x="180" y="749"/>
                      <a:pt x="180" y="756"/>
                      <a:pt x="185" y="761"/>
                    </a:cubicBezTo>
                    <a:cubicBezTo>
                      <a:pt x="191" y="766"/>
                      <a:pt x="198" y="774"/>
                      <a:pt x="201" y="784"/>
                    </a:cubicBezTo>
                    <a:cubicBezTo>
                      <a:pt x="204" y="794"/>
                      <a:pt x="193" y="795"/>
                      <a:pt x="186" y="796"/>
                    </a:cubicBezTo>
                    <a:cubicBezTo>
                      <a:pt x="180" y="797"/>
                      <a:pt x="157" y="790"/>
                      <a:pt x="154" y="783"/>
                    </a:cubicBezTo>
                    <a:cubicBezTo>
                      <a:pt x="150" y="777"/>
                      <a:pt x="141" y="774"/>
                      <a:pt x="138" y="773"/>
                    </a:cubicBezTo>
                    <a:cubicBezTo>
                      <a:pt x="135" y="772"/>
                      <a:pt x="140" y="755"/>
                      <a:pt x="137" y="753"/>
                    </a:cubicBezTo>
                    <a:cubicBezTo>
                      <a:pt x="134" y="752"/>
                      <a:pt x="131" y="739"/>
                      <a:pt x="132" y="725"/>
                    </a:cubicBezTo>
                    <a:cubicBezTo>
                      <a:pt x="134" y="711"/>
                      <a:pt x="138" y="695"/>
                      <a:pt x="143" y="676"/>
                    </a:cubicBezTo>
                    <a:cubicBezTo>
                      <a:pt x="149" y="657"/>
                      <a:pt x="149" y="643"/>
                      <a:pt x="150" y="635"/>
                    </a:cubicBezTo>
                    <a:cubicBezTo>
                      <a:pt x="151" y="627"/>
                      <a:pt x="155" y="614"/>
                      <a:pt x="151" y="605"/>
                    </a:cubicBezTo>
                    <a:cubicBezTo>
                      <a:pt x="145" y="593"/>
                      <a:pt x="150" y="573"/>
                      <a:pt x="152" y="565"/>
                    </a:cubicBezTo>
                    <a:cubicBezTo>
                      <a:pt x="154" y="556"/>
                      <a:pt x="151" y="540"/>
                      <a:pt x="151" y="531"/>
                    </a:cubicBezTo>
                    <a:cubicBezTo>
                      <a:pt x="151" y="523"/>
                      <a:pt x="151" y="499"/>
                      <a:pt x="150" y="489"/>
                    </a:cubicBezTo>
                    <a:cubicBezTo>
                      <a:pt x="149" y="478"/>
                      <a:pt x="143" y="450"/>
                      <a:pt x="143" y="450"/>
                    </a:cubicBezTo>
                    <a:cubicBezTo>
                      <a:pt x="143" y="450"/>
                      <a:pt x="135" y="471"/>
                      <a:pt x="127" y="495"/>
                    </a:cubicBezTo>
                    <a:cubicBezTo>
                      <a:pt x="120" y="518"/>
                      <a:pt x="113" y="556"/>
                      <a:pt x="106" y="602"/>
                    </a:cubicBezTo>
                    <a:cubicBezTo>
                      <a:pt x="98" y="649"/>
                      <a:pt x="88" y="685"/>
                      <a:pt x="77" y="703"/>
                    </a:cubicBezTo>
                    <a:cubicBezTo>
                      <a:pt x="66" y="721"/>
                      <a:pt x="71" y="727"/>
                      <a:pt x="72" y="736"/>
                    </a:cubicBezTo>
                    <a:cubicBezTo>
                      <a:pt x="73" y="746"/>
                      <a:pt x="68" y="750"/>
                      <a:pt x="65" y="753"/>
                    </a:cubicBezTo>
                    <a:cubicBezTo>
                      <a:pt x="61" y="756"/>
                      <a:pt x="59" y="763"/>
                      <a:pt x="59" y="768"/>
                    </a:cubicBezTo>
                    <a:cubicBezTo>
                      <a:pt x="59" y="773"/>
                      <a:pt x="54" y="774"/>
                      <a:pt x="48" y="776"/>
                    </a:cubicBezTo>
                    <a:cubicBezTo>
                      <a:pt x="41" y="778"/>
                      <a:pt x="43" y="786"/>
                      <a:pt x="26" y="791"/>
                    </a:cubicBezTo>
                    <a:cubicBezTo>
                      <a:pt x="10" y="797"/>
                      <a:pt x="5" y="788"/>
                      <a:pt x="3" y="782"/>
                    </a:cubicBezTo>
                    <a:cubicBezTo>
                      <a:pt x="0" y="776"/>
                      <a:pt x="17" y="760"/>
                      <a:pt x="18" y="755"/>
                    </a:cubicBezTo>
                    <a:cubicBezTo>
                      <a:pt x="18" y="751"/>
                      <a:pt x="12" y="745"/>
                      <a:pt x="11" y="741"/>
                    </a:cubicBezTo>
                    <a:cubicBezTo>
                      <a:pt x="11" y="736"/>
                      <a:pt x="9" y="727"/>
                      <a:pt x="13" y="722"/>
                    </a:cubicBezTo>
                    <a:cubicBezTo>
                      <a:pt x="17" y="717"/>
                      <a:pt x="12" y="717"/>
                      <a:pt x="15" y="710"/>
                    </a:cubicBezTo>
                    <a:cubicBezTo>
                      <a:pt x="18" y="703"/>
                      <a:pt x="22" y="664"/>
                      <a:pt x="22" y="664"/>
                    </a:cubicBezTo>
                    <a:cubicBezTo>
                      <a:pt x="29" y="601"/>
                      <a:pt x="42" y="564"/>
                      <a:pt x="46" y="558"/>
                    </a:cubicBezTo>
                    <a:cubicBezTo>
                      <a:pt x="50" y="552"/>
                      <a:pt x="50" y="532"/>
                      <a:pt x="50" y="532"/>
                    </a:cubicBezTo>
                    <a:cubicBezTo>
                      <a:pt x="49" y="528"/>
                      <a:pt x="52" y="476"/>
                      <a:pt x="52" y="474"/>
                    </a:cubicBezTo>
                    <a:close/>
                    <a:moveTo>
                      <a:pt x="48" y="450"/>
                    </a:moveTo>
                    <a:cubicBezTo>
                      <a:pt x="48" y="456"/>
                      <a:pt x="54" y="461"/>
                      <a:pt x="54" y="461"/>
                    </a:cubicBezTo>
                    <a:cubicBezTo>
                      <a:pt x="54" y="461"/>
                      <a:pt x="54" y="456"/>
                      <a:pt x="54" y="454"/>
                    </a:cubicBezTo>
                    <a:cubicBezTo>
                      <a:pt x="53" y="452"/>
                      <a:pt x="52" y="442"/>
                      <a:pt x="52" y="442"/>
                    </a:cubicBezTo>
                    <a:cubicBezTo>
                      <a:pt x="50" y="443"/>
                      <a:pt x="49" y="445"/>
                      <a:pt x="48" y="450"/>
                    </a:cubicBezTo>
                    <a:close/>
                    <a:moveTo>
                      <a:pt x="72" y="308"/>
                    </a:moveTo>
                    <a:cubicBezTo>
                      <a:pt x="72" y="308"/>
                      <a:pt x="67" y="347"/>
                      <a:pt x="69" y="346"/>
                    </a:cubicBezTo>
                    <a:cubicBezTo>
                      <a:pt x="70" y="345"/>
                      <a:pt x="76" y="331"/>
                      <a:pt x="78" y="321"/>
                    </a:cubicBezTo>
                    <a:cubicBezTo>
                      <a:pt x="80" y="310"/>
                      <a:pt x="78" y="272"/>
                      <a:pt x="78" y="272"/>
                    </a:cubicBezTo>
                    <a:lnTo>
                      <a:pt x="72" y="308"/>
                    </a:lnTo>
                    <a:close/>
                    <a:moveTo>
                      <a:pt x="230" y="267"/>
                    </a:moveTo>
                    <a:cubicBezTo>
                      <a:pt x="229" y="282"/>
                      <a:pt x="221" y="289"/>
                      <a:pt x="221" y="289"/>
                    </a:cubicBezTo>
                    <a:cubicBezTo>
                      <a:pt x="222" y="309"/>
                      <a:pt x="222" y="309"/>
                      <a:pt x="222" y="309"/>
                    </a:cubicBezTo>
                    <a:cubicBezTo>
                      <a:pt x="222" y="309"/>
                      <a:pt x="231" y="316"/>
                      <a:pt x="233" y="316"/>
                    </a:cubicBezTo>
                    <a:cubicBezTo>
                      <a:pt x="236" y="315"/>
                      <a:pt x="235" y="312"/>
                      <a:pt x="235" y="310"/>
                    </a:cubicBezTo>
                    <a:cubicBezTo>
                      <a:pt x="235" y="307"/>
                      <a:pt x="237" y="296"/>
                      <a:pt x="237" y="293"/>
                    </a:cubicBezTo>
                    <a:cubicBezTo>
                      <a:pt x="238" y="290"/>
                      <a:pt x="238" y="288"/>
                      <a:pt x="240" y="285"/>
                    </a:cubicBezTo>
                    <a:cubicBezTo>
                      <a:pt x="242" y="283"/>
                      <a:pt x="244" y="281"/>
                      <a:pt x="240" y="280"/>
                    </a:cubicBezTo>
                    <a:cubicBezTo>
                      <a:pt x="236" y="278"/>
                      <a:pt x="233" y="261"/>
                      <a:pt x="233" y="261"/>
                    </a:cubicBezTo>
                    <a:lnTo>
                      <a:pt x="230" y="26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>
                <a:off x="5356225" y="1042988"/>
                <a:ext cx="225425" cy="627063"/>
              </a:xfrm>
              <a:custGeom>
                <a:avLst/>
                <a:gdLst/>
                <a:ahLst/>
                <a:cxnLst>
                  <a:cxn ang="0">
                    <a:pos x="60" y="8"/>
                  </a:cxn>
                  <a:cxn ang="0">
                    <a:pos x="55" y="73"/>
                  </a:cxn>
                  <a:cxn ang="0">
                    <a:pos x="34" y="162"/>
                  </a:cxn>
                  <a:cxn ang="0">
                    <a:pos x="13" y="80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14" y="24"/>
                  </a:cxn>
                  <a:cxn ang="0">
                    <a:pos x="30" y="40"/>
                  </a:cxn>
                  <a:cxn ang="0">
                    <a:pos x="44" y="21"/>
                  </a:cxn>
                  <a:cxn ang="0">
                    <a:pos x="57" y="4"/>
                  </a:cxn>
                  <a:cxn ang="0">
                    <a:pos x="60" y="8"/>
                  </a:cxn>
                </a:cxnLst>
                <a:rect l="0" t="0" r="r" b="b"/>
                <a:pathLst>
                  <a:path w="60" h="167">
                    <a:moveTo>
                      <a:pt x="60" y="8"/>
                    </a:moveTo>
                    <a:cubicBezTo>
                      <a:pt x="60" y="8"/>
                      <a:pt x="60" y="44"/>
                      <a:pt x="55" y="73"/>
                    </a:cubicBezTo>
                    <a:cubicBezTo>
                      <a:pt x="50" y="102"/>
                      <a:pt x="34" y="156"/>
                      <a:pt x="34" y="162"/>
                    </a:cubicBezTo>
                    <a:cubicBezTo>
                      <a:pt x="33" y="167"/>
                      <a:pt x="16" y="89"/>
                      <a:pt x="13" y="80"/>
                    </a:cubicBezTo>
                    <a:cubicBezTo>
                      <a:pt x="11" y="72"/>
                      <a:pt x="1" y="34"/>
                      <a:pt x="1" y="5"/>
                    </a:cubicBezTo>
                    <a:cubicBezTo>
                      <a:pt x="0" y="4"/>
                      <a:pt x="2" y="4"/>
                      <a:pt x="2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0" y="24"/>
                      <a:pt x="14" y="24"/>
                    </a:cubicBezTo>
                    <a:cubicBezTo>
                      <a:pt x="20" y="25"/>
                      <a:pt x="30" y="35"/>
                      <a:pt x="30" y="40"/>
                    </a:cubicBezTo>
                    <a:cubicBezTo>
                      <a:pt x="30" y="45"/>
                      <a:pt x="31" y="23"/>
                      <a:pt x="44" y="21"/>
                    </a:cubicBezTo>
                    <a:cubicBezTo>
                      <a:pt x="44" y="21"/>
                      <a:pt x="55" y="17"/>
                      <a:pt x="57" y="4"/>
                    </a:cubicBezTo>
                    <a:cubicBezTo>
                      <a:pt x="57" y="0"/>
                      <a:pt x="60" y="8"/>
                      <a:pt x="6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2" name="Freeform 21"/>
              <p:cNvSpPr>
                <a:spLocks noEditPoints="1"/>
              </p:cNvSpPr>
              <p:nvPr/>
            </p:nvSpPr>
            <p:spPr bwMode="auto">
              <a:xfrm>
                <a:off x="5372100" y="1133476"/>
                <a:ext cx="55563" cy="55563"/>
              </a:xfrm>
              <a:custGeom>
                <a:avLst/>
                <a:gdLst/>
                <a:ahLst/>
                <a:cxnLst>
                  <a:cxn ang="0">
                    <a:pos x="1" y="15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0" y="14"/>
                  </a:cxn>
                </a:cxnLst>
                <a:rect l="0" t="0" r="r" b="b"/>
                <a:pathLst>
                  <a:path w="15" h="15"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0" y="14"/>
                    </a:moveTo>
                    <a:cubicBezTo>
                      <a:pt x="0" y="14"/>
                      <a:pt x="7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8" y="4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11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" name="Freeform 22"/>
              <p:cNvSpPr>
                <a:spLocks/>
              </p:cNvSpPr>
              <p:nvPr/>
            </p:nvSpPr>
            <p:spPr bwMode="auto">
              <a:xfrm>
                <a:off x="5507038" y="1117601"/>
                <a:ext cx="74613" cy="84138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20" y="22"/>
                  </a:cxn>
                  <a:cxn ang="0">
                    <a:pos x="20" y="22"/>
                  </a:cxn>
                  <a:cxn ang="0">
                    <a:pos x="18" y="22"/>
                  </a:cxn>
                  <a:cxn ang="0">
                    <a:pos x="5" y="1"/>
                  </a:cxn>
                </a:cxnLst>
                <a:rect l="0" t="0" r="r" b="b"/>
                <a:pathLst>
                  <a:path w="20" h="22">
                    <a:moveTo>
                      <a:pt x="5" y="1"/>
                    </a:moveTo>
                    <a:cubicBezTo>
                      <a:pt x="3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1" y="0"/>
                      <a:pt x="19" y="3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4"/>
                      <a:pt x="10" y="1"/>
                      <a:pt x="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4" name="Freeform 23"/>
              <p:cNvSpPr>
                <a:spLocks/>
              </p:cNvSpPr>
              <p:nvPr/>
            </p:nvSpPr>
            <p:spPr bwMode="auto">
              <a:xfrm>
                <a:off x="4987925" y="2170113"/>
                <a:ext cx="128588" cy="6826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8"/>
                  </a:cxn>
                  <a:cxn ang="0">
                    <a:pos x="34" y="11"/>
                  </a:cxn>
                  <a:cxn ang="0">
                    <a:pos x="34" y="7"/>
                  </a:cxn>
                  <a:cxn ang="0">
                    <a:pos x="0" y="13"/>
                  </a:cxn>
                </a:cxnLst>
                <a:rect l="0" t="0" r="r" b="b"/>
                <a:pathLst>
                  <a:path w="34" h="18">
                    <a:moveTo>
                      <a:pt x="0" y="13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8" y="6"/>
                      <a:pt x="34" y="11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17" y="0"/>
                      <a:pt x="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5" name="Freeform 24"/>
              <p:cNvSpPr>
                <a:spLocks/>
              </p:cNvSpPr>
              <p:nvPr/>
            </p:nvSpPr>
            <p:spPr bwMode="auto">
              <a:xfrm>
                <a:off x="5754688" y="1955801"/>
                <a:ext cx="115888" cy="1127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31" y="23"/>
                  </a:cxn>
                  <a:cxn ang="0">
                    <a:pos x="27" y="28"/>
                  </a:cxn>
                  <a:cxn ang="0">
                    <a:pos x="26" y="24"/>
                  </a:cxn>
                  <a:cxn ang="0">
                    <a:pos x="15" y="9"/>
                  </a:cxn>
                  <a:cxn ang="0">
                    <a:pos x="0" y="3"/>
                  </a:cxn>
                </a:cxnLst>
                <a:rect l="0" t="0" r="r" b="b"/>
                <a:pathLst>
                  <a:path w="31" h="30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7" y="3"/>
                      <a:pt x="31" y="23"/>
                    </a:cubicBezTo>
                    <a:cubicBezTo>
                      <a:pt x="31" y="23"/>
                      <a:pt x="29" y="26"/>
                      <a:pt x="27" y="28"/>
                    </a:cubicBezTo>
                    <a:cubicBezTo>
                      <a:pt x="25" y="30"/>
                      <a:pt x="26" y="24"/>
                      <a:pt x="26" y="24"/>
                    </a:cubicBezTo>
                    <a:cubicBezTo>
                      <a:pt x="26" y="24"/>
                      <a:pt x="22" y="13"/>
                      <a:pt x="15" y="9"/>
                    </a:cubicBezTo>
                    <a:cubicBezTo>
                      <a:pt x="9" y="6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99"/>
            <p:cNvGrpSpPr>
              <a:grpSpLocks noChangeAspect="1"/>
            </p:cNvGrpSpPr>
            <p:nvPr/>
          </p:nvGrpSpPr>
          <p:grpSpPr>
            <a:xfrm>
              <a:off x="6705600" y="685800"/>
              <a:ext cx="619125" cy="1744028"/>
              <a:chOff x="558800" y="720726"/>
              <a:chExt cx="1031875" cy="2906713"/>
            </a:xfrm>
            <a:effectLst/>
          </p:grpSpPr>
          <p:sp>
            <p:nvSpPr>
              <p:cNvPr id="42" name="Freeform 50"/>
              <p:cNvSpPr>
                <a:spLocks noEditPoints="1"/>
              </p:cNvSpPr>
              <p:nvPr/>
            </p:nvSpPr>
            <p:spPr bwMode="auto">
              <a:xfrm>
                <a:off x="558800" y="720726"/>
                <a:ext cx="1031875" cy="2906713"/>
              </a:xfrm>
              <a:custGeom>
                <a:avLst/>
                <a:gdLst/>
                <a:ahLst/>
                <a:cxnLst>
                  <a:cxn ang="0">
                    <a:pos x="108" y="630"/>
                  </a:cxn>
                  <a:cxn ang="0">
                    <a:pos x="103" y="739"/>
                  </a:cxn>
                  <a:cxn ang="0">
                    <a:pos x="98" y="759"/>
                  </a:cxn>
                  <a:cxn ang="0">
                    <a:pos x="89" y="750"/>
                  </a:cxn>
                  <a:cxn ang="0">
                    <a:pos x="51" y="766"/>
                  </a:cxn>
                  <a:cxn ang="0">
                    <a:pos x="63" y="738"/>
                  </a:cxn>
                  <a:cxn ang="0">
                    <a:pos x="60" y="653"/>
                  </a:cxn>
                  <a:cxn ang="0">
                    <a:pos x="54" y="516"/>
                  </a:cxn>
                  <a:cxn ang="0">
                    <a:pos x="46" y="360"/>
                  </a:cxn>
                  <a:cxn ang="0">
                    <a:pos x="51" y="329"/>
                  </a:cxn>
                  <a:cxn ang="0">
                    <a:pos x="50" y="305"/>
                  </a:cxn>
                  <a:cxn ang="0">
                    <a:pos x="33" y="307"/>
                  </a:cxn>
                  <a:cxn ang="0">
                    <a:pos x="3" y="220"/>
                  </a:cxn>
                  <a:cxn ang="0">
                    <a:pos x="65" y="123"/>
                  </a:cxn>
                  <a:cxn ang="0">
                    <a:pos x="68" y="75"/>
                  </a:cxn>
                  <a:cxn ang="0">
                    <a:pos x="113" y="3"/>
                  </a:cxn>
                  <a:cxn ang="0">
                    <a:pos x="176" y="31"/>
                  </a:cxn>
                  <a:cxn ang="0">
                    <a:pos x="184" y="82"/>
                  </a:cxn>
                  <a:cxn ang="0">
                    <a:pos x="177" y="106"/>
                  </a:cxn>
                  <a:cxn ang="0">
                    <a:pos x="177" y="112"/>
                  </a:cxn>
                  <a:cxn ang="0">
                    <a:pos x="225" y="149"/>
                  </a:cxn>
                  <a:cxn ang="0">
                    <a:pos x="235" y="296"/>
                  </a:cxn>
                  <a:cxn ang="0">
                    <a:pos x="244" y="392"/>
                  </a:cxn>
                  <a:cxn ang="0">
                    <a:pos x="242" y="400"/>
                  </a:cxn>
                  <a:cxn ang="0">
                    <a:pos x="239" y="427"/>
                  </a:cxn>
                  <a:cxn ang="0">
                    <a:pos x="227" y="434"/>
                  </a:cxn>
                  <a:cxn ang="0">
                    <a:pos x="215" y="453"/>
                  </a:cxn>
                  <a:cxn ang="0">
                    <a:pos x="219" y="505"/>
                  </a:cxn>
                  <a:cxn ang="0">
                    <a:pos x="230" y="545"/>
                  </a:cxn>
                  <a:cxn ang="0">
                    <a:pos x="255" y="706"/>
                  </a:cxn>
                  <a:cxn ang="0">
                    <a:pos x="261" y="746"/>
                  </a:cxn>
                  <a:cxn ang="0">
                    <a:pos x="240" y="773"/>
                  </a:cxn>
                  <a:cxn ang="0">
                    <a:pos x="231" y="746"/>
                  </a:cxn>
                  <a:cxn ang="0">
                    <a:pos x="208" y="727"/>
                  </a:cxn>
                  <a:cxn ang="0">
                    <a:pos x="175" y="563"/>
                  </a:cxn>
                  <a:cxn ang="0">
                    <a:pos x="138" y="432"/>
                  </a:cxn>
                  <a:cxn ang="0">
                    <a:pos x="121" y="422"/>
                  </a:cxn>
                  <a:cxn ang="0">
                    <a:pos x="106" y="576"/>
                  </a:cxn>
                  <a:cxn ang="0">
                    <a:pos x="40" y="231"/>
                  </a:cxn>
                  <a:cxn ang="0">
                    <a:pos x="47" y="262"/>
                  </a:cxn>
                  <a:cxn ang="0">
                    <a:pos x="64" y="275"/>
                  </a:cxn>
                  <a:cxn ang="0">
                    <a:pos x="76" y="254"/>
                  </a:cxn>
                  <a:cxn ang="0">
                    <a:pos x="69" y="212"/>
                  </a:cxn>
                  <a:cxn ang="0">
                    <a:pos x="204" y="373"/>
                  </a:cxn>
                  <a:cxn ang="0">
                    <a:pos x="209" y="379"/>
                  </a:cxn>
                  <a:cxn ang="0">
                    <a:pos x="204" y="373"/>
                  </a:cxn>
                  <a:cxn ang="0">
                    <a:pos x="202" y="348"/>
                  </a:cxn>
                  <a:cxn ang="0">
                    <a:pos x="199" y="321"/>
                  </a:cxn>
                  <a:cxn ang="0">
                    <a:pos x="214" y="433"/>
                  </a:cxn>
                  <a:cxn ang="0">
                    <a:pos x="217" y="445"/>
                  </a:cxn>
                  <a:cxn ang="0">
                    <a:pos x="216" y="431"/>
                  </a:cxn>
                </a:cxnLst>
                <a:rect l="0" t="0" r="r" b="b"/>
                <a:pathLst>
                  <a:path w="275" h="774">
                    <a:moveTo>
                      <a:pt x="106" y="576"/>
                    </a:moveTo>
                    <a:cubicBezTo>
                      <a:pt x="106" y="576"/>
                      <a:pt x="108" y="620"/>
                      <a:pt x="108" y="630"/>
                    </a:cubicBezTo>
                    <a:cubicBezTo>
                      <a:pt x="108" y="639"/>
                      <a:pt x="110" y="720"/>
                      <a:pt x="108" y="724"/>
                    </a:cubicBezTo>
                    <a:cubicBezTo>
                      <a:pt x="107" y="727"/>
                      <a:pt x="103" y="733"/>
                      <a:pt x="103" y="739"/>
                    </a:cubicBezTo>
                    <a:cubicBezTo>
                      <a:pt x="103" y="744"/>
                      <a:pt x="103" y="760"/>
                      <a:pt x="103" y="760"/>
                    </a:cubicBezTo>
                    <a:cubicBezTo>
                      <a:pt x="98" y="759"/>
                      <a:pt x="98" y="759"/>
                      <a:pt x="98" y="759"/>
                    </a:cubicBezTo>
                    <a:cubicBezTo>
                      <a:pt x="98" y="759"/>
                      <a:pt x="98" y="743"/>
                      <a:pt x="91" y="740"/>
                    </a:cubicBezTo>
                    <a:cubicBezTo>
                      <a:pt x="91" y="740"/>
                      <a:pt x="89" y="746"/>
                      <a:pt x="89" y="750"/>
                    </a:cubicBezTo>
                    <a:cubicBezTo>
                      <a:pt x="89" y="754"/>
                      <a:pt x="90" y="766"/>
                      <a:pt x="80" y="768"/>
                    </a:cubicBezTo>
                    <a:cubicBezTo>
                      <a:pt x="70" y="769"/>
                      <a:pt x="55" y="769"/>
                      <a:pt x="51" y="766"/>
                    </a:cubicBezTo>
                    <a:cubicBezTo>
                      <a:pt x="46" y="764"/>
                      <a:pt x="44" y="760"/>
                      <a:pt x="51" y="755"/>
                    </a:cubicBezTo>
                    <a:cubicBezTo>
                      <a:pt x="57" y="750"/>
                      <a:pt x="63" y="744"/>
                      <a:pt x="63" y="738"/>
                    </a:cubicBezTo>
                    <a:cubicBezTo>
                      <a:pt x="64" y="731"/>
                      <a:pt x="66" y="724"/>
                      <a:pt x="64" y="723"/>
                    </a:cubicBezTo>
                    <a:cubicBezTo>
                      <a:pt x="62" y="721"/>
                      <a:pt x="61" y="666"/>
                      <a:pt x="60" y="653"/>
                    </a:cubicBezTo>
                    <a:cubicBezTo>
                      <a:pt x="59" y="639"/>
                      <a:pt x="55" y="621"/>
                      <a:pt x="55" y="606"/>
                    </a:cubicBezTo>
                    <a:cubicBezTo>
                      <a:pt x="55" y="592"/>
                      <a:pt x="55" y="529"/>
                      <a:pt x="54" y="516"/>
                    </a:cubicBezTo>
                    <a:cubicBezTo>
                      <a:pt x="52" y="504"/>
                      <a:pt x="47" y="438"/>
                      <a:pt x="47" y="423"/>
                    </a:cubicBezTo>
                    <a:cubicBezTo>
                      <a:pt x="47" y="407"/>
                      <a:pt x="46" y="360"/>
                      <a:pt x="46" y="360"/>
                    </a:cubicBezTo>
                    <a:cubicBezTo>
                      <a:pt x="40" y="358"/>
                      <a:pt x="40" y="358"/>
                      <a:pt x="40" y="358"/>
                    </a:cubicBezTo>
                    <a:cubicBezTo>
                      <a:pt x="40" y="358"/>
                      <a:pt x="47" y="356"/>
                      <a:pt x="51" y="329"/>
                    </a:cubicBezTo>
                    <a:cubicBezTo>
                      <a:pt x="51" y="329"/>
                      <a:pt x="57" y="310"/>
                      <a:pt x="59" y="307"/>
                    </a:cubicBezTo>
                    <a:cubicBezTo>
                      <a:pt x="61" y="305"/>
                      <a:pt x="55" y="303"/>
                      <a:pt x="50" y="305"/>
                    </a:cubicBezTo>
                    <a:cubicBezTo>
                      <a:pt x="44" y="307"/>
                      <a:pt x="43" y="306"/>
                      <a:pt x="41" y="306"/>
                    </a:cubicBezTo>
                    <a:cubicBezTo>
                      <a:pt x="39" y="306"/>
                      <a:pt x="40" y="311"/>
                      <a:pt x="33" y="307"/>
                    </a:cubicBezTo>
                    <a:cubicBezTo>
                      <a:pt x="27" y="303"/>
                      <a:pt x="24" y="286"/>
                      <a:pt x="21" y="276"/>
                    </a:cubicBezTo>
                    <a:cubicBezTo>
                      <a:pt x="18" y="265"/>
                      <a:pt x="0" y="226"/>
                      <a:pt x="3" y="220"/>
                    </a:cubicBezTo>
                    <a:cubicBezTo>
                      <a:pt x="5" y="213"/>
                      <a:pt x="42" y="150"/>
                      <a:pt x="47" y="142"/>
                    </a:cubicBezTo>
                    <a:cubicBezTo>
                      <a:pt x="51" y="134"/>
                      <a:pt x="56" y="124"/>
                      <a:pt x="65" y="123"/>
                    </a:cubicBezTo>
                    <a:cubicBezTo>
                      <a:pt x="65" y="123"/>
                      <a:pt x="61" y="118"/>
                      <a:pt x="60" y="109"/>
                    </a:cubicBezTo>
                    <a:cubicBezTo>
                      <a:pt x="59" y="100"/>
                      <a:pt x="65" y="82"/>
                      <a:pt x="68" y="75"/>
                    </a:cubicBezTo>
                    <a:cubicBezTo>
                      <a:pt x="72" y="68"/>
                      <a:pt x="84" y="35"/>
                      <a:pt x="89" y="26"/>
                    </a:cubicBezTo>
                    <a:cubicBezTo>
                      <a:pt x="93" y="17"/>
                      <a:pt x="102" y="5"/>
                      <a:pt x="113" y="3"/>
                    </a:cubicBezTo>
                    <a:cubicBezTo>
                      <a:pt x="123" y="0"/>
                      <a:pt x="137" y="0"/>
                      <a:pt x="145" y="5"/>
                    </a:cubicBezTo>
                    <a:cubicBezTo>
                      <a:pt x="154" y="10"/>
                      <a:pt x="171" y="19"/>
                      <a:pt x="176" y="31"/>
                    </a:cubicBezTo>
                    <a:cubicBezTo>
                      <a:pt x="181" y="44"/>
                      <a:pt x="179" y="49"/>
                      <a:pt x="184" y="55"/>
                    </a:cubicBezTo>
                    <a:cubicBezTo>
                      <a:pt x="188" y="61"/>
                      <a:pt x="186" y="76"/>
                      <a:pt x="184" y="82"/>
                    </a:cubicBezTo>
                    <a:cubicBezTo>
                      <a:pt x="181" y="87"/>
                      <a:pt x="181" y="93"/>
                      <a:pt x="181" y="97"/>
                    </a:cubicBezTo>
                    <a:cubicBezTo>
                      <a:pt x="181" y="101"/>
                      <a:pt x="179" y="106"/>
                      <a:pt x="177" y="106"/>
                    </a:cubicBezTo>
                    <a:cubicBezTo>
                      <a:pt x="175" y="106"/>
                      <a:pt x="175" y="106"/>
                      <a:pt x="175" y="106"/>
                    </a:cubicBezTo>
                    <a:cubicBezTo>
                      <a:pt x="177" y="112"/>
                      <a:pt x="177" y="112"/>
                      <a:pt x="177" y="112"/>
                    </a:cubicBezTo>
                    <a:cubicBezTo>
                      <a:pt x="177" y="112"/>
                      <a:pt x="198" y="116"/>
                      <a:pt x="209" y="122"/>
                    </a:cubicBezTo>
                    <a:cubicBezTo>
                      <a:pt x="220" y="128"/>
                      <a:pt x="225" y="139"/>
                      <a:pt x="225" y="149"/>
                    </a:cubicBezTo>
                    <a:cubicBezTo>
                      <a:pt x="225" y="158"/>
                      <a:pt x="228" y="191"/>
                      <a:pt x="229" y="205"/>
                    </a:cubicBezTo>
                    <a:cubicBezTo>
                      <a:pt x="230" y="219"/>
                      <a:pt x="235" y="285"/>
                      <a:pt x="235" y="296"/>
                    </a:cubicBezTo>
                    <a:cubicBezTo>
                      <a:pt x="235" y="307"/>
                      <a:pt x="239" y="369"/>
                      <a:pt x="239" y="374"/>
                    </a:cubicBezTo>
                    <a:cubicBezTo>
                      <a:pt x="239" y="379"/>
                      <a:pt x="242" y="390"/>
                      <a:pt x="244" y="392"/>
                    </a:cubicBezTo>
                    <a:cubicBezTo>
                      <a:pt x="245" y="393"/>
                      <a:pt x="239" y="393"/>
                      <a:pt x="239" y="393"/>
                    </a:cubicBezTo>
                    <a:cubicBezTo>
                      <a:pt x="239" y="393"/>
                      <a:pt x="242" y="398"/>
                      <a:pt x="242" y="400"/>
                    </a:cubicBezTo>
                    <a:cubicBezTo>
                      <a:pt x="243" y="402"/>
                      <a:pt x="244" y="412"/>
                      <a:pt x="244" y="418"/>
                    </a:cubicBezTo>
                    <a:cubicBezTo>
                      <a:pt x="243" y="424"/>
                      <a:pt x="239" y="427"/>
                      <a:pt x="239" y="427"/>
                    </a:cubicBezTo>
                    <a:cubicBezTo>
                      <a:pt x="239" y="427"/>
                      <a:pt x="237" y="431"/>
                      <a:pt x="234" y="432"/>
                    </a:cubicBezTo>
                    <a:cubicBezTo>
                      <a:pt x="232" y="433"/>
                      <a:pt x="229" y="430"/>
                      <a:pt x="227" y="434"/>
                    </a:cubicBezTo>
                    <a:cubicBezTo>
                      <a:pt x="226" y="439"/>
                      <a:pt x="225" y="448"/>
                      <a:pt x="222" y="451"/>
                    </a:cubicBezTo>
                    <a:cubicBezTo>
                      <a:pt x="218" y="453"/>
                      <a:pt x="215" y="453"/>
                      <a:pt x="215" y="453"/>
                    </a:cubicBezTo>
                    <a:cubicBezTo>
                      <a:pt x="215" y="453"/>
                      <a:pt x="219" y="471"/>
                      <a:pt x="219" y="478"/>
                    </a:cubicBezTo>
                    <a:cubicBezTo>
                      <a:pt x="220" y="485"/>
                      <a:pt x="220" y="500"/>
                      <a:pt x="219" y="505"/>
                    </a:cubicBezTo>
                    <a:cubicBezTo>
                      <a:pt x="218" y="510"/>
                      <a:pt x="223" y="518"/>
                      <a:pt x="224" y="520"/>
                    </a:cubicBezTo>
                    <a:cubicBezTo>
                      <a:pt x="225" y="523"/>
                      <a:pt x="229" y="540"/>
                      <a:pt x="230" y="545"/>
                    </a:cubicBezTo>
                    <a:cubicBezTo>
                      <a:pt x="231" y="550"/>
                      <a:pt x="241" y="585"/>
                      <a:pt x="242" y="598"/>
                    </a:cubicBezTo>
                    <a:cubicBezTo>
                      <a:pt x="244" y="611"/>
                      <a:pt x="250" y="645"/>
                      <a:pt x="255" y="706"/>
                    </a:cubicBezTo>
                    <a:cubicBezTo>
                      <a:pt x="255" y="706"/>
                      <a:pt x="252" y="720"/>
                      <a:pt x="254" y="724"/>
                    </a:cubicBezTo>
                    <a:cubicBezTo>
                      <a:pt x="256" y="729"/>
                      <a:pt x="260" y="742"/>
                      <a:pt x="261" y="746"/>
                    </a:cubicBezTo>
                    <a:cubicBezTo>
                      <a:pt x="263" y="750"/>
                      <a:pt x="275" y="766"/>
                      <a:pt x="269" y="770"/>
                    </a:cubicBezTo>
                    <a:cubicBezTo>
                      <a:pt x="263" y="774"/>
                      <a:pt x="242" y="773"/>
                      <a:pt x="240" y="773"/>
                    </a:cubicBezTo>
                    <a:cubicBezTo>
                      <a:pt x="235" y="773"/>
                      <a:pt x="231" y="769"/>
                      <a:pt x="230" y="765"/>
                    </a:cubicBezTo>
                    <a:cubicBezTo>
                      <a:pt x="229" y="760"/>
                      <a:pt x="232" y="754"/>
                      <a:pt x="231" y="746"/>
                    </a:cubicBezTo>
                    <a:cubicBezTo>
                      <a:pt x="230" y="739"/>
                      <a:pt x="227" y="728"/>
                      <a:pt x="224" y="728"/>
                    </a:cubicBezTo>
                    <a:cubicBezTo>
                      <a:pt x="220" y="729"/>
                      <a:pt x="208" y="727"/>
                      <a:pt x="208" y="727"/>
                    </a:cubicBezTo>
                    <a:cubicBezTo>
                      <a:pt x="208" y="727"/>
                      <a:pt x="203" y="691"/>
                      <a:pt x="197" y="673"/>
                    </a:cubicBezTo>
                    <a:cubicBezTo>
                      <a:pt x="192" y="654"/>
                      <a:pt x="182" y="590"/>
                      <a:pt x="175" y="563"/>
                    </a:cubicBezTo>
                    <a:cubicBezTo>
                      <a:pt x="169" y="535"/>
                      <a:pt x="159" y="488"/>
                      <a:pt x="154" y="474"/>
                    </a:cubicBezTo>
                    <a:cubicBezTo>
                      <a:pt x="149" y="459"/>
                      <a:pt x="145" y="452"/>
                      <a:pt x="138" y="432"/>
                    </a:cubicBezTo>
                    <a:cubicBezTo>
                      <a:pt x="131" y="412"/>
                      <a:pt x="125" y="393"/>
                      <a:pt x="125" y="393"/>
                    </a:cubicBezTo>
                    <a:cubicBezTo>
                      <a:pt x="125" y="393"/>
                      <a:pt x="124" y="414"/>
                      <a:pt x="121" y="422"/>
                    </a:cubicBezTo>
                    <a:cubicBezTo>
                      <a:pt x="117" y="431"/>
                      <a:pt x="114" y="473"/>
                      <a:pt x="113" y="486"/>
                    </a:cubicBezTo>
                    <a:cubicBezTo>
                      <a:pt x="111" y="499"/>
                      <a:pt x="104" y="570"/>
                      <a:pt x="106" y="576"/>
                    </a:cubicBezTo>
                    <a:close/>
                    <a:moveTo>
                      <a:pt x="60" y="193"/>
                    </a:moveTo>
                    <a:cubicBezTo>
                      <a:pt x="60" y="193"/>
                      <a:pt x="39" y="227"/>
                      <a:pt x="40" y="231"/>
                    </a:cubicBezTo>
                    <a:cubicBezTo>
                      <a:pt x="41" y="236"/>
                      <a:pt x="46" y="244"/>
                      <a:pt x="46" y="250"/>
                    </a:cubicBezTo>
                    <a:cubicBezTo>
                      <a:pt x="45" y="255"/>
                      <a:pt x="45" y="258"/>
                      <a:pt x="47" y="262"/>
                    </a:cubicBezTo>
                    <a:cubicBezTo>
                      <a:pt x="50" y="266"/>
                      <a:pt x="55" y="281"/>
                      <a:pt x="55" y="281"/>
                    </a:cubicBezTo>
                    <a:cubicBezTo>
                      <a:pt x="55" y="281"/>
                      <a:pt x="62" y="278"/>
                      <a:pt x="64" y="275"/>
                    </a:cubicBezTo>
                    <a:cubicBezTo>
                      <a:pt x="65" y="272"/>
                      <a:pt x="68" y="269"/>
                      <a:pt x="70" y="269"/>
                    </a:cubicBezTo>
                    <a:cubicBezTo>
                      <a:pt x="72" y="269"/>
                      <a:pt x="76" y="254"/>
                      <a:pt x="76" y="254"/>
                    </a:cubicBezTo>
                    <a:cubicBezTo>
                      <a:pt x="76" y="254"/>
                      <a:pt x="72" y="237"/>
                      <a:pt x="73" y="230"/>
                    </a:cubicBezTo>
                    <a:cubicBezTo>
                      <a:pt x="74" y="223"/>
                      <a:pt x="71" y="218"/>
                      <a:pt x="69" y="212"/>
                    </a:cubicBezTo>
                    <a:cubicBezTo>
                      <a:pt x="67" y="205"/>
                      <a:pt x="60" y="193"/>
                      <a:pt x="60" y="193"/>
                    </a:cubicBezTo>
                    <a:close/>
                    <a:moveTo>
                      <a:pt x="204" y="373"/>
                    </a:moveTo>
                    <a:cubicBezTo>
                      <a:pt x="204" y="373"/>
                      <a:pt x="206" y="383"/>
                      <a:pt x="207" y="385"/>
                    </a:cubicBezTo>
                    <a:cubicBezTo>
                      <a:pt x="208" y="388"/>
                      <a:pt x="209" y="384"/>
                      <a:pt x="209" y="379"/>
                    </a:cubicBezTo>
                    <a:cubicBezTo>
                      <a:pt x="209" y="374"/>
                      <a:pt x="204" y="364"/>
                      <a:pt x="204" y="360"/>
                    </a:cubicBezTo>
                    <a:cubicBezTo>
                      <a:pt x="204" y="356"/>
                      <a:pt x="204" y="373"/>
                      <a:pt x="204" y="373"/>
                    </a:cubicBezTo>
                    <a:close/>
                    <a:moveTo>
                      <a:pt x="200" y="334"/>
                    </a:moveTo>
                    <a:cubicBezTo>
                      <a:pt x="200" y="334"/>
                      <a:pt x="202" y="345"/>
                      <a:pt x="202" y="348"/>
                    </a:cubicBezTo>
                    <a:cubicBezTo>
                      <a:pt x="202" y="352"/>
                      <a:pt x="205" y="341"/>
                      <a:pt x="203" y="336"/>
                    </a:cubicBezTo>
                    <a:cubicBezTo>
                      <a:pt x="202" y="331"/>
                      <a:pt x="199" y="325"/>
                      <a:pt x="199" y="321"/>
                    </a:cubicBezTo>
                    <a:cubicBezTo>
                      <a:pt x="199" y="318"/>
                      <a:pt x="200" y="334"/>
                      <a:pt x="200" y="334"/>
                    </a:cubicBezTo>
                    <a:close/>
                    <a:moveTo>
                      <a:pt x="214" y="433"/>
                    </a:moveTo>
                    <a:cubicBezTo>
                      <a:pt x="214" y="450"/>
                      <a:pt x="214" y="450"/>
                      <a:pt x="214" y="450"/>
                    </a:cubicBezTo>
                    <a:cubicBezTo>
                      <a:pt x="214" y="450"/>
                      <a:pt x="217" y="450"/>
                      <a:pt x="217" y="445"/>
                    </a:cubicBezTo>
                    <a:cubicBezTo>
                      <a:pt x="217" y="441"/>
                      <a:pt x="217" y="437"/>
                      <a:pt x="218" y="434"/>
                    </a:cubicBezTo>
                    <a:cubicBezTo>
                      <a:pt x="219" y="431"/>
                      <a:pt x="218" y="430"/>
                      <a:pt x="216" y="431"/>
                    </a:cubicBezTo>
                    <a:cubicBezTo>
                      <a:pt x="215" y="432"/>
                      <a:pt x="214" y="433"/>
                      <a:pt x="214" y="4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3" name="Freeform 51"/>
              <p:cNvSpPr>
                <a:spLocks/>
              </p:cNvSpPr>
              <p:nvPr/>
            </p:nvSpPr>
            <p:spPr bwMode="auto">
              <a:xfrm>
                <a:off x="798513" y="885826"/>
                <a:ext cx="85725" cy="7143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3" y="1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18" y="0"/>
                  </a:cxn>
                </a:cxnLst>
                <a:rect l="0" t="0" r="r" b="b"/>
                <a:pathLst>
                  <a:path w="23" h="19">
                    <a:moveTo>
                      <a:pt x="18" y="0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0" y="11"/>
                      <a:pt x="9" y="19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9" y="17"/>
                      <a:pt x="17" y="8"/>
                      <a:pt x="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4" name="Freeform 52"/>
              <p:cNvSpPr>
                <a:spLocks/>
              </p:cNvSpPr>
              <p:nvPr/>
            </p:nvSpPr>
            <p:spPr bwMode="auto">
              <a:xfrm>
                <a:off x="771525" y="957263"/>
                <a:ext cx="90488" cy="635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4" y="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0" y="0"/>
                  </a:cxn>
                </a:cxnLst>
                <a:rect l="0" t="0" r="r" b="b"/>
                <a:pathLst>
                  <a:path w="24" h="17">
                    <a:moveTo>
                      <a:pt x="20" y="0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0" y="11"/>
                      <a:pt x="8" y="17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9" y="16"/>
                      <a:pt x="18" y="8"/>
                      <a:pt x="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5" name="Freeform 53"/>
              <p:cNvSpPr>
                <a:spLocks/>
              </p:cNvSpPr>
              <p:nvPr/>
            </p:nvSpPr>
            <p:spPr bwMode="auto">
              <a:xfrm>
                <a:off x="1222375" y="915988"/>
                <a:ext cx="57150" cy="112713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0" y="0"/>
                  </a:cxn>
                  <a:cxn ang="0">
                    <a:pos x="14" y="30"/>
                  </a:cxn>
                  <a:cxn ang="0">
                    <a:pos x="14" y="30"/>
                  </a:cxn>
                  <a:cxn ang="0">
                    <a:pos x="1" y="5"/>
                  </a:cxn>
                </a:cxnLst>
                <a:rect l="0" t="0" r="r" b="b"/>
                <a:pathLst>
                  <a:path w="15" h="30">
                    <a:moveTo>
                      <a:pt x="1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5"/>
                      <a:pt x="14" y="2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0"/>
                      <a:pt x="9" y="6"/>
                      <a:pt x="1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Freeform 54"/>
              <p:cNvSpPr>
                <a:spLocks/>
              </p:cNvSpPr>
              <p:nvPr/>
            </p:nvSpPr>
            <p:spPr bwMode="auto">
              <a:xfrm>
                <a:off x="1185863" y="814388"/>
                <a:ext cx="107950" cy="101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29" y="27"/>
                  </a:cxn>
                  <a:cxn ang="0">
                    <a:pos x="29" y="27"/>
                  </a:cxn>
                  <a:cxn ang="0">
                    <a:pos x="0" y="0"/>
                  </a:cxn>
                </a:cxnLst>
                <a:rect l="0" t="0" r="r" b="b"/>
                <a:pathLst>
                  <a:path w="29" h="27">
                    <a:moveTo>
                      <a:pt x="0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2" y="13"/>
                      <a:pt x="17" y="24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17" y="25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7" name="Freeform 55"/>
              <p:cNvSpPr>
                <a:spLocks/>
              </p:cNvSpPr>
              <p:nvPr/>
            </p:nvSpPr>
            <p:spPr bwMode="auto">
              <a:xfrm>
                <a:off x="806450" y="1047751"/>
                <a:ext cx="446088" cy="514350"/>
              </a:xfrm>
              <a:custGeom>
                <a:avLst/>
                <a:gdLst/>
                <a:ahLst/>
                <a:cxnLst>
                  <a:cxn ang="0">
                    <a:pos x="46" y="137"/>
                  </a:cxn>
                  <a:cxn ang="0">
                    <a:pos x="62" y="87"/>
                  </a:cxn>
                  <a:cxn ang="0">
                    <a:pos x="83" y="48"/>
                  </a:cxn>
                  <a:cxn ang="0">
                    <a:pos x="90" y="39"/>
                  </a:cxn>
                  <a:cxn ang="0">
                    <a:pos x="119" y="37"/>
                  </a:cxn>
                  <a:cxn ang="0">
                    <a:pos x="94" y="0"/>
                  </a:cxn>
                  <a:cxn ang="0">
                    <a:pos x="88" y="10"/>
                  </a:cxn>
                  <a:cxn ang="0">
                    <a:pos x="82" y="33"/>
                  </a:cxn>
                  <a:cxn ang="0">
                    <a:pos x="68" y="60"/>
                  </a:cxn>
                  <a:cxn ang="0">
                    <a:pos x="47" y="99"/>
                  </a:cxn>
                  <a:cxn ang="0">
                    <a:pos x="42" y="85"/>
                  </a:cxn>
                  <a:cxn ang="0">
                    <a:pos x="39" y="58"/>
                  </a:cxn>
                  <a:cxn ang="0">
                    <a:pos x="39" y="35"/>
                  </a:cxn>
                  <a:cxn ang="0">
                    <a:pos x="44" y="18"/>
                  </a:cxn>
                  <a:cxn ang="0">
                    <a:pos x="42" y="1"/>
                  </a:cxn>
                  <a:cxn ang="0">
                    <a:pos x="23" y="17"/>
                  </a:cxn>
                  <a:cxn ang="0">
                    <a:pos x="4" y="41"/>
                  </a:cxn>
                  <a:cxn ang="0">
                    <a:pos x="22" y="41"/>
                  </a:cxn>
                  <a:cxn ang="0">
                    <a:pos x="31" y="52"/>
                  </a:cxn>
                  <a:cxn ang="0">
                    <a:pos x="26" y="82"/>
                  </a:cxn>
                  <a:cxn ang="0">
                    <a:pos x="23" y="100"/>
                  </a:cxn>
                  <a:cxn ang="0">
                    <a:pos x="46" y="137"/>
                  </a:cxn>
                </a:cxnLst>
                <a:rect l="0" t="0" r="r" b="b"/>
                <a:pathLst>
                  <a:path w="119" h="137">
                    <a:moveTo>
                      <a:pt x="46" y="137"/>
                    </a:moveTo>
                    <a:cubicBezTo>
                      <a:pt x="46" y="137"/>
                      <a:pt x="57" y="96"/>
                      <a:pt x="62" y="87"/>
                    </a:cubicBezTo>
                    <a:cubicBezTo>
                      <a:pt x="67" y="78"/>
                      <a:pt x="81" y="54"/>
                      <a:pt x="83" y="48"/>
                    </a:cubicBezTo>
                    <a:cubicBezTo>
                      <a:pt x="85" y="41"/>
                      <a:pt x="85" y="39"/>
                      <a:pt x="90" y="39"/>
                    </a:cubicBezTo>
                    <a:cubicBezTo>
                      <a:pt x="96" y="39"/>
                      <a:pt x="119" y="37"/>
                      <a:pt x="119" y="3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2" y="9"/>
                      <a:pt x="88" y="10"/>
                    </a:cubicBezTo>
                    <a:cubicBezTo>
                      <a:pt x="86" y="21"/>
                      <a:pt x="84" y="28"/>
                      <a:pt x="82" y="33"/>
                    </a:cubicBezTo>
                    <a:cubicBezTo>
                      <a:pt x="82" y="33"/>
                      <a:pt x="77" y="48"/>
                      <a:pt x="68" y="60"/>
                    </a:cubicBezTo>
                    <a:cubicBezTo>
                      <a:pt x="60" y="72"/>
                      <a:pt x="47" y="95"/>
                      <a:pt x="47" y="99"/>
                    </a:cubicBezTo>
                    <a:cubicBezTo>
                      <a:pt x="47" y="104"/>
                      <a:pt x="43" y="97"/>
                      <a:pt x="42" y="85"/>
                    </a:cubicBezTo>
                    <a:cubicBezTo>
                      <a:pt x="42" y="85"/>
                      <a:pt x="39" y="67"/>
                      <a:pt x="39" y="58"/>
                    </a:cubicBezTo>
                    <a:cubicBezTo>
                      <a:pt x="39" y="49"/>
                      <a:pt x="37" y="44"/>
                      <a:pt x="39" y="35"/>
                    </a:cubicBezTo>
                    <a:cubicBezTo>
                      <a:pt x="41" y="26"/>
                      <a:pt x="44" y="18"/>
                      <a:pt x="44" y="18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27" y="7"/>
                      <a:pt x="23" y="17"/>
                    </a:cubicBezTo>
                    <a:cubicBezTo>
                      <a:pt x="18" y="26"/>
                      <a:pt x="8" y="37"/>
                      <a:pt x="4" y="41"/>
                    </a:cubicBezTo>
                    <a:cubicBezTo>
                      <a:pt x="0" y="44"/>
                      <a:pt x="19" y="41"/>
                      <a:pt x="22" y="41"/>
                    </a:cubicBezTo>
                    <a:cubicBezTo>
                      <a:pt x="25" y="41"/>
                      <a:pt x="33" y="45"/>
                      <a:pt x="31" y="52"/>
                    </a:cubicBezTo>
                    <a:cubicBezTo>
                      <a:pt x="29" y="59"/>
                      <a:pt x="30" y="75"/>
                      <a:pt x="26" y="82"/>
                    </a:cubicBezTo>
                    <a:cubicBezTo>
                      <a:pt x="22" y="88"/>
                      <a:pt x="19" y="93"/>
                      <a:pt x="23" y="100"/>
                    </a:cubicBezTo>
                    <a:cubicBezTo>
                      <a:pt x="27" y="107"/>
                      <a:pt x="46" y="137"/>
                      <a:pt x="46" y="1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8" name="Freeform 56"/>
              <p:cNvSpPr>
                <a:spLocks/>
              </p:cNvSpPr>
              <p:nvPr/>
            </p:nvSpPr>
            <p:spPr bwMode="auto">
              <a:xfrm>
                <a:off x="765175" y="1023938"/>
                <a:ext cx="63500" cy="1127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7" y="0"/>
                  </a:cxn>
                </a:cxnLst>
                <a:rect l="0" t="0" r="r" b="b"/>
                <a:pathLst>
                  <a:path w="17" h="30">
                    <a:moveTo>
                      <a:pt x="17" y="0"/>
                    </a:moveTo>
                    <a:cubicBezTo>
                      <a:pt x="17" y="4"/>
                      <a:pt x="17" y="4"/>
                      <a:pt x="17" y="4"/>
                    </a:cubicBezTo>
                    <a:cubicBezTo>
                      <a:pt x="7" y="4"/>
                      <a:pt x="1" y="19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9"/>
                      <a:pt x="2" y="3"/>
                      <a:pt x="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9" name="Freeform 57"/>
              <p:cNvSpPr>
                <a:spLocks/>
              </p:cNvSpPr>
              <p:nvPr/>
            </p:nvSpPr>
            <p:spPr bwMode="auto">
              <a:xfrm>
                <a:off x="1230313" y="1524001"/>
                <a:ext cx="44450" cy="2444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31"/>
                  </a:cxn>
                  <a:cxn ang="0">
                    <a:pos x="10" y="60"/>
                  </a:cxn>
                  <a:cxn ang="0">
                    <a:pos x="12" y="35"/>
                  </a:cxn>
                  <a:cxn ang="0">
                    <a:pos x="3" y="0"/>
                  </a:cxn>
                </a:cxnLst>
                <a:rect l="0" t="0" r="r" b="b"/>
                <a:pathLst>
                  <a:path w="12" h="65">
                    <a:moveTo>
                      <a:pt x="3" y="0"/>
                    </a:moveTo>
                    <a:cubicBezTo>
                      <a:pt x="3" y="0"/>
                      <a:pt x="0" y="22"/>
                      <a:pt x="1" y="31"/>
                    </a:cubicBezTo>
                    <a:cubicBezTo>
                      <a:pt x="2" y="40"/>
                      <a:pt x="8" y="55"/>
                      <a:pt x="10" y="60"/>
                    </a:cubicBezTo>
                    <a:cubicBezTo>
                      <a:pt x="11" y="65"/>
                      <a:pt x="12" y="45"/>
                      <a:pt x="12" y="35"/>
                    </a:cubicBezTo>
                    <a:cubicBezTo>
                      <a:pt x="12" y="25"/>
                      <a:pt x="5" y="4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2">
                    <a:lumMod val="2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41" name="Freeform 11"/>
            <p:cNvSpPr>
              <a:spLocks noEditPoints="1"/>
            </p:cNvSpPr>
            <p:nvPr/>
          </p:nvSpPr>
          <p:spPr bwMode="auto">
            <a:xfrm>
              <a:off x="8001000" y="685800"/>
              <a:ext cx="609600" cy="1760538"/>
            </a:xfrm>
            <a:custGeom>
              <a:avLst/>
              <a:gdLst/>
              <a:ahLst/>
              <a:cxnLst>
                <a:cxn ang="0">
                  <a:pos x="292" y="343"/>
                </a:cxn>
                <a:cxn ang="0">
                  <a:pos x="279" y="283"/>
                </a:cxn>
                <a:cxn ang="0">
                  <a:pos x="259" y="210"/>
                </a:cxn>
                <a:cxn ang="0">
                  <a:pos x="253" y="162"/>
                </a:cxn>
                <a:cxn ang="0">
                  <a:pos x="186" y="124"/>
                </a:cxn>
                <a:cxn ang="0">
                  <a:pos x="182" y="88"/>
                </a:cxn>
                <a:cxn ang="0">
                  <a:pos x="180" y="17"/>
                </a:cxn>
                <a:cxn ang="0">
                  <a:pos x="100" y="62"/>
                </a:cxn>
                <a:cxn ang="0">
                  <a:pos x="118" y="119"/>
                </a:cxn>
                <a:cxn ang="0">
                  <a:pos x="93" y="139"/>
                </a:cxn>
                <a:cxn ang="0">
                  <a:pos x="38" y="155"/>
                </a:cxn>
                <a:cxn ang="0">
                  <a:pos x="24" y="226"/>
                </a:cxn>
                <a:cxn ang="0">
                  <a:pos x="16" y="286"/>
                </a:cxn>
                <a:cxn ang="0">
                  <a:pos x="22" y="343"/>
                </a:cxn>
                <a:cxn ang="0">
                  <a:pos x="18" y="383"/>
                </a:cxn>
                <a:cxn ang="0">
                  <a:pos x="25" y="418"/>
                </a:cxn>
                <a:cxn ang="0">
                  <a:pos x="31" y="430"/>
                </a:cxn>
                <a:cxn ang="0">
                  <a:pos x="40" y="454"/>
                </a:cxn>
                <a:cxn ang="0">
                  <a:pos x="45" y="507"/>
                </a:cxn>
                <a:cxn ang="0">
                  <a:pos x="45" y="564"/>
                </a:cxn>
                <a:cxn ang="0">
                  <a:pos x="33" y="626"/>
                </a:cxn>
                <a:cxn ang="0">
                  <a:pos x="27" y="695"/>
                </a:cxn>
                <a:cxn ang="0">
                  <a:pos x="13" y="771"/>
                </a:cxn>
                <a:cxn ang="0">
                  <a:pos x="5" y="795"/>
                </a:cxn>
                <a:cxn ang="0">
                  <a:pos x="5" y="813"/>
                </a:cxn>
                <a:cxn ang="0">
                  <a:pos x="56" y="806"/>
                </a:cxn>
                <a:cxn ang="0">
                  <a:pos x="66" y="779"/>
                </a:cxn>
                <a:cxn ang="0">
                  <a:pos x="95" y="686"/>
                </a:cxn>
                <a:cxn ang="0">
                  <a:pos x="102" y="618"/>
                </a:cxn>
                <a:cxn ang="0">
                  <a:pos x="118" y="551"/>
                </a:cxn>
                <a:cxn ang="0">
                  <a:pos x="144" y="469"/>
                </a:cxn>
                <a:cxn ang="0">
                  <a:pos x="162" y="514"/>
                </a:cxn>
                <a:cxn ang="0">
                  <a:pos x="182" y="569"/>
                </a:cxn>
                <a:cxn ang="0">
                  <a:pos x="197" y="633"/>
                </a:cxn>
                <a:cxn ang="0">
                  <a:pos x="204" y="715"/>
                </a:cxn>
                <a:cxn ang="0">
                  <a:pos x="226" y="791"/>
                </a:cxn>
                <a:cxn ang="0">
                  <a:pos x="239" y="819"/>
                </a:cxn>
                <a:cxn ang="0">
                  <a:pos x="281" y="797"/>
                </a:cxn>
                <a:cxn ang="0">
                  <a:pos x="273" y="773"/>
                </a:cxn>
                <a:cxn ang="0">
                  <a:pos x="273" y="691"/>
                </a:cxn>
                <a:cxn ang="0">
                  <a:pos x="259" y="622"/>
                </a:cxn>
                <a:cxn ang="0">
                  <a:pos x="246" y="567"/>
                </a:cxn>
                <a:cxn ang="0">
                  <a:pos x="244" y="512"/>
                </a:cxn>
                <a:cxn ang="0">
                  <a:pos x="248" y="471"/>
                </a:cxn>
                <a:cxn ang="0">
                  <a:pos x="279" y="485"/>
                </a:cxn>
                <a:cxn ang="0">
                  <a:pos x="297" y="452"/>
                </a:cxn>
                <a:cxn ang="0">
                  <a:pos x="299" y="427"/>
                </a:cxn>
                <a:cxn ang="0">
                  <a:pos x="38" y="427"/>
                </a:cxn>
                <a:cxn ang="0">
                  <a:pos x="29" y="414"/>
                </a:cxn>
                <a:cxn ang="0">
                  <a:pos x="69" y="317"/>
                </a:cxn>
                <a:cxn ang="0">
                  <a:pos x="73" y="299"/>
                </a:cxn>
                <a:cxn ang="0">
                  <a:pos x="122" y="126"/>
                </a:cxn>
                <a:cxn ang="0">
                  <a:pos x="120" y="153"/>
                </a:cxn>
                <a:cxn ang="0">
                  <a:pos x="142" y="170"/>
                </a:cxn>
                <a:cxn ang="0">
                  <a:pos x="153" y="368"/>
                </a:cxn>
                <a:cxn ang="0">
                  <a:pos x="160" y="161"/>
                </a:cxn>
                <a:cxn ang="0">
                  <a:pos x="171" y="146"/>
                </a:cxn>
                <a:cxn ang="0">
                  <a:pos x="180" y="153"/>
                </a:cxn>
                <a:cxn ang="0">
                  <a:pos x="230" y="350"/>
                </a:cxn>
                <a:cxn ang="0">
                  <a:pos x="224" y="347"/>
                </a:cxn>
                <a:cxn ang="0">
                  <a:pos x="226" y="312"/>
                </a:cxn>
                <a:cxn ang="0">
                  <a:pos x="246" y="465"/>
                </a:cxn>
                <a:cxn ang="0">
                  <a:pos x="297" y="436"/>
                </a:cxn>
              </a:cxnLst>
              <a:rect l="0" t="0" r="r" b="b"/>
              <a:pathLst>
                <a:path w="302" h="821">
                  <a:moveTo>
                    <a:pt x="302" y="423"/>
                  </a:moveTo>
                  <a:lnTo>
                    <a:pt x="302" y="423"/>
                  </a:lnTo>
                  <a:lnTo>
                    <a:pt x="301" y="416"/>
                  </a:lnTo>
                  <a:lnTo>
                    <a:pt x="301" y="416"/>
                  </a:lnTo>
                  <a:lnTo>
                    <a:pt x="301" y="394"/>
                  </a:lnTo>
                  <a:lnTo>
                    <a:pt x="301" y="394"/>
                  </a:lnTo>
                  <a:lnTo>
                    <a:pt x="299" y="385"/>
                  </a:lnTo>
                  <a:lnTo>
                    <a:pt x="297" y="379"/>
                  </a:lnTo>
                  <a:lnTo>
                    <a:pt x="297" y="379"/>
                  </a:lnTo>
                  <a:lnTo>
                    <a:pt x="297" y="372"/>
                  </a:lnTo>
                  <a:lnTo>
                    <a:pt x="297" y="367"/>
                  </a:lnTo>
                  <a:lnTo>
                    <a:pt x="297" y="367"/>
                  </a:lnTo>
                  <a:lnTo>
                    <a:pt x="295" y="357"/>
                  </a:lnTo>
                  <a:lnTo>
                    <a:pt x="293" y="350"/>
                  </a:lnTo>
                  <a:lnTo>
                    <a:pt x="293" y="350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88" y="334"/>
                  </a:lnTo>
                  <a:lnTo>
                    <a:pt x="288" y="334"/>
                  </a:lnTo>
                  <a:lnTo>
                    <a:pt x="288" y="328"/>
                  </a:lnTo>
                  <a:lnTo>
                    <a:pt x="288" y="328"/>
                  </a:lnTo>
                  <a:lnTo>
                    <a:pt x="286" y="321"/>
                  </a:lnTo>
                  <a:lnTo>
                    <a:pt x="286" y="321"/>
                  </a:lnTo>
                  <a:lnTo>
                    <a:pt x="284" y="312"/>
                  </a:lnTo>
                  <a:lnTo>
                    <a:pt x="284" y="312"/>
                  </a:lnTo>
                  <a:lnTo>
                    <a:pt x="282" y="305"/>
                  </a:lnTo>
                  <a:lnTo>
                    <a:pt x="282" y="305"/>
                  </a:lnTo>
                  <a:lnTo>
                    <a:pt x="281" y="299"/>
                  </a:lnTo>
                  <a:lnTo>
                    <a:pt x="281" y="299"/>
                  </a:lnTo>
                  <a:lnTo>
                    <a:pt x="281" y="292"/>
                  </a:lnTo>
                  <a:lnTo>
                    <a:pt x="281" y="292"/>
                  </a:lnTo>
                  <a:lnTo>
                    <a:pt x="279" y="283"/>
                  </a:lnTo>
                  <a:lnTo>
                    <a:pt x="279" y="283"/>
                  </a:lnTo>
                  <a:lnTo>
                    <a:pt x="277" y="270"/>
                  </a:lnTo>
                  <a:lnTo>
                    <a:pt x="277" y="270"/>
                  </a:lnTo>
                  <a:lnTo>
                    <a:pt x="273" y="257"/>
                  </a:lnTo>
                  <a:lnTo>
                    <a:pt x="273" y="257"/>
                  </a:lnTo>
                  <a:lnTo>
                    <a:pt x="270" y="244"/>
                  </a:lnTo>
                  <a:lnTo>
                    <a:pt x="270" y="244"/>
                  </a:lnTo>
                  <a:lnTo>
                    <a:pt x="266" y="237"/>
                  </a:lnTo>
                  <a:lnTo>
                    <a:pt x="264" y="234"/>
                  </a:lnTo>
                  <a:lnTo>
                    <a:pt x="264" y="234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62" y="224"/>
                  </a:lnTo>
                  <a:lnTo>
                    <a:pt x="262" y="224"/>
                  </a:lnTo>
                  <a:lnTo>
                    <a:pt x="259" y="210"/>
                  </a:lnTo>
                  <a:lnTo>
                    <a:pt x="259" y="210"/>
                  </a:lnTo>
                  <a:lnTo>
                    <a:pt x="259" y="206"/>
                  </a:lnTo>
                  <a:lnTo>
                    <a:pt x="259" y="206"/>
                  </a:lnTo>
                  <a:lnTo>
                    <a:pt x="259" y="203"/>
                  </a:lnTo>
                  <a:lnTo>
                    <a:pt x="259" y="203"/>
                  </a:lnTo>
                  <a:lnTo>
                    <a:pt x="257" y="195"/>
                  </a:lnTo>
                  <a:lnTo>
                    <a:pt x="257" y="195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9" y="168"/>
                  </a:lnTo>
                  <a:lnTo>
                    <a:pt x="257" y="164"/>
                  </a:lnTo>
                  <a:lnTo>
                    <a:pt x="257" y="164"/>
                  </a:lnTo>
                  <a:lnTo>
                    <a:pt x="253" y="161"/>
                  </a:lnTo>
                  <a:lnTo>
                    <a:pt x="253" y="161"/>
                  </a:lnTo>
                  <a:lnTo>
                    <a:pt x="253" y="162"/>
                  </a:lnTo>
                  <a:lnTo>
                    <a:pt x="253" y="162"/>
                  </a:lnTo>
                  <a:lnTo>
                    <a:pt x="248" y="159"/>
                  </a:lnTo>
                  <a:lnTo>
                    <a:pt x="248" y="159"/>
                  </a:lnTo>
                  <a:lnTo>
                    <a:pt x="230" y="151"/>
                  </a:lnTo>
                  <a:lnTo>
                    <a:pt x="230" y="151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02" y="137"/>
                  </a:lnTo>
                  <a:lnTo>
                    <a:pt x="202" y="137"/>
                  </a:lnTo>
                  <a:lnTo>
                    <a:pt x="199" y="133"/>
                  </a:lnTo>
                  <a:lnTo>
                    <a:pt x="199" y="133"/>
                  </a:lnTo>
                  <a:lnTo>
                    <a:pt x="195" y="131"/>
                  </a:lnTo>
                  <a:lnTo>
                    <a:pt x="195" y="131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82" y="120"/>
                  </a:lnTo>
                  <a:lnTo>
                    <a:pt x="182" y="120"/>
                  </a:lnTo>
                  <a:lnTo>
                    <a:pt x="180" y="117"/>
                  </a:lnTo>
                  <a:lnTo>
                    <a:pt x="180" y="117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80" y="89"/>
                  </a:lnTo>
                  <a:lnTo>
                    <a:pt x="180" y="89"/>
                  </a:lnTo>
                  <a:lnTo>
                    <a:pt x="182" y="88"/>
                  </a:lnTo>
                  <a:lnTo>
                    <a:pt x="184" y="86"/>
                  </a:lnTo>
                  <a:lnTo>
                    <a:pt x="184" y="86"/>
                  </a:lnTo>
                  <a:lnTo>
                    <a:pt x="186" y="88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89" y="93"/>
                  </a:lnTo>
                  <a:lnTo>
                    <a:pt x="191" y="91"/>
                  </a:lnTo>
                  <a:lnTo>
                    <a:pt x="193" y="84"/>
                  </a:lnTo>
                  <a:lnTo>
                    <a:pt x="193" y="84"/>
                  </a:lnTo>
                  <a:lnTo>
                    <a:pt x="195" y="73"/>
                  </a:lnTo>
                  <a:lnTo>
                    <a:pt x="197" y="59"/>
                  </a:lnTo>
                  <a:lnTo>
                    <a:pt x="195" y="40"/>
                  </a:lnTo>
                  <a:lnTo>
                    <a:pt x="191" y="33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0" y="17"/>
                  </a:lnTo>
                  <a:lnTo>
                    <a:pt x="173" y="9"/>
                  </a:lnTo>
                  <a:lnTo>
                    <a:pt x="162" y="4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4" y="0"/>
                  </a:lnTo>
                  <a:lnTo>
                    <a:pt x="137" y="2"/>
                  </a:lnTo>
                  <a:lnTo>
                    <a:pt x="126" y="6"/>
                  </a:lnTo>
                  <a:lnTo>
                    <a:pt x="117" y="13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06" y="24"/>
                  </a:lnTo>
                  <a:lnTo>
                    <a:pt x="102" y="31"/>
                  </a:lnTo>
                  <a:lnTo>
                    <a:pt x="100" y="38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100" y="62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6" y="84"/>
                  </a:lnTo>
                  <a:lnTo>
                    <a:pt x="109" y="93"/>
                  </a:lnTo>
                  <a:lnTo>
                    <a:pt x="109" y="93"/>
                  </a:lnTo>
                  <a:lnTo>
                    <a:pt x="115" y="97"/>
                  </a:lnTo>
                  <a:lnTo>
                    <a:pt x="117" y="100"/>
                  </a:lnTo>
                  <a:lnTo>
                    <a:pt x="117" y="100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8" y="119"/>
                  </a:lnTo>
                  <a:lnTo>
                    <a:pt x="118" y="119"/>
                  </a:lnTo>
                  <a:lnTo>
                    <a:pt x="117" y="120"/>
                  </a:lnTo>
                  <a:lnTo>
                    <a:pt x="117" y="120"/>
                  </a:lnTo>
                  <a:lnTo>
                    <a:pt x="113" y="122"/>
                  </a:lnTo>
                  <a:lnTo>
                    <a:pt x="113" y="122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06" y="131"/>
                  </a:lnTo>
                  <a:lnTo>
                    <a:pt x="106" y="131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0" y="135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98" y="135"/>
                  </a:lnTo>
                  <a:lnTo>
                    <a:pt x="93" y="139"/>
                  </a:lnTo>
                  <a:lnTo>
                    <a:pt x="93" y="139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58" y="148"/>
                  </a:lnTo>
                  <a:lnTo>
                    <a:pt x="58" y="148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38" y="155"/>
                  </a:lnTo>
                  <a:lnTo>
                    <a:pt x="36" y="159"/>
                  </a:lnTo>
                  <a:lnTo>
                    <a:pt x="36" y="159"/>
                  </a:lnTo>
                  <a:lnTo>
                    <a:pt x="35" y="164"/>
                  </a:lnTo>
                  <a:lnTo>
                    <a:pt x="35" y="170"/>
                  </a:lnTo>
                  <a:lnTo>
                    <a:pt x="35" y="170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31" y="188"/>
                  </a:lnTo>
                  <a:lnTo>
                    <a:pt x="31" y="188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29" y="201"/>
                  </a:lnTo>
                  <a:lnTo>
                    <a:pt x="29" y="201"/>
                  </a:lnTo>
                  <a:lnTo>
                    <a:pt x="27" y="212"/>
                  </a:lnTo>
                  <a:lnTo>
                    <a:pt x="27" y="212"/>
                  </a:lnTo>
                  <a:lnTo>
                    <a:pt x="24" y="226"/>
                  </a:lnTo>
                  <a:lnTo>
                    <a:pt x="24" y="226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0" y="246"/>
                  </a:lnTo>
                  <a:lnTo>
                    <a:pt x="20" y="246"/>
                  </a:lnTo>
                  <a:lnTo>
                    <a:pt x="18" y="252"/>
                  </a:lnTo>
                  <a:lnTo>
                    <a:pt x="18" y="252"/>
                  </a:lnTo>
                  <a:lnTo>
                    <a:pt x="18" y="257"/>
                  </a:lnTo>
                  <a:lnTo>
                    <a:pt x="18" y="257"/>
                  </a:lnTo>
                  <a:lnTo>
                    <a:pt x="18" y="266"/>
                  </a:lnTo>
                  <a:lnTo>
                    <a:pt x="18" y="266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81"/>
                  </a:lnTo>
                  <a:lnTo>
                    <a:pt x="18" y="281"/>
                  </a:lnTo>
                  <a:lnTo>
                    <a:pt x="16" y="286"/>
                  </a:lnTo>
                  <a:lnTo>
                    <a:pt x="16" y="286"/>
                  </a:lnTo>
                  <a:lnTo>
                    <a:pt x="16" y="292"/>
                  </a:lnTo>
                  <a:lnTo>
                    <a:pt x="16" y="292"/>
                  </a:lnTo>
                  <a:lnTo>
                    <a:pt x="18" y="303"/>
                  </a:lnTo>
                  <a:lnTo>
                    <a:pt x="18" y="303"/>
                  </a:lnTo>
                  <a:lnTo>
                    <a:pt x="22" y="314"/>
                  </a:lnTo>
                  <a:lnTo>
                    <a:pt x="22" y="314"/>
                  </a:lnTo>
                  <a:lnTo>
                    <a:pt x="22" y="317"/>
                  </a:lnTo>
                  <a:lnTo>
                    <a:pt x="22" y="321"/>
                  </a:lnTo>
                  <a:lnTo>
                    <a:pt x="22" y="321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4" y="337"/>
                  </a:lnTo>
                  <a:lnTo>
                    <a:pt x="24" y="337"/>
                  </a:lnTo>
                  <a:lnTo>
                    <a:pt x="22" y="343"/>
                  </a:lnTo>
                  <a:lnTo>
                    <a:pt x="22" y="343"/>
                  </a:lnTo>
                  <a:lnTo>
                    <a:pt x="20" y="356"/>
                  </a:lnTo>
                  <a:lnTo>
                    <a:pt x="20" y="356"/>
                  </a:lnTo>
                  <a:lnTo>
                    <a:pt x="20" y="365"/>
                  </a:lnTo>
                  <a:lnTo>
                    <a:pt x="20" y="365"/>
                  </a:lnTo>
                  <a:lnTo>
                    <a:pt x="20" y="367"/>
                  </a:lnTo>
                  <a:lnTo>
                    <a:pt x="20" y="367"/>
                  </a:lnTo>
                  <a:lnTo>
                    <a:pt x="20" y="368"/>
                  </a:lnTo>
                  <a:lnTo>
                    <a:pt x="16" y="370"/>
                  </a:lnTo>
                  <a:lnTo>
                    <a:pt x="16" y="370"/>
                  </a:lnTo>
                  <a:lnTo>
                    <a:pt x="16" y="372"/>
                  </a:lnTo>
                  <a:lnTo>
                    <a:pt x="16" y="374"/>
                  </a:lnTo>
                  <a:lnTo>
                    <a:pt x="16" y="374"/>
                  </a:lnTo>
                  <a:lnTo>
                    <a:pt x="16" y="379"/>
                  </a:lnTo>
                  <a:lnTo>
                    <a:pt x="16" y="379"/>
                  </a:lnTo>
                  <a:lnTo>
                    <a:pt x="18" y="383"/>
                  </a:lnTo>
                  <a:lnTo>
                    <a:pt x="18" y="383"/>
                  </a:lnTo>
                  <a:lnTo>
                    <a:pt x="18" y="387"/>
                  </a:lnTo>
                  <a:lnTo>
                    <a:pt x="18" y="387"/>
                  </a:lnTo>
                  <a:lnTo>
                    <a:pt x="20" y="392"/>
                  </a:lnTo>
                  <a:lnTo>
                    <a:pt x="20" y="392"/>
                  </a:lnTo>
                  <a:lnTo>
                    <a:pt x="20" y="394"/>
                  </a:lnTo>
                  <a:lnTo>
                    <a:pt x="20" y="394"/>
                  </a:lnTo>
                  <a:lnTo>
                    <a:pt x="20" y="398"/>
                  </a:lnTo>
                  <a:lnTo>
                    <a:pt x="20" y="398"/>
                  </a:lnTo>
                  <a:lnTo>
                    <a:pt x="22" y="401"/>
                  </a:lnTo>
                  <a:lnTo>
                    <a:pt x="22" y="401"/>
                  </a:lnTo>
                  <a:lnTo>
                    <a:pt x="24" y="412"/>
                  </a:lnTo>
                  <a:lnTo>
                    <a:pt x="24" y="412"/>
                  </a:lnTo>
                  <a:lnTo>
                    <a:pt x="24" y="414"/>
                  </a:lnTo>
                  <a:lnTo>
                    <a:pt x="25" y="416"/>
                  </a:lnTo>
                  <a:lnTo>
                    <a:pt x="25" y="416"/>
                  </a:lnTo>
                  <a:lnTo>
                    <a:pt x="25" y="418"/>
                  </a:lnTo>
                  <a:lnTo>
                    <a:pt x="25" y="418"/>
                  </a:lnTo>
                  <a:lnTo>
                    <a:pt x="27" y="414"/>
                  </a:lnTo>
                  <a:lnTo>
                    <a:pt x="27" y="414"/>
                  </a:lnTo>
                  <a:lnTo>
                    <a:pt x="29" y="414"/>
                  </a:lnTo>
                  <a:lnTo>
                    <a:pt x="29" y="414"/>
                  </a:lnTo>
                  <a:lnTo>
                    <a:pt x="29" y="416"/>
                  </a:lnTo>
                  <a:lnTo>
                    <a:pt x="29" y="416"/>
                  </a:lnTo>
                  <a:lnTo>
                    <a:pt x="29" y="419"/>
                  </a:lnTo>
                  <a:lnTo>
                    <a:pt x="29" y="419"/>
                  </a:lnTo>
                  <a:lnTo>
                    <a:pt x="29" y="425"/>
                  </a:lnTo>
                  <a:lnTo>
                    <a:pt x="29" y="425"/>
                  </a:lnTo>
                  <a:lnTo>
                    <a:pt x="29" y="429"/>
                  </a:lnTo>
                  <a:lnTo>
                    <a:pt x="29" y="430"/>
                  </a:lnTo>
                  <a:lnTo>
                    <a:pt x="29" y="430"/>
                  </a:lnTo>
                  <a:lnTo>
                    <a:pt x="31" y="430"/>
                  </a:lnTo>
                  <a:lnTo>
                    <a:pt x="31" y="430"/>
                  </a:lnTo>
                  <a:lnTo>
                    <a:pt x="31" y="430"/>
                  </a:lnTo>
                  <a:lnTo>
                    <a:pt x="33" y="430"/>
                  </a:lnTo>
                  <a:lnTo>
                    <a:pt x="33" y="430"/>
                  </a:lnTo>
                  <a:lnTo>
                    <a:pt x="33" y="430"/>
                  </a:lnTo>
                  <a:lnTo>
                    <a:pt x="35" y="430"/>
                  </a:lnTo>
                  <a:lnTo>
                    <a:pt x="36" y="430"/>
                  </a:lnTo>
                  <a:lnTo>
                    <a:pt x="36" y="430"/>
                  </a:lnTo>
                  <a:lnTo>
                    <a:pt x="38" y="430"/>
                  </a:lnTo>
                  <a:lnTo>
                    <a:pt x="38" y="430"/>
                  </a:lnTo>
                  <a:lnTo>
                    <a:pt x="38" y="430"/>
                  </a:lnTo>
                  <a:lnTo>
                    <a:pt x="38" y="434"/>
                  </a:lnTo>
                  <a:lnTo>
                    <a:pt x="38" y="434"/>
                  </a:lnTo>
                  <a:lnTo>
                    <a:pt x="38" y="440"/>
                  </a:lnTo>
                  <a:lnTo>
                    <a:pt x="38" y="440"/>
                  </a:lnTo>
                  <a:lnTo>
                    <a:pt x="40" y="454"/>
                  </a:lnTo>
                  <a:lnTo>
                    <a:pt x="40" y="454"/>
                  </a:lnTo>
                  <a:lnTo>
                    <a:pt x="42" y="460"/>
                  </a:lnTo>
                  <a:lnTo>
                    <a:pt x="42" y="460"/>
                  </a:lnTo>
                  <a:lnTo>
                    <a:pt x="44" y="471"/>
                  </a:lnTo>
                  <a:lnTo>
                    <a:pt x="44" y="471"/>
                  </a:lnTo>
                  <a:lnTo>
                    <a:pt x="44" y="474"/>
                  </a:lnTo>
                  <a:lnTo>
                    <a:pt x="44" y="474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5" y="487"/>
                  </a:lnTo>
                  <a:lnTo>
                    <a:pt x="45" y="487"/>
                  </a:lnTo>
                  <a:lnTo>
                    <a:pt x="47" y="498"/>
                  </a:lnTo>
                  <a:lnTo>
                    <a:pt x="47" y="498"/>
                  </a:lnTo>
                  <a:lnTo>
                    <a:pt x="45" y="503"/>
                  </a:lnTo>
                  <a:lnTo>
                    <a:pt x="45" y="503"/>
                  </a:lnTo>
                  <a:lnTo>
                    <a:pt x="45" y="507"/>
                  </a:lnTo>
                  <a:lnTo>
                    <a:pt x="45" y="507"/>
                  </a:lnTo>
                  <a:lnTo>
                    <a:pt x="47" y="512"/>
                  </a:lnTo>
                  <a:lnTo>
                    <a:pt x="47" y="512"/>
                  </a:lnTo>
                  <a:lnTo>
                    <a:pt x="47" y="516"/>
                  </a:lnTo>
                  <a:lnTo>
                    <a:pt x="47" y="516"/>
                  </a:lnTo>
                  <a:lnTo>
                    <a:pt x="47" y="522"/>
                  </a:lnTo>
                  <a:lnTo>
                    <a:pt x="47" y="522"/>
                  </a:lnTo>
                  <a:lnTo>
                    <a:pt x="47" y="531"/>
                  </a:lnTo>
                  <a:lnTo>
                    <a:pt x="47" y="531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47" y="545"/>
                  </a:lnTo>
                  <a:lnTo>
                    <a:pt x="47" y="545"/>
                  </a:lnTo>
                  <a:lnTo>
                    <a:pt x="47" y="551"/>
                  </a:lnTo>
                  <a:lnTo>
                    <a:pt x="47" y="551"/>
                  </a:lnTo>
                  <a:lnTo>
                    <a:pt x="45" y="564"/>
                  </a:lnTo>
                  <a:lnTo>
                    <a:pt x="45" y="564"/>
                  </a:lnTo>
                  <a:lnTo>
                    <a:pt x="44" y="573"/>
                  </a:lnTo>
                  <a:lnTo>
                    <a:pt x="44" y="573"/>
                  </a:lnTo>
                  <a:lnTo>
                    <a:pt x="42" y="585"/>
                  </a:lnTo>
                  <a:lnTo>
                    <a:pt x="42" y="585"/>
                  </a:lnTo>
                  <a:lnTo>
                    <a:pt x="40" y="598"/>
                  </a:lnTo>
                  <a:lnTo>
                    <a:pt x="40" y="598"/>
                  </a:lnTo>
                  <a:lnTo>
                    <a:pt x="40" y="600"/>
                  </a:lnTo>
                  <a:lnTo>
                    <a:pt x="40" y="600"/>
                  </a:lnTo>
                  <a:lnTo>
                    <a:pt x="38" y="607"/>
                  </a:lnTo>
                  <a:lnTo>
                    <a:pt x="38" y="607"/>
                  </a:lnTo>
                  <a:lnTo>
                    <a:pt x="36" y="613"/>
                  </a:lnTo>
                  <a:lnTo>
                    <a:pt x="36" y="613"/>
                  </a:lnTo>
                  <a:lnTo>
                    <a:pt x="35" y="618"/>
                  </a:lnTo>
                  <a:lnTo>
                    <a:pt x="35" y="618"/>
                  </a:lnTo>
                  <a:lnTo>
                    <a:pt x="33" y="626"/>
                  </a:lnTo>
                  <a:lnTo>
                    <a:pt x="33" y="626"/>
                  </a:lnTo>
                  <a:lnTo>
                    <a:pt x="33" y="631"/>
                  </a:lnTo>
                  <a:lnTo>
                    <a:pt x="33" y="631"/>
                  </a:lnTo>
                  <a:lnTo>
                    <a:pt x="31" y="636"/>
                  </a:lnTo>
                  <a:lnTo>
                    <a:pt x="31" y="636"/>
                  </a:lnTo>
                  <a:lnTo>
                    <a:pt x="29" y="642"/>
                  </a:lnTo>
                  <a:lnTo>
                    <a:pt x="29" y="642"/>
                  </a:lnTo>
                  <a:lnTo>
                    <a:pt x="29" y="649"/>
                  </a:lnTo>
                  <a:lnTo>
                    <a:pt x="29" y="649"/>
                  </a:lnTo>
                  <a:lnTo>
                    <a:pt x="27" y="656"/>
                  </a:lnTo>
                  <a:lnTo>
                    <a:pt x="27" y="656"/>
                  </a:lnTo>
                  <a:lnTo>
                    <a:pt x="27" y="669"/>
                  </a:lnTo>
                  <a:lnTo>
                    <a:pt x="27" y="669"/>
                  </a:lnTo>
                  <a:lnTo>
                    <a:pt x="27" y="682"/>
                  </a:lnTo>
                  <a:lnTo>
                    <a:pt x="27" y="682"/>
                  </a:lnTo>
                  <a:lnTo>
                    <a:pt x="27" y="695"/>
                  </a:lnTo>
                  <a:lnTo>
                    <a:pt x="27" y="695"/>
                  </a:lnTo>
                  <a:lnTo>
                    <a:pt x="25" y="700"/>
                  </a:lnTo>
                  <a:lnTo>
                    <a:pt x="25" y="700"/>
                  </a:lnTo>
                  <a:lnTo>
                    <a:pt x="22" y="713"/>
                  </a:lnTo>
                  <a:lnTo>
                    <a:pt x="22" y="713"/>
                  </a:lnTo>
                  <a:lnTo>
                    <a:pt x="18" y="722"/>
                  </a:lnTo>
                  <a:lnTo>
                    <a:pt x="18" y="722"/>
                  </a:lnTo>
                  <a:lnTo>
                    <a:pt x="14" y="733"/>
                  </a:lnTo>
                  <a:lnTo>
                    <a:pt x="14" y="733"/>
                  </a:lnTo>
                  <a:lnTo>
                    <a:pt x="13" y="742"/>
                  </a:lnTo>
                  <a:lnTo>
                    <a:pt x="13" y="742"/>
                  </a:lnTo>
                  <a:lnTo>
                    <a:pt x="13" y="757"/>
                  </a:lnTo>
                  <a:lnTo>
                    <a:pt x="13" y="757"/>
                  </a:lnTo>
                  <a:lnTo>
                    <a:pt x="13" y="762"/>
                  </a:lnTo>
                  <a:lnTo>
                    <a:pt x="13" y="762"/>
                  </a:lnTo>
                  <a:lnTo>
                    <a:pt x="13" y="771"/>
                  </a:lnTo>
                  <a:lnTo>
                    <a:pt x="13" y="771"/>
                  </a:lnTo>
                  <a:lnTo>
                    <a:pt x="14" y="773"/>
                  </a:lnTo>
                  <a:lnTo>
                    <a:pt x="14" y="773"/>
                  </a:lnTo>
                  <a:lnTo>
                    <a:pt x="14" y="773"/>
                  </a:lnTo>
                  <a:lnTo>
                    <a:pt x="14" y="775"/>
                  </a:lnTo>
                  <a:lnTo>
                    <a:pt x="14" y="775"/>
                  </a:lnTo>
                  <a:lnTo>
                    <a:pt x="13" y="780"/>
                  </a:lnTo>
                  <a:lnTo>
                    <a:pt x="13" y="780"/>
                  </a:lnTo>
                  <a:lnTo>
                    <a:pt x="11" y="784"/>
                  </a:lnTo>
                  <a:lnTo>
                    <a:pt x="11" y="784"/>
                  </a:lnTo>
                  <a:lnTo>
                    <a:pt x="9" y="786"/>
                  </a:lnTo>
                  <a:lnTo>
                    <a:pt x="9" y="786"/>
                  </a:lnTo>
                  <a:lnTo>
                    <a:pt x="9" y="788"/>
                  </a:lnTo>
                  <a:lnTo>
                    <a:pt x="9" y="788"/>
                  </a:lnTo>
                  <a:lnTo>
                    <a:pt x="7" y="790"/>
                  </a:lnTo>
                  <a:lnTo>
                    <a:pt x="7" y="790"/>
                  </a:lnTo>
                  <a:lnTo>
                    <a:pt x="5" y="795"/>
                  </a:lnTo>
                  <a:lnTo>
                    <a:pt x="5" y="795"/>
                  </a:lnTo>
                  <a:lnTo>
                    <a:pt x="4" y="799"/>
                  </a:lnTo>
                  <a:lnTo>
                    <a:pt x="4" y="802"/>
                  </a:lnTo>
                  <a:lnTo>
                    <a:pt x="4" y="802"/>
                  </a:lnTo>
                  <a:lnTo>
                    <a:pt x="4" y="804"/>
                  </a:lnTo>
                  <a:lnTo>
                    <a:pt x="4" y="804"/>
                  </a:lnTo>
                  <a:lnTo>
                    <a:pt x="2" y="804"/>
                  </a:lnTo>
                  <a:lnTo>
                    <a:pt x="2" y="804"/>
                  </a:lnTo>
                  <a:lnTo>
                    <a:pt x="0" y="808"/>
                  </a:lnTo>
                  <a:lnTo>
                    <a:pt x="0" y="808"/>
                  </a:lnTo>
                  <a:lnTo>
                    <a:pt x="2" y="811"/>
                  </a:lnTo>
                  <a:lnTo>
                    <a:pt x="2" y="811"/>
                  </a:lnTo>
                  <a:lnTo>
                    <a:pt x="2" y="813"/>
                  </a:lnTo>
                  <a:lnTo>
                    <a:pt x="4" y="813"/>
                  </a:lnTo>
                  <a:lnTo>
                    <a:pt x="4" y="813"/>
                  </a:lnTo>
                  <a:lnTo>
                    <a:pt x="5" y="813"/>
                  </a:lnTo>
                  <a:lnTo>
                    <a:pt x="5" y="813"/>
                  </a:lnTo>
                  <a:lnTo>
                    <a:pt x="11" y="815"/>
                  </a:lnTo>
                  <a:lnTo>
                    <a:pt x="11" y="815"/>
                  </a:lnTo>
                  <a:lnTo>
                    <a:pt x="29" y="815"/>
                  </a:lnTo>
                  <a:lnTo>
                    <a:pt x="29" y="815"/>
                  </a:lnTo>
                  <a:lnTo>
                    <a:pt x="42" y="815"/>
                  </a:lnTo>
                  <a:lnTo>
                    <a:pt x="42" y="815"/>
                  </a:lnTo>
                  <a:lnTo>
                    <a:pt x="53" y="813"/>
                  </a:lnTo>
                  <a:lnTo>
                    <a:pt x="53" y="813"/>
                  </a:lnTo>
                  <a:lnTo>
                    <a:pt x="55" y="813"/>
                  </a:lnTo>
                  <a:lnTo>
                    <a:pt x="56" y="811"/>
                  </a:lnTo>
                  <a:lnTo>
                    <a:pt x="56" y="811"/>
                  </a:lnTo>
                  <a:lnTo>
                    <a:pt x="56" y="806"/>
                  </a:lnTo>
                  <a:lnTo>
                    <a:pt x="56" y="806"/>
                  </a:lnTo>
                  <a:lnTo>
                    <a:pt x="56" y="806"/>
                  </a:lnTo>
                  <a:lnTo>
                    <a:pt x="56" y="806"/>
                  </a:lnTo>
                  <a:lnTo>
                    <a:pt x="58" y="806"/>
                  </a:lnTo>
                  <a:lnTo>
                    <a:pt x="58" y="806"/>
                  </a:lnTo>
                  <a:lnTo>
                    <a:pt x="64" y="802"/>
                  </a:lnTo>
                  <a:lnTo>
                    <a:pt x="64" y="802"/>
                  </a:lnTo>
                  <a:lnTo>
                    <a:pt x="67" y="799"/>
                  </a:lnTo>
                  <a:lnTo>
                    <a:pt x="67" y="799"/>
                  </a:lnTo>
                  <a:lnTo>
                    <a:pt x="67" y="793"/>
                  </a:lnTo>
                  <a:lnTo>
                    <a:pt x="67" y="793"/>
                  </a:lnTo>
                  <a:lnTo>
                    <a:pt x="66" y="784"/>
                  </a:lnTo>
                  <a:lnTo>
                    <a:pt x="66" y="784"/>
                  </a:lnTo>
                  <a:lnTo>
                    <a:pt x="64" y="780"/>
                  </a:lnTo>
                  <a:lnTo>
                    <a:pt x="64" y="780"/>
                  </a:lnTo>
                  <a:lnTo>
                    <a:pt x="64" y="780"/>
                  </a:lnTo>
                  <a:lnTo>
                    <a:pt x="64" y="780"/>
                  </a:lnTo>
                  <a:lnTo>
                    <a:pt x="66" y="779"/>
                  </a:lnTo>
                  <a:lnTo>
                    <a:pt x="66" y="779"/>
                  </a:lnTo>
                  <a:lnTo>
                    <a:pt x="66" y="775"/>
                  </a:lnTo>
                  <a:lnTo>
                    <a:pt x="66" y="775"/>
                  </a:lnTo>
                  <a:lnTo>
                    <a:pt x="71" y="766"/>
                  </a:lnTo>
                  <a:lnTo>
                    <a:pt x="71" y="766"/>
                  </a:lnTo>
                  <a:lnTo>
                    <a:pt x="76" y="751"/>
                  </a:lnTo>
                  <a:lnTo>
                    <a:pt x="76" y="751"/>
                  </a:lnTo>
                  <a:lnTo>
                    <a:pt x="82" y="733"/>
                  </a:lnTo>
                  <a:lnTo>
                    <a:pt x="82" y="733"/>
                  </a:lnTo>
                  <a:lnTo>
                    <a:pt x="87" y="720"/>
                  </a:lnTo>
                  <a:lnTo>
                    <a:pt x="87" y="720"/>
                  </a:lnTo>
                  <a:lnTo>
                    <a:pt x="91" y="709"/>
                  </a:lnTo>
                  <a:lnTo>
                    <a:pt x="91" y="709"/>
                  </a:lnTo>
                  <a:lnTo>
                    <a:pt x="93" y="700"/>
                  </a:lnTo>
                  <a:lnTo>
                    <a:pt x="93" y="700"/>
                  </a:lnTo>
                  <a:lnTo>
                    <a:pt x="95" y="686"/>
                  </a:lnTo>
                  <a:lnTo>
                    <a:pt x="95" y="686"/>
                  </a:lnTo>
                  <a:lnTo>
                    <a:pt x="97" y="675"/>
                  </a:lnTo>
                  <a:lnTo>
                    <a:pt x="97" y="675"/>
                  </a:lnTo>
                  <a:lnTo>
                    <a:pt x="98" y="662"/>
                  </a:lnTo>
                  <a:lnTo>
                    <a:pt x="98" y="662"/>
                  </a:lnTo>
                  <a:lnTo>
                    <a:pt x="98" y="651"/>
                  </a:lnTo>
                  <a:lnTo>
                    <a:pt x="98" y="651"/>
                  </a:lnTo>
                  <a:lnTo>
                    <a:pt x="98" y="646"/>
                  </a:lnTo>
                  <a:lnTo>
                    <a:pt x="98" y="646"/>
                  </a:lnTo>
                  <a:lnTo>
                    <a:pt x="98" y="644"/>
                  </a:lnTo>
                  <a:lnTo>
                    <a:pt x="98" y="644"/>
                  </a:lnTo>
                  <a:lnTo>
                    <a:pt x="98" y="638"/>
                  </a:lnTo>
                  <a:lnTo>
                    <a:pt x="98" y="638"/>
                  </a:lnTo>
                  <a:lnTo>
                    <a:pt x="100" y="627"/>
                  </a:lnTo>
                  <a:lnTo>
                    <a:pt x="100" y="627"/>
                  </a:lnTo>
                  <a:lnTo>
                    <a:pt x="102" y="618"/>
                  </a:lnTo>
                  <a:lnTo>
                    <a:pt x="102" y="618"/>
                  </a:lnTo>
                  <a:lnTo>
                    <a:pt x="102" y="607"/>
                  </a:lnTo>
                  <a:lnTo>
                    <a:pt x="102" y="607"/>
                  </a:lnTo>
                  <a:lnTo>
                    <a:pt x="102" y="604"/>
                  </a:lnTo>
                  <a:lnTo>
                    <a:pt x="102" y="604"/>
                  </a:lnTo>
                  <a:lnTo>
                    <a:pt x="106" y="596"/>
                  </a:lnTo>
                  <a:lnTo>
                    <a:pt x="106" y="596"/>
                  </a:lnTo>
                  <a:lnTo>
                    <a:pt x="107" y="584"/>
                  </a:lnTo>
                  <a:lnTo>
                    <a:pt x="107" y="584"/>
                  </a:lnTo>
                  <a:lnTo>
                    <a:pt x="111" y="574"/>
                  </a:lnTo>
                  <a:lnTo>
                    <a:pt x="111" y="574"/>
                  </a:lnTo>
                  <a:lnTo>
                    <a:pt x="113" y="571"/>
                  </a:lnTo>
                  <a:lnTo>
                    <a:pt x="113" y="571"/>
                  </a:lnTo>
                  <a:lnTo>
                    <a:pt x="115" y="565"/>
                  </a:lnTo>
                  <a:lnTo>
                    <a:pt x="115" y="565"/>
                  </a:lnTo>
                  <a:lnTo>
                    <a:pt x="118" y="551"/>
                  </a:lnTo>
                  <a:lnTo>
                    <a:pt x="118" y="551"/>
                  </a:lnTo>
                  <a:lnTo>
                    <a:pt x="120" y="542"/>
                  </a:lnTo>
                  <a:lnTo>
                    <a:pt x="120" y="542"/>
                  </a:lnTo>
                  <a:lnTo>
                    <a:pt x="124" y="533"/>
                  </a:lnTo>
                  <a:lnTo>
                    <a:pt x="124" y="533"/>
                  </a:lnTo>
                  <a:lnTo>
                    <a:pt x="127" y="522"/>
                  </a:lnTo>
                  <a:lnTo>
                    <a:pt x="127" y="522"/>
                  </a:lnTo>
                  <a:lnTo>
                    <a:pt x="133" y="503"/>
                  </a:lnTo>
                  <a:lnTo>
                    <a:pt x="133" y="503"/>
                  </a:lnTo>
                  <a:lnTo>
                    <a:pt x="138" y="483"/>
                  </a:lnTo>
                  <a:lnTo>
                    <a:pt x="138" y="483"/>
                  </a:lnTo>
                  <a:lnTo>
                    <a:pt x="142" y="476"/>
                  </a:lnTo>
                  <a:lnTo>
                    <a:pt x="142" y="476"/>
                  </a:lnTo>
                  <a:lnTo>
                    <a:pt x="142" y="472"/>
                  </a:lnTo>
                  <a:lnTo>
                    <a:pt x="142" y="472"/>
                  </a:lnTo>
                  <a:lnTo>
                    <a:pt x="144" y="469"/>
                  </a:lnTo>
                  <a:lnTo>
                    <a:pt x="144" y="469"/>
                  </a:lnTo>
                  <a:lnTo>
                    <a:pt x="144" y="465"/>
                  </a:lnTo>
                  <a:lnTo>
                    <a:pt x="144" y="465"/>
                  </a:lnTo>
                  <a:lnTo>
                    <a:pt x="144" y="465"/>
                  </a:lnTo>
                  <a:lnTo>
                    <a:pt x="146" y="467"/>
                  </a:lnTo>
                  <a:lnTo>
                    <a:pt x="146" y="467"/>
                  </a:lnTo>
                  <a:lnTo>
                    <a:pt x="148" y="471"/>
                  </a:lnTo>
                  <a:lnTo>
                    <a:pt x="148" y="471"/>
                  </a:lnTo>
                  <a:lnTo>
                    <a:pt x="148" y="474"/>
                  </a:lnTo>
                  <a:lnTo>
                    <a:pt x="148" y="474"/>
                  </a:lnTo>
                  <a:lnTo>
                    <a:pt x="149" y="478"/>
                  </a:lnTo>
                  <a:lnTo>
                    <a:pt x="149" y="478"/>
                  </a:lnTo>
                  <a:lnTo>
                    <a:pt x="155" y="496"/>
                  </a:lnTo>
                  <a:lnTo>
                    <a:pt x="155" y="496"/>
                  </a:lnTo>
                  <a:lnTo>
                    <a:pt x="158" y="505"/>
                  </a:lnTo>
                  <a:lnTo>
                    <a:pt x="158" y="505"/>
                  </a:lnTo>
                  <a:lnTo>
                    <a:pt x="162" y="514"/>
                  </a:lnTo>
                  <a:lnTo>
                    <a:pt x="162" y="514"/>
                  </a:lnTo>
                  <a:lnTo>
                    <a:pt x="164" y="520"/>
                  </a:lnTo>
                  <a:lnTo>
                    <a:pt x="164" y="520"/>
                  </a:lnTo>
                  <a:lnTo>
                    <a:pt x="166" y="529"/>
                  </a:lnTo>
                  <a:lnTo>
                    <a:pt x="166" y="529"/>
                  </a:lnTo>
                  <a:lnTo>
                    <a:pt x="169" y="540"/>
                  </a:lnTo>
                  <a:lnTo>
                    <a:pt x="169" y="540"/>
                  </a:lnTo>
                  <a:lnTo>
                    <a:pt x="175" y="549"/>
                  </a:lnTo>
                  <a:lnTo>
                    <a:pt x="175" y="549"/>
                  </a:lnTo>
                  <a:lnTo>
                    <a:pt x="177" y="553"/>
                  </a:lnTo>
                  <a:lnTo>
                    <a:pt x="177" y="553"/>
                  </a:lnTo>
                  <a:lnTo>
                    <a:pt x="179" y="560"/>
                  </a:lnTo>
                  <a:lnTo>
                    <a:pt x="179" y="560"/>
                  </a:lnTo>
                  <a:lnTo>
                    <a:pt x="180" y="567"/>
                  </a:lnTo>
                  <a:lnTo>
                    <a:pt x="180" y="567"/>
                  </a:lnTo>
                  <a:lnTo>
                    <a:pt x="182" y="569"/>
                  </a:lnTo>
                  <a:lnTo>
                    <a:pt x="182" y="569"/>
                  </a:lnTo>
                  <a:lnTo>
                    <a:pt x="184" y="580"/>
                  </a:lnTo>
                  <a:lnTo>
                    <a:pt x="184" y="580"/>
                  </a:lnTo>
                  <a:lnTo>
                    <a:pt x="191" y="593"/>
                  </a:lnTo>
                  <a:lnTo>
                    <a:pt x="191" y="593"/>
                  </a:lnTo>
                  <a:lnTo>
                    <a:pt x="191" y="595"/>
                  </a:lnTo>
                  <a:lnTo>
                    <a:pt x="191" y="595"/>
                  </a:lnTo>
                  <a:lnTo>
                    <a:pt x="193" y="604"/>
                  </a:lnTo>
                  <a:lnTo>
                    <a:pt x="193" y="604"/>
                  </a:lnTo>
                  <a:lnTo>
                    <a:pt x="195" y="611"/>
                  </a:lnTo>
                  <a:lnTo>
                    <a:pt x="195" y="611"/>
                  </a:lnTo>
                  <a:lnTo>
                    <a:pt x="195" y="616"/>
                  </a:lnTo>
                  <a:lnTo>
                    <a:pt x="195" y="616"/>
                  </a:lnTo>
                  <a:lnTo>
                    <a:pt x="197" y="626"/>
                  </a:lnTo>
                  <a:lnTo>
                    <a:pt x="197" y="626"/>
                  </a:lnTo>
                  <a:lnTo>
                    <a:pt x="197" y="633"/>
                  </a:lnTo>
                  <a:lnTo>
                    <a:pt x="197" y="633"/>
                  </a:lnTo>
                  <a:lnTo>
                    <a:pt x="199" y="638"/>
                  </a:lnTo>
                  <a:lnTo>
                    <a:pt x="199" y="638"/>
                  </a:lnTo>
                  <a:lnTo>
                    <a:pt x="199" y="640"/>
                  </a:lnTo>
                  <a:lnTo>
                    <a:pt x="199" y="640"/>
                  </a:lnTo>
                  <a:lnTo>
                    <a:pt x="199" y="644"/>
                  </a:lnTo>
                  <a:lnTo>
                    <a:pt x="199" y="644"/>
                  </a:lnTo>
                  <a:lnTo>
                    <a:pt x="197" y="651"/>
                  </a:lnTo>
                  <a:lnTo>
                    <a:pt x="197" y="651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9" y="682"/>
                  </a:lnTo>
                  <a:lnTo>
                    <a:pt x="199" y="682"/>
                  </a:lnTo>
                  <a:lnTo>
                    <a:pt x="202" y="702"/>
                  </a:lnTo>
                  <a:lnTo>
                    <a:pt x="202" y="702"/>
                  </a:lnTo>
                  <a:lnTo>
                    <a:pt x="204" y="715"/>
                  </a:lnTo>
                  <a:lnTo>
                    <a:pt x="206" y="722"/>
                  </a:lnTo>
                  <a:lnTo>
                    <a:pt x="206" y="722"/>
                  </a:lnTo>
                  <a:lnTo>
                    <a:pt x="210" y="735"/>
                  </a:lnTo>
                  <a:lnTo>
                    <a:pt x="210" y="735"/>
                  </a:lnTo>
                  <a:lnTo>
                    <a:pt x="215" y="757"/>
                  </a:lnTo>
                  <a:lnTo>
                    <a:pt x="215" y="757"/>
                  </a:lnTo>
                  <a:lnTo>
                    <a:pt x="220" y="773"/>
                  </a:lnTo>
                  <a:lnTo>
                    <a:pt x="220" y="773"/>
                  </a:lnTo>
                  <a:lnTo>
                    <a:pt x="224" y="784"/>
                  </a:lnTo>
                  <a:lnTo>
                    <a:pt x="224" y="784"/>
                  </a:lnTo>
                  <a:lnTo>
                    <a:pt x="226" y="784"/>
                  </a:lnTo>
                  <a:lnTo>
                    <a:pt x="226" y="784"/>
                  </a:lnTo>
                  <a:lnTo>
                    <a:pt x="226" y="786"/>
                  </a:lnTo>
                  <a:lnTo>
                    <a:pt x="226" y="786"/>
                  </a:lnTo>
                  <a:lnTo>
                    <a:pt x="226" y="791"/>
                  </a:lnTo>
                  <a:lnTo>
                    <a:pt x="226" y="791"/>
                  </a:lnTo>
                  <a:lnTo>
                    <a:pt x="224" y="797"/>
                  </a:lnTo>
                  <a:lnTo>
                    <a:pt x="224" y="797"/>
                  </a:lnTo>
                  <a:lnTo>
                    <a:pt x="226" y="802"/>
                  </a:lnTo>
                  <a:lnTo>
                    <a:pt x="226" y="802"/>
                  </a:lnTo>
                  <a:lnTo>
                    <a:pt x="231" y="808"/>
                  </a:lnTo>
                  <a:lnTo>
                    <a:pt x="231" y="808"/>
                  </a:lnTo>
                  <a:lnTo>
                    <a:pt x="230" y="808"/>
                  </a:lnTo>
                  <a:lnTo>
                    <a:pt x="230" y="808"/>
                  </a:lnTo>
                  <a:lnTo>
                    <a:pt x="228" y="811"/>
                  </a:lnTo>
                  <a:lnTo>
                    <a:pt x="228" y="811"/>
                  </a:lnTo>
                  <a:lnTo>
                    <a:pt x="228" y="813"/>
                  </a:lnTo>
                  <a:lnTo>
                    <a:pt x="230" y="815"/>
                  </a:lnTo>
                  <a:lnTo>
                    <a:pt x="230" y="815"/>
                  </a:lnTo>
                  <a:lnTo>
                    <a:pt x="233" y="819"/>
                  </a:lnTo>
                  <a:lnTo>
                    <a:pt x="233" y="819"/>
                  </a:lnTo>
                  <a:lnTo>
                    <a:pt x="239" y="819"/>
                  </a:lnTo>
                  <a:lnTo>
                    <a:pt x="239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73" y="821"/>
                  </a:lnTo>
                  <a:lnTo>
                    <a:pt x="282" y="819"/>
                  </a:lnTo>
                  <a:lnTo>
                    <a:pt x="282" y="819"/>
                  </a:lnTo>
                  <a:lnTo>
                    <a:pt x="284" y="815"/>
                  </a:lnTo>
                  <a:lnTo>
                    <a:pt x="284" y="815"/>
                  </a:lnTo>
                  <a:lnTo>
                    <a:pt x="284" y="811"/>
                  </a:lnTo>
                  <a:lnTo>
                    <a:pt x="284" y="811"/>
                  </a:lnTo>
                  <a:lnTo>
                    <a:pt x="281" y="808"/>
                  </a:lnTo>
                  <a:lnTo>
                    <a:pt x="281" y="808"/>
                  </a:lnTo>
                  <a:lnTo>
                    <a:pt x="281" y="806"/>
                  </a:lnTo>
                  <a:lnTo>
                    <a:pt x="281" y="806"/>
                  </a:lnTo>
                  <a:lnTo>
                    <a:pt x="281" y="802"/>
                  </a:lnTo>
                  <a:lnTo>
                    <a:pt x="281" y="797"/>
                  </a:lnTo>
                  <a:lnTo>
                    <a:pt x="281" y="797"/>
                  </a:lnTo>
                  <a:lnTo>
                    <a:pt x="277" y="791"/>
                  </a:lnTo>
                  <a:lnTo>
                    <a:pt x="277" y="791"/>
                  </a:lnTo>
                  <a:lnTo>
                    <a:pt x="277" y="790"/>
                  </a:lnTo>
                  <a:lnTo>
                    <a:pt x="277" y="790"/>
                  </a:lnTo>
                  <a:lnTo>
                    <a:pt x="275" y="786"/>
                  </a:lnTo>
                  <a:lnTo>
                    <a:pt x="275" y="786"/>
                  </a:lnTo>
                  <a:lnTo>
                    <a:pt x="273" y="782"/>
                  </a:lnTo>
                  <a:lnTo>
                    <a:pt x="273" y="782"/>
                  </a:lnTo>
                  <a:lnTo>
                    <a:pt x="273" y="779"/>
                  </a:lnTo>
                  <a:lnTo>
                    <a:pt x="273" y="779"/>
                  </a:lnTo>
                  <a:lnTo>
                    <a:pt x="273" y="779"/>
                  </a:lnTo>
                  <a:lnTo>
                    <a:pt x="273" y="779"/>
                  </a:lnTo>
                  <a:lnTo>
                    <a:pt x="273" y="777"/>
                  </a:lnTo>
                  <a:lnTo>
                    <a:pt x="273" y="777"/>
                  </a:lnTo>
                  <a:lnTo>
                    <a:pt x="273" y="773"/>
                  </a:lnTo>
                  <a:lnTo>
                    <a:pt x="273" y="773"/>
                  </a:lnTo>
                  <a:lnTo>
                    <a:pt x="273" y="768"/>
                  </a:lnTo>
                  <a:lnTo>
                    <a:pt x="273" y="768"/>
                  </a:lnTo>
                  <a:lnTo>
                    <a:pt x="271" y="759"/>
                  </a:lnTo>
                  <a:lnTo>
                    <a:pt x="271" y="759"/>
                  </a:lnTo>
                  <a:lnTo>
                    <a:pt x="270" y="744"/>
                  </a:lnTo>
                  <a:lnTo>
                    <a:pt x="270" y="744"/>
                  </a:lnTo>
                  <a:lnTo>
                    <a:pt x="268" y="729"/>
                  </a:lnTo>
                  <a:lnTo>
                    <a:pt x="268" y="729"/>
                  </a:lnTo>
                  <a:lnTo>
                    <a:pt x="268" y="726"/>
                  </a:lnTo>
                  <a:lnTo>
                    <a:pt x="268" y="726"/>
                  </a:lnTo>
                  <a:lnTo>
                    <a:pt x="271" y="711"/>
                  </a:lnTo>
                  <a:lnTo>
                    <a:pt x="271" y="711"/>
                  </a:lnTo>
                  <a:lnTo>
                    <a:pt x="273" y="702"/>
                  </a:lnTo>
                  <a:lnTo>
                    <a:pt x="273" y="702"/>
                  </a:lnTo>
                  <a:lnTo>
                    <a:pt x="273" y="691"/>
                  </a:lnTo>
                  <a:lnTo>
                    <a:pt x="273" y="691"/>
                  </a:lnTo>
                  <a:lnTo>
                    <a:pt x="271" y="680"/>
                  </a:lnTo>
                  <a:lnTo>
                    <a:pt x="271" y="680"/>
                  </a:lnTo>
                  <a:lnTo>
                    <a:pt x="268" y="664"/>
                  </a:lnTo>
                  <a:lnTo>
                    <a:pt x="268" y="664"/>
                  </a:lnTo>
                  <a:lnTo>
                    <a:pt x="266" y="655"/>
                  </a:lnTo>
                  <a:lnTo>
                    <a:pt x="266" y="655"/>
                  </a:lnTo>
                  <a:lnTo>
                    <a:pt x="262" y="642"/>
                  </a:lnTo>
                  <a:lnTo>
                    <a:pt x="262" y="642"/>
                  </a:lnTo>
                  <a:lnTo>
                    <a:pt x="262" y="636"/>
                  </a:lnTo>
                  <a:lnTo>
                    <a:pt x="262" y="635"/>
                  </a:lnTo>
                  <a:lnTo>
                    <a:pt x="262" y="635"/>
                  </a:lnTo>
                  <a:lnTo>
                    <a:pt x="261" y="631"/>
                  </a:lnTo>
                  <a:lnTo>
                    <a:pt x="261" y="631"/>
                  </a:lnTo>
                  <a:lnTo>
                    <a:pt x="259" y="622"/>
                  </a:lnTo>
                  <a:lnTo>
                    <a:pt x="259" y="622"/>
                  </a:lnTo>
                  <a:lnTo>
                    <a:pt x="257" y="616"/>
                  </a:lnTo>
                  <a:lnTo>
                    <a:pt x="257" y="616"/>
                  </a:lnTo>
                  <a:lnTo>
                    <a:pt x="257" y="613"/>
                  </a:lnTo>
                  <a:lnTo>
                    <a:pt x="257" y="613"/>
                  </a:lnTo>
                  <a:lnTo>
                    <a:pt x="255" y="607"/>
                  </a:lnTo>
                  <a:lnTo>
                    <a:pt x="255" y="607"/>
                  </a:lnTo>
                  <a:lnTo>
                    <a:pt x="253" y="605"/>
                  </a:lnTo>
                  <a:lnTo>
                    <a:pt x="253" y="605"/>
                  </a:lnTo>
                  <a:lnTo>
                    <a:pt x="253" y="602"/>
                  </a:lnTo>
                  <a:lnTo>
                    <a:pt x="253" y="602"/>
                  </a:lnTo>
                  <a:lnTo>
                    <a:pt x="251" y="593"/>
                  </a:lnTo>
                  <a:lnTo>
                    <a:pt x="251" y="593"/>
                  </a:lnTo>
                  <a:lnTo>
                    <a:pt x="250" y="582"/>
                  </a:lnTo>
                  <a:lnTo>
                    <a:pt x="250" y="582"/>
                  </a:lnTo>
                  <a:lnTo>
                    <a:pt x="246" y="567"/>
                  </a:lnTo>
                  <a:lnTo>
                    <a:pt x="246" y="567"/>
                  </a:lnTo>
                  <a:lnTo>
                    <a:pt x="244" y="560"/>
                  </a:lnTo>
                  <a:lnTo>
                    <a:pt x="244" y="560"/>
                  </a:lnTo>
                  <a:lnTo>
                    <a:pt x="244" y="556"/>
                  </a:lnTo>
                  <a:lnTo>
                    <a:pt x="244" y="556"/>
                  </a:lnTo>
                  <a:lnTo>
                    <a:pt x="246" y="549"/>
                  </a:lnTo>
                  <a:lnTo>
                    <a:pt x="246" y="542"/>
                  </a:lnTo>
                  <a:lnTo>
                    <a:pt x="246" y="542"/>
                  </a:lnTo>
                  <a:lnTo>
                    <a:pt x="246" y="531"/>
                  </a:lnTo>
                  <a:lnTo>
                    <a:pt x="246" y="531"/>
                  </a:lnTo>
                  <a:lnTo>
                    <a:pt x="244" y="523"/>
                  </a:lnTo>
                  <a:lnTo>
                    <a:pt x="244" y="523"/>
                  </a:lnTo>
                  <a:lnTo>
                    <a:pt x="244" y="518"/>
                  </a:lnTo>
                  <a:lnTo>
                    <a:pt x="244" y="518"/>
                  </a:lnTo>
                  <a:lnTo>
                    <a:pt x="244" y="516"/>
                  </a:lnTo>
                  <a:lnTo>
                    <a:pt x="244" y="516"/>
                  </a:lnTo>
                  <a:lnTo>
                    <a:pt x="244" y="512"/>
                  </a:lnTo>
                  <a:lnTo>
                    <a:pt x="244" y="512"/>
                  </a:lnTo>
                  <a:lnTo>
                    <a:pt x="244" y="502"/>
                  </a:lnTo>
                  <a:lnTo>
                    <a:pt x="244" y="502"/>
                  </a:lnTo>
                  <a:lnTo>
                    <a:pt x="244" y="491"/>
                  </a:lnTo>
                  <a:lnTo>
                    <a:pt x="244" y="491"/>
                  </a:lnTo>
                  <a:lnTo>
                    <a:pt x="244" y="483"/>
                  </a:lnTo>
                  <a:lnTo>
                    <a:pt x="244" y="483"/>
                  </a:lnTo>
                  <a:lnTo>
                    <a:pt x="246" y="478"/>
                  </a:lnTo>
                  <a:lnTo>
                    <a:pt x="246" y="478"/>
                  </a:lnTo>
                  <a:lnTo>
                    <a:pt x="246" y="476"/>
                  </a:lnTo>
                  <a:lnTo>
                    <a:pt x="246" y="476"/>
                  </a:lnTo>
                  <a:lnTo>
                    <a:pt x="246" y="474"/>
                  </a:lnTo>
                  <a:lnTo>
                    <a:pt x="246" y="474"/>
                  </a:lnTo>
                  <a:lnTo>
                    <a:pt x="248" y="472"/>
                  </a:lnTo>
                  <a:lnTo>
                    <a:pt x="248" y="472"/>
                  </a:lnTo>
                  <a:lnTo>
                    <a:pt x="248" y="471"/>
                  </a:lnTo>
                  <a:lnTo>
                    <a:pt x="248" y="471"/>
                  </a:lnTo>
                  <a:lnTo>
                    <a:pt x="248" y="471"/>
                  </a:lnTo>
                  <a:lnTo>
                    <a:pt x="251" y="474"/>
                  </a:lnTo>
                  <a:lnTo>
                    <a:pt x="251" y="474"/>
                  </a:lnTo>
                  <a:lnTo>
                    <a:pt x="257" y="481"/>
                  </a:lnTo>
                  <a:lnTo>
                    <a:pt x="257" y="481"/>
                  </a:lnTo>
                  <a:lnTo>
                    <a:pt x="259" y="485"/>
                  </a:lnTo>
                  <a:lnTo>
                    <a:pt x="259" y="485"/>
                  </a:lnTo>
                  <a:lnTo>
                    <a:pt x="261" y="485"/>
                  </a:lnTo>
                  <a:lnTo>
                    <a:pt x="261" y="485"/>
                  </a:lnTo>
                  <a:lnTo>
                    <a:pt x="262" y="487"/>
                  </a:lnTo>
                  <a:lnTo>
                    <a:pt x="262" y="487"/>
                  </a:lnTo>
                  <a:lnTo>
                    <a:pt x="268" y="487"/>
                  </a:lnTo>
                  <a:lnTo>
                    <a:pt x="273" y="487"/>
                  </a:lnTo>
                  <a:lnTo>
                    <a:pt x="273" y="487"/>
                  </a:lnTo>
                  <a:lnTo>
                    <a:pt x="279" y="485"/>
                  </a:lnTo>
                  <a:lnTo>
                    <a:pt x="281" y="483"/>
                  </a:lnTo>
                  <a:lnTo>
                    <a:pt x="284" y="480"/>
                  </a:lnTo>
                  <a:lnTo>
                    <a:pt x="284" y="480"/>
                  </a:lnTo>
                  <a:lnTo>
                    <a:pt x="286" y="478"/>
                  </a:lnTo>
                  <a:lnTo>
                    <a:pt x="286" y="478"/>
                  </a:lnTo>
                  <a:lnTo>
                    <a:pt x="288" y="476"/>
                  </a:lnTo>
                  <a:lnTo>
                    <a:pt x="290" y="471"/>
                  </a:lnTo>
                  <a:lnTo>
                    <a:pt x="290" y="471"/>
                  </a:lnTo>
                  <a:lnTo>
                    <a:pt x="293" y="463"/>
                  </a:lnTo>
                  <a:lnTo>
                    <a:pt x="295" y="461"/>
                  </a:lnTo>
                  <a:lnTo>
                    <a:pt x="295" y="461"/>
                  </a:lnTo>
                  <a:lnTo>
                    <a:pt x="297" y="458"/>
                  </a:lnTo>
                  <a:lnTo>
                    <a:pt x="297" y="456"/>
                  </a:lnTo>
                  <a:lnTo>
                    <a:pt x="297" y="456"/>
                  </a:lnTo>
                  <a:lnTo>
                    <a:pt x="297" y="452"/>
                  </a:lnTo>
                  <a:lnTo>
                    <a:pt x="297" y="452"/>
                  </a:lnTo>
                  <a:lnTo>
                    <a:pt x="297" y="450"/>
                  </a:lnTo>
                  <a:lnTo>
                    <a:pt x="297" y="450"/>
                  </a:lnTo>
                  <a:lnTo>
                    <a:pt x="297" y="445"/>
                  </a:lnTo>
                  <a:lnTo>
                    <a:pt x="297" y="445"/>
                  </a:lnTo>
                  <a:lnTo>
                    <a:pt x="295" y="441"/>
                  </a:lnTo>
                  <a:lnTo>
                    <a:pt x="295" y="441"/>
                  </a:lnTo>
                  <a:lnTo>
                    <a:pt x="297" y="436"/>
                  </a:lnTo>
                  <a:lnTo>
                    <a:pt x="297" y="436"/>
                  </a:lnTo>
                  <a:lnTo>
                    <a:pt x="297" y="436"/>
                  </a:lnTo>
                  <a:lnTo>
                    <a:pt x="297" y="436"/>
                  </a:lnTo>
                  <a:lnTo>
                    <a:pt x="297" y="434"/>
                  </a:lnTo>
                  <a:lnTo>
                    <a:pt x="297" y="434"/>
                  </a:lnTo>
                  <a:lnTo>
                    <a:pt x="297" y="429"/>
                  </a:lnTo>
                  <a:lnTo>
                    <a:pt x="297" y="429"/>
                  </a:lnTo>
                  <a:lnTo>
                    <a:pt x="299" y="427"/>
                  </a:lnTo>
                  <a:lnTo>
                    <a:pt x="299" y="427"/>
                  </a:lnTo>
                  <a:lnTo>
                    <a:pt x="301" y="425"/>
                  </a:lnTo>
                  <a:lnTo>
                    <a:pt x="301" y="425"/>
                  </a:lnTo>
                  <a:lnTo>
                    <a:pt x="302" y="425"/>
                  </a:lnTo>
                  <a:lnTo>
                    <a:pt x="302" y="423"/>
                  </a:lnTo>
                  <a:lnTo>
                    <a:pt x="302" y="423"/>
                  </a:lnTo>
                  <a:close/>
                  <a:moveTo>
                    <a:pt x="38" y="405"/>
                  </a:moveTo>
                  <a:lnTo>
                    <a:pt x="40" y="409"/>
                  </a:lnTo>
                  <a:lnTo>
                    <a:pt x="40" y="409"/>
                  </a:lnTo>
                  <a:lnTo>
                    <a:pt x="36" y="410"/>
                  </a:lnTo>
                  <a:lnTo>
                    <a:pt x="36" y="410"/>
                  </a:lnTo>
                  <a:lnTo>
                    <a:pt x="33" y="416"/>
                  </a:lnTo>
                  <a:lnTo>
                    <a:pt x="33" y="416"/>
                  </a:lnTo>
                  <a:lnTo>
                    <a:pt x="35" y="419"/>
                  </a:lnTo>
                  <a:lnTo>
                    <a:pt x="35" y="419"/>
                  </a:lnTo>
                  <a:lnTo>
                    <a:pt x="38" y="427"/>
                  </a:lnTo>
                  <a:lnTo>
                    <a:pt x="38" y="427"/>
                  </a:lnTo>
                  <a:lnTo>
                    <a:pt x="38" y="429"/>
                  </a:lnTo>
                  <a:lnTo>
                    <a:pt x="38" y="429"/>
                  </a:lnTo>
                  <a:lnTo>
                    <a:pt x="35" y="429"/>
                  </a:lnTo>
                  <a:lnTo>
                    <a:pt x="35" y="429"/>
                  </a:lnTo>
                  <a:lnTo>
                    <a:pt x="33" y="430"/>
                  </a:lnTo>
                  <a:lnTo>
                    <a:pt x="33" y="429"/>
                  </a:lnTo>
                  <a:lnTo>
                    <a:pt x="33" y="429"/>
                  </a:lnTo>
                  <a:lnTo>
                    <a:pt x="31" y="430"/>
                  </a:lnTo>
                  <a:lnTo>
                    <a:pt x="31" y="430"/>
                  </a:lnTo>
                  <a:lnTo>
                    <a:pt x="29" y="429"/>
                  </a:lnTo>
                  <a:lnTo>
                    <a:pt x="29" y="427"/>
                  </a:lnTo>
                  <a:lnTo>
                    <a:pt x="29" y="427"/>
                  </a:lnTo>
                  <a:lnTo>
                    <a:pt x="29" y="423"/>
                  </a:lnTo>
                  <a:lnTo>
                    <a:pt x="31" y="419"/>
                  </a:lnTo>
                  <a:lnTo>
                    <a:pt x="31" y="419"/>
                  </a:lnTo>
                  <a:lnTo>
                    <a:pt x="29" y="414"/>
                  </a:lnTo>
                  <a:lnTo>
                    <a:pt x="27" y="409"/>
                  </a:lnTo>
                  <a:lnTo>
                    <a:pt x="27" y="409"/>
                  </a:lnTo>
                  <a:lnTo>
                    <a:pt x="29" y="407"/>
                  </a:lnTo>
                  <a:lnTo>
                    <a:pt x="31" y="403"/>
                  </a:lnTo>
                  <a:lnTo>
                    <a:pt x="35" y="401"/>
                  </a:lnTo>
                  <a:lnTo>
                    <a:pt x="35" y="401"/>
                  </a:lnTo>
                  <a:lnTo>
                    <a:pt x="42" y="399"/>
                  </a:lnTo>
                  <a:lnTo>
                    <a:pt x="38" y="405"/>
                  </a:lnTo>
                  <a:close/>
                  <a:moveTo>
                    <a:pt x="69" y="328"/>
                  </a:moveTo>
                  <a:lnTo>
                    <a:pt x="69" y="328"/>
                  </a:lnTo>
                  <a:lnTo>
                    <a:pt x="67" y="330"/>
                  </a:lnTo>
                  <a:lnTo>
                    <a:pt x="67" y="328"/>
                  </a:lnTo>
                  <a:lnTo>
                    <a:pt x="67" y="328"/>
                  </a:lnTo>
                  <a:lnTo>
                    <a:pt x="67" y="323"/>
                  </a:lnTo>
                  <a:lnTo>
                    <a:pt x="67" y="323"/>
                  </a:lnTo>
                  <a:lnTo>
                    <a:pt x="69" y="317"/>
                  </a:lnTo>
                  <a:lnTo>
                    <a:pt x="69" y="317"/>
                  </a:lnTo>
                  <a:lnTo>
                    <a:pt x="69" y="316"/>
                  </a:lnTo>
                  <a:lnTo>
                    <a:pt x="69" y="317"/>
                  </a:lnTo>
                  <a:lnTo>
                    <a:pt x="69" y="317"/>
                  </a:lnTo>
                  <a:lnTo>
                    <a:pt x="69" y="328"/>
                  </a:lnTo>
                  <a:lnTo>
                    <a:pt x="69" y="328"/>
                  </a:lnTo>
                  <a:close/>
                  <a:moveTo>
                    <a:pt x="73" y="303"/>
                  </a:moveTo>
                  <a:lnTo>
                    <a:pt x="73" y="303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71" y="305"/>
                  </a:lnTo>
                  <a:lnTo>
                    <a:pt x="71" y="305"/>
                  </a:lnTo>
                  <a:lnTo>
                    <a:pt x="71" y="301"/>
                  </a:lnTo>
                  <a:lnTo>
                    <a:pt x="71" y="299"/>
                  </a:lnTo>
                  <a:lnTo>
                    <a:pt x="73" y="299"/>
                  </a:lnTo>
                  <a:lnTo>
                    <a:pt x="73" y="299"/>
                  </a:lnTo>
                  <a:lnTo>
                    <a:pt x="73" y="303"/>
                  </a:lnTo>
                  <a:lnTo>
                    <a:pt x="73" y="303"/>
                  </a:lnTo>
                  <a:close/>
                  <a:moveTo>
                    <a:pt x="120" y="153"/>
                  </a:moveTo>
                  <a:lnTo>
                    <a:pt x="120" y="153"/>
                  </a:lnTo>
                  <a:lnTo>
                    <a:pt x="120" y="153"/>
                  </a:lnTo>
                  <a:lnTo>
                    <a:pt x="120" y="153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17" y="133"/>
                  </a:lnTo>
                  <a:lnTo>
                    <a:pt x="117" y="124"/>
                  </a:lnTo>
                  <a:lnTo>
                    <a:pt x="117" y="124"/>
                  </a:lnTo>
                  <a:lnTo>
                    <a:pt x="120" y="117"/>
                  </a:lnTo>
                  <a:lnTo>
                    <a:pt x="120" y="117"/>
                  </a:lnTo>
                  <a:lnTo>
                    <a:pt x="120" y="120"/>
                  </a:lnTo>
                  <a:lnTo>
                    <a:pt x="122" y="126"/>
                  </a:lnTo>
                  <a:lnTo>
                    <a:pt x="122" y="126"/>
                  </a:lnTo>
                  <a:lnTo>
                    <a:pt x="127" y="130"/>
                  </a:lnTo>
                  <a:lnTo>
                    <a:pt x="133" y="135"/>
                  </a:lnTo>
                  <a:lnTo>
                    <a:pt x="133" y="135"/>
                  </a:lnTo>
                  <a:lnTo>
                    <a:pt x="137" y="139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6" y="142"/>
                  </a:lnTo>
                  <a:lnTo>
                    <a:pt x="138" y="144"/>
                  </a:lnTo>
                  <a:lnTo>
                    <a:pt x="137" y="141"/>
                  </a:lnTo>
                  <a:lnTo>
                    <a:pt x="137" y="141"/>
                  </a:lnTo>
                  <a:lnTo>
                    <a:pt x="131" y="142"/>
                  </a:lnTo>
                  <a:lnTo>
                    <a:pt x="131" y="142"/>
                  </a:lnTo>
                  <a:lnTo>
                    <a:pt x="124" y="148"/>
                  </a:lnTo>
                  <a:lnTo>
                    <a:pt x="120" y="153"/>
                  </a:lnTo>
                  <a:lnTo>
                    <a:pt x="120" y="153"/>
                  </a:lnTo>
                  <a:lnTo>
                    <a:pt x="120" y="153"/>
                  </a:lnTo>
                  <a:lnTo>
                    <a:pt x="120" y="153"/>
                  </a:lnTo>
                  <a:close/>
                  <a:moveTo>
                    <a:pt x="126" y="173"/>
                  </a:moveTo>
                  <a:lnTo>
                    <a:pt x="126" y="173"/>
                  </a:lnTo>
                  <a:lnTo>
                    <a:pt x="122" y="161"/>
                  </a:lnTo>
                  <a:lnTo>
                    <a:pt x="120" y="155"/>
                  </a:lnTo>
                  <a:lnTo>
                    <a:pt x="120" y="155"/>
                  </a:lnTo>
                  <a:lnTo>
                    <a:pt x="127" y="148"/>
                  </a:lnTo>
                  <a:lnTo>
                    <a:pt x="133" y="151"/>
                  </a:lnTo>
                  <a:lnTo>
                    <a:pt x="133" y="151"/>
                  </a:lnTo>
                  <a:lnTo>
                    <a:pt x="135" y="155"/>
                  </a:lnTo>
                  <a:lnTo>
                    <a:pt x="135" y="155"/>
                  </a:lnTo>
                  <a:lnTo>
                    <a:pt x="140" y="159"/>
                  </a:lnTo>
                  <a:lnTo>
                    <a:pt x="142" y="161"/>
                  </a:lnTo>
                  <a:lnTo>
                    <a:pt x="144" y="164"/>
                  </a:lnTo>
                  <a:lnTo>
                    <a:pt x="144" y="164"/>
                  </a:lnTo>
                  <a:lnTo>
                    <a:pt x="142" y="170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5" y="192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26" y="173"/>
                  </a:lnTo>
                  <a:lnTo>
                    <a:pt x="126" y="173"/>
                  </a:lnTo>
                  <a:close/>
                  <a:moveTo>
                    <a:pt x="135" y="368"/>
                  </a:moveTo>
                  <a:lnTo>
                    <a:pt x="135" y="368"/>
                  </a:lnTo>
                  <a:lnTo>
                    <a:pt x="144" y="352"/>
                  </a:lnTo>
                  <a:lnTo>
                    <a:pt x="144" y="352"/>
                  </a:lnTo>
                  <a:lnTo>
                    <a:pt x="148" y="341"/>
                  </a:lnTo>
                  <a:lnTo>
                    <a:pt x="148" y="341"/>
                  </a:lnTo>
                  <a:lnTo>
                    <a:pt x="151" y="361"/>
                  </a:lnTo>
                  <a:lnTo>
                    <a:pt x="151" y="361"/>
                  </a:lnTo>
                  <a:lnTo>
                    <a:pt x="153" y="368"/>
                  </a:lnTo>
                  <a:lnTo>
                    <a:pt x="135" y="368"/>
                  </a:lnTo>
                  <a:close/>
                  <a:moveTo>
                    <a:pt x="175" y="177"/>
                  </a:moveTo>
                  <a:lnTo>
                    <a:pt x="175" y="177"/>
                  </a:lnTo>
                  <a:lnTo>
                    <a:pt x="168" y="192"/>
                  </a:lnTo>
                  <a:lnTo>
                    <a:pt x="168" y="192"/>
                  </a:lnTo>
                  <a:lnTo>
                    <a:pt x="168" y="188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0" y="175"/>
                  </a:lnTo>
                  <a:lnTo>
                    <a:pt x="158" y="172"/>
                  </a:lnTo>
                  <a:lnTo>
                    <a:pt x="157" y="168"/>
                  </a:lnTo>
                  <a:lnTo>
                    <a:pt x="157" y="168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160" y="161"/>
                  </a:lnTo>
                  <a:lnTo>
                    <a:pt x="160" y="161"/>
                  </a:lnTo>
                  <a:lnTo>
                    <a:pt x="168" y="155"/>
                  </a:lnTo>
                  <a:lnTo>
                    <a:pt x="168" y="155"/>
                  </a:lnTo>
                  <a:lnTo>
                    <a:pt x="171" y="151"/>
                  </a:lnTo>
                  <a:lnTo>
                    <a:pt x="171" y="148"/>
                  </a:lnTo>
                  <a:lnTo>
                    <a:pt x="171" y="148"/>
                  </a:lnTo>
                  <a:lnTo>
                    <a:pt x="175" y="150"/>
                  </a:lnTo>
                  <a:lnTo>
                    <a:pt x="180" y="155"/>
                  </a:lnTo>
                  <a:lnTo>
                    <a:pt x="180" y="155"/>
                  </a:lnTo>
                  <a:lnTo>
                    <a:pt x="179" y="162"/>
                  </a:lnTo>
                  <a:lnTo>
                    <a:pt x="175" y="177"/>
                  </a:lnTo>
                  <a:lnTo>
                    <a:pt x="175" y="177"/>
                  </a:lnTo>
                  <a:close/>
                  <a:moveTo>
                    <a:pt x="180" y="153"/>
                  </a:moveTo>
                  <a:lnTo>
                    <a:pt x="180" y="153"/>
                  </a:lnTo>
                  <a:lnTo>
                    <a:pt x="179" y="151"/>
                  </a:lnTo>
                  <a:lnTo>
                    <a:pt x="171" y="146"/>
                  </a:lnTo>
                  <a:lnTo>
                    <a:pt x="171" y="146"/>
                  </a:lnTo>
                  <a:lnTo>
                    <a:pt x="164" y="141"/>
                  </a:lnTo>
                  <a:lnTo>
                    <a:pt x="160" y="141"/>
                  </a:lnTo>
                  <a:lnTo>
                    <a:pt x="160" y="141"/>
                  </a:lnTo>
                  <a:lnTo>
                    <a:pt x="164" y="139"/>
                  </a:lnTo>
                  <a:lnTo>
                    <a:pt x="169" y="133"/>
                  </a:lnTo>
                  <a:lnTo>
                    <a:pt x="169" y="133"/>
                  </a:lnTo>
                  <a:lnTo>
                    <a:pt x="177" y="124"/>
                  </a:lnTo>
                  <a:lnTo>
                    <a:pt x="177" y="124"/>
                  </a:lnTo>
                  <a:lnTo>
                    <a:pt x="179" y="122"/>
                  </a:lnTo>
                  <a:lnTo>
                    <a:pt x="179" y="119"/>
                  </a:lnTo>
                  <a:lnTo>
                    <a:pt x="179" y="119"/>
                  </a:lnTo>
                  <a:lnTo>
                    <a:pt x="182" y="126"/>
                  </a:lnTo>
                  <a:lnTo>
                    <a:pt x="184" y="135"/>
                  </a:lnTo>
                  <a:lnTo>
                    <a:pt x="184" y="135"/>
                  </a:lnTo>
                  <a:lnTo>
                    <a:pt x="180" y="153"/>
                  </a:lnTo>
                  <a:lnTo>
                    <a:pt x="180" y="153"/>
                  </a:lnTo>
                  <a:close/>
                  <a:moveTo>
                    <a:pt x="230" y="350"/>
                  </a:moveTo>
                  <a:lnTo>
                    <a:pt x="230" y="350"/>
                  </a:lnTo>
                  <a:lnTo>
                    <a:pt x="230" y="352"/>
                  </a:lnTo>
                  <a:lnTo>
                    <a:pt x="230" y="352"/>
                  </a:lnTo>
                  <a:lnTo>
                    <a:pt x="230" y="352"/>
                  </a:lnTo>
                  <a:lnTo>
                    <a:pt x="230" y="352"/>
                  </a:lnTo>
                  <a:lnTo>
                    <a:pt x="228" y="352"/>
                  </a:lnTo>
                  <a:lnTo>
                    <a:pt x="228" y="352"/>
                  </a:lnTo>
                  <a:lnTo>
                    <a:pt x="228" y="350"/>
                  </a:lnTo>
                  <a:lnTo>
                    <a:pt x="228" y="350"/>
                  </a:lnTo>
                  <a:lnTo>
                    <a:pt x="230" y="350"/>
                  </a:lnTo>
                  <a:lnTo>
                    <a:pt x="230" y="350"/>
                  </a:lnTo>
                  <a:lnTo>
                    <a:pt x="231" y="350"/>
                  </a:lnTo>
                  <a:lnTo>
                    <a:pt x="231" y="350"/>
                  </a:lnTo>
                  <a:lnTo>
                    <a:pt x="230" y="350"/>
                  </a:lnTo>
                  <a:lnTo>
                    <a:pt x="230" y="350"/>
                  </a:lnTo>
                  <a:close/>
                  <a:moveTo>
                    <a:pt x="241" y="345"/>
                  </a:moveTo>
                  <a:lnTo>
                    <a:pt x="241" y="345"/>
                  </a:lnTo>
                  <a:lnTo>
                    <a:pt x="239" y="345"/>
                  </a:lnTo>
                  <a:lnTo>
                    <a:pt x="239" y="345"/>
                  </a:lnTo>
                  <a:lnTo>
                    <a:pt x="237" y="345"/>
                  </a:lnTo>
                  <a:lnTo>
                    <a:pt x="237" y="345"/>
                  </a:lnTo>
                  <a:lnTo>
                    <a:pt x="235" y="345"/>
                  </a:lnTo>
                  <a:lnTo>
                    <a:pt x="235" y="345"/>
                  </a:lnTo>
                  <a:lnTo>
                    <a:pt x="231" y="345"/>
                  </a:lnTo>
                  <a:lnTo>
                    <a:pt x="231" y="345"/>
                  </a:lnTo>
                  <a:lnTo>
                    <a:pt x="226" y="347"/>
                  </a:lnTo>
                  <a:lnTo>
                    <a:pt x="226" y="347"/>
                  </a:lnTo>
                  <a:lnTo>
                    <a:pt x="224" y="347"/>
                  </a:lnTo>
                  <a:lnTo>
                    <a:pt x="224" y="347"/>
                  </a:lnTo>
                  <a:lnTo>
                    <a:pt x="224" y="347"/>
                  </a:lnTo>
                  <a:lnTo>
                    <a:pt x="224" y="347"/>
                  </a:lnTo>
                  <a:lnTo>
                    <a:pt x="224" y="343"/>
                  </a:lnTo>
                  <a:lnTo>
                    <a:pt x="224" y="343"/>
                  </a:lnTo>
                  <a:lnTo>
                    <a:pt x="222" y="339"/>
                  </a:lnTo>
                  <a:lnTo>
                    <a:pt x="222" y="339"/>
                  </a:lnTo>
                  <a:lnTo>
                    <a:pt x="222" y="337"/>
                  </a:lnTo>
                  <a:lnTo>
                    <a:pt x="222" y="337"/>
                  </a:lnTo>
                  <a:lnTo>
                    <a:pt x="222" y="332"/>
                  </a:lnTo>
                  <a:lnTo>
                    <a:pt x="222" y="332"/>
                  </a:lnTo>
                  <a:lnTo>
                    <a:pt x="224" y="327"/>
                  </a:lnTo>
                  <a:lnTo>
                    <a:pt x="224" y="327"/>
                  </a:lnTo>
                  <a:lnTo>
                    <a:pt x="224" y="323"/>
                  </a:lnTo>
                  <a:lnTo>
                    <a:pt x="224" y="32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6" y="312"/>
                  </a:lnTo>
                  <a:lnTo>
                    <a:pt x="226" y="312"/>
                  </a:lnTo>
                  <a:lnTo>
                    <a:pt x="226" y="306"/>
                  </a:lnTo>
                  <a:lnTo>
                    <a:pt x="226" y="306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30" y="312"/>
                  </a:lnTo>
                  <a:lnTo>
                    <a:pt x="230" y="312"/>
                  </a:lnTo>
                  <a:lnTo>
                    <a:pt x="231" y="323"/>
                  </a:lnTo>
                  <a:lnTo>
                    <a:pt x="231" y="323"/>
                  </a:lnTo>
                  <a:lnTo>
                    <a:pt x="239" y="339"/>
                  </a:lnTo>
                  <a:lnTo>
                    <a:pt x="239" y="339"/>
                  </a:lnTo>
                  <a:lnTo>
                    <a:pt x="242" y="345"/>
                  </a:lnTo>
                  <a:lnTo>
                    <a:pt x="242" y="345"/>
                  </a:lnTo>
                  <a:lnTo>
                    <a:pt x="242" y="345"/>
                  </a:lnTo>
                  <a:lnTo>
                    <a:pt x="241" y="345"/>
                  </a:lnTo>
                  <a:lnTo>
                    <a:pt x="241" y="345"/>
                  </a:lnTo>
                  <a:close/>
                  <a:moveTo>
                    <a:pt x="246" y="465"/>
                  </a:moveTo>
                  <a:lnTo>
                    <a:pt x="244" y="461"/>
                  </a:lnTo>
                  <a:lnTo>
                    <a:pt x="244" y="460"/>
                  </a:lnTo>
                  <a:lnTo>
                    <a:pt x="244" y="460"/>
                  </a:lnTo>
                  <a:lnTo>
                    <a:pt x="244" y="460"/>
                  </a:lnTo>
                  <a:lnTo>
                    <a:pt x="244" y="460"/>
                  </a:lnTo>
                  <a:lnTo>
                    <a:pt x="246" y="463"/>
                  </a:lnTo>
                  <a:lnTo>
                    <a:pt x="246" y="463"/>
                  </a:lnTo>
                  <a:lnTo>
                    <a:pt x="246" y="465"/>
                  </a:lnTo>
                  <a:lnTo>
                    <a:pt x="246" y="465"/>
                  </a:lnTo>
                  <a:close/>
                  <a:moveTo>
                    <a:pt x="297" y="427"/>
                  </a:moveTo>
                  <a:lnTo>
                    <a:pt x="297" y="430"/>
                  </a:lnTo>
                  <a:lnTo>
                    <a:pt x="297" y="430"/>
                  </a:lnTo>
                  <a:lnTo>
                    <a:pt x="297" y="434"/>
                  </a:lnTo>
                  <a:lnTo>
                    <a:pt x="297" y="434"/>
                  </a:lnTo>
                  <a:lnTo>
                    <a:pt x="297" y="436"/>
                  </a:lnTo>
                  <a:lnTo>
                    <a:pt x="297" y="436"/>
                  </a:lnTo>
                  <a:lnTo>
                    <a:pt x="292" y="432"/>
                  </a:lnTo>
                  <a:lnTo>
                    <a:pt x="284" y="430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3" y="425"/>
                  </a:lnTo>
                  <a:lnTo>
                    <a:pt x="273" y="425"/>
                  </a:lnTo>
                  <a:lnTo>
                    <a:pt x="286" y="425"/>
                  </a:lnTo>
                  <a:lnTo>
                    <a:pt x="286" y="425"/>
                  </a:lnTo>
                  <a:lnTo>
                    <a:pt x="299" y="425"/>
                  </a:lnTo>
                  <a:lnTo>
                    <a:pt x="297" y="4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447800" y="5312470"/>
            <a:ext cx="124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Team 1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8200" y="5769671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9400" y="5393136"/>
            <a:ext cx="124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Team 2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19800" y="5850337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Your title text here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1" grpId="0"/>
      <p:bldP spid="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Your Title Text Here</a:t>
            </a:r>
            <a:endParaRPr lang="en-US" sz="3200" dirty="0"/>
          </a:p>
        </p:txBody>
      </p:sp>
      <p:grpSp>
        <p:nvGrpSpPr>
          <p:cNvPr id="9" name="Group 9"/>
          <p:cNvGrpSpPr/>
          <p:nvPr/>
        </p:nvGrpSpPr>
        <p:grpSpPr>
          <a:xfrm>
            <a:off x="4267200" y="1752600"/>
            <a:ext cx="4572000" cy="4267200"/>
            <a:chOff x="4267200" y="1752600"/>
            <a:chExt cx="4572000" cy="4267200"/>
          </a:xfrm>
        </p:grpSpPr>
        <p:pic>
          <p:nvPicPr>
            <p:cNvPr id="3" name="Picture 2" descr="chess challenge.jpg"/>
            <p:cNvPicPr>
              <a:picLocks noChangeAspect="1"/>
            </p:cNvPicPr>
            <p:nvPr/>
          </p:nvPicPr>
          <p:blipFill>
            <a:blip r:embed="rId3" cstate="email">
              <a:lum contrast="20000"/>
            </a:blip>
            <a:srcRect/>
            <a:stretch>
              <a:fillRect/>
            </a:stretch>
          </p:blipFill>
          <p:spPr>
            <a:xfrm flipH="1">
              <a:off x="4267200" y="2971800"/>
              <a:ext cx="3189259" cy="3048000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105400" y="2445603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 Your text here and more text here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81600" y="1752600"/>
              <a:ext cx="1524000" cy="51077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101600" sx="110000" sy="110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CONS</a:t>
              </a: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457200" y="1752600"/>
            <a:ext cx="4343400" cy="4267200"/>
            <a:chOff x="457200" y="1752600"/>
            <a:chExt cx="4343400" cy="426720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2445603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 Your text here and more text here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14600" y="1752600"/>
              <a:ext cx="1447800" cy="51077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sx="110000" sy="110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69850" prst="divot"/>
              </a:sp3d>
            </a:bodyPr>
            <a:lstStyle/>
            <a:p>
              <a:pPr algn="r"/>
              <a:r>
                <a:rPr lang="en-US" sz="2400" dirty="0" smtClean="0">
                  <a:effectLst/>
                  <a:latin typeface="Calibri" pitchFamily="34" charset="0"/>
                </a:rPr>
                <a:t>PROS</a:t>
              </a:r>
              <a:endParaRPr lang="en-US" sz="2400" dirty="0">
                <a:effectLst/>
                <a:latin typeface="Calibri" pitchFamily="34" charset="0"/>
              </a:endParaRPr>
            </a:p>
          </p:txBody>
        </p:sp>
        <p:pic>
          <p:nvPicPr>
            <p:cNvPr id="8" name="Picture 7" descr="chess challenge.jp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>
            <a:xfrm flipH="1">
              <a:off x="1752600" y="2971800"/>
              <a:ext cx="3048000" cy="3048000"/>
            </a:xfrm>
            <a:prstGeom prst="rect">
              <a:avLst/>
            </a:prstGeom>
            <a:effectLst>
              <a:softEdge rad="317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276600"/>
            <a:ext cx="9144000" cy="1143000"/>
            <a:chOff x="0" y="2086"/>
            <a:chExt cx="5760" cy="1056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4724400"/>
            <a:ext cx="9144000" cy="152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2 sides or points of view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00729" y="1447800"/>
            <a:ext cx="3738471" cy="3886200"/>
            <a:chOff x="5100729" y="1447800"/>
            <a:chExt cx="3738471" cy="3886200"/>
          </a:xfrm>
        </p:grpSpPr>
        <p:grpSp>
          <p:nvGrpSpPr>
            <p:cNvPr id="5" name="Group 26"/>
            <p:cNvGrpSpPr/>
            <p:nvPr/>
          </p:nvGrpSpPr>
          <p:grpSpPr>
            <a:xfrm>
              <a:off x="5410200" y="1447800"/>
              <a:ext cx="3429000" cy="3886200"/>
              <a:chOff x="5410200" y="1447800"/>
              <a:chExt cx="3429000" cy="3886200"/>
            </a:xfrm>
          </p:grpSpPr>
          <p:grpSp>
            <p:nvGrpSpPr>
              <p:cNvPr id="6" name="Group 24"/>
              <p:cNvGrpSpPr/>
              <p:nvPr/>
            </p:nvGrpSpPr>
            <p:grpSpPr>
              <a:xfrm>
                <a:off x="5410200" y="1447800"/>
                <a:ext cx="3429000" cy="3886200"/>
                <a:chOff x="5410200" y="1447800"/>
                <a:chExt cx="3429000" cy="3886200"/>
              </a:xfrm>
            </p:grpSpPr>
            <p:sp>
              <p:nvSpPr>
                <p:cNvPr id="10" name="Flowchart: Process 9"/>
                <p:cNvSpPr/>
                <p:nvPr/>
              </p:nvSpPr>
              <p:spPr>
                <a:xfrm>
                  <a:off x="5410200" y="2438400"/>
                  <a:ext cx="3429000" cy="2895600"/>
                </a:xfrm>
                <a:prstGeom prst="flowChartProcess">
                  <a:avLst/>
                </a:prstGeom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lowchart: Document 10"/>
                <p:cNvSpPr/>
                <p:nvPr/>
              </p:nvSpPr>
              <p:spPr>
                <a:xfrm>
                  <a:off x="5410200" y="1447800"/>
                  <a:ext cx="3429000" cy="1371600"/>
                </a:xfrm>
                <a:prstGeom prst="flowChartDocumen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lowchart: Document 11"/>
                <p:cNvSpPr/>
                <p:nvPr/>
              </p:nvSpPr>
              <p:spPr>
                <a:xfrm>
                  <a:off x="5486400" y="1492101"/>
                  <a:ext cx="3276600" cy="1219200"/>
                </a:xfrm>
                <a:prstGeom prst="flowChartDocument">
                  <a:avLst/>
                </a:prstGeom>
                <a:gradFill>
                  <a:gsLst>
                    <a:gs pos="0">
                      <a:schemeClr val="bg1">
                        <a:alpha val="27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5867400" y="1905000"/>
                <a:ext cx="25699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Title Description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562600" y="2971800"/>
                <a:ext cx="3200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Your text here and more text here. Your text here and more text here.</a:t>
                </a:r>
                <a:endParaRPr lang="en-US" sz="240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100729" y="4191000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5000" endA="300" endPos="45500" dir="5400000" sy="-100000" algn="bl" rotWithShape="0"/>
                  </a:effectLst>
                </a:rPr>
                <a:t>2</a:t>
              </a:r>
              <a:endPara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4929" y="1524000"/>
            <a:ext cx="3738471" cy="3886200"/>
            <a:chOff x="604929" y="1524000"/>
            <a:chExt cx="3738471" cy="3886200"/>
          </a:xfrm>
        </p:grpSpPr>
        <p:grpSp>
          <p:nvGrpSpPr>
            <p:cNvPr id="4" name="Group 25"/>
            <p:cNvGrpSpPr/>
            <p:nvPr/>
          </p:nvGrpSpPr>
          <p:grpSpPr>
            <a:xfrm>
              <a:off x="914400" y="1524000"/>
              <a:ext cx="3429000" cy="3886200"/>
              <a:chOff x="914400" y="1524000"/>
              <a:chExt cx="3429000" cy="3886200"/>
            </a:xfrm>
          </p:grpSpPr>
          <p:sp>
            <p:nvSpPr>
              <p:cNvPr id="8" name="Flowchart: Process 7"/>
              <p:cNvSpPr/>
              <p:nvPr/>
            </p:nvSpPr>
            <p:spPr>
              <a:xfrm>
                <a:off x="914400" y="2514600"/>
                <a:ext cx="3429000" cy="2895600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Document 6"/>
              <p:cNvSpPr/>
              <p:nvPr/>
            </p:nvSpPr>
            <p:spPr>
              <a:xfrm>
                <a:off x="914400" y="1524000"/>
                <a:ext cx="3429000" cy="1371600"/>
              </a:xfrm>
              <a:prstGeom prst="flowChartDocumen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ocument 8"/>
              <p:cNvSpPr/>
              <p:nvPr/>
            </p:nvSpPr>
            <p:spPr>
              <a:xfrm>
                <a:off x="990600" y="1557668"/>
                <a:ext cx="3276600" cy="1219200"/>
              </a:xfrm>
              <a:prstGeom prst="flowChartDocument">
                <a:avLst/>
              </a:prstGeom>
              <a:gradFill>
                <a:gsLst>
                  <a:gs pos="0">
                    <a:schemeClr val="bg1">
                      <a:alpha val="27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40066" y="1905000"/>
                <a:ext cx="25699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Title Description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90600" y="3048000"/>
                <a:ext cx="3200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Your text here and more text here. Your text here and more text here.</a:t>
                </a:r>
                <a:endParaRPr lang="en-US" sz="2400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04929" y="4191000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5000" endA="300" endPos="45500" dir="5400000" sy="-100000" algn="bl" rotWithShape="0"/>
                  </a:effectLst>
                </a:rPr>
                <a:t>1</a:t>
              </a:r>
              <a:endPara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pic>
        <p:nvPicPr>
          <p:cNvPr id="28" name="Picture 5" descr="C:\Documents and Settings\user\Desktop\INTERNAL\Useful stuff by Ram\People silhouettes\Silhouette think on the fee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6200" y="3886200"/>
            <a:ext cx="1613877" cy="2315685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Scales – comparing options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9600" y="4724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Option 1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This is the text regarding View 1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19800" y="4724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Option 2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View 2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1447800" y="2590800"/>
            <a:ext cx="5867400" cy="1905000"/>
            <a:chOff x="1447800" y="2590800"/>
            <a:chExt cx="5867400" cy="1905000"/>
          </a:xfrm>
        </p:grpSpPr>
        <p:sp>
          <p:nvSpPr>
            <p:cNvPr id="8" name="Can 7"/>
            <p:cNvSpPr/>
            <p:nvPr/>
          </p:nvSpPr>
          <p:spPr>
            <a:xfrm rot="5400000">
              <a:off x="4419600" y="1295400"/>
              <a:ext cx="228600" cy="4800600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3" name="Group 19"/>
            <p:cNvGrpSpPr/>
            <p:nvPr/>
          </p:nvGrpSpPr>
          <p:grpSpPr>
            <a:xfrm>
              <a:off x="1447800" y="2590800"/>
              <a:ext cx="1905000" cy="1905000"/>
              <a:chOff x="1295400" y="3810000"/>
              <a:chExt cx="2057400" cy="2057400"/>
            </a:xfrm>
            <a:effectLst>
              <a:outerShdw blurRad="177800" dist="38100" dir="5400000" sx="97000" sy="97000" algn="t" rotWithShape="0">
                <a:prstClr val="black">
                  <a:alpha val="40000"/>
                </a:prstClr>
              </a:outerShdw>
            </a:effectLst>
            <a:scene3d>
              <a:camera prst="perspectiveRelaxed"/>
              <a:lightRig rig="threePt" dir="t"/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1295400" y="3810000"/>
                <a:ext cx="2057400" cy="2057400"/>
              </a:xfrm>
              <a:prstGeom prst="roundRect">
                <a:avLst/>
              </a:prstGeom>
              <a:sp3d z="317500" extrusionH="1270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0" dirty="0">
                  <a:latin typeface="Franklin Gothic Medium Cond" pitchFamily="34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432560" y="3947160"/>
                <a:ext cx="1783080" cy="1783080"/>
              </a:xfrm>
              <a:prstGeom prst="roundRect">
                <a:avLst/>
              </a:prstGeom>
              <a:sp3d z="38100" extrusionH="1270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2"/>
            <p:cNvGrpSpPr/>
            <p:nvPr/>
          </p:nvGrpSpPr>
          <p:grpSpPr>
            <a:xfrm>
              <a:off x="5410200" y="2590800"/>
              <a:ext cx="1905000" cy="1905000"/>
              <a:chOff x="1295400" y="3810000"/>
              <a:chExt cx="2057400" cy="2057400"/>
            </a:xfrm>
            <a:effectLst>
              <a:outerShdw blurRad="177800" dist="38100" dir="5400000" sx="97000" sy="97000" algn="t" rotWithShape="0">
                <a:prstClr val="black">
                  <a:alpha val="40000"/>
                </a:prstClr>
              </a:outerShdw>
            </a:effectLst>
            <a:scene3d>
              <a:camera prst="perspectiveRelaxed"/>
              <a:lightRig rig="threePt" dir="t"/>
            </a:scene3d>
          </p:grpSpPr>
          <p:sp>
            <p:nvSpPr>
              <p:cNvPr id="24" name="Rounded Rectangle 23"/>
              <p:cNvSpPr/>
              <p:nvPr/>
            </p:nvSpPr>
            <p:spPr>
              <a:xfrm>
                <a:off x="1295400" y="3810000"/>
                <a:ext cx="2057400" cy="2057400"/>
              </a:xfrm>
              <a:prstGeom prst="roundRect">
                <a:avLst/>
              </a:prstGeom>
              <a:sp3d z="317500" extrusionH="1270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0" dirty="0">
                  <a:latin typeface="Franklin Gothic Medium Cond" pitchFamily="34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432560" y="3947160"/>
                <a:ext cx="1783080" cy="1783080"/>
              </a:xfrm>
              <a:prstGeom prst="roundRect">
                <a:avLst/>
              </a:prstGeom>
              <a:sp3d z="38100" extrusionH="1270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6" name="Group 28"/>
          <p:cNvGrpSpPr/>
          <p:nvPr/>
        </p:nvGrpSpPr>
        <p:grpSpPr>
          <a:xfrm>
            <a:off x="3785936" y="3493168"/>
            <a:ext cx="1295400" cy="2081464"/>
            <a:chOff x="3785936" y="3493168"/>
            <a:chExt cx="1295400" cy="2081464"/>
          </a:xfrm>
        </p:grpSpPr>
        <p:sp>
          <p:nvSpPr>
            <p:cNvPr id="11" name="Oval 10"/>
            <p:cNvSpPr/>
            <p:nvPr/>
          </p:nvSpPr>
          <p:spPr>
            <a:xfrm>
              <a:off x="3785936" y="4279232"/>
              <a:ext cx="1295400" cy="1295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101600" dist="38100" dir="5400000" sx="107000" sy="107000" algn="t" rotWithShape="0">
                <a:prstClr val="black">
                  <a:alpha val="40000"/>
                </a:prstClr>
              </a:outerShdw>
            </a:effectLst>
            <a:scene3d>
              <a:camera prst="perspectiveRelaxed"/>
              <a:lightRig rig="threePt" dir="t"/>
            </a:scene3d>
            <a:sp3d extrusionH="127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4331368" y="3810000"/>
              <a:ext cx="204536" cy="1143000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 rot="16200000" flipH="1">
              <a:off x="4108897" y="3503079"/>
              <a:ext cx="39704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7811855" lon="15149650" rev="6299961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5660409" y="2320120"/>
            <a:ext cx="1045191" cy="1262601"/>
            <a:chOff x="6019800" y="2528095"/>
            <a:chExt cx="990600" cy="1262325"/>
          </a:xfrm>
        </p:grpSpPr>
        <p:sp>
          <p:nvSpPr>
            <p:cNvPr id="34" name="Ellipse 99"/>
            <p:cNvSpPr/>
            <p:nvPr/>
          </p:nvSpPr>
          <p:spPr bwMode="auto">
            <a:xfrm>
              <a:off x="6019800" y="2528095"/>
              <a:ext cx="990600" cy="115874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35" name="Ellipse 100"/>
            <p:cNvSpPr>
              <a:spLocks noChangeArrowheads="1"/>
            </p:cNvSpPr>
            <p:nvPr/>
          </p:nvSpPr>
          <p:spPr bwMode="auto">
            <a:xfrm>
              <a:off x="6152726" y="2565777"/>
              <a:ext cx="728980" cy="62570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36" name="Ellipse 98"/>
            <p:cNvSpPr/>
            <p:nvPr/>
          </p:nvSpPr>
          <p:spPr bwMode="auto">
            <a:xfrm>
              <a:off x="6057119" y="3562820"/>
              <a:ext cx="888848" cy="2276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1774209" y="2320120"/>
            <a:ext cx="1045191" cy="1262602"/>
            <a:chOff x="2667000" y="2514600"/>
            <a:chExt cx="990600" cy="1262325"/>
          </a:xfrm>
        </p:grpSpPr>
        <p:sp>
          <p:nvSpPr>
            <p:cNvPr id="38" name="Ellipse 99"/>
            <p:cNvSpPr/>
            <p:nvPr/>
          </p:nvSpPr>
          <p:spPr bwMode="auto">
            <a:xfrm>
              <a:off x="2667000" y="2514600"/>
              <a:ext cx="990600" cy="115874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39" name="Ellipse 100"/>
            <p:cNvSpPr>
              <a:spLocks noChangeArrowheads="1"/>
            </p:cNvSpPr>
            <p:nvPr/>
          </p:nvSpPr>
          <p:spPr bwMode="auto">
            <a:xfrm>
              <a:off x="2799926" y="2552282"/>
              <a:ext cx="728980" cy="62570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40" name="Ellipse 98"/>
            <p:cNvSpPr/>
            <p:nvPr/>
          </p:nvSpPr>
          <p:spPr bwMode="auto">
            <a:xfrm>
              <a:off x="2704319" y="3549325"/>
              <a:ext cx="888848" cy="2276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98"/>
          <p:cNvSpPr/>
          <p:nvPr/>
        </p:nvSpPr>
        <p:spPr bwMode="auto">
          <a:xfrm>
            <a:off x="3606764" y="5073489"/>
            <a:ext cx="1666587" cy="74495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4500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grpSp>
        <p:nvGrpSpPr>
          <p:cNvPr id="11" name="Group 15"/>
          <p:cNvGrpSpPr/>
          <p:nvPr/>
        </p:nvGrpSpPr>
        <p:grpSpPr>
          <a:xfrm>
            <a:off x="3517394" y="3683978"/>
            <a:ext cx="1828799" cy="1680174"/>
            <a:chOff x="3923610" y="4291972"/>
            <a:chExt cx="1466537" cy="1211175"/>
          </a:xfrm>
        </p:grpSpPr>
        <p:sp>
          <p:nvSpPr>
            <p:cNvPr id="13" name="Ellipse 99"/>
            <p:cNvSpPr/>
            <p:nvPr/>
          </p:nvSpPr>
          <p:spPr bwMode="auto">
            <a:xfrm>
              <a:off x="3923610" y="4291972"/>
              <a:ext cx="1466537" cy="12111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-111" charset="-128"/>
              </a:endParaRPr>
            </a:p>
          </p:txBody>
        </p:sp>
        <p:sp>
          <p:nvSpPr>
            <p:cNvPr id="4101" name="Ellipse 100"/>
            <p:cNvSpPr>
              <a:spLocks noChangeArrowheads="1"/>
            </p:cNvSpPr>
            <p:nvPr/>
          </p:nvSpPr>
          <p:spPr bwMode="auto">
            <a:xfrm>
              <a:off x="4055293" y="4346030"/>
              <a:ext cx="1181202" cy="76340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-60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90888" y="4472340"/>
              <a:ext cx="1283111" cy="843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latin typeface="Calibri" pitchFamily="34" charset="0"/>
                </a:rPr>
                <a:t>What we need to execute this</a:t>
              </a:r>
              <a:endParaRPr lang="en-US" sz="2000" b="1">
                <a:latin typeface="Calibri" pitchFamily="34" charset="0"/>
              </a:endParaRPr>
            </a:p>
          </p:txBody>
        </p:sp>
      </p:grpSp>
      <p:sp>
        <p:nvSpPr>
          <p:cNvPr id="6" name="Trapezoid 5"/>
          <p:cNvSpPr/>
          <p:nvPr/>
        </p:nvSpPr>
        <p:spPr>
          <a:xfrm rot="10800000">
            <a:off x="2240147" y="443098"/>
            <a:ext cx="4310065" cy="3434280"/>
          </a:xfrm>
          <a:prstGeom prst="trapezoid">
            <a:avLst>
              <a:gd name="adj" fmla="val 25963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81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Trapezoid 6"/>
          <p:cNvSpPr/>
          <p:nvPr/>
        </p:nvSpPr>
        <p:spPr>
          <a:xfrm rot="5400000">
            <a:off x="-105260" y="2990179"/>
            <a:ext cx="3368675" cy="3103563"/>
          </a:xfrm>
          <a:prstGeom prst="trapezoid">
            <a:avLst>
              <a:gd name="adj" fmla="val 30862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9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5" name="Trapezoid 4"/>
          <p:cNvSpPr/>
          <p:nvPr/>
        </p:nvSpPr>
        <p:spPr>
          <a:xfrm rot="16200000">
            <a:off x="5743277" y="2876674"/>
            <a:ext cx="3368675" cy="3344862"/>
          </a:xfrm>
          <a:prstGeom prst="trapezoid">
            <a:avLst>
              <a:gd name="adj" fmla="val 27708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8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6106" y="4002968"/>
            <a:ext cx="1828800" cy="1828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isometricLeftDown"/>
            <a:lightRig rig="balanced" dir="t"/>
          </a:scene3d>
          <a:sp3d extrusionH="120650" prstMaterial="softEdge">
            <a:extrusionClr>
              <a:schemeClr val="bg1">
                <a:lumMod val="9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8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3</a:t>
            </a:r>
            <a:endParaRPr lang="en-US" sz="8800" b="1" dirty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8024" y="4002968"/>
            <a:ext cx="1828800" cy="1828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isometricRightUp"/>
            <a:lightRig rig="balanced" dir="t"/>
          </a:scene3d>
          <a:sp3d extrusionH="101600" prstMaterial="softEdge">
            <a:extrusionClr>
              <a:schemeClr val="bg1">
                <a:lumMod val="9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8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2</a:t>
            </a:r>
            <a:endParaRPr lang="en-US" sz="8800" b="1" dirty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0013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Three related ideas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6139" y="2864767"/>
            <a:ext cx="7091916" cy="794017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4499783" y="4153525"/>
            <a:ext cx="3072813" cy="794017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5400000">
            <a:off x="1017333" y="4175983"/>
            <a:ext cx="3561480" cy="794017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5184" y="2807989"/>
            <a:ext cx="1828800" cy="182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isometricTopUp"/>
            <a:lightRig rig="balanced" dir="t"/>
          </a:scene3d>
          <a:sp3d extrusionH="95250">
            <a:extrusionClr>
              <a:schemeClr val="bg1">
                <a:lumMod val="9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8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1</a:t>
            </a:r>
            <a:endParaRPr lang="en-US" sz="8800" b="1" dirty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17394" y="1854293"/>
            <a:ext cx="16797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Part 1 of the idea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18348" y="4077399"/>
            <a:ext cx="15123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Part 2 of the idea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18583" y="4077399"/>
            <a:ext cx="17075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Calibri" pitchFamily="34" charset="0"/>
              </a:rPr>
              <a:t>Part 3 of the idea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6233443"/>
            <a:ext cx="744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Hide the boxes using selection pane to type on the circle in the center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25 -0.0238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0.25 -0.02708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6304191" y="2785544"/>
            <a:ext cx="2417521" cy="2312477"/>
            <a:chOff x="6203119" y="2843028"/>
            <a:chExt cx="3277125" cy="2994775"/>
          </a:xfrm>
        </p:grpSpPr>
        <p:grpSp>
          <p:nvGrpSpPr>
            <p:cNvPr id="3" name="Group 34"/>
            <p:cNvGrpSpPr/>
            <p:nvPr/>
          </p:nvGrpSpPr>
          <p:grpSpPr>
            <a:xfrm>
              <a:off x="6203119" y="2843028"/>
              <a:ext cx="3277125" cy="2994775"/>
              <a:chOff x="6203119" y="3505200"/>
              <a:chExt cx="3277125" cy="2994775"/>
            </a:xfrm>
          </p:grpSpPr>
          <p:sp>
            <p:nvSpPr>
              <p:cNvPr id="41" name="Freeform 5"/>
              <p:cNvSpPr>
                <a:spLocks noEditPoints="1"/>
              </p:cNvSpPr>
              <p:nvPr/>
            </p:nvSpPr>
            <p:spPr bwMode="auto">
              <a:xfrm>
                <a:off x="7467600" y="3505200"/>
                <a:ext cx="762000" cy="2438400"/>
              </a:xfrm>
              <a:custGeom>
                <a:avLst/>
                <a:gdLst/>
                <a:ahLst/>
                <a:cxnLst>
                  <a:cxn ang="0">
                    <a:pos x="29" y="449"/>
                  </a:cxn>
                  <a:cxn ang="0">
                    <a:pos x="36" y="394"/>
                  </a:cxn>
                  <a:cxn ang="0">
                    <a:pos x="5" y="322"/>
                  </a:cxn>
                  <a:cxn ang="0">
                    <a:pos x="0" y="292"/>
                  </a:cxn>
                  <a:cxn ang="0">
                    <a:pos x="23" y="157"/>
                  </a:cxn>
                  <a:cxn ang="0">
                    <a:pos x="104" y="115"/>
                  </a:cxn>
                  <a:cxn ang="0">
                    <a:pos x="101" y="82"/>
                  </a:cxn>
                  <a:cxn ang="0">
                    <a:pos x="100" y="59"/>
                  </a:cxn>
                  <a:cxn ang="0">
                    <a:pos x="100" y="20"/>
                  </a:cxn>
                  <a:cxn ang="0">
                    <a:pos x="170" y="38"/>
                  </a:cxn>
                  <a:cxn ang="0">
                    <a:pos x="173" y="59"/>
                  </a:cxn>
                  <a:cxn ang="0">
                    <a:pos x="163" y="84"/>
                  </a:cxn>
                  <a:cxn ang="0">
                    <a:pos x="164" y="120"/>
                  </a:cxn>
                  <a:cxn ang="0">
                    <a:pos x="235" y="148"/>
                  </a:cxn>
                  <a:cxn ang="0">
                    <a:pos x="254" y="231"/>
                  </a:cxn>
                  <a:cxn ang="0">
                    <a:pos x="262" y="281"/>
                  </a:cxn>
                  <a:cxn ang="0">
                    <a:pos x="265" y="295"/>
                  </a:cxn>
                  <a:cxn ang="0">
                    <a:pos x="265" y="310"/>
                  </a:cxn>
                  <a:cxn ang="0">
                    <a:pos x="251" y="356"/>
                  </a:cxn>
                  <a:cxn ang="0">
                    <a:pos x="236" y="382"/>
                  </a:cxn>
                  <a:cxn ang="0">
                    <a:pos x="255" y="421"/>
                  </a:cxn>
                  <a:cxn ang="0">
                    <a:pos x="228" y="448"/>
                  </a:cxn>
                  <a:cxn ang="0">
                    <a:pos x="232" y="531"/>
                  </a:cxn>
                  <a:cxn ang="0">
                    <a:pos x="249" y="710"/>
                  </a:cxn>
                  <a:cxn ang="0">
                    <a:pos x="241" y="756"/>
                  </a:cxn>
                  <a:cxn ang="0">
                    <a:pos x="257" y="780"/>
                  </a:cxn>
                  <a:cxn ang="0">
                    <a:pos x="222" y="786"/>
                  </a:cxn>
                  <a:cxn ang="0">
                    <a:pos x="204" y="758"/>
                  </a:cxn>
                  <a:cxn ang="0">
                    <a:pos x="196" y="718"/>
                  </a:cxn>
                  <a:cxn ang="0">
                    <a:pos x="186" y="676"/>
                  </a:cxn>
                  <a:cxn ang="0">
                    <a:pos x="163" y="579"/>
                  </a:cxn>
                  <a:cxn ang="0">
                    <a:pos x="137" y="461"/>
                  </a:cxn>
                  <a:cxn ang="0">
                    <a:pos x="131" y="456"/>
                  </a:cxn>
                  <a:cxn ang="0">
                    <a:pos x="114" y="570"/>
                  </a:cxn>
                  <a:cxn ang="0">
                    <a:pos x="121" y="691"/>
                  </a:cxn>
                  <a:cxn ang="0">
                    <a:pos x="119" y="760"/>
                  </a:cxn>
                  <a:cxn ang="0">
                    <a:pos x="114" y="778"/>
                  </a:cxn>
                  <a:cxn ang="0">
                    <a:pos x="78" y="758"/>
                  </a:cxn>
                  <a:cxn ang="0">
                    <a:pos x="66" y="678"/>
                  </a:cxn>
                  <a:cxn ang="0">
                    <a:pos x="54" y="539"/>
                  </a:cxn>
                  <a:cxn ang="0">
                    <a:pos x="49" y="290"/>
                  </a:cxn>
                  <a:cxn ang="0">
                    <a:pos x="51" y="330"/>
                  </a:cxn>
                  <a:cxn ang="0">
                    <a:pos x="54" y="282"/>
                  </a:cxn>
                  <a:cxn ang="0">
                    <a:pos x="216" y="288"/>
                  </a:cxn>
                  <a:cxn ang="0">
                    <a:pos x="216" y="326"/>
                  </a:cxn>
                  <a:cxn ang="0">
                    <a:pos x="219" y="303"/>
                  </a:cxn>
                  <a:cxn ang="0">
                    <a:pos x="216" y="288"/>
                  </a:cxn>
                </a:cxnLst>
                <a:rect l="0" t="0" r="r" b="b"/>
                <a:pathLst>
                  <a:path w="266" h="799">
                    <a:moveTo>
                      <a:pt x="51" y="451"/>
                    </a:moveTo>
                    <a:cubicBezTo>
                      <a:pt x="51" y="451"/>
                      <a:pt x="31" y="450"/>
                      <a:pt x="29" y="449"/>
                    </a:cubicBezTo>
                    <a:cubicBezTo>
                      <a:pt x="27" y="449"/>
                      <a:pt x="36" y="411"/>
                      <a:pt x="37" y="403"/>
                    </a:cubicBezTo>
                    <a:cubicBezTo>
                      <a:pt x="39" y="395"/>
                      <a:pt x="40" y="395"/>
                      <a:pt x="36" y="394"/>
                    </a:cubicBezTo>
                    <a:cubicBezTo>
                      <a:pt x="33" y="393"/>
                      <a:pt x="27" y="385"/>
                      <a:pt x="25" y="379"/>
                    </a:cubicBezTo>
                    <a:cubicBezTo>
                      <a:pt x="23" y="373"/>
                      <a:pt x="7" y="331"/>
                      <a:pt x="5" y="322"/>
                    </a:cubicBezTo>
                    <a:cubicBezTo>
                      <a:pt x="3" y="312"/>
                      <a:pt x="2" y="312"/>
                      <a:pt x="2" y="306"/>
                    </a:cubicBezTo>
                    <a:cubicBezTo>
                      <a:pt x="3" y="300"/>
                      <a:pt x="1" y="296"/>
                      <a:pt x="0" y="292"/>
                    </a:cubicBezTo>
                    <a:cubicBezTo>
                      <a:pt x="0" y="289"/>
                      <a:pt x="10" y="262"/>
                      <a:pt x="15" y="236"/>
                    </a:cubicBezTo>
                    <a:cubicBezTo>
                      <a:pt x="19" y="210"/>
                      <a:pt x="23" y="157"/>
                      <a:pt x="23" y="157"/>
                    </a:cubicBezTo>
                    <a:cubicBezTo>
                      <a:pt x="24" y="142"/>
                      <a:pt x="57" y="142"/>
                      <a:pt x="69" y="136"/>
                    </a:cubicBezTo>
                    <a:cubicBezTo>
                      <a:pt x="78" y="134"/>
                      <a:pt x="98" y="121"/>
                      <a:pt x="104" y="115"/>
                    </a:cubicBezTo>
                    <a:cubicBezTo>
                      <a:pt x="110" y="109"/>
                      <a:pt x="106" y="95"/>
                      <a:pt x="106" y="92"/>
                    </a:cubicBezTo>
                    <a:cubicBezTo>
                      <a:pt x="105" y="89"/>
                      <a:pt x="104" y="81"/>
                      <a:pt x="101" y="82"/>
                    </a:cubicBezTo>
                    <a:cubicBezTo>
                      <a:pt x="98" y="83"/>
                      <a:pt x="92" y="68"/>
                      <a:pt x="91" y="61"/>
                    </a:cubicBezTo>
                    <a:cubicBezTo>
                      <a:pt x="90" y="54"/>
                      <a:pt x="99" y="61"/>
                      <a:pt x="100" y="59"/>
                    </a:cubicBezTo>
                    <a:cubicBezTo>
                      <a:pt x="101" y="57"/>
                      <a:pt x="98" y="49"/>
                      <a:pt x="98" y="49"/>
                    </a:cubicBezTo>
                    <a:cubicBezTo>
                      <a:pt x="98" y="44"/>
                      <a:pt x="93" y="33"/>
                      <a:pt x="100" y="20"/>
                    </a:cubicBezTo>
                    <a:cubicBezTo>
                      <a:pt x="112" y="0"/>
                      <a:pt x="137" y="1"/>
                      <a:pt x="137" y="1"/>
                    </a:cubicBezTo>
                    <a:cubicBezTo>
                      <a:pt x="162" y="3"/>
                      <a:pt x="169" y="28"/>
                      <a:pt x="170" y="38"/>
                    </a:cubicBezTo>
                    <a:cubicBezTo>
                      <a:pt x="172" y="47"/>
                      <a:pt x="168" y="61"/>
                      <a:pt x="169" y="59"/>
                    </a:cubicBezTo>
                    <a:cubicBezTo>
                      <a:pt x="169" y="58"/>
                      <a:pt x="171" y="56"/>
                      <a:pt x="173" y="59"/>
                    </a:cubicBezTo>
                    <a:cubicBezTo>
                      <a:pt x="175" y="61"/>
                      <a:pt x="173" y="69"/>
                      <a:pt x="170" y="77"/>
                    </a:cubicBezTo>
                    <a:cubicBezTo>
                      <a:pt x="168" y="85"/>
                      <a:pt x="163" y="83"/>
                      <a:pt x="163" y="84"/>
                    </a:cubicBezTo>
                    <a:cubicBezTo>
                      <a:pt x="163" y="86"/>
                      <a:pt x="162" y="99"/>
                      <a:pt x="160" y="107"/>
                    </a:cubicBezTo>
                    <a:cubicBezTo>
                      <a:pt x="159" y="115"/>
                      <a:pt x="161" y="116"/>
                      <a:pt x="164" y="120"/>
                    </a:cubicBezTo>
                    <a:cubicBezTo>
                      <a:pt x="168" y="123"/>
                      <a:pt x="177" y="126"/>
                      <a:pt x="186" y="129"/>
                    </a:cubicBezTo>
                    <a:cubicBezTo>
                      <a:pt x="195" y="132"/>
                      <a:pt x="227" y="143"/>
                      <a:pt x="235" y="148"/>
                    </a:cubicBezTo>
                    <a:cubicBezTo>
                      <a:pt x="243" y="153"/>
                      <a:pt x="241" y="163"/>
                      <a:pt x="241" y="176"/>
                    </a:cubicBezTo>
                    <a:cubicBezTo>
                      <a:pt x="242" y="188"/>
                      <a:pt x="250" y="215"/>
                      <a:pt x="254" y="231"/>
                    </a:cubicBezTo>
                    <a:cubicBezTo>
                      <a:pt x="257" y="248"/>
                      <a:pt x="259" y="266"/>
                      <a:pt x="259" y="272"/>
                    </a:cubicBezTo>
                    <a:cubicBezTo>
                      <a:pt x="259" y="277"/>
                      <a:pt x="262" y="279"/>
                      <a:pt x="262" y="281"/>
                    </a:cubicBezTo>
                    <a:cubicBezTo>
                      <a:pt x="262" y="284"/>
                      <a:pt x="263" y="286"/>
                      <a:pt x="263" y="288"/>
                    </a:cubicBezTo>
                    <a:cubicBezTo>
                      <a:pt x="265" y="290"/>
                      <a:pt x="266" y="294"/>
                      <a:pt x="265" y="295"/>
                    </a:cubicBezTo>
                    <a:cubicBezTo>
                      <a:pt x="264" y="297"/>
                      <a:pt x="262" y="301"/>
                      <a:pt x="262" y="301"/>
                    </a:cubicBezTo>
                    <a:cubicBezTo>
                      <a:pt x="262" y="301"/>
                      <a:pt x="264" y="302"/>
                      <a:pt x="265" y="310"/>
                    </a:cubicBezTo>
                    <a:cubicBezTo>
                      <a:pt x="265" y="317"/>
                      <a:pt x="262" y="327"/>
                      <a:pt x="259" y="331"/>
                    </a:cubicBezTo>
                    <a:cubicBezTo>
                      <a:pt x="256" y="334"/>
                      <a:pt x="253" y="350"/>
                      <a:pt x="251" y="356"/>
                    </a:cubicBezTo>
                    <a:cubicBezTo>
                      <a:pt x="249" y="362"/>
                      <a:pt x="251" y="372"/>
                      <a:pt x="250" y="380"/>
                    </a:cubicBezTo>
                    <a:cubicBezTo>
                      <a:pt x="250" y="387"/>
                      <a:pt x="236" y="382"/>
                      <a:pt x="236" y="382"/>
                    </a:cubicBezTo>
                    <a:cubicBezTo>
                      <a:pt x="232" y="390"/>
                      <a:pt x="232" y="390"/>
                      <a:pt x="232" y="390"/>
                    </a:cubicBezTo>
                    <a:cubicBezTo>
                      <a:pt x="232" y="390"/>
                      <a:pt x="250" y="416"/>
                      <a:pt x="255" y="421"/>
                    </a:cubicBezTo>
                    <a:cubicBezTo>
                      <a:pt x="261" y="426"/>
                      <a:pt x="255" y="425"/>
                      <a:pt x="245" y="438"/>
                    </a:cubicBezTo>
                    <a:cubicBezTo>
                      <a:pt x="236" y="451"/>
                      <a:pt x="228" y="448"/>
                      <a:pt x="228" y="448"/>
                    </a:cubicBezTo>
                    <a:cubicBezTo>
                      <a:pt x="228" y="448"/>
                      <a:pt x="228" y="448"/>
                      <a:pt x="226" y="449"/>
                    </a:cubicBezTo>
                    <a:cubicBezTo>
                      <a:pt x="225" y="449"/>
                      <a:pt x="231" y="513"/>
                      <a:pt x="232" y="531"/>
                    </a:cubicBezTo>
                    <a:cubicBezTo>
                      <a:pt x="233" y="548"/>
                      <a:pt x="239" y="601"/>
                      <a:pt x="240" y="614"/>
                    </a:cubicBezTo>
                    <a:cubicBezTo>
                      <a:pt x="241" y="627"/>
                      <a:pt x="248" y="702"/>
                      <a:pt x="249" y="710"/>
                    </a:cubicBezTo>
                    <a:cubicBezTo>
                      <a:pt x="251" y="717"/>
                      <a:pt x="249" y="723"/>
                      <a:pt x="246" y="732"/>
                    </a:cubicBezTo>
                    <a:cubicBezTo>
                      <a:pt x="243" y="742"/>
                      <a:pt x="241" y="752"/>
                      <a:pt x="241" y="756"/>
                    </a:cubicBezTo>
                    <a:cubicBezTo>
                      <a:pt x="241" y="760"/>
                      <a:pt x="242" y="764"/>
                      <a:pt x="245" y="765"/>
                    </a:cubicBezTo>
                    <a:cubicBezTo>
                      <a:pt x="247" y="766"/>
                      <a:pt x="257" y="780"/>
                      <a:pt x="257" y="780"/>
                    </a:cubicBezTo>
                    <a:cubicBezTo>
                      <a:pt x="260" y="784"/>
                      <a:pt x="252" y="792"/>
                      <a:pt x="244" y="791"/>
                    </a:cubicBezTo>
                    <a:cubicBezTo>
                      <a:pt x="239" y="792"/>
                      <a:pt x="225" y="788"/>
                      <a:pt x="222" y="786"/>
                    </a:cubicBezTo>
                    <a:cubicBezTo>
                      <a:pt x="219" y="783"/>
                      <a:pt x="210" y="781"/>
                      <a:pt x="205" y="778"/>
                    </a:cubicBezTo>
                    <a:cubicBezTo>
                      <a:pt x="200" y="776"/>
                      <a:pt x="204" y="763"/>
                      <a:pt x="204" y="758"/>
                    </a:cubicBezTo>
                    <a:cubicBezTo>
                      <a:pt x="204" y="753"/>
                      <a:pt x="198" y="745"/>
                      <a:pt x="194" y="737"/>
                    </a:cubicBezTo>
                    <a:cubicBezTo>
                      <a:pt x="190" y="729"/>
                      <a:pt x="194" y="723"/>
                      <a:pt x="196" y="718"/>
                    </a:cubicBezTo>
                    <a:cubicBezTo>
                      <a:pt x="198" y="713"/>
                      <a:pt x="195" y="711"/>
                      <a:pt x="193" y="704"/>
                    </a:cubicBezTo>
                    <a:cubicBezTo>
                      <a:pt x="191" y="697"/>
                      <a:pt x="188" y="687"/>
                      <a:pt x="186" y="676"/>
                    </a:cubicBezTo>
                    <a:cubicBezTo>
                      <a:pt x="183" y="666"/>
                      <a:pt x="175" y="639"/>
                      <a:pt x="174" y="629"/>
                    </a:cubicBezTo>
                    <a:cubicBezTo>
                      <a:pt x="172" y="619"/>
                      <a:pt x="167" y="602"/>
                      <a:pt x="163" y="579"/>
                    </a:cubicBezTo>
                    <a:cubicBezTo>
                      <a:pt x="159" y="556"/>
                      <a:pt x="157" y="533"/>
                      <a:pt x="154" y="521"/>
                    </a:cubicBezTo>
                    <a:cubicBezTo>
                      <a:pt x="151" y="508"/>
                      <a:pt x="139" y="466"/>
                      <a:pt x="137" y="461"/>
                    </a:cubicBezTo>
                    <a:cubicBezTo>
                      <a:pt x="135" y="456"/>
                      <a:pt x="134" y="441"/>
                      <a:pt x="134" y="441"/>
                    </a:cubicBezTo>
                    <a:cubicBezTo>
                      <a:pt x="134" y="441"/>
                      <a:pt x="132" y="451"/>
                      <a:pt x="131" y="456"/>
                    </a:cubicBezTo>
                    <a:cubicBezTo>
                      <a:pt x="131" y="461"/>
                      <a:pt x="123" y="487"/>
                      <a:pt x="119" y="496"/>
                    </a:cubicBezTo>
                    <a:cubicBezTo>
                      <a:pt x="115" y="506"/>
                      <a:pt x="115" y="552"/>
                      <a:pt x="114" y="570"/>
                    </a:cubicBezTo>
                    <a:cubicBezTo>
                      <a:pt x="113" y="589"/>
                      <a:pt x="115" y="627"/>
                      <a:pt x="114" y="638"/>
                    </a:cubicBezTo>
                    <a:cubicBezTo>
                      <a:pt x="114" y="650"/>
                      <a:pt x="117" y="678"/>
                      <a:pt x="121" y="691"/>
                    </a:cubicBezTo>
                    <a:cubicBezTo>
                      <a:pt x="125" y="705"/>
                      <a:pt x="122" y="738"/>
                      <a:pt x="121" y="742"/>
                    </a:cubicBezTo>
                    <a:cubicBezTo>
                      <a:pt x="120" y="747"/>
                      <a:pt x="118" y="755"/>
                      <a:pt x="119" y="760"/>
                    </a:cubicBezTo>
                    <a:cubicBezTo>
                      <a:pt x="120" y="765"/>
                      <a:pt x="120" y="768"/>
                      <a:pt x="116" y="772"/>
                    </a:cubicBezTo>
                    <a:cubicBezTo>
                      <a:pt x="113" y="775"/>
                      <a:pt x="114" y="778"/>
                      <a:pt x="114" y="778"/>
                    </a:cubicBezTo>
                    <a:cubicBezTo>
                      <a:pt x="92" y="799"/>
                      <a:pt x="76" y="791"/>
                      <a:pt x="76" y="791"/>
                    </a:cubicBezTo>
                    <a:cubicBezTo>
                      <a:pt x="61" y="780"/>
                      <a:pt x="77" y="762"/>
                      <a:pt x="78" y="758"/>
                    </a:cubicBezTo>
                    <a:cubicBezTo>
                      <a:pt x="79" y="753"/>
                      <a:pt x="75" y="747"/>
                      <a:pt x="74" y="733"/>
                    </a:cubicBezTo>
                    <a:cubicBezTo>
                      <a:pt x="72" y="720"/>
                      <a:pt x="67" y="687"/>
                      <a:pt x="66" y="678"/>
                    </a:cubicBezTo>
                    <a:cubicBezTo>
                      <a:pt x="65" y="668"/>
                      <a:pt x="59" y="636"/>
                      <a:pt x="58" y="613"/>
                    </a:cubicBezTo>
                    <a:cubicBezTo>
                      <a:pt x="56" y="590"/>
                      <a:pt x="54" y="539"/>
                      <a:pt x="54" y="539"/>
                    </a:cubicBezTo>
                    <a:cubicBezTo>
                      <a:pt x="55" y="527"/>
                      <a:pt x="51" y="451"/>
                      <a:pt x="51" y="451"/>
                    </a:cubicBezTo>
                    <a:close/>
                    <a:moveTo>
                      <a:pt x="49" y="290"/>
                    </a:moveTo>
                    <a:cubicBezTo>
                      <a:pt x="47" y="296"/>
                      <a:pt x="48" y="298"/>
                      <a:pt x="48" y="303"/>
                    </a:cubicBezTo>
                    <a:cubicBezTo>
                      <a:pt x="47" y="309"/>
                      <a:pt x="48" y="320"/>
                      <a:pt x="51" y="330"/>
                    </a:cubicBezTo>
                    <a:cubicBezTo>
                      <a:pt x="53" y="339"/>
                      <a:pt x="55" y="335"/>
                      <a:pt x="54" y="329"/>
                    </a:cubicBezTo>
                    <a:cubicBezTo>
                      <a:pt x="54" y="323"/>
                      <a:pt x="54" y="282"/>
                      <a:pt x="54" y="282"/>
                    </a:cubicBezTo>
                    <a:cubicBezTo>
                      <a:pt x="54" y="282"/>
                      <a:pt x="51" y="285"/>
                      <a:pt x="49" y="290"/>
                    </a:cubicBezTo>
                    <a:close/>
                    <a:moveTo>
                      <a:pt x="216" y="288"/>
                    </a:moveTo>
                    <a:cubicBezTo>
                      <a:pt x="216" y="288"/>
                      <a:pt x="215" y="306"/>
                      <a:pt x="215" y="311"/>
                    </a:cubicBezTo>
                    <a:cubicBezTo>
                      <a:pt x="215" y="316"/>
                      <a:pt x="216" y="320"/>
                      <a:pt x="216" y="326"/>
                    </a:cubicBezTo>
                    <a:cubicBezTo>
                      <a:pt x="217" y="331"/>
                      <a:pt x="219" y="316"/>
                      <a:pt x="219" y="316"/>
                    </a:cubicBezTo>
                    <a:cubicBezTo>
                      <a:pt x="219" y="316"/>
                      <a:pt x="219" y="310"/>
                      <a:pt x="219" y="303"/>
                    </a:cubicBezTo>
                    <a:cubicBezTo>
                      <a:pt x="220" y="296"/>
                      <a:pt x="218" y="289"/>
                      <a:pt x="218" y="285"/>
                    </a:cubicBezTo>
                    <a:cubicBezTo>
                      <a:pt x="218" y="282"/>
                      <a:pt x="216" y="288"/>
                      <a:pt x="216" y="2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203119" y="5902095"/>
                <a:ext cx="3277125" cy="597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C00000"/>
                    </a:solidFill>
                    <a:latin typeface="Calibri" pitchFamily="34" charset="0"/>
                  </a:rPr>
                  <a:t>Shareholder view</a:t>
                </a:r>
                <a:endParaRPr lang="en-US" sz="2400" b="1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7700198" y="3186029"/>
              <a:ext cx="308919" cy="683422"/>
            </a:xfrm>
            <a:custGeom>
              <a:avLst/>
              <a:gdLst/>
              <a:ahLst/>
              <a:cxnLst>
                <a:cxn ang="0">
                  <a:pos x="0" y="217"/>
                </a:cxn>
                <a:cxn ang="0">
                  <a:pos x="108" y="214"/>
                </a:cxn>
                <a:cxn ang="0">
                  <a:pos x="86" y="148"/>
                </a:cxn>
                <a:cxn ang="0">
                  <a:pos x="83" y="90"/>
                </a:cxn>
                <a:cxn ang="0">
                  <a:pos x="84" y="50"/>
                </a:cxn>
                <a:cxn ang="0">
                  <a:pos x="83" y="13"/>
                </a:cxn>
                <a:cxn ang="0">
                  <a:pos x="82" y="5"/>
                </a:cxn>
                <a:cxn ang="0">
                  <a:pos x="79" y="2"/>
                </a:cxn>
                <a:cxn ang="0">
                  <a:pos x="58" y="21"/>
                </a:cxn>
                <a:cxn ang="0">
                  <a:pos x="48" y="19"/>
                </a:cxn>
                <a:cxn ang="0">
                  <a:pos x="25" y="0"/>
                </a:cxn>
                <a:cxn ang="0">
                  <a:pos x="23" y="3"/>
                </a:cxn>
                <a:cxn ang="0">
                  <a:pos x="23" y="18"/>
                </a:cxn>
                <a:cxn ang="0">
                  <a:pos x="21" y="53"/>
                </a:cxn>
                <a:cxn ang="0">
                  <a:pos x="24" y="116"/>
                </a:cxn>
                <a:cxn ang="0">
                  <a:pos x="20" y="165"/>
                </a:cxn>
                <a:cxn ang="0">
                  <a:pos x="0" y="217"/>
                </a:cxn>
              </a:cxnLst>
              <a:rect l="0" t="0" r="r" b="b"/>
              <a:pathLst>
                <a:path w="108" h="224">
                  <a:moveTo>
                    <a:pt x="0" y="217"/>
                  </a:moveTo>
                  <a:cubicBezTo>
                    <a:pt x="0" y="217"/>
                    <a:pt x="60" y="224"/>
                    <a:pt x="108" y="214"/>
                  </a:cubicBezTo>
                  <a:cubicBezTo>
                    <a:pt x="108" y="214"/>
                    <a:pt x="86" y="172"/>
                    <a:pt x="86" y="148"/>
                  </a:cubicBezTo>
                  <a:cubicBezTo>
                    <a:pt x="85" y="124"/>
                    <a:pt x="83" y="102"/>
                    <a:pt x="83" y="90"/>
                  </a:cubicBezTo>
                  <a:cubicBezTo>
                    <a:pt x="83" y="79"/>
                    <a:pt x="85" y="60"/>
                    <a:pt x="84" y="50"/>
                  </a:cubicBezTo>
                  <a:cubicBezTo>
                    <a:pt x="83" y="40"/>
                    <a:pt x="83" y="17"/>
                    <a:pt x="83" y="13"/>
                  </a:cubicBezTo>
                  <a:cubicBezTo>
                    <a:pt x="83" y="9"/>
                    <a:pt x="82" y="5"/>
                    <a:pt x="82" y="5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67" y="20"/>
                    <a:pt x="58" y="21"/>
                  </a:cubicBezTo>
                  <a:cubicBezTo>
                    <a:pt x="58" y="21"/>
                    <a:pt x="55" y="24"/>
                    <a:pt x="48" y="19"/>
                  </a:cubicBezTo>
                  <a:cubicBezTo>
                    <a:pt x="32" y="10"/>
                    <a:pt x="25" y="0"/>
                    <a:pt x="25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16"/>
                    <a:pt x="23" y="18"/>
                  </a:cubicBezTo>
                  <a:cubicBezTo>
                    <a:pt x="23" y="21"/>
                    <a:pt x="20" y="44"/>
                    <a:pt x="21" y="53"/>
                  </a:cubicBezTo>
                  <a:cubicBezTo>
                    <a:pt x="21" y="62"/>
                    <a:pt x="26" y="92"/>
                    <a:pt x="24" y="116"/>
                  </a:cubicBezTo>
                  <a:cubicBezTo>
                    <a:pt x="24" y="116"/>
                    <a:pt x="25" y="149"/>
                    <a:pt x="20" y="165"/>
                  </a:cubicBezTo>
                  <a:cubicBezTo>
                    <a:pt x="20" y="165"/>
                    <a:pt x="21" y="173"/>
                    <a:pt x="0" y="217"/>
                  </a:cubicBezTo>
                  <a:close/>
                </a:path>
              </a:pathLst>
            </a:custGeom>
            <a:noFill/>
            <a:ln w="2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7811651" y="3856556"/>
              <a:ext cx="94493" cy="51579"/>
            </a:xfrm>
            <a:custGeom>
              <a:avLst/>
              <a:gdLst/>
              <a:ahLst/>
              <a:cxnLst>
                <a:cxn ang="0">
                  <a:pos x="33" y="12"/>
                </a:cxn>
                <a:cxn ang="0">
                  <a:pos x="28" y="17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8" y="0"/>
                </a:cxn>
                <a:cxn ang="0">
                  <a:pos x="33" y="5"/>
                </a:cxn>
                <a:cxn ang="0">
                  <a:pos x="33" y="12"/>
                </a:cxn>
              </a:cxnLst>
              <a:rect l="0" t="0" r="r" b="b"/>
              <a:pathLst>
                <a:path w="33" h="17">
                  <a:moveTo>
                    <a:pt x="33" y="12"/>
                  </a:moveTo>
                  <a:cubicBezTo>
                    <a:pt x="33" y="14"/>
                    <a:pt x="31" y="17"/>
                    <a:pt x="28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4"/>
                    <a:pt x="0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222222"/>
            </a:solidFill>
            <a:ln w="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7763193" y="3186029"/>
              <a:ext cx="174448" cy="152158"/>
            </a:xfrm>
            <a:custGeom>
              <a:avLst/>
              <a:gdLst/>
              <a:ahLst/>
              <a:cxnLst>
                <a:cxn ang="0">
                  <a:pos x="61" y="24"/>
                </a:cxn>
                <a:cxn ang="0">
                  <a:pos x="55" y="46"/>
                </a:cxn>
                <a:cxn ang="0">
                  <a:pos x="33" y="22"/>
                </a:cxn>
                <a:cxn ang="0">
                  <a:pos x="14" y="47"/>
                </a:cxn>
                <a:cxn ang="0">
                  <a:pos x="0" y="25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33" y="22"/>
                </a:cxn>
                <a:cxn ang="0">
                  <a:pos x="57" y="2"/>
                </a:cxn>
                <a:cxn ang="0">
                  <a:pos x="60" y="5"/>
                </a:cxn>
                <a:cxn ang="0">
                  <a:pos x="61" y="24"/>
                </a:cxn>
              </a:cxnLst>
              <a:rect l="0" t="0" r="r" b="b"/>
              <a:pathLst>
                <a:path w="61" h="50">
                  <a:moveTo>
                    <a:pt x="61" y="24"/>
                  </a:moveTo>
                  <a:cubicBezTo>
                    <a:pt x="55" y="46"/>
                    <a:pt x="55" y="46"/>
                    <a:pt x="55" y="46"/>
                  </a:cubicBezTo>
                  <a:cubicBezTo>
                    <a:pt x="53" y="41"/>
                    <a:pt x="41" y="22"/>
                    <a:pt x="33" y="22"/>
                  </a:cubicBezTo>
                  <a:cubicBezTo>
                    <a:pt x="24" y="21"/>
                    <a:pt x="15" y="50"/>
                    <a:pt x="14" y="47"/>
                  </a:cubicBezTo>
                  <a:cubicBezTo>
                    <a:pt x="14" y="45"/>
                    <a:pt x="0" y="25"/>
                    <a:pt x="0" y="2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3" y="22"/>
                    <a:pt x="33" y="22"/>
                  </a:cubicBezTo>
                  <a:cubicBezTo>
                    <a:pt x="45" y="21"/>
                    <a:pt x="56" y="6"/>
                    <a:pt x="57" y="2"/>
                  </a:cubicBezTo>
                  <a:cubicBezTo>
                    <a:pt x="60" y="5"/>
                    <a:pt x="60" y="5"/>
                    <a:pt x="60" y="5"/>
                  </a:cubicBezTo>
                  <a:lnTo>
                    <a:pt x="61" y="24"/>
                  </a:ln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7788633" y="3249213"/>
              <a:ext cx="115088" cy="555765"/>
            </a:xfrm>
            <a:custGeom>
              <a:avLst/>
              <a:gdLst/>
              <a:ahLst/>
              <a:cxnLst>
                <a:cxn ang="0">
                  <a:pos x="30" y="21"/>
                </a:cxn>
                <a:cxn ang="0">
                  <a:pos x="33" y="7"/>
                </a:cxn>
                <a:cxn ang="0">
                  <a:pos x="24" y="1"/>
                </a:cxn>
                <a:cxn ang="0">
                  <a:pos x="16" y="6"/>
                </a:cxn>
                <a:cxn ang="0">
                  <a:pos x="19" y="20"/>
                </a:cxn>
                <a:cxn ang="0">
                  <a:pos x="5" y="105"/>
                </a:cxn>
                <a:cxn ang="0">
                  <a:pos x="2" y="160"/>
                </a:cxn>
                <a:cxn ang="0">
                  <a:pos x="19" y="180"/>
                </a:cxn>
                <a:cxn ang="0">
                  <a:pos x="40" y="159"/>
                </a:cxn>
                <a:cxn ang="0">
                  <a:pos x="39" y="69"/>
                </a:cxn>
                <a:cxn ang="0">
                  <a:pos x="30" y="21"/>
                </a:cxn>
              </a:cxnLst>
              <a:rect l="0" t="0" r="r" b="b"/>
              <a:pathLst>
                <a:path w="40" h="182">
                  <a:moveTo>
                    <a:pt x="30" y="21"/>
                  </a:moveTo>
                  <a:cubicBezTo>
                    <a:pt x="30" y="21"/>
                    <a:pt x="35" y="9"/>
                    <a:pt x="33" y="7"/>
                  </a:cubicBezTo>
                  <a:cubicBezTo>
                    <a:pt x="32" y="5"/>
                    <a:pt x="26" y="0"/>
                    <a:pt x="24" y="1"/>
                  </a:cubicBezTo>
                  <a:cubicBezTo>
                    <a:pt x="21" y="1"/>
                    <a:pt x="16" y="4"/>
                    <a:pt x="16" y="6"/>
                  </a:cubicBezTo>
                  <a:cubicBezTo>
                    <a:pt x="15" y="9"/>
                    <a:pt x="19" y="17"/>
                    <a:pt x="19" y="20"/>
                  </a:cubicBezTo>
                  <a:cubicBezTo>
                    <a:pt x="19" y="23"/>
                    <a:pt x="8" y="66"/>
                    <a:pt x="5" y="105"/>
                  </a:cubicBezTo>
                  <a:cubicBezTo>
                    <a:pt x="5" y="105"/>
                    <a:pt x="0" y="157"/>
                    <a:pt x="2" y="160"/>
                  </a:cubicBezTo>
                  <a:cubicBezTo>
                    <a:pt x="4" y="164"/>
                    <a:pt x="17" y="182"/>
                    <a:pt x="19" y="180"/>
                  </a:cubicBezTo>
                  <a:cubicBezTo>
                    <a:pt x="21" y="179"/>
                    <a:pt x="40" y="164"/>
                    <a:pt x="40" y="159"/>
                  </a:cubicBezTo>
                  <a:cubicBezTo>
                    <a:pt x="40" y="155"/>
                    <a:pt x="39" y="76"/>
                    <a:pt x="39" y="69"/>
                  </a:cubicBezTo>
                  <a:cubicBezTo>
                    <a:pt x="39" y="60"/>
                    <a:pt x="32" y="22"/>
                    <a:pt x="30" y="21"/>
                  </a:cubicBezTo>
                  <a:close/>
                </a:path>
              </a:pathLst>
            </a:custGeom>
            <a:solidFill>
              <a:srgbClr val="22222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7539075" y="3932635"/>
              <a:ext cx="92070" cy="9155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" y="30"/>
                </a:cxn>
                <a:cxn ang="0">
                  <a:pos x="27" y="6"/>
                </a:cxn>
                <a:cxn ang="0">
                  <a:pos x="32" y="6"/>
                </a:cxn>
                <a:cxn ang="0">
                  <a:pos x="31" y="3"/>
                </a:cxn>
                <a:cxn ang="0">
                  <a:pos x="0" y="23"/>
                </a:cxn>
                <a:cxn ang="0">
                  <a:pos x="0" y="22"/>
                </a:cxn>
              </a:cxnLst>
              <a:rect l="0" t="0" r="r" b="b"/>
              <a:pathLst>
                <a:path w="32" h="30">
                  <a:moveTo>
                    <a:pt x="0" y="22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9" y="11"/>
                    <a:pt x="27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17" y="0"/>
                    <a:pt x="0" y="23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8101186" y="3930056"/>
              <a:ext cx="83590" cy="85105"/>
            </a:xfrm>
            <a:custGeom>
              <a:avLst/>
              <a:gdLst/>
              <a:ahLst/>
              <a:cxnLst>
                <a:cxn ang="0">
                  <a:pos x="23" y="28"/>
                </a:cxn>
                <a:cxn ang="0">
                  <a:pos x="29" y="24"/>
                </a:cxn>
                <a:cxn ang="0">
                  <a:pos x="15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10"/>
                </a:cxn>
                <a:cxn ang="0">
                  <a:pos x="21" y="22"/>
                </a:cxn>
                <a:cxn ang="0">
                  <a:pos x="17" y="26"/>
                </a:cxn>
                <a:cxn ang="0">
                  <a:pos x="23" y="28"/>
                </a:cxn>
              </a:cxnLst>
              <a:rect l="0" t="0" r="r" b="b"/>
              <a:pathLst>
                <a:path w="29" h="28">
                  <a:moveTo>
                    <a:pt x="23" y="28"/>
                  </a:moveTo>
                  <a:cubicBezTo>
                    <a:pt x="23" y="28"/>
                    <a:pt x="29" y="28"/>
                    <a:pt x="29" y="24"/>
                  </a:cubicBezTo>
                  <a:cubicBezTo>
                    <a:pt x="29" y="19"/>
                    <a:pt x="29" y="0"/>
                    <a:pt x="15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0" y="4"/>
                    <a:pt x="21" y="10"/>
                  </a:cubicBezTo>
                  <a:cubicBezTo>
                    <a:pt x="22" y="16"/>
                    <a:pt x="23" y="20"/>
                    <a:pt x="21" y="22"/>
                  </a:cubicBezTo>
                  <a:cubicBezTo>
                    <a:pt x="19" y="24"/>
                    <a:pt x="17" y="26"/>
                    <a:pt x="17" y="26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" name="Group 56"/>
          <p:cNvGrpSpPr/>
          <p:nvPr/>
        </p:nvGrpSpPr>
        <p:grpSpPr>
          <a:xfrm>
            <a:off x="4075249" y="2617056"/>
            <a:ext cx="2895730" cy="2584975"/>
            <a:chOff x="838200" y="685800"/>
            <a:chExt cx="1868488" cy="1865313"/>
          </a:xfrm>
          <a:effectLst>
            <a:outerShdw blurRad="215900" dist="241300" dir="19980000" sx="118000" sy="118000" rotWithShape="0">
              <a:prstClr val="black">
                <a:alpha val="15000"/>
              </a:prstClr>
            </a:outerShdw>
          </a:effectLst>
          <a:scene3d>
            <a:camera prst="perspectiveRelaxed" fov="4200000">
              <a:rot lat="17315834" lon="21561080" rev="21585328"/>
            </a:camera>
            <a:lightRig rig="threePt" dir="t"/>
          </a:scene3d>
        </p:grpSpPr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838200" y="706438"/>
              <a:ext cx="1854200" cy="1844675"/>
            </a:xfrm>
            <a:custGeom>
              <a:avLst/>
              <a:gdLst/>
              <a:ahLst/>
              <a:cxnLst>
                <a:cxn ang="0">
                  <a:pos x="1443" y="1162"/>
                </a:cxn>
                <a:cxn ang="0">
                  <a:pos x="2332" y="273"/>
                </a:cxn>
                <a:cxn ang="0">
                  <a:pos x="2332" y="0"/>
                </a:cxn>
                <a:cxn ang="0">
                  <a:pos x="2053" y="0"/>
                </a:cxn>
                <a:cxn ang="0">
                  <a:pos x="1169" y="887"/>
                </a:cxn>
                <a:cxn ang="0">
                  <a:pos x="282" y="0"/>
                </a:cxn>
                <a:cxn ang="0">
                  <a:pos x="5" y="0"/>
                </a:cxn>
                <a:cxn ang="0">
                  <a:pos x="5" y="273"/>
                </a:cxn>
                <a:cxn ang="0">
                  <a:pos x="894" y="1162"/>
                </a:cxn>
                <a:cxn ang="0">
                  <a:pos x="0" y="2055"/>
                </a:cxn>
                <a:cxn ang="0">
                  <a:pos x="0" y="2326"/>
                </a:cxn>
                <a:cxn ang="0">
                  <a:pos x="280" y="2326"/>
                </a:cxn>
                <a:cxn ang="0">
                  <a:pos x="1169" y="1437"/>
                </a:cxn>
                <a:cxn ang="0">
                  <a:pos x="2055" y="2326"/>
                </a:cxn>
                <a:cxn ang="0">
                  <a:pos x="2336" y="2326"/>
                </a:cxn>
                <a:cxn ang="0">
                  <a:pos x="2336" y="2055"/>
                </a:cxn>
                <a:cxn ang="0">
                  <a:pos x="1443" y="1162"/>
                </a:cxn>
              </a:cxnLst>
              <a:rect l="0" t="0" r="r" b="b"/>
              <a:pathLst>
                <a:path w="2336" h="2326">
                  <a:moveTo>
                    <a:pt x="1443" y="1162"/>
                  </a:moveTo>
                  <a:lnTo>
                    <a:pt x="2332" y="273"/>
                  </a:lnTo>
                  <a:lnTo>
                    <a:pt x="2332" y="0"/>
                  </a:lnTo>
                  <a:lnTo>
                    <a:pt x="2053" y="0"/>
                  </a:lnTo>
                  <a:lnTo>
                    <a:pt x="1169" y="887"/>
                  </a:lnTo>
                  <a:lnTo>
                    <a:pt x="282" y="0"/>
                  </a:lnTo>
                  <a:lnTo>
                    <a:pt x="5" y="0"/>
                  </a:lnTo>
                  <a:lnTo>
                    <a:pt x="5" y="273"/>
                  </a:lnTo>
                  <a:lnTo>
                    <a:pt x="894" y="1162"/>
                  </a:lnTo>
                  <a:lnTo>
                    <a:pt x="0" y="2055"/>
                  </a:lnTo>
                  <a:lnTo>
                    <a:pt x="0" y="2326"/>
                  </a:lnTo>
                  <a:lnTo>
                    <a:pt x="280" y="2326"/>
                  </a:lnTo>
                  <a:lnTo>
                    <a:pt x="1169" y="1437"/>
                  </a:lnTo>
                  <a:lnTo>
                    <a:pt x="2055" y="2326"/>
                  </a:lnTo>
                  <a:lnTo>
                    <a:pt x="2336" y="2326"/>
                  </a:lnTo>
                  <a:lnTo>
                    <a:pt x="2336" y="2055"/>
                  </a:lnTo>
                  <a:lnTo>
                    <a:pt x="1443" y="1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p3d extrusionH="190500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854075" y="685800"/>
              <a:ext cx="1852613" cy="1854199"/>
            </a:xfrm>
            <a:custGeom>
              <a:avLst/>
              <a:gdLst/>
              <a:ahLst/>
              <a:cxnLst>
                <a:cxn ang="0">
                  <a:pos x="1166" y="390"/>
                </a:cxn>
                <a:cxn ang="0">
                  <a:pos x="390" y="1167"/>
                </a:cxn>
                <a:cxn ang="0">
                  <a:pos x="1166" y="1944"/>
                </a:cxn>
                <a:cxn ang="0">
                  <a:pos x="1943" y="1167"/>
                </a:cxn>
                <a:cxn ang="0">
                  <a:pos x="1166" y="390"/>
                </a:cxn>
                <a:cxn ang="0">
                  <a:pos x="1166" y="0"/>
                </a:cxn>
                <a:cxn ang="0">
                  <a:pos x="2335" y="1167"/>
                </a:cxn>
                <a:cxn ang="0">
                  <a:pos x="1166" y="2336"/>
                </a:cxn>
                <a:cxn ang="0">
                  <a:pos x="0" y="1167"/>
                </a:cxn>
                <a:cxn ang="0">
                  <a:pos x="1166" y="0"/>
                </a:cxn>
                <a:cxn ang="0">
                  <a:pos x="1166" y="390"/>
                </a:cxn>
              </a:cxnLst>
              <a:rect l="0" t="0" r="r" b="b"/>
              <a:pathLst>
                <a:path w="2335" h="2336">
                  <a:moveTo>
                    <a:pt x="1166" y="390"/>
                  </a:moveTo>
                  <a:lnTo>
                    <a:pt x="390" y="1167"/>
                  </a:lnTo>
                  <a:lnTo>
                    <a:pt x="1166" y="1944"/>
                  </a:lnTo>
                  <a:lnTo>
                    <a:pt x="1943" y="1167"/>
                  </a:lnTo>
                  <a:lnTo>
                    <a:pt x="1166" y="390"/>
                  </a:lnTo>
                  <a:lnTo>
                    <a:pt x="1166" y="0"/>
                  </a:lnTo>
                  <a:lnTo>
                    <a:pt x="2335" y="1167"/>
                  </a:lnTo>
                  <a:lnTo>
                    <a:pt x="1166" y="2336"/>
                  </a:lnTo>
                  <a:lnTo>
                    <a:pt x="0" y="1167"/>
                  </a:lnTo>
                  <a:lnTo>
                    <a:pt x="1166" y="0"/>
                  </a:lnTo>
                  <a:lnTo>
                    <a:pt x="1166" y="3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p3d extrusionH="190500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919163" y="750888"/>
              <a:ext cx="1182689" cy="1184275"/>
            </a:xfrm>
            <a:custGeom>
              <a:avLst/>
              <a:gdLst/>
              <a:ahLst/>
              <a:cxnLst>
                <a:cxn ang="0">
                  <a:pos x="520" y="1378"/>
                </a:cxn>
                <a:cxn ang="0">
                  <a:pos x="228" y="1085"/>
                </a:cxn>
                <a:cxn ang="0">
                  <a:pos x="1085" y="227"/>
                </a:cxn>
                <a:cxn ang="0">
                  <a:pos x="1378" y="519"/>
                </a:cxn>
                <a:cxn ang="0">
                  <a:pos x="1492" y="405"/>
                </a:cxn>
                <a:cxn ang="0">
                  <a:pos x="1085" y="0"/>
                </a:cxn>
                <a:cxn ang="0">
                  <a:pos x="0" y="1085"/>
                </a:cxn>
                <a:cxn ang="0">
                  <a:pos x="406" y="1492"/>
                </a:cxn>
                <a:cxn ang="0">
                  <a:pos x="520" y="1378"/>
                </a:cxn>
              </a:cxnLst>
              <a:rect l="0" t="0" r="r" b="b"/>
              <a:pathLst>
                <a:path w="1492" h="1492">
                  <a:moveTo>
                    <a:pt x="520" y="1378"/>
                  </a:moveTo>
                  <a:lnTo>
                    <a:pt x="228" y="1085"/>
                  </a:lnTo>
                  <a:lnTo>
                    <a:pt x="1085" y="227"/>
                  </a:lnTo>
                  <a:lnTo>
                    <a:pt x="1378" y="519"/>
                  </a:lnTo>
                  <a:lnTo>
                    <a:pt x="1492" y="405"/>
                  </a:lnTo>
                  <a:lnTo>
                    <a:pt x="1085" y="0"/>
                  </a:lnTo>
                  <a:lnTo>
                    <a:pt x="0" y="1085"/>
                  </a:lnTo>
                  <a:lnTo>
                    <a:pt x="406" y="1492"/>
                  </a:lnTo>
                  <a:lnTo>
                    <a:pt x="520" y="13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sp3d extrusionH="190500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1458912" y="1290638"/>
              <a:ext cx="1184275" cy="1184275"/>
            </a:xfrm>
            <a:custGeom>
              <a:avLst/>
              <a:gdLst/>
              <a:ahLst/>
              <a:cxnLst>
                <a:cxn ang="0">
                  <a:pos x="972" y="114"/>
                </a:cxn>
                <a:cxn ang="0">
                  <a:pos x="1263" y="405"/>
                </a:cxn>
                <a:cxn ang="0">
                  <a:pos x="404" y="1264"/>
                </a:cxn>
                <a:cxn ang="0">
                  <a:pos x="114" y="973"/>
                </a:cxn>
                <a:cxn ang="0">
                  <a:pos x="0" y="1087"/>
                </a:cxn>
                <a:cxn ang="0">
                  <a:pos x="404" y="1492"/>
                </a:cxn>
                <a:cxn ang="0">
                  <a:pos x="1491" y="405"/>
                </a:cxn>
                <a:cxn ang="0">
                  <a:pos x="1086" y="0"/>
                </a:cxn>
                <a:cxn ang="0">
                  <a:pos x="972" y="114"/>
                </a:cxn>
              </a:cxnLst>
              <a:rect l="0" t="0" r="r" b="b"/>
              <a:pathLst>
                <a:path w="1491" h="1492">
                  <a:moveTo>
                    <a:pt x="972" y="114"/>
                  </a:moveTo>
                  <a:lnTo>
                    <a:pt x="1263" y="405"/>
                  </a:lnTo>
                  <a:lnTo>
                    <a:pt x="404" y="1264"/>
                  </a:lnTo>
                  <a:lnTo>
                    <a:pt x="114" y="973"/>
                  </a:lnTo>
                  <a:lnTo>
                    <a:pt x="0" y="1087"/>
                  </a:lnTo>
                  <a:lnTo>
                    <a:pt x="404" y="1492"/>
                  </a:lnTo>
                  <a:lnTo>
                    <a:pt x="1491" y="405"/>
                  </a:lnTo>
                  <a:lnTo>
                    <a:pt x="1086" y="0"/>
                  </a:lnTo>
                  <a:lnTo>
                    <a:pt x="972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sp3d extrusionH="190500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1797050" y="750888"/>
              <a:ext cx="846138" cy="844550"/>
            </a:xfrm>
            <a:custGeom>
              <a:avLst/>
              <a:gdLst/>
              <a:ahLst/>
              <a:cxnLst>
                <a:cxn ang="0">
                  <a:pos x="195" y="1064"/>
                </a:cxn>
                <a:cxn ang="0">
                  <a:pos x="1066" y="192"/>
                </a:cxn>
                <a:cxn ang="0">
                  <a:pos x="1066" y="0"/>
                </a:cxn>
                <a:cxn ang="0">
                  <a:pos x="869" y="0"/>
                </a:cxn>
                <a:cxn ang="0">
                  <a:pos x="0" y="869"/>
                </a:cxn>
                <a:cxn ang="0">
                  <a:pos x="195" y="1064"/>
                </a:cxn>
              </a:cxnLst>
              <a:rect l="0" t="0" r="r" b="b"/>
              <a:pathLst>
                <a:path w="1066" h="1064">
                  <a:moveTo>
                    <a:pt x="195" y="1064"/>
                  </a:moveTo>
                  <a:lnTo>
                    <a:pt x="1066" y="192"/>
                  </a:lnTo>
                  <a:lnTo>
                    <a:pt x="1066" y="0"/>
                  </a:lnTo>
                  <a:lnTo>
                    <a:pt x="869" y="0"/>
                  </a:lnTo>
                  <a:lnTo>
                    <a:pt x="0" y="869"/>
                  </a:lnTo>
                  <a:lnTo>
                    <a:pt x="195" y="10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sp3d extrusionH="190500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884238" y="1660525"/>
              <a:ext cx="849313" cy="847725"/>
            </a:xfrm>
            <a:custGeom>
              <a:avLst/>
              <a:gdLst/>
              <a:ahLst/>
              <a:cxnLst>
                <a:cxn ang="0">
                  <a:pos x="876" y="0"/>
                </a:cxn>
                <a:cxn ang="0">
                  <a:pos x="0" y="877"/>
                </a:cxn>
                <a:cxn ang="0">
                  <a:pos x="0" y="1066"/>
                </a:cxn>
                <a:cxn ang="0">
                  <a:pos x="17" y="1066"/>
                </a:cxn>
                <a:cxn ang="0">
                  <a:pos x="33" y="1066"/>
                </a:cxn>
                <a:cxn ang="0">
                  <a:pos x="48" y="1066"/>
                </a:cxn>
                <a:cxn ang="0">
                  <a:pos x="63" y="1066"/>
                </a:cxn>
                <a:cxn ang="0">
                  <a:pos x="78" y="1066"/>
                </a:cxn>
                <a:cxn ang="0">
                  <a:pos x="91" y="1066"/>
                </a:cxn>
                <a:cxn ang="0">
                  <a:pos x="104" y="1066"/>
                </a:cxn>
                <a:cxn ang="0">
                  <a:pos x="117" y="1066"/>
                </a:cxn>
                <a:cxn ang="0">
                  <a:pos x="129" y="1066"/>
                </a:cxn>
                <a:cxn ang="0">
                  <a:pos x="139" y="1066"/>
                </a:cxn>
                <a:cxn ang="0">
                  <a:pos x="150" y="1067"/>
                </a:cxn>
                <a:cxn ang="0">
                  <a:pos x="161" y="1067"/>
                </a:cxn>
                <a:cxn ang="0">
                  <a:pos x="170" y="1067"/>
                </a:cxn>
                <a:cxn ang="0">
                  <a:pos x="179" y="1067"/>
                </a:cxn>
                <a:cxn ang="0">
                  <a:pos x="187" y="1069"/>
                </a:cxn>
                <a:cxn ang="0">
                  <a:pos x="195" y="1069"/>
                </a:cxn>
                <a:cxn ang="0">
                  <a:pos x="1069" y="195"/>
                </a:cxn>
                <a:cxn ang="0">
                  <a:pos x="876" y="0"/>
                </a:cxn>
              </a:cxnLst>
              <a:rect l="0" t="0" r="r" b="b"/>
              <a:pathLst>
                <a:path w="1069" h="1069">
                  <a:moveTo>
                    <a:pt x="876" y="0"/>
                  </a:moveTo>
                  <a:lnTo>
                    <a:pt x="0" y="877"/>
                  </a:lnTo>
                  <a:lnTo>
                    <a:pt x="0" y="1066"/>
                  </a:lnTo>
                  <a:lnTo>
                    <a:pt x="17" y="1066"/>
                  </a:lnTo>
                  <a:lnTo>
                    <a:pt x="33" y="1066"/>
                  </a:lnTo>
                  <a:lnTo>
                    <a:pt x="48" y="1066"/>
                  </a:lnTo>
                  <a:lnTo>
                    <a:pt x="63" y="1066"/>
                  </a:lnTo>
                  <a:lnTo>
                    <a:pt x="78" y="1066"/>
                  </a:lnTo>
                  <a:lnTo>
                    <a:pt x="91" y="1066"/>
                  </a:lnTo>
                  <a:lnTo>
                    <a:pt x="104" y="1066"/>
                  </a:lnTo>
                  <a:lnTo>
                    <a:pt x="117" y="1066"/>
                  </a:lnTo>
                  <a:lnTo>
                    <a:pt x="129" y="1066"/>
                  </a:lnTo>
                  <a:lnTo>
                    <a:pt x="139" y="1066"/>
                  </a:lnTo>
                  <a:lnTo>
                    <a:pt x="150" y="1067"/>
                  </a:lnTo>
                  <a:lnTo>
                    <a:pt x="161" y="1067"/>
                  </a:lnTo>
                  <a:lnTo>
                    <a:pt x="170" y="1067"/>
                  </a:lnTo>
                  <a:lnTo>
                    <a:pt x="179" y="1067"/>
                  </a:lnTo>
                  <a:lnTo>
                    <a:pt x="187" y="1069"/>
                  </a:lnTo>
                  <a:lnTo>
                    <a:pt x="195" y="1069"/>
                  </a:lnTo>
                  <a:lnTo>
                    <a:pt x="1069" y="195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sp3d extrusionH="190500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887413" y="750888"/>
              <a:ext cx="492125" cy="490538"/>
            </a:xfrm>
            <a:custGeom>
              <a:avLst/>
              <a:gdLst/>
              <a:ahLst/>
              <a:cxnLst>
                <a:cxn ang="0">
                  <a:pos x="620" y="422"/>
                </a:cxn>
                <a:cxn ang="0">
                  <a:pos x="196" y="0"/>
                </a:cxn>
                <a:cxn ang="0">
                  <a:pos x="0" y="0"/>
                </a:cxn>
                <a:cxn ang="0">
                  <a:pos x="0" y="192"/>
                </a:cxn>
                <a:cxn ang="0">
                  <a:pos x="425" y="617"/>
                </a:cxn>
                <a:cxn ang="0">
                  <a:pos x="620" y="422"/>
                </a:cxn>
              </a:cxnLst>
              <a:rect l="0" t="0" r="r" b="b"/>
              <a:pathLst>
                <a:path w="620" h="617">
                  <a:moveTo>
                    <a:pt x="620" y="422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425" y="617"/>
                  </a:lnTo>
                  <a:lnTo>
                    <a:pt x="620" y="4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sp3d extrusionH="190500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Freeform 24"/>
            <p:cNvSpPr>
              <a:spLocks/>
            </p:cNvSpPr>
            <p:nvPr/>
          </p:nvSpPr>
          <p:spPr bwMode="auto">
            <a:xfrm>
              <a:off x="2151063" y="2014538"/>
              <a:ext cx="495300" cy="493713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428" y="622"/>
                </a:cxn>
                <a:cxn ang="0">
                  <a:pos x="436" y="622"/>
                </a:cxn>
                <a:cxn ang="0">
                  <a:pos x="444" y="620"/>
                </a:cxn>
                <a:cxn ang="0">
                  <a:pos x="453" y="620"/>
                </a:cxn>
                <a:cxn ang="0">
                  <a:pos x="464" y="620"/>
                </a:cxn>
                <a:cxn ang="0">
                  <a:pos x="473" y="620"/>
                </a:cxn>
                <a:cxn ang="0">
                  <a:pos x="485" y="619"/>
                </a:cxn>
                <a:cxn ang="0">
                  <a:pos x="495" y="619"/>
                </a:cxn>
                <a:cxn ang="0">
                  <a:pos x="508" y="619"/>
                </a:cxn>
                <a:cxn ang="0">
                  <a:pos x="519" y="619"/>
                </a:cxn>
                <a:cxn ang="0">
                  <a:pos x="533" y="619"/>
                </a:cxn>
                <a:cxn ang="0">
                  <a:pos x="546" y="619"/>
                </a:cxn>
                <a:cxn ang="0">
                  <a:pos x="561" y="619"/>
                </a:cxn>
                <a:cxn ang="0">
                  <a:pos x="575" y="619"/>
                </a:cxn>
                <a:cxn ang="0">
                  <a:pos x="590" y="619"/>
                </a:cxn>
                <a:cxn ang="0">
                  <a:pos x="607" y="619"/>
                </a:cxn>
                <a:cxn ang="0">
                  <a:pos x="624" y="619"/>
                </a:cxn>
                <a:cxn ang="0">
                  <a:pos x="624" y="430"/>
                </a:cxn>
                <a:cxn ang="0">
                  <a:pos x="193" y="0"/>
                </a:cxn>
                <a:cxn ang="0">
                  <a:pos x="0" y="193"/>
                </a:cxn>
              </a:cxnLst>
              <a:rect l="0" t="0" r="r" b="b"/>
              <a:pathLst>
                <a:path w="624" h="622">
                  <a:moveTo>
                    <a:pt x="0" y="193"/>
                  </a:moveTo>
                  <a:lnTo>
                    <a:pt x="428" y="622"/>
                  </a:lnTo>
                  <a:lnTo>
                    <a:pt x="436" y="622"/>
                  </a:lnTo>
                  <a:lnTo>
                    <a:pt x="444" y="620"/>
                  </a:lnTo>
                  <a:lnTo>
                    <a:pt x="453" y="620"/>
                  </a:lnTo>
                  <a:lnTo>
                    <a:pt x="464" y="620"/>
                  </a:lnTo>
                  <a:lnTo>
                    <a:pt x="473" y="620"/>
                  </a:lnTo>
                  <a:lnTo>
                    <a:pt x="485" y="619"/>
                  </a:lnTo>
                  <a:lnTo>
                    <a:pt x="495" y="619"/>
                  </a:lnTo>
                  <a:lnTo>
                    <a:pt x="508" y="619"/>
                  </a:lnTo>
                  <a:lnTo>
                    <a:pt x="519" y="619"/>
                  </a:lnTo>
                  <a:lnTo>
                    <a:pt x="533" y="619"/>
                  </a:lnTo>
                  <a:lnTo>
                    <a:pt x="546" y="619"/>
                  </a:lnTo>
                  <a:lnTo>
                    <a:pt x="561" y="619"/>
                  </a:lnTo>
                  <a:lnTo>
                    <a:pt x="575" y="619"/>
                  </a:lnTo>
                  <a:lnTo>
                    <a:pt x="590" y="619"/>
                  </a:lnTo>
                  <a:lnTo>
                    <a:pt x="607" y="619"/>
                  </a:lnTo>
                  <a:lnTo>
                    <a:pt x="624" y="619"/>
                  </a:lnTo>
                  <a:lnTo>
                    <a:pt x="624" y="430"/>
                  </a:lnTo>
                  <a:lnTo>
                    <a:pt x="193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sp3d extrusionH="190500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1379538" y="1243013"/>
              <a:ext cx="769938" cy="769938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776" y="972"/>
                </a:cxn>
                <a:cxn ang="0">
                  <a:pos x="969" y="777"/>
                </a:cxn>
                <a:cxn ang="0">
                  <a:pos x="193" y="0"/>
                </a:cxn>
                <a:cxn ang="0">
                  <a:pos x="0" y="195"/>
                </a:cxn>
              </a:cxnLst>
              <a:rect l="0" t="0" r="r" b="b"/>
              <a:pathLst>
                <a:path w="969" h="972">
                  <a:moveTo>
                    <a:pt x="0" y="195"/>
                  </a:moveTo>
                  <a:lnTo>
                    <a:pt x="776" y="972"/>
                  </a:lnTo>
                  <a:lnTo>
                    <a:pt x="969" y="777"/>
                  </a:lnTo>
                  <a:lnTo>
                    <a:pt x="193" y="0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sp3d extrusionH="190500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608293" y="3050401"/>
            <a:ext cx="2940421" cy="1620595"/>
            <a:chOff x="293866" y="3716807"/>
            <a:chExt cx="3329196" cy="1872585"/>
          </a:xfrm>
        </p:grpSpPr>
        <p:sp>
          <p:nvSpPr>
            <p:cNvPr id="29" name="Freeform 7"/>
            <p:cNvSpPr>
              <a:spLocks/>
            </p:cNvSpPr>
            <p:nvPr/>
          </p:nvSpPr>
          <p:spPr bwMode="auto">
            <a:xfrm flipH="1">
              <a:off x="3087048" y="3716807"/>
              <a:ext cx="536014" cy="1872585"/>
            </a:xfrm>
            <a:custGeom>
              <a:avLst/>
              <a:gdLst/>
              <a:ahLst/>
              <a:cxnLst>
                <a:cxn ang="0">
                  <a:pos x="259" y="716"/>
                </a:cxn>
                <a:cxn ang="0">
                  <a:pos x="252" y="657"/>
                </a:cxn>
                <a:cxn ang="0">
                  <a:pos x="242" y="592"/>
                </a:cxn>
                <a:cxn ang="0">
                  <a:pos x="234" y="492"/>
                </a:cxn>
                <a:cxn ang="0">
                  <a:pos x="229" y="437"/>
                </a:cxn>
                <a:cxn ang="0">
                  <a:pos x="224" y="392"/>
                </a:cxn>
                <a:cxn ang="0">
                  <a:pos x="216" y="364"/>
                </a:cxn>
                <a:cxn ang="0">
                  <a:pos x="211" y="341"/>
                </a:cxn>
                <a:cxn ang="0">
                  <a:pos x="220" y="343"/>
                </a:cxn>
                <a:cxn ang="0">
                  <a:pos x="222" y="323"/>
                </a:cxn>
                <a:cxn ang="0">
                  <a:pos x="224" y="252"/>
                </a:cxn>
                <a:cxn ang="0">
                  <a:pos x="238" y="212"/>
                </a:cxn>
                <a:cxn ang="0">
                  <a:pos x="233" y="172"/>
                </a:cxn>
                <a:cxn ang="0">
                  <a:pos x="221" y="133"/>
                </a:cxn>
                <a:cxn ang="0">
                  <a:pos x="189" y="121"/>
                </a:cxn>
                <a:cxn ang="0">
                  <a:pos x="169" y="109"/>
                </a:cxn>
                <a:cxn ang="0">
                  <a:pos x="168" y="75"/>
                </a:cxn>
                <a:cxn ang="0">
                  <a:pos x="177" y="47"/>
                </a:cxn>
                <a:cxn ang="0">
                  <a:pos x="109" y="9"/>
                </a:cxn>
                <a:cxn ang="0">
                  <a:pos x="97" y="79"/>
                </a:cxn>
                <a:cxn ang="0">
                  <a:pos x="109" y="119"/>
                </a:cxn>
                <a:cxn ang="0">
                  <a:pos x="79" y="134"/>
                </a:cxn>
                <a:cxn ang="0">
                  <a:pos x="52" y="140"/>
                </a:cxn>
                <a:cxn ang="0">
                  <a:pos x="33" y="163"/>
                </a:cxn>
                <a:cxn ang="0">
                  <a:pos x="13" y="210"/>
                </a:cxn>
                <a:cxn ang="0">
                  <a:pos x="5" y="281"/>
                </a:cxn>
                <a:cxn ang="0">
                  <a:pos x="44" y="290"/>
                </a:cxn>
                <a:cxn ang="0">
                  <a:pos x="53" y="335"/>
                </a:cxn>
                <a:cxn ang="0">
                  <a:pos x="64" y="358"/>
                </a:cxn>
                <a:cxn ang="0">
                  <a:pos x="61" y="381"/>
                </a:cxn>
                <a:cxn ang="0">
                  <a:pos x="53" y="412"/>
                </a:cxn>
                <a:cxn ang="0">
                  <a:pos x="51" y="444"/>
                </a:cxn>
                <a:cxn ang="0">
                  <a:pos x="55" y="471"/>
                </a:cxn>
                <a:cxn ang="0">
                  <a:pos x="68" y="562"/>
                </a:cxn>
                <a:cxn ang="0">
                  <a:pos x="86" y="689"/>
                </a:cxn>
                <a:cxn ang="0">
                  <a:pos x="94" y="737"/>
                </a:cxn>
                <a:cxn ang="0">
                  <a:pos x="85" y="777"/>
                </a:cxn>
                <a:cxn ang="0">
                  <a:pos x="79" y="800"/>
                </a:cxn>
                <a:cxn ang="0">
                  <a:pos x="50" y="816"/>
                </a:cxn>
                <a:cxn ang="0">
                  <a:pos x="35" y="834"/>
                </a:cxn>
                <a:cxn ang="0">
                  <a:pos x="65" y="841"/>
                </a:cxn>
                <a:cxn ang="0">
                  <a:pos x="81" y="841"/>
                </a:cxn>
                <a:cxn ang="0">
                  <a:pos x="94" y="839"/>
                </a:cxn>
                <a:cxn ang="0">
                  <a:pos x="122" y="830"/>
                </a:cxn>
                <a:cxn ang="0">
                  <a:pos x="146" y="833"/>
                </a:cxn>
                <a:cxn ang="0">
                  <a:pos x="161" y="829"/>
                </a:cxn>
                <a:cxn ang="0">
                  <a:pos x="160" y="807"/>
                </a:cxn>
                <a:cxn ang="0">
                  <a:pos x="166" y="786"/>
                </a:cxn>
                <a:cxn ang="0">
                  <a:pos x="157" y="740"/>
                </a:cxn>
                <a:cxn ang="0">
                  <a:pos x="157" y="685"/>
                </a:cxn>
                <a:cxn ang="0">
                  <a:pos x="154" y="627"/>
                </a:cxn>
                <a:cxn ang="0">
                  <a:pos x="155" y="565"/>
                </a:cxn>
                <a:cxn ang="0">
                  <a:pos x="159" y="570"/>
                </a:cxn>
                <a:cxn ang="0">
                  <a:pos x="170" y="619"/>
                </a:cxn>
                <a:cxn ang="0">
                  <a:pos x="174" y="662"/>
                </a:cxn>
                <a:cxn ang="0">
                  <a:pos x="182" y="740"/>
                </a:cxn>
                <a:cxn ang="0">
                  <a:pos x="199" y="780"/>
                </a:cxn>
                <a:cxn ang="0">
                  <a:pos x="188" y="812"/>
                </a:cxn>
                <a:cxn ang="0">
                  <a:pos x="206" y="834"/>
                </a:cxn>
                <a:cxn ang="0">
                  <a:pos x="202" y="861"/>
                </a:cxn>
                <a:cxn ang="0">
                  <a:pos x="258" y="857"/>
                </a:cxn>
                <a:cxn ang="0">
                  <a:pos x="255" y="828"/>
                </a:cxn>
                <a:cxn ang="0">
                  <a:pos x="267" y="801"/>
                </a:cxn>
              </a:cxnLst>
              <a:rect l="0" t="0" r="r" b="b"/>
              <a:pathLst>
                <a:path w="268" h="865">
                  <a:moveTo>
                    <a:pt x="266" y="795"/>
                  </a:moveTo>
                  <a:cubicBezTo>
                    <a:pt x="266" y="794"/>
                    <a:pt x="265" y="793"/>
                    <a:pt x="265" y="792"/>
                  </a:cubicBezTo>
                  <a:cubicBezTo>
                    <a:pt x="265" y="791"/>
                    <a:pt x="265" y="787"/>
                    <a:pt x="265" y="784"/>
                  </a:cubicBezTo>
                  <a:cubicBezTo>
                    <a:pt x="265" y="782"/>
                    <a:pt x="263" y="768"/>
                    <a:pt x="263" y="766"/>
                  </a:cubicBezTo>
                  <a:cubicBezTo>
                    <a:pt x="263" y="765"/>
                    <a:pt x="263" y="759"/>
                    <a:pt x="262" y="755"/>
                  </a:cubicBezTo>
                  <a:cubicBezTo>
                    <a:pt x="262" y="750"/>
                    <a:pt x="261" y="739"/>
                    <a:pt x="261" y="735"/>
                  </a:cubicBezTo>
                  <a:cubicBezTo>
                    <a:pt x="260" y="730"/>
                    <a:pt x="259" y="718"/>
                    <a:pt x="259" y="716"/>
                  </a:cubicBezTo>
                  <a:cubicBezTo>
                    <a:pt x="258" y="715"/>
                    <a:pt x="258" y="711"/>
                    <a:pt x="257" y="709"/>
                  </a:cubicBezTo>
                  <a:cubicBezTo>
                    <a:pt x="257" y="707"/>
                    <a:pt x="256" y="700"/>
                    <a:pt x="256" y="699"/>
                  </a:cubicBezTo>
                  <a:cubicBezTo>
                    <a:pt x="256" y="698"/>
                    <a:pt x="256" y="695"/>
                    <a:pt x="255" y="694"/>
                  </a:cubicBezTo>
                  <a:cubicBezTo>
                    <a:pt x="255" y="692"/>
                    <a:pt x="255" y="689"/>
                    <a:pt x="255" y="688"/>
                  </a:cubicBezTo>
                  <a:cubicBezTo>
                    <a:pt x="255" y="687"/>
                    <a:pt x="254" y="685"/>
                    <a:pt x="254" y="683"/>
                  </a:cubicBezTo>
                  <a:cubicBezTo>
                    <a:pt x="254" y="682"/>
                    <a:pt x="253" y="672"/>
                    <a:pt x="253" y="669"/>
                  </a:cubicBezTo>
                  <a:cubicBezTo>
                    <a:pt x="253" y="666"/>
                    <a:pt x="252" y="662"/>
                    <a:pt x="252" y="657"/>
                  </a:cubicBezTo>
                  <a:cubicBezTo>
                    <a:pt x="251" y="653"/>
                    <a:pt x="250" y="647"/>
                    <a:pt x="250" y="645"/>
                  </a:cubicBezTo>
                  <a:cubicBezTo>
                    <a:pt x="250" y="643"/>
                    <a:pt x="249" y="638"/>
                    <a:pt x="250" y="635"/>
                  </a:cubicBezTo>
                  <a:cubicBezTo>
                    <a:pt x="250" y="633"/>
                    <a:pt x="250" y="626"/>
                    <a:pt x="250" y="623"/>
                  </a:cubicBezTo>
                  <a:cubicBezTo>
                    <a:pt x="249" y="620"/>
                    <a:pt x="248" y="615"/>
                    <a:pt x="247" y="613"/>
                  </a:cubicBezTo>
                  <a:cubicBezTo>
                    <a:pt x="246" y="611"/>
                    <a:pt x="243" y="605"/>
                    <a:pt x="243" y="604"/>
                  </a:cubicBezTo>
                  <a:cubicBezTo>
                    <a:pt x="242" y="603"/>
                    <a:pt x="242" y="603"/>
                    <a:pt x="242" y="601"/>
                  </a:cubicBezTo>
                  <a:cubicBezTo>
                    <a:pt x="242" y="600"/>
                    <a:pt x="242" y="596"/>
                    <a:pt x="242" y="592"/>
                  </a:cubicBezTo>
                  <a:cubicBezTo>
                    <a:pt x="242" y="587"/>
                    <a:pt x="242" y="579"/>
                    <a:pt x="242" y="575"/>
                  </a:cubicBezTo>
                  <a:cubicBezTo>
                    <a:pt x="243" y="570"/>
                    <a:pt x="243" y="561"/>
                    <a:pt x="243" y="559"/>
                  </a:cubicBezTo>
                  <a:cubicBezTo>
                    <a:pt x="243" y="556"/>
                    <a:pt x="243" y="552"/>
                    <a:pt x="242" y="549"/>
                  </a:cubicBezTo>
                  <a:cubicBezTo>
                    <a:pt x="242" y="546"/>
                    <a:pt x="240" y="537"/>
                    <a:pt x="240" y="532"/>
                  </a:cubicBezTo>
                  <a:cubicBezTo>
                    <a:pt x="239" y="526"/>
                    <a:pt x="237" y="514"/>
                    <a:pt x="236" y="511"/>
                  </a:cubicBezTo>
                  <a:cubicBezTo>
                    <a:pt x="236" y="509"/>
                    <a:pt x="234" y="499"/>
                    <a:pt x="234" y="498"/>
                  </a:cubicBezTo>
                  <a:cubicBezTo>
                    <a:pt x="234" y="497"/>
                    <a:pt x="234" y="493"/>
                    <a:pt x="234" y="492"/>
                  </a:cubicBezTo>
                  <a:cubicBezTo>
                    <a:pt x="234" y="491"/>
                    <a:pt x="233" y="490"/>
                    <a:pt x="233" y="488"/>
                  </a:cubicBezTo>
                  <a:cubicBezTo>
                    <a:pt x="233" y="486"/>
                    <a:pt x="233" y="481"/>
                    <a:pt x="233" y="480"/>
                  </a:cubicBezTo>
                  <a:cubicBezTo>
                    <a:pt x="233" y="479"/>
                    <a:pt x="233" y="471"/>
                    <a:pt x="233" y="467"/>
                  </a:cubicBezTo>
                  <a:cubicBezTo>
                    <a:pt x="233" y="463"/>
                    <a:pt x="232" y="462"/>
                    <a:pt x="232" y="461"/>
                  </a:cubicBezTo>
                  <a:cubicBezTo>
                    <a:pt x="231" y="460"/>
                    <a:pt x="231" y="456"/>
                    <a:pt x="231" y="452"/>
                  </a:cubicBezTo>
                  <a:cubicBezTo>
                    <a:pt x="230" y="448"/>
                    <a:pt x="230" y="443"/>
                    <a:pt x="230" y="442"/>
                  </a:cubicBezTo>
                  <a:cubicBezTo>
                    <a:pt x="230" y="441"/>
                    <a:pt x="229" y="438"/>
                    <a:pt x="229" y="437"/>
                  </a:cubicBezTo>
                  <a:cubicBezTo>
                    <a:pt x="229" y="436"/>
                    <a:pt x="230" y="435"/>
                    <a:pt x="231" y="431"/>
                  </a:cubicBezTo>
                  <a:cubicBezTo>
                    <a:pt x="231" y="427"/>
                    <a:pt x="231" y="424"/>
                    <a:pt x="231" y="421"/>
                  </a:cubicBezTo>
                  <a:cubicBezTo>
                    <a:pt x="231" y="418"/>
                    <a:pt x="230" y="414"/>
                    <a:pt x="229" y="411"/>
                  </a:cubicBezTo>
                  <a:cubicBezTo>
                    <a:pt x="229" y="409"/>
                    <a:pt x="227" y="401"/>
                    <a:pt x="226" y="399"/>
                  </a:cubicBezTo>
                  <a:cubicBezTo>
                    <a:pt x="226" y="397"/>
                    <a:pt x="225" y="395"/>
                    <a:pt x="225" y="394"/>
                  </a:cubicBezTo>
                  <a:cubicBezTo>
                    <a:pt x="224" y="394"/>
                    <a:pt x="224" y="393"/>
                    <a:pt x="224" y="393"/>
                  </a:cubicBezTo>
                  <a:cubicBezTo>
                    <a:pt x="224" y="393"/>
                    <a:pt x="224" y="392"/>
                    <a:pt x="224" y="392"/>
                  </a:cubicBezTo>
                  <a:cubicBezTo>
                    <a:pt x="224" y="391"/>
                    <a:pt x="223" y="389"/>
                    <a:pt x="223" y="388"/>
                  </a:cubicBezTo>
                  <a:cubicBezTo>
                    <a:pt x="223" y="387"/>
                    <a:pt x="223" y="386"/>
                    <a:pt x="222" y="386"/>
                  </a:cubicBezTo>
                  <a:cubicBezTo>
                    <a:pt x="221" y="385"/>
                    <a:pt x="221" y="384"/>
                    <a:pt x="221" y="383"/>
                  </a:cubicBezTo>
                  <a:cubicBezTo>
                    <a:pt x="221" y="381"/>
                    <a:pt x="218" y="375"/>
                    <a:pt x="218" y="374"/>
                  </a:cubicBezTo>
                  <a:cubicBezTo>
                    <a:pt x="217" y="373"/>
                    <a:pt x="217" y="371"/>
                    <a:pt x="217" y="370"/>
                  </a:cubicBezTo>
                  <a:cubicBezTo>
                    <a:pt x="217" y="370"/>
                    <a:pt x="216" y="368"/>
                    <a:pt x="216" y="367"/>
                  </a:cubicBezTo>
                  <a:cubicBezTo>
                    <a:pt x="216" y="366"/>
                    <a:pt x="216" y="365"/>
                    <a:pt x="216" y="364"/>
                  </a:cubicBezTo>
                  <a:cubicBezTo>
                    <a:pt x="215" y="362"/>
                    <a:pt x="215" y="361"/>
                    <a:pt x="215" y="361"/>
                  </a:cubicBezTo>
                  <a:cubicBezTo>
                    <a:pt x="214" y="360"/>
                    <a:pt x="213" y="357"/>
                    <a:pt x="213" y="357"/>
                  </a:cubicBezTo>
                  <a:cubicBezTo>
                    <a:pt x="213" y="357"/>
                    <a:pt x="213" y="356"/>
                    <a:pt x="213" y="355"/>
                  </a:cubicBezTo>
                  <a:cubicBezTo>
                    <a:pt x="212" y="354"/>
                    <a:pt x="212" y="354"/>
                    <a:pt x="212" y="354"/>
                  </a:cubicBezTo>
                  <a:cubicBezTo>
                    <a:pt x="211" y="354"/>
                    <a:pt x="211" y="343"/>
                    <a:pt x="210" y="342"/>
                  </a:cubicBezTo>
                  <a:cubicBezTo>
                    <a:pt x="210" y="341"/>
                    <a:pt x="210" y="342"/>
                    <a:pt x="210" y="341"/>
                  </a:cubicBezTo>
                  <a:cubicBezTo>
                    <a:pt x="211" y="341"/>
                    <a:pt x="211" y="341"/>
                    <a:pt x="211" y="341"/>
                  </a:cubicBezTo>
                  <a:cubicBezTo>
                    <a:pt x="211" y="341"/>
                    <a:pt x="212" y="341"/>
                    <a:pt x="212" y="342"/>
                  </a:cubicBezTo>
                  <a:cubicBezTo>
                    <a:pt x="212" y="343"/>
                    <a:pt x="212" y="349"/>
                    <a:pt x="213" y="349"/>
                  </a:cubicBezTo>
                  <a:cubicBezTo>
                    <a:pt x="213" y="350"/>
                    <a:pt x="213" y="350"/>
                    <a:pt x="213" y="350"/>
                  </a:cubicBezTo>
                  <a:cubicBezTo>
                    <a:pt x="213" y="350"/>
                    <a:pt x="213" y="350"/>
                    <a:pt x="214" y="349"/>
                  </a:cubicBezTo>
                  <a:cubicBezTo>
                    <a:pt x="216" y="348"/>
                    <a:pt x="217" y="347"/>
                    <a:pt x="218" y="347"/>
                  </a:cubicBezTo>
                  <a:cubicBezTo>
                    <a:pt x="219" y="346"/>
                    <a:pt x="219" y="346"/>
                    <a:pt x="219" y="345"/>
                  </a:cubicBezTo>
                  <a:cubicBezTo>
                    <a:pt x="220" y="345"/>
                    <a:pt x="220" y="344"/>
                    <a:pt x="220" y="343"/>
                  </a:cubicBezTo>
                  <a:cubicBezTo>
                    <a:pt x="221" y="343"/>
                    <a:pt x="222" y="341"/>
                    <a:pt x="223" y="340"/>
                  </a:cubicBezTo>
                  <a:cubicBezTo>
                    <a:pt x="225" y="339"/>
                    <a:pt x="226" y="337"/>
                    <a:pt x="227" y="336"/>
                  </a:cubicBezTo>
                  <a:cubicBezTo>
                    <a:pt x="229" y="335"/>
                    <a:pt x="230" y="333"/>
                    <a:pt x="230" y="332"/>
                  </a:cubicBezTo>
                  <a:cubicBezTo>
                    <a:pt x="230" y="332"/>
                    <a:pt x="230" y="332"/>
                    <a:pt x="230" y="332"/>
                  </a:cubicBezTo>
                  <a:cubicBezTo>
                    <a:pt x="229" y="331"/>
                    <a:pt x="229" y="331"/>
                    <a:pt x="228" y="330"/>
                  </a:cubicBezTo>
                  <a:cubicBezTo>
                    <a:pt x="226" y="329"/>
                    <a:pt x="225" y="328"/>
                    <a:pt x="224" y="327"/>
                  </a:cubicBezTo>
                  <a:cubicBezTo>
                    <a:pt x="223" y="327"/>
                    <a:pt x="222" y="324"/>
                    <a:pt x="222" y="323"/>
                  </a:cubicBezTo>
                  <a:cubicBezTo>
                    <a:pt x="222" y="322"/>
                    <a:pt x="218" y="312"/>
                    <a:pt x="217" y="310"/>
                  </a:cubicBezTo>
                  <a:cubicBezTo>
                    <a:pt x="217" y="309"/>
                    <a:pt x="217" y="308"/>
                    <a:pt x="217" y="306"/>
                  </a:cubicBezTo>
                  <a:cubicBezTo>
                    <a:pt x="217" y="305"/>
                    <a:pt x="216" y="298"/>
                    <a:pt x="216" y="296"/>
                  </a:cubicBezTo>
                  <a:cubicBezTo>
                    <a:pt x="217" y="295"/>
                    <a:pt x="216" y="281"/>
                    <a:pt x="216" y="280"/>
                  </a:cubicBezTo>
                  <a:cubicBezTo>
                    <a:pt x="216" y="278"/>
                    <a:pt x="216" y="277"/>
                    <a:pt x="216" y="276"/>
                  </a:cubicBezTo>
                  <a:cubicBezTo>
                    <a:pt x="217" y="275"/>
                    <a:pt x="219" y="267"/>
                    <a:pt x="220" y="264"/>
                  </a:cubicBezTo>
                  <a:cubicBezTo>
                    <a:pt x="221" y="260"/>
                    <a:pt x="223" y="254"/>
                    <a:pt x="224" y="252"/>
                  </a:cubicBezTo>
                  <a:cubicBezTo>
                    <a:pt x="224" y="250"/>
                    <a:pt x="225" y="248"/>
                    <a:pt x="225" y="246"/>
                  </a:cubicBezTo>
                  <a:cubicBezTo>
                    <a:pt x="226" y="245"/>
                    <a:pt x="227" y="242"/>
                    <a:pt x="228" y="240"/>
                  </a:cubicBezTo>
                  <a:cubicBezTo>
                    <a:pt x="229" y="238"/>
                    <a:pt x="231" y="233"/>
                    <a:pt x="232" y="231"/>
                  </a:cubicBezTo>
                  <a:cubicBezTo>
                    <a:pt x="233" y="229"/>
                    <a:pt x="233" y="228"/>
                    <a:pt x="233" y="226"/>
                  </a:cubicBezTo>
                  <a:cubicBezTo>
                    <a:pt x="234" y="225"/>
                    <a:pt x="234" y="221"/>
                    <a:pt x="235" y="220"/>
                  </a:cubicBezTo>
                  <a:cubicBezTo>
                    <a:pt x="235" y="219"/>
                    <a:pt x="235" y="217"/>
                    <a:pt x="236" y="217"/>
                  </a:cubicBezTo>
                  <a:cubicBezTo>
                    <a:pt x="236" y="216"/>
                    <a:pt x="238" y="213"/>
                    <a:pt x="238" y="212"/>
                  </a:cubicBezTo>
                  <a:cubicBezTo>
                    <a:pt x="239" y="212"/>
                    <a:pt x="239" y="211"/>
                    <a:pt x="238" y="210"/>
                  </a:cubicBezTo>
                  <a:cubicBezTo>
                    <a:pt x="238" y="209"/>
                    <a:pt x="238" y="206"/>
                    <a:pt x="238" y="205"/>
                  </a:cubicBezTo>
                  <a:cubicBezTo>
                    <a:pt x="239" y="203"/>
                    <a:pt x="239" y="202"/>
                    <a:pt x="239" y="201"/>
                  </a:cubicBezTo>
                  <a:cubicBezTo>
                    <a:pt x="239" y="200"/>
                    <a:pt x="239" y="199"/>
                    <a:pt x="239" y="198"/>
                  </a:cubicBezTo>
                  <a:cubicBezTo>
                    <a:pt x="239" y="197"/>
                    <a:pt x="238" y="192"/>
                    <a:pt x="237" y="188"/>
                  </a:cubicBezTo>
                  <a:cubicBezTo>
                    <a:pt x="236" y="185"/>
                    <a:pt x="234" y="176"/>
                    <a:pt x="234" y="175"/>
                  </a:cubicBezTo>
                  <a:cubicBezTo>
                    <a:pt x="234" y="174"/>
                    <a:pt x="233" y="173"/>
                    <a:pt x="233" y="172"/>
                  </a:cubicBezTo>
                  <a:cubicBezTo>
                    <a:pt x="233" y="171"/>
                    <a:pt x="234" y="169"/>
                    <a:pt x="234" y="165"/>
                  </a:cubicBezTo>
                  <a:cubicBezTo>
                    <a:pt x="234" y="162"/>
                    <a:pt x="234" y="157"/>
                    <a:pt x="233" y="154"/>
                  </a:cubicBezTo>
                  <a:cubicBezTo>
                    <a:pt x="233" y="151"/>
                    <a:pt x="232" y="149"/>
                    <a:pt x="231" y="148"/>
                  </a:cubicBezTo>
                  <a:cubicBezTo>
                    <a:pt x="231" y="148"/>
                    <a:pt x="230" y="145"/>
                    <a:pt x="229" y="145"/>
                  </a:cubicBezTo>
                  <a:cubicBezTo>
                    <a:pt x="228" y="144"/>
                    <a:pt x="228" y="143"/>
                    <a:pt x="227" y="142"/>
                  </a:cubicBezTo>
                  <a:cubicBezTo>
                    <a:pt x="226" y="141"/>
                    <a:pt x="225" y="139"/>
                    <a:pt x="224" y="138"/>
                  </a:cubicBezTo>
                  <a:cubicBezTo>
                    <a:pt x="223" y="137"/>
                    <a:pt x="223" y="135"/>
                    <a:pt x="221" y="133"/>
                  </a:cubicBezTo>
                  <a:cubicBezTo>
                    <a:pt x="220" y="130"/>
                    <a:pt x="216" y="128"/>
                    <a:pt x="214" y="128"/>
                  </a:cubicBezTo>
                  <a:cubicBezTo>
                    <a:pt x="213" y="127"/>
                    <a:pt x="212" y="127"/>
                    <a:pt x="211" y="126"/>
                  </a:cubicBezTo>
                  <a:cubicBezTo>
                    <a:pt x="209" y="126"/>
                    <a:pt x="207" y="126"/>
                    <a:pt x="206" y="126"/>
                  </a:cubicBezTo>
                  <a:cubicBezTo>
                    <a:pt x="205" y="126"/>
                    <a:pt x="204" y="125"/>
                    <a:pt x="203" y="125"/>
                  </a:cubicBezTo>
                  <a:cubicBezTo>
                    <a:pt x="202" y="125"/>
                    <a:pt x="201" y="124"/>
                    <a:pt x="200" y="123"/>
                  </a:cubicBezTo>
                  <a:cubicBezTo>
                    <a:pt x="198" y="122"/>
                    <a:pt x="195" y="122"/>
                    <a:pt x="195" y="121"/>
                  </a:cubicBezTo>
                  <a:cubicBezTo>
                    <a:pt x="194" y="121"/>
                    <a:pt x="191" y="121"/>
                    <a:pt x="189" y="121"/>
                  </a:cubicBezTo>
                  <a:cubicBezTo>
                    <a:pt x="187" y="120"/>
                    <a:pt x="185" y="120"/>
                    <a:pt x="184" y="119"/>
                  </a:cubicBezTo>
                  <a:cubicBezTo>
                    <a:pt x="182" y="119"/>
                    <a:pt x="179" y="118"/>
                    <a:pt x="178" y="118"/>
                  </a:cubicBezTo>
                  <a:cubicBezTo>
                    <a:pt x="178" y="118"/>
                    <a:pt x="177" y="117"/>
                    <a:pt x="176" y="116"/>
                  </a:cubicBezTo>
                  <a:cubicBezTo>
                    <a:pt x="175" y="115"/>
                    <a:pt x="173" y="115"/>
                    <a:pt x="172" y="116"/>
                  </a:cubicBezTo>
                  <a:cubicBezTo>
                    <a:pt x="171" y="116"/>
                    <a:pt x="171" y="116"/>
                    <a:pt x="171" y="115"/>
                  </a:cubicBezTo>
                  <a:cubicBezTo>
                    <a:pt x="171" y="115"/>
                    <a:pt x="170" y="114"/>
                    <a:pt x="170" y="112"/>
                  </a:cubicBezTo>
                  <a:cubicBezTo>
                    <a:pt x="169" y="110"/>
                    <a:pt x="169" y="110"/>
                    <a:pt x="169" y="109"/>
                  </a:cubicBezTo>
                  <a:cubicBezTo>
                    <a:pt x="168" y="107"/>
                    <a:pt x="168" y="106"/>
                    <a:pt x="167" y="105"/>
                  </a:cubicBezTo>
                  <a:cubicBezTo>
                    <a:pt x="167" y="103"/>
                    <a:pt x="167" y="101"/>
                    <a:pt x="166" y="100"/>
                  </a:cubicBezTo>
                  <a:cubicBezTo>
                    <a:pt x="166" y="99"/>
                    <a:pt x="165" y="99"/>
                    <a:pt x="165" y="99"/>
                  </a:cubicBezTo>
                  <a:cubicBezTo>
                    <a:pt x="164" y="99"/>
                    <a:pt x="164" y="99"/>
                    <a:pt x="164" y="98"/>
                  </a:cubicBezTo>
                  <a:cubicBezTo>
                    <a:pt x="164" y="96"/>
                    <a:pt x="165" y="90"/>
                    <a:pt x="165" y="87"/>
                  </a:cubicBezTo>
                  <a:cubicBezTo>
                    <a:pt x="166" y="84"/>
                    <a:pt x="166" y="78"/>
                    <a:pt x="167" y="77"/>
                  </a:cubicBezTo>
                  <a:cubicBezTo>
                    <a:pt x="167" y="76"/>
                    <a:pt x="167" y="75"/>
                    <a:pt x="168" y="75"/>
                  </a:cubicBezTo>
                  <a:cubicBezTo>
                    <a:pt x="171" y="75"/>
                    <a:pt x="172" y="74"/>
                    <a:pt x="172" y="73"/>
                  </a:cubicBezTo>
                  <a:cubicBezTo>
                    <a:pt x="173" y="73"/>
                    <a:pt x="174" y="72"/>
                    <a:pt x="174" y="71"/>
                  </a:cubicBezTo>
                  <a:cubicBezTo>
                    <a:pt x="174" y="71"/>
                    <a:pt x="174" y="70"/>
                    <a:pt x="175" y="70"/>
                  </a:cubicBezTo>
                  <a:cubicBezTo>
                    <a:pt x="176" y="69"/>
                    <a:pt x="176" y="68"/>
                    <a:pt x="177" y="66"/>
                  </a:cubicBezTo>
                  <a:cubicBezTo>
                    <a:pt x="178" y="64"/>
                    <a:pt x="178" y="61"/>
                    <a:pt x="178" y="60"/>
                  </a:cubicBezTo>
                  <a:cubicBezTo>
                    <a:pt x="179" y="59"/>
                    <a:pt x="179" y="58"/>
                    <a:pt x="179" y="55"/>
                  </a:cubicBezTo>
                  <a:cubicBezTo>
                    <a:pt x="178" y="51"/>
                    <a:pt x="177" y="48"/>
                    <a:pt x="177" y="47"/>
                  </a:cubicBezTo>
                  <a:cubicBezTo>
                    <a:pt x="176" y="45"/>
                    <a:pt x="175" y="45"/>
                    <a:pt x="174" y="45"/>
                  </a:cubicBezTo>
                  <a:cubicBezTo>
                    <a:pt x="174" y="44"/>
                    <a:pt x="174" y="44"/>
                    <a:pt x="174" y="43"/>
                  </a:cubicBezTo>
                  <a:cubicBezTo>
                    <a:pt x="174" y="41"/>
                    <a:pt x="174" y="31"/>
                    <a:pt x="173" y="29"/>
                  </a:cubicBezTo>
                  <a:cubicBezTo>
                    <a:pt x="170" y="15"/>
                    <a:pt x="157" y="6"/>
                    <a:pt x="148" y="3"/>
                  </a:cubicBezTo>
                  <a:cubicBezTo>
                    <a:pt x="139" y="0"/>
                    <a:pt x="133" y="0"/>
                    <a:pt x="126" y="1"/>
                  </a:cubicBezTo>
                  <a:cubicBezTo>
                    <a:pt x="119" y="2"/>
                    <a:pt x="112" y="7"/>
                    <a:pt x="111" y="8"/>
                  </a:cubicBezTo>
                  <a:cubicBezTo>
                    <a:pt x="111" y="8"/>
                    <a:pt x="111" y="8"/>
                    <a:pt x="109" y="9"/>
                  </a:cubicBezTo>
                  <a:cubicBezTo>
                    <a:pt x="106" y="11"/>
                    <a:pt x="104" y="15"/>
                    <a:pt x="102" y="18"/>
                  </a:cubicBezTo>
                  <a:cubicBezTo>
                    <a:pt x="99" y="22"/>
                    <a:pt x="98" y="27"/>
                    <a:pt x="97" y="30"/>
                  </a:cubicBezTo>
                  <a:cubicBezTo>
                    <a:pt x="96" y="33"/>
                    <a:pt x="96" y="39"/>
                    <a:pt x="96" y="41"/>
                  </a:cubicBezTo>
                  <a:cubicBezTo>
                    <a:pt x="96" y="44"/>
                    <a:pt x="96" y="46"/>
                    <a:pt x="96" y="48"/>
                  </a:cubicBezTo>
                  <a:cubicBezTo>
                    <a:pt x="96" y="50"/>
                    <a:pt x="96" y="54"/>
                    <a:pt x="96" y="57"/>
                  </a:cubicBezTo>
                  <a:cubicBezTo>
                    <a:pt x="96" y="59"/>
                    <a:pt x="96" y="62"/>
                    <a:pt x="96" y="65"/>
                  </a:cubicBezTo>
                  <a:cubicBezTo>
                    <a:pt x="96" y="68"/>
                    <a:pt x="97" y="73"/>
                    <a:pt x="97" y="79"/>
                  </a:cubicBezTo>
                  <a:cubicBezTo>
                    <a:pt x="97" y="84"/>
                    <a:pt x="98" y="87"/>
                    <a:pt x="100" y="92"/>
                  </a:cubicBezTo>
                  <a:cubicBezTo>
                    <a:pt x="101" y="96"/>
                    <a:pt x="105" y="101"/>
                    <a:pt x="106" y="102"/>
                  </a:cubicBezTo>
                  <a:cubicBezTo>
                    <a:pt x="108" y="103"/>
                    <a:pt x="109" y="104"/>
                    <a:pt x="110" y="105"/>
                  </a:cubicBezTo>
                  <a:cubicBezTo>
                    <a:pt x="110" y="106"/>
                    <a:pt x="110" y="106"/>
                    <a:pt x="110" y="107"/>
                  </a:cubicBezTo>
                  <a:cubicBezTo>
                    <a:pt x="110" y="108"/>
                    <a:pt x="110" y="108"/>
                    <a:pt x="110" y="109"/>
                  </a:cubicBezTo>
                  <a:cubicBezTo>
                    <a:pt x="109" y="112"/>
                    <a:pt x="109" y="115"/>
                    <a:pt x="109" y="116"/>
                  </a:cubicBezTo>
                  <a:cubicBezTo>
                    <a:pt x="109" y="117"/>
                    <a:pt x="109" y="119"/>
                    <a:pt x="109" y="119"/>
                  </a:cubicBezTo>
                  <a:cubicBezTo>
                    <a:pt x="109" y="120"/>
                    <a:pt x="109" y="120"/>
                    <a:pt x="108" y="121"/>
                  </a:cubicBezTo>
                  <a:cubicBezTo>
                    <a:pt x="108" y="123"/>
                    <a:pt x="108" y="122"/>
                    <a:pt x="107" y="122"/>
                  </a:cubicBezTo>
                  <a:cubicBezTo>
                    <a:pt x="107" y="123"/>
                    <a:pt x="106" y="123"/>
                    <a:pt x="104" y="124"/>
                  </a:cubicBezTo>
                  <a:cubicBezTo>
                    <a:pt x="102" y="125"/>
                    <a:pt x="99" y="128"/>
                    <a:pt x="97" y="129"/>
                  </a:cubicBezTo>
                  <a:cubicBezTo>
                    <a:pt x="95" y="130"/>
                    <a:pt x="94" y="132"/>
                    <a:pt x="92" y="133"/>
                  </a:cubicBezTo>
                  <a:cubicBezTo>
                    <a:pt x="91" y="134"/>
                    <a:pt x="87" y="135"/>
                    <a:pt x="86" y="135"/>
                  </a:cubicBezTo>
                  <a:cubicBezTo>
                    <a:pt x="84" y="135"/>
                    <a:pt x="81" y="134"/>
                    <a:pt x="79" y="134"/>
                  </a:cubicBezTo>
                  <a:cubicBezTo>
                    <a:pt x="76" y="134"/>
                    <a:pt x="73" y="134"/>
                    <a:pt x="72" y="135"/>
                  </a:cubicBezTo>
                  <a:cubicBezTo>
                    <a:pt x="71" y="135"/>
                    <a:pt x="68" y="136"/>
                    <a:pt x="67" y="136"/>
                  </a:cubicBezTo>
                  <a:cubicBezTo>
                    <a:pt x="66" y="137"/>
                    <a:pt x="65" y="138"/>
                    <a:pt x="64" y="138"/>
                  </a:cubicBezTo>
                  <a:cubicBezTo>
                    <a:pt x="63" y="138"/>
                    <a:pt x="62" y="138"/>
                    <a:pt x="61" y="138"/>
                  </a:cubicBezTo>
                  <a:cubicBezTo>
                    <a:pt x="60" y="138"/>
                    <a:pt x="60" y="137"/>
                    <a:pt x="58" y="137"/>
                  </a:cubicBezTo>
                  <a:cubicBezTo>
                    <a:pt x="57" y="137"/>
                    <a:pt x="55" y="138"/>
                    <a:pt x="54" y="139"/>
                  </a:cubicBezTo>
                  <a:cubicBezTo>
                    <a:pt x="53" y="140"/>
                    <a:pt x="53" y="140"/>
                    <a:pt x="52" y="140"/>
                  </a:cubicBezTo>
                  <a:cubicBezTo>
                    <a:pt x="52" y="141"/>
                    <a:pt x="49" y="142"/>
                    <a:pt x="48" y="143"/>
                  </a:cubicBezTo>
                  <a:cubicBezTo>
                    <a:pt x="47" y="143"/>
                    <a:pt x="47" y="143"/>
                    <a:pt x="46" y="143"/>
                  </a:cubicBezTo>
                  <a:cubicBezTo>
                    <a:pt x="44" y="143"/>
                    <a:pt x="43" y="145"/>
                    <a:pt x="43" y="146"/>
                  </a:cubicBezTo>
                  <a:cubicBezTo>
                    <a:pt x="42" y="147"/>
                    <a:pt x="42" y="147"/>
                    <a:pt x="41" y="148"/>
                  </a:cubicBezTo>
                  <a:cubicBezTo>
                    <a:pt x="40" y="149"/>
                    <a:pt x="39" y="152"/>
                    <a:pt x="38" y="153"/>
                  </a:cubicBezTo>
                  <a:cubicBezTo>
                    <a:pt x="38" y="153"/>
                    <a:pt x="37" y="154"/>
                    <a:pt x="36" y="155"/>
                  </a:cubicBezTo>
                  <a:cubicBezTo>
                    <a:pt x="34" y="157"/>
                    <a:pt x="33" y="161"/>
                    <a:pt x="33" y="163"/>
                  </a:cubicBezTo>
                  <a:cubicBezTo>
                    <a:pt x="32" y="166"/>
                    <a:pt x="31" y="171"/>
                    <a:pt x="31" y="172"/>
                  </a:cubicBezTo>
                  <a:cubicBezTo>
                    <a:pt x="30" y="172"/>
                    <a:pt x="30" y="173"/>
                    <a:pt x="28" y="175"/>
                  </a:cubicBezTo>
                  <a:cubicBezTo>
                    <a:pt x="26" y="176"/>
                    <a:pt x="25" y="178"/>
                    <a:pt x="23" y="180"/>
                  </a:cubicBezTo>
                  <a:cubicBezTo>
                    <a:pt x="22" y="182"/>
                    <a:pt x="22" y="187"/>
                    <a:pt x="21" y="190"/>
                  </a:cubicBezTo>
                  <a:cubicBezTo>
                    <a:pt x="21" y="192"/>
                    <a:pt x="20" y="195"/>
                    <a:pt x="19" y="196"/>
                  </a:cubicBezTo>
                  <a:cubicBezTo>
                    <a:pt x="18" y="198"/>
                    <a:pt x="18" y="199"/>
                    <a:pt x="17" y="200"/>
                  </a:cubicBezTo>
                  <a:cubicBezTo>
                    <a:pt x="17" y="202"/>
                    <a:pt x="14" y="209"/>
                    <a:pt x="13" y="210"/>
                  </a:cubicBezTo>
                  <a:cubicBezTo>
                    <a:pt x="13" y="212"/>
                    <a:pt x="11" y="217"/>
                    <a:pt x="10" y="219"/>
                  </a:cubicBezTo>
                  <a:cubicBezTo>
                    <a:pt x="9" y="222"/>
                    <a:pt x="8" y="223"/>
                    <a:pt x="8" y="225"/>
                  </a:cubicBezTo>
                  <a:cubicBezTo>
                    <a:pt x="7" y="226"/>
                    <a:pt x="6" y="227"/>
                    <a:pt x="6" y="229"/>
                  </a:cubicBezTo>
                  <a:cubicBezTo>
                    <a:pt x="5" y="232"/>
                    <a:pt x="3" y="238"/>
                    <a:pt x="2" y="244"/>
                  </a:cubicBezTo>
                  <a:cubicBezTo>
                    <a:pt x="1" y="249"/>
                    <a:pt x="0" y="258"/>
                    <a:pt x="0" y="262"/>
                  </a:cubicBezTo>
                  <a:cubicBezTo>
                    <a:pt x="0" y="266"/>
                    <a:pt x="1" y="272"/>
                    <a:pt x="1" y="275"/>
                  </a:cubicBezTo>
                  <a:cubicBezTo>
                    <a:pt x="2" y="278"/>
                    <a:pt x="4" y="280"/>
                    <a:pt x="5" y="281"/>
                  </a:cubicBezTo>
                  <a:cubicBezTo>
                    <a:pt x="7" y="282"/>
                    <a:pt x="8" y="282"/>
                    <a:pt x="10" y="283"/>
                  </a:cubicBezTo>
                  <a:cubicBezTo>
                    <a:pt x="12" y="284"/>
                    <a:pt x="17" y="284"/>
                    <a:pt x="18" y="284"/>
                  </a:cubicBezTo>
                  <a:cubicBezTo>
                    <a:pt x="20" y="285"/>
                    <a:pt x="20" y="285"/>
                    <a:pt x="20" y="285"/>
                  </a:cubicBezTo>
                  <a:cubicBezTo>
                    <a:pt x="21" y="285"/>
                    <a:pt x="23" y="285"/>
                    <a:pt x="25" y="285"/>
                  </a:cubicBezTo>
                  <a:cubicBezTo>
                    <a:pt x="26" y="285"/>
                    <a:pt x="29" y="286"/>
                    <a:pt x="30" y="286"/>
                  </a:cubicBezTo>
                  <a:cubicBezTo>
                    <a:pt x="31" y="286"/>
                    <a:pt x="35" y="287"/>
                    <a:pt x="37" y="288"/>
                  </a:cubicBezTo>
                  <a:cubicBezTo>
                    <a:pt x="39" y="289"/>
                    <a:pt x="43" y="289"/>
                    <a:pt x="44" y="290"/>
                  </a:cubicBezTo>
                  <a:cubicBezTo>
                    <a:pt x="45" y="290"/>
                    <a:pt x="47" y="290"/>
                    <a:pt x="48" y="290"/>
                  </a:cubicBezTo>
                  <a:cubicBezTo>
                    <a:pt x="49" y="290"/>
                    <a:pt x="51" y="290"/>
                    <a:pt x="52" y="290"/>
                  </a:cubicBezTo>
                  <a:cubicBezTo>
                    <a:pt x="53" y="290"/>
                    <a:pt x="55" y="290"/>
                    <a:pt x="56" y="290"/>
                  </a:cubicBezTo>
                  <a:cubicBezTo>
                    <a:pt x="56" y="290"/>
                    <a:pt x="56" y="290"/>
                    <a:pt x="56" y="291"/>
                  </a:cubicBezTo>
                  <a:cubicBezTo>
                    <a:pt x="56" y="291"/>
                    <a:pt x="56" y="292"/>
                    <a:pt x="56" y="296"/>
                  </a:cubicBezTo>
                  <a:cubicBezTo>
                    <a:pt x="56" y="300"/>
                    <a:pt x="55" y="308"/>
                    <a:pt x="55" y="313"/>
                  </a:cubicBezTo>
                  <a:cubicBezTo>
                    <a:pt x="54" y="318"/>
                    <a:pt x="54" y="330"/>
                    <a:pt x="53" y="335"/>
                  </a:cubicBezTo>
                  <a:cubicBezTo>
                    <a:pt x="53" y="339"/>
                    <a:pt x="54" y="343"/>
                    <a:pt x="54" y="345"/>
                  </a:cubicBezTo>
                  <a:cubicBezTo>
                    <a:pt x="54" y="346"/>
                    <a:pt x="55" y="348"/>
                    <a:pt x="56" y="349"/>
                  </a:cubicBezTo>
                  <a:cubicBezTo>
                    <a:pt x="57" y="350"/>
                    <a:pt x="59" y="351"/>
                    <a:pt x="60" y="352"/>
                  </a:cubicBezTo>
                  <a:cubicBezTo>
                    <a:pt x="61" y="353"/>
                    <a:pt x="63" y="354"/>
                    <a:pt x="63" y="354"/>
                  </a:cubicBezTo>
                  <a:cubicBezTo>
                    <a:pt x="64" y="354"/>
                    <a:pt x="64" y="354"/>
                    <a:pt x="64" y="355"/>
                  </a:cubicBezTo>
                  <a:cubicBezTo>
                    <a:pt x="64" y="355"/>
                    <a:pt x="64" y="356"/>
                    <a:pt x="64" y="357"/>
                  </a:cubicBezTo>
                  <a:cubicBezTo>
                    <a:pt x="65" y="358"/>
                    <a:pt x="65" y="358"/>
                    <a:pt x="64" y="358"/>
                  </a:cubicBezTo>
                  <a:cubicBezTo>
                    <a:pt x="64" y="358"/>
                    <a:pt x="64" y="358"/>
                    <a:pt x="64" y="359"/>
                  </a:cubicBezTo>
                  <a:cubicBezTo>
                    <a:pt x="64" y="359"/>
                    <a:pt x="64" y="360"/>
                    <a:pt x="64" y="360"/>
                  </a:cubicBezTo>
                  <a:cubicBezTo>
                    <a:pt x="64" y="361"/>
                    <a:pt x="64" y="362"/>
                    <a:pt x="64" y="363"/>
                  </a:cubicBezTo>
                  <a:cubicBezTo>
                    <a:pt x="64" y="364"/>
                    <a:pt x="65" y="368"/>
                    <a:pt x="64" y="368"/>
                  </a:cubicBezTo>
                  <a:cubicBezTo>
                    <a:pt x="63" y="368"/>
                    <a:pt x="61" y="369"/>
                    <a:pt x="61" y="370"/>
                  </a:cubicBezTo>
                  <a:cubicBezTo>
                    <a:pt x="60" y="370"/>
                    <a:pt x="60" y="374"/>
                    <a:pt x="61" y="376"/>
                  </a:cubicBezTo>
                  <a:cubicBezTo>
                    <a:pt x="61" y="378"/>
                    <a:pt x="61" y="380"/>
                    <a:pt x="61" y="381"/>
                  </a:cubicBezTo>
                  <a:cubicBezTo>
                    <a:pt x="61" y="382"/>
                    <a:pt x="61" y="382"/>
                    <a:pt x="61" y="383"/>
                  </a:cubicBezTo>
                  <a:cubicBezTo>
                    <a:pt x="59" y="386"/>
                    <a:pt x="59" y="387"/>
                    <a:pt x="59" y="389"/>
                  </a:cubicBezTo>
                  <a:cubicBezTo>
                    <a:pt x="59" y="391"/>
                    <a:pt x="59" y="392"/>
                    <a:pt x="58" y="393"/>
                  </a:cubicBezTo>
                  <a:cubicBezTo>
                    <a:pt x="58" y="397"/>
                    <a:pt x="58" y="398"/>
                    <a:pt x="58" y="400"/>
                  </a:cubicBezTo>
                  <a:cubicBezTo>
                    <a:pt x="57" y="403"/>
                    <a:pt x="57" y="402"/>
                    <a:pt x="57" y="404"/>
                  </a:cubicBezTo>
                  <a:cubicBezTo>
                    <a:pt x="56" y="405"/>
                    <a:pt x="55" y="407"/>
                    <a:pt x="55" y="408"/>
                  </a:cubicBezTo>
                  <a:cubicBezTo>
                    <a:pt x="54" y="409"/>
                    <a:pt x="54" y="410"/>
                    <a:pt x="53" y="412"/>
                  </a:cubicBezTo>
                  <a:cubicBezTo>
                    <a:pt x="52" y="414"/>
                    <a:pt x="52" y="416"/>
                    <a:pt x="51" y="420"/>
                  </a:cubicBezTo>
                  <a:cubicBezTo>
                    <a:pt x="50" y="423"/>
                    <a:pt x="50" y="426"/>
                    <a:pt x="50" y="426"/>
                  </a:cubicBezTo>
                  <a:cubicBezTo>
                    <a:pt x="50" y="427"/>
                    <a:pt x="50" y="429"/>
                    <a:pt x="50" y="430"/>
                  </a:cubicBezTo>
                  <a:cubicBezTo>
                    <a:pt x="50" y="431"/>
                    <a:pt x="50" y="434"/>
                    <a:pt x="50" y="435"/>
                  </a:cubicBezTo>
                  <a:cubicBezTo>
                    <a:pt x="49" y="436"/>
                    <a:pt x="50" y="437"/>
                    <a:pt x="50" y="438"/>
                  </a:cubicBezTo>
                  <a:cubicBezTo>
                    <a:pt x="50" y="440"/>
                    <a:pt x="50" y="441"/>
                    <a:pt x="50" y="442"/>
                  </a:cubicBezTo>
                  <a:cubicBezTo>
                    <a:pt x="50" y="443"/>
                    <a:pt x="50" y="443"/>
                    <a:pt x="51" y="444"/>
                  </a:cubicBezTo>
                  <a:cubicBezTo>
                    <a:pt x="51" y="445"/>
                    <a:pt x="51" y="446"/>
                    <a:pt x="51" y="447"/>
                  </a:cubicBezTo>
                  <a:cubicBezTo>
                    <a:pt x="51" y="448"/>
                    <a:pt x="52" y="449"/>
                    <a:pt x="52" y="450"/>
                  </a:cubicBezTo>
                  <a:cubicBezTo>
                    <a:pt x="53" y="451"/>
                    <a:pt x="53" y="452"/>
                    <a:pt x="53" y="452"/>
                  </a:cubicBezTo>
                  <a:cubicBezTo>
                    <a:pt x="54" y="453"/>
                    <a:pt x="54" y="454"/>
                    <a:pt x="54" y="456"/>
                  </a:cubicBezTo>
                  <a:cubicBezTo>
                    <a:pt x="54" y="458"/>
                    <a:pt x="54" y="460"/>
                    <a:pt x="55" y="461"/>
                  </a:cubicBezTo>
                  <a:cubicBezTo>
                    <a:pt x="55" y="463"/>
                    <a:pt x="55" y="465"/>
                    <a:pt x="55" y="466"/>
                  </a:cubicBezTo>
                  <a:cubicBezTo>
                    <a:pt x="55" y="467"/>
                    <a:pt x="55" y="468"/>
                    <a:pt x="55" y="471"/>
                  </a:cubicBezTo>
                  <a:cubicBezTo>
                    <a:pt x="55" y="475"/>
                    <a:pt x="55" y="478"/>
                    <a:pt x="55" y="481"/>
                  </a:cubicBezTo>
                  <a:cubicBezTo>
                    <a:pt x="54" y="487"/>
                    <a:pt x="55" y="493"/>
                    <a:pt x="56" y="498"/>
                  </a:cubicBezTo>
                  <a:cubicBezTo>
                    <a:pt x="56" y="503"/>
                    <a:pt x="57" y="507"/>
                    <a:pt x="58" y="511"/>
                  </a:cubicBezTo>
                  <a:cubicBezTo>
                    <a:pt x="59" y="514"/>
                    <a:pt x="61" y="524"/>
                    <a:pt x="62" y="527"/>
                  </a:cubicBezTo>
                  <a:cubicBezTo>
                    <a:pt x="63" y="531"/>
                    <a:pt x="65" y="535"/>
                    <a:pt x="65" y="537"/>
                  </a:cubicBezTo>
                  <a:cubicBezTo>
                    <a:pt x="66" y="539"/>
                    <a:pt x="66" y="544"/>
                    <a:pt x="66" y="547"/>
                  </a:cubicBezTo>
                  <a:cubicBezTo>
                    <a:pt x="66" y="550"/>
                    <a:pt x="68" y="560"/>
                    <a:pt x="68" y="562"/>
                  </a:cubicBezTo>
                  <a:cubicBezTo>
                    <a:pt x="68" y="564"/>
                    <a:pt x="69" y="580"/>
                    <a:pt x="69" y="583"/>
                  </a:cubicBezTo>
                  <a:cubicBezTo>
                    <a:pt x="70" y="586"/>
                    <a:pt x="71" y="603"/>
                    <a:pt x="72" y="606"/>
                  </a:cubicBezTo>
                  <a:cubicBezTo>
                    <a:pt x="72" y="610"/>
                    <a:pt x="73" y="624"/>
                    <a:pt x="74" y="629"/>
                  </a:cubicBezTo>
                  <a:cubicBezTo>
                    <a:pt x="74" y="636"/>
                    <a:pt x="77" y="647"/>
                    <a:pt x="77" y="649"/>
                  </a:cubicBezTo>
                  <a:cubicBezTo>
                    <a:pt x="78" y="651"/>
                    <a:pt x="80" y="660"/>
                    <a:pt x="80" y="661"/>
                  </a:cubicBezTo>
                  <a:cubicBezTo>
                    <a:pt x="80" y="663"/>
                    <a:pt x="82" y="672"/>
                    <a:pt x="83" y="676"/>
                  </a:cubicBezTo>
                  <a:cubicBezTo>
                    <a:pt x="84" y="680"/>
                    <a:pt x="85" y="686"/>
                    <a:pt x="86" y="689"/>
                  </a:cubicBezTo>
                  <a:cubicBezTo>
                    <a:pt x="87" y="692"/>
                    <a:pt x="87" y="695"/>
                    <a:pt x="88" y="696"/>
                  </a:cubicBezTo>
                  <a:cubicBezTo>
                    <a:pt x="88" y="698"/>
                    <a:pt x="90" y="702"/>
                    <a:pt x="91" y="703"/>
                  </a:cubicBezTo>
                  <a:cubicBezTo>
                    <a:pt x="91" y="704"/>
                    <a:pt x="94" y="712"/>
                    <a:pt x="94" y="713"/>
                  </a:cubicBezTo>
                  <a:cubicBezTo>
                    <a:pt x="95" y="715"/>
                    <a:pt x="98" y="724"/>
                    <a:pt x="99" y="725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98" y="727"/>
                    <a:pt x="99" y="728"/>
                    <a:pt x="99" y="729"/>
                  </a:cubicBezTo>
                  <a:cubicBezTo>
                    <a:pt x="98" y="729"/>
                    <a:pt x="96" y="733"/>
                    <a:pt x="94" y="737"/>
                  </a:cubicBezTo>
                  <a:cubicBezTo>
                    <a:pt x="92" y="741"/>
                    <a:pt x="91" y="744"/>
                    <a:pt x="90" y="745"/>
                  </a:cubicBezTo>
                  <a:cubicBezTo>
                    <a:pt x="90" y="745"/>
                    <a:pt x="87" y="751"/>
                    <a:pt x="87" y="753"/>
                  </a:cubicBezTo>
                  <a:cubicBezTo>
                    <a:pt x="87" y="756"/>
                    <a:pt x="87" y="758"/>
                    <a:pt x="86" y="761"/>
                  </a:cubicBezTo>
                  <a:cubicBezTo>
                    <a:pt x="85" y="764"/>
                    <a:pt x="83" y="767"/>
                    <a:pt x="82" y="768"/>
                  </a:cubicBezTo>
                  <a:cubicBezTo>
                    <a:pt x="82" y="769"/>
                    <a:pt x="81" y="770"/>
                    <a:pt x="81" y="771"/>
                  </a:cubicBezTo>
                  <a:cubicBezTo>
                    <a:pt x="82" y="772"/>
                    <a:pt x="82" y="774"/>
                    <a:pt x="83" y="775"/>
                  </a:cubicBezTo>
                  <a:cubicBezTo>
                    <a:pt x="83" y="776"/>
                    <a:pt x="84" y="777"/>
                    <a:pt x="85" y="777"/>
                  </a:cubicBezTo>
                  <a:cubicBezTo>
                    <a:pt x="86" y="777"/>
                    <a:pt x="90" y="778"/>
                    <a:pt x="91" y="778"/>
                  </a:cubicBezTo>
                  <a:cubicBezTo>
                    <a:pt x="91" y="778"/>
                    <a:pt x="91" y="779"/>
                    <a:pt x="91" y="780"/>
                  </a:cubicBezTo>
                  <a:cubicBezTo>
                    <a:pt x="91" y="781"/>
                    <a:pt x="89" y="783"/>
                    <a:pt x="89" y="784"/>
                  </a:cubicBezTo>
                  <a:cubicBezTo>
                    <a:pt x="88" y="785"/>
                    <a:pt x="87" y="786"/>
                    <a:pt x="87" y="786"/>
                  </a:cubicBezTo>
                  <a:cubicBezTo>
                    <a:pt x="86" y="787"/>
                    <a:pt x="86" y="788"/>
                    <a:pt x="85" y="789"/>
                  </a:cubicBezTo>
                  <a:cubicBezTo>
                    <a:pt x="85" y="790"/>
                    <a:pt x="84" y="791"/>
                    <a:pt x="82" y="794"/>
                  </a:cubicBezTo>
                  <a:cubicBezTo>
                    <a:pt x="81" y="798"/>
                    <a:pt x="80" y="800"/>
                    <a:pt x="79" y="800"/>
                  </a:cubicBezTo>
                  <a:cubicBezTo>
                    <a:pt x="79" y="801"/>
                    <a:pt x="79" y="801"/>
                    <a:pt x="79" y="801"/>
                  </a:cubicBezTo>
                  <a:cubicBezTo>
                    <a:pt x="80" y="801"/>
                    <a:pt x="80" y="801"/>
                    <a:pt x="79" y="802"/>
                  </a:cubicBezTo>
                  <a:cubicBezTo>
                    <a:pt x="79" y="802"/>
                    <a:pt x="78" y="804"/>
                    <a:pt x="77" y="805"/>
                  </a:cubicBezTo>
                  <a:cubicBezTo>
                    <a:pt x="77" y="805"/>
                    <a:pt x="75" y="807"/>
                    <a:pt x="75" y="808"/>
                  </a:cubicBezTo>
                  <a:cubicBezTo>
                    <a:pt x="74" y="809"/>
                    <a:pt x="72" y="810"/>
                    <a:pt x="71" y="811"/>
                  </a:cubicBezTo>
                  <a:cubicBezTo>
                    <a:pt x="69" y="811"/>
                    <a:pt x="64" y="813"/>
                    <a:pt x="62" y="813"/>
                  </a:cubicBezTo>
                  <a:cubicBezTo>
                    <a:pt x="59" y="813"/>
                    <a:pt x="53" y="815"/>
                    <a:pt x="50" y="816"/>
                  </a:cubicBezTo>
                  <a:cubicBezTo>
                    <a:pt x="47" y="817"/>
                    <a:pt x="44" y="818"/>
                    <a:pt x="43" y="819"/>
                  </a:cubicBezTo>
                  <a:cubicBezTo>
                    <a:pt x="42" y="820"/>
                    <a:pt x="40" y="823"/>
                    <a:pt x="40" y="824"/>
                  </a:cubicBezTo>
                  <a:cubicBezTo>
                    <a:pt x="39" y="824"/>
                    <a:pt x="39" y="825"/>
                    <a:pt x="38" y="825"/>
                  </a:cubicBezTo>
                  <a:cubicBezTo>
                    <a:pt x="38" y="826"/>
                    <a:pt x="38" y="826"/>
                    <a:pt x="38" y="827"/>
                  </a:cubicBezTo>
                  <a:cubicBezTo>
                    <a:pt x="38" y="827"/>
                    <a:pt x="37" y="828"/>
                    <a:pt x="37" y="828"/>
                  </a:cubicBezTo>
                  <a:cubicBezTo>
                    <a:pt x="36" y="828"/>
                    <a:pt x="36" y="828"/>
                    <a:pt x="36" y="829"/>
                  </a:cubicBezTo>
                  <a:cubicBezTo>
                    <a:pt x="35" y="830"/>
                    <a:pt x="35" y="833"/>
                    <a:pt x="35" y="834"/>
                  </a:cubicBezTo>
                  <a:cubicBezTo>
                    <a:pt x="35" y="836"/>
                    <a:pt x="36" y="836"/>
                    <a:pt x="37" y="837"/>
                  </a:cubicBezTo>
                  <a:cubicBezTo>
                    <a:pt x="38" y="837"/>
                    <a:pt x="38" y="837"/>
                    <a:pt x="41" y="838"/>
                  </a:cubicBezTo>
                  <a:cubicBezTo>
                    <a:pt x="44" y="839"/>
                    <a:pt x="48" y="840"/>
                    <a:pt x="49" y="840"/>
                  </a:cubicBezTo>
                  <a:cubicBezTo>
                    <a:pt x="50" y="840"/>
                    <a:pt x="50" y="840"/>
                    <a:pt x="51" y="841"/>
                  </a:cubicBezTo>
                  <a:cubicBezTo>
                    <a:pt x="52" y="841"/>
                    <a:pt x="55" y="841"/>
                    <a:pt x="57" y="842"/>
                  </a:cubicBezTo>
                  <a:cubicBezTo>
                    <a:pt x="58" y="842"/>
                    <a:pt x="62" y="842"/>
                    <a:pt x="63" y="842"/>
                  </a:cubicBezTo>
                  <a:cubicBezTo>
                    <a:pt x="65" y="842"/>
                    <a:pt x="65" y="841"/>
                    <a:pt x="65" y="841"/>
                  </a:cubicBezTo>
                  <a:cubicBezTo>
                    <a:pt x="65" y="840"/>
                    <a:pt x="67" y="841"/>
                    <a:pt x="68" y="842"/>
                  </a:cubicBezTo>
                  <a:cubicBezTo>
                    <a:pt x="69" y="842"/>
                    <a:pt x="69" y="842"/>
                    <a:pt x="70" y="842"/>
                  </a:cubicBezTo>
                  <a:cubicBezTo>
                    <a:pt x="72" y="842"/>
                    <a:pt x="72" y="842"/>
                    <a:pt x="72" y="841"/>
                  </a:cubicBezTo>
                  <a:cubicBezTo>
                    <a:pt x="73" y="841"/>
                    <a:pt x="73" y="841"/>
                    <a:pt x="74" y="841"/>
                  </a:cubicBezTo>
                  <a:cubicBezTo>
                    <a:pt x="75" y="842"/>
                    <a:pt x="76" y="841"/>
                    <a:pt x="77" y="841"/>
                  </a:cubicBezTo>
                  <a:cubicBezTo>
                    <a:pt x="79" y="841"/>
                    <a:pt x="78" y="841"/>
                    <a:pt x="79" y="840"/>
                  </a:cubicBezTo>
                  <a:cubicBezTo>
                    <a:pt x="79" y="839"/>
                    <a:pt x="80" y="840"/>
                    <a:pt x="81" y="841"/>
                  </a:cubicBezTo>
                  <a:cubicBezTo>
                    <a:pt x="81" y="841"/>
                    <a:pt x="82" y="841"/>
                    <a:pt x="83" y="841"/>
                  </a:cubicBezTo>
                  <a:cubicBezTo>
                    <a:pt x="85" y="841"/>
                    <a:pt x="84" y="840"/>
                    <a:pt x="85" y="840"/>
                  </a:cubicBezTo>
                  <a:cubicBezTo>
                    <a:pt x="85" y="839"/>
                    <a:pt x="85" y="840"/>
                    <a:pt x="86" y="840"/>
                  </a:cubicBezTo>
                  <a:cubicBezTo>
                    <a:pt x="86" y="840"/>
                    <a:pt x="87" y="840"/>
                    <a:pt x="88" y="840"/>
                  </a:cubicBezTo>
                  <a:cubicBezTo>
                    <a:pt x="90" y="840"/>
                    <a:pt x="90" y="840"/>
                    <a:pt x="90" y="839"/>
                  </a:cubicBezTo>
                  <a:cubicBezTo>
                    <a:pt x="91" y="839"/>
                    <a:pt x="91" y="839"/>
                    <a:pt x="92" y="839"/>
                  </a:cubicBezTo>
                  <a:cubicBezTo>
                    <a:pt x="93" y="839"/>
                    <a:pt x="93" y="839"/>
                    <a:pt x="94" y="839"/>
                  </a:cubicBezTo>
                  <a:cubicBezTo>
                    <a:pt x="95" y="839"/>
                    <a:pt x="96" y="839"/>
                    <a:pt x="96" y="839"/>
                  </a:cubicBezTo>
                  <a:cubicBezTo>
                    <a:pt x="96" y="839"/>
                    <a:pt x="96" y="838"/>
                    <a:pt x="97" y="839"/>
                  </a:cubicBezTo>
                  <a:cubicBezTo>
                    <a:pt x="97" y="839"/>
                    <a:pt x="98" y="838"/>
                    <a:pt x="100" y="838"/>
                  </a:cubicBezTo>
                  <a:cubicBezTo>
                    <a:pt x="102" y="838"/>
                    <a:pt x="102" y="837"/>
                    <a:pt x="102" y="837"/>
                  </a:cubicBezTo>
                  <a:cubicBezTo>
                    <a:pt x="102" y="836"/>
                    <a:pt x="103" y="835"/>
                    <a:pt x="104" y="835"/>
                  </a:cubicBezTo>
                  <a:cubicBezTo>
                    <a:pt x="105" y="834"/>
                    <a:pt x="106" y="834"/>
                    <a:pt x="110" y="833"/>
                  </a:cubicBezTo>
                  <a:cubicBezTo>
                    <a:pt x="113" y="832"/>
                    <a:pt x="121" y="830"/>
                    <a:pt x="122" y="830"/>
                  </a:cubicBezTo>
                  <a:cubicBezTo>
                    <a:pt x="124" y="829"/>
                    <a:pt x="124" y="829"/>
                    <a:pt x="126" y="830"/>
                  </a:cubicBezTo>
                  <a:cubicBezTo>
                    <a:pt x="128" y="831"/>
                    <a:pt x="130" y="832"/>
                    <a:pt x="132" y="833"/>
                  </a:cubicBezTo>
                  <a:cubicBezTo>
                    <a:pt x="133" y="834"/>
                    <a:pt x="134" y="834"/>
                    <a:pt x="135" y="834"/>
                  </a:cubicBezTo>
                  <a:cubicBezTo>
                    <a:pt x="136" y="834"/>
                    <a:pt x="139" y="834"/>
                    <a:pt x="141" y="834"/>
                  </a:cubicBezTo>
                  <a:cubicBezTo>
                    <a:pt x="143" y="833"/>
                    <a:pt x="142" y="833"/>
                    <a:pt x="143" y="832"/>
                  </a:cubicBezTo>
                  <a:cubicBezTo>
                    <a:pt x="143" y="832"/>
                    <a:pt x="144" y="832"/>
                    <a:pt x="144" y="832"/>
                  </a:cubicBezTo>
                  <a:cubicBezTo>
                    <a:pt x="144" y="833"/>
                    <a:pt x="144" y="833"/>
                    <a:pt x="146" y="833"/>
                  </a:cubicBezTo>
                  <a:cubicBezTo>
                    <a:pt x="149" y="833"/>
                    <a:pt x="148" y="833"/>
                    <a:pt x="149" y="832"/>
                  </a:cubicBezTo>
                  <a:cubicBezTo>
                    <a:pt x="149" y="832"/>
                    <a:pt x="149" y="831"/>
                    <a:pt x="150" y="832"/>
                  </a:cubicBezTo>
                  <a:cubicBezTo>
                    <a:pt x="150" y="832"/>
                    <a:pt x="151" y="832"/>
                    <a:pt x="153" y="832"/>
                  </a:cubicBezTo>
                  <a:cubicBezTo>
                    <a:pt x="155" y="832"/>
                    <a:pt x="154" y="832"/>
                    <a:pt x="155" y="831"/>
                  </a:cubicBezTo>
                  <a:cubicBezTo>
                    <a:pt x="155" y="830"/>
                    <a:pt x="154" y="831"/>
                    <a:pt x="156" y="831"/>
                  </a:cubicBezTo>
                  <a:cubicBezTo>
                    <a:pt x="157" y="831"/>
                    <a:pt x="158" y="831"/>
                    <a:pt x="159" y="830"/>
                  </a:cubicBezTo>
                  <a:cubicBezTo>
                    <a:pt x="160" y="830"/>
                    <a:pt x="161" y="829"/>
                    <a:pt x="161" y="829"/>
                  </a:cubicBezTo>
                  <a:cubicBezTo>
                    <a:pt x="161" y="829"/>
                    <a:pt x="162" y="829"/>
                    <a:pt x="162" y="828"/>
                  </a:cubicBezTo>
                  <a:cubicBezTo>
                    <a:pt x="163" y="828"/>
                    <a:pt x="163" y="828"/>
                    <a:pt x="163" y="826"/>
                  </a:cubicBezTo>
                  <a:cubicBezTo>
                    <a:pt x="163" y="825"/>
                    <a:pt x="163" y="820"/>
                    <a:pt x="162" y="817"/>
                  </a:cubicBezTo>
                  <a:cubicBezTo>
                    <a:pt x="162" y="815"/>
                    <a:pt x="162" y="814"/>
                    <a:pt x="161" y="814"/>
                  </a:cubicBezTo>
                  <a:cubicBezTo>
                    <a:pt x="161" y="814"/>
                    <a:pt x="161" y="813"/>
                    <a:pt x="161" y="813"/>
                  </a:cubicBezTo>
                  <a:cubicBezTo>
                    <a:pt x="161" y="812"/>
                    <a:pt x="161" y="812"/>
                    <a:pt x="161" y="810"/>
                  </a:cubicBezTo>
                  <a:cubicBezTo>
                    <a:pt x="161" y="809"/>
                    <a:pt x="161" y="808"/>
                    <a:pt x="160" y="807"/>
                  </a:cubicBezTo>
                  <a:cubicBezTo>
                    <a:pt x="160" y="807"/>
                    <a:pt x="160" y="806"/>
                    <a:pt x="160" y="805"/>
                  </a:cubicBezTo>
                  <a:cubicBezTo>
                    <a:pt x="161" y="804"/>
                    <a:pt x="161" y="802"/>
                    <a:pt x="161" y="801"/>
                  </a:cubicBezTo>
                  <a:cubicBezTo>
                    <a:pt x="161" y="799"/>
                    <a:pt x="160" y="797"/>
                    <a:pt x="160" y="796"/>
                  </a:cubicBezTo>
                  <a:cubicBezTo>
                    <a:pt x="160" y="796"/>
                    <a:pt x="160" y="794"/>
                    <a:pt x="160" y="794"/>
                  </a:cubicBezTo>
                  <a:cubicBezTo>
                    <a:pt x="161" y="794"/>
                    <a:pt x="161" y="794"/>
                    <a:pt x="161" y="793"/>
                  </a:cubicBezTo>
                  <a:cubicBezTo>
                    <a:pt x="161" y="793"/>
                    <a:pt x="161" y="792"/>
                    <a:pt x="162" y="791"/>
                  </a:cubicBezTo>
                  <a:cubicBezTo>
                    <a:pt x="162" y="791"/>
                    <a:pt x="164" y="788"/>
                    <a:pt x="166" y="786"/>
                  </a:cubicBezTo>
                  <a:cubicBezTo>
                    <a:pt x="167" y="784"/>
                    <a:pt x="169" y="783"/>
                    <a:pt x="169" y="782"/>
                  </a:cubicBezTo>
                  <a:cubicBezTo>
                    <a:pt x="170" y="781"/>
                    <a:pt x="171" y="779"/>
                    <a:pt x="171" y="777"/>
                  </a:cubicBezTo>
                  <a:cubicBezTo>
                    <a:pt x="172" y="774"/>
                    <a:pt x="172" y="772"/>
                    <a:pt x="172" y="771"/>
                  </a:cubicBezTo>
                  <a:cubicBezTo>
                    <a:pt x="172" y="770"/>
                    <a:pt x="171" y="769"/>
                    <a:pt x="171" y="767"/>
                  </a:cubicBezTo>
                  <a:cubicBezTo>
                    <a:pt x="170" y="766"/>
                    <a:pt x="167" y="758"/>
                    <a:pt x="165" y="755"/>
                  </a:cubicBezTo>
                  <a:cubicBezTo>
                    <a:pt x="164" y="751"/>
                    <a:pt x="162" y="749"/>
                    <a:pt x="161" y="748"/>
                  </a:cubicBezTo>
                  <a:cubicBezTo>
                    <a:pt x="161" y="746"/>
                    <a:pt x="157" y="740"/>
                    <a:pt x="157" y="740"/>
                  </a:cubicBezTo>
                  <a:cubicBezTo>
                    <a:pt x="156" y="739"/>
                    <a:pt x="155" y="737"/>
                    <a:pt x="155" y="737"/>
                  </a:cubicBezTo>
                  <a:cubicBezTo>
                    <a:pt x="155" y="736"/>
                    <a:pt x="155" y="736"/>
                    <a:pt x="155" y="735"/>
                  </a:cubicBezTo>
                  <a:cubicBezTo>
                    <a:pt x="155" y="735"/>
                    <a:pt x="155" y="734"/>
                    <a:pt x="155" y="731"/>
                  </a:cubicBezTo>
                  <a:cubicBezTo>
                    <a:pt x="156" y="728"/>
                    <a:pt x="156" y="723"/>
                    <a:pt x="156" y="721"/>
                  </a:cubicBezTo>
                  <a:cubicBezTo>
                    <a:pt x="156" y="720"/>
                    <a:pt x="156" y="707"/>
                    <a:pt x="156" y="703"/>
                  </a:cubicBezTo>
                  <a:cubicBezTo>
                    <a:pt x="156" y="699"/>
                    <a:pt x="157" y="694"/>
                    <a:pt x="157" y="692"/>
                  </a:cubicBezTo>
                  <a:cubicBezTo>
                    <a:pt x="157" y="690"/>
                    <a:pt x="157" y="687"/>
                    <a:pt x="157" y="685"/>
                  </a:cubicBezTo>
                  <a:cubicBezTo>
                    <a:pt x="157" y="683"/>
                    <a:pt x="157" y="677"/>
                    <a:pt x="157" y="675"/>
                  </a:cubicBezTo>
                  <a:cubicBezTo>
                    <a:pt x="157" y="674"/>
                    <a:pt x="157" y="672"/>
                    <a:pt x="157" y="671"/>
                  </a:cubicBezTo>
                  <a:cubicBezTo>
                    <a:pt x="157" y="671"/>
                    <a:pt x="157" y="669"/>
                    <a:pt x="157" y="668"/>
                  </a:cubicBezTo>
                  <a:cubicBezTo>
                    <a:pt x="157" y="667"/>
                    <a:pt x="157" y="658"/>
                    <a:pt x="157" y="656"/>
                  </a:cubicBezTo>
                  <a:cubicBezTo>
                    <a:pt x="157" y="655"/>
                    <a:pt x="156" y="642"/>
                    <a:pt x="155" y="639"/>
                  </a:cubicBezTo>
                  <a:cubicBezTo>
                    <a:pt x="155" y="635"/>
                    <a:pt x="154" y="633"/>
                    <a:pt x="154" y="631"/>
                  </a:cubicBezTo>
                  <a:cubicBezTo>
                    <a:pt x="154" y="629"/>
                    <a:pt x="154" y="628"/>
                    <a:pt x="154" y="627"/>
                  </a:cubicBezTo>
                  <a:cubicBezTo>
                    <a:pt x="154" y="625"/>
                    <a:pt x="155" y="622"/>
                    <a:pt x="156" y="620"/>
                  </a:cubicBezTo>
                  <a:cubicBezTo>
                    <a:pt x="156" y="618"/>
                    <a:pt x="157" y="610"/>
                    <a:pt x="158" y="607"/>
                  </a:cubicBezTo>
                  <a:cubicBezTo>
                    <a:pt x="158" y="604"/>
                    <a:pt x="159" y="600"/>
                    <a:pt x="159" y="599"/>
                  </a:cubicBezTo>
                  <a:cubicBezTo>
                    <a:pt x="159" y="598"/>
                    <a:pt x="158" y="591"/>
                    <a:pt x="158" y="590"/>
                  </a:cubicBezTo>
                  <a:cubicBezTo>
                    <a:pt x="158" y="588"/>
                    <a:pt x="158" y="579"/>
                    <a:pt x="158" y="578"/>
                  </a:cubicBezTo>
                  <a:cubicBezTo>
                    <a:pt x="158" y="577"/>
                    <a:pt x="157" y="573"/>
                    <a:pt x="156" y="571"/>
                  </a:cubicBezTo>
                  <a:cubicBezTo>
                    <a:pt x="156" y="569"/>
                    <a:pt x="155" y="566"/>
                    <a:pt x="155" y="565"/>
                  </a:cubicBezTo>
                  <a:cubicBezTo>
                    <a:pt x="155" y="564"/>
                    <a:pt x="154" y="560"/>
                    <a:pt x="154" y="557"/>
                  </a:cubicBezTo>
                  <a:cubicBezTo>
                    <a:pt x="154" y="555"/>
                    <a:pt x="154" y="550"/>
                    <a:pt x="154" y="549"/>
                  </a:cubicBezTo>
                  <a:cubicBezTo>
                    <a:pt x="154" y="549"/>
                    <a:pt x="154" y="549"/>
                    <a:pt x="155" y="550"/>
                  </a:cubicBezTo>
                  <a:cubicBezTo>
                    <a:pt x="155" y="551"/>
                    <a:pt x="155" y="552"/>
                    <a:pt x="155" y="554"/>
                  </a:cubicBezTo>
                  <a:cubicBezTo>
                    <a:pt x="156" y="555"/>
                    <a:pt x="156" y="558"/>
                    <a:pt x="157" y="559"/>
                  </a:cubicBezTo>
                  <a:cubicBezTo>
                    <a:pt x="157" y="560"/>
                    <a:pt x="158" y="566"/>
                    <a:pt x="159" y="567"/>
                  </a:cubicBezTo>
                  <a:cubicBezTo>
                    <a:pt x="159" y="569"/>
                    <a:pt x="159" y="569"/>
                    <a:pt x="159" y="570"/>
                  </a:cubicBezTo>
                  <a:cubicBezTo>
                    <a:pt x="160" y="571"/>
                    <a:pt x="160" y="574"/>
                    <a:pt x="161" y="576"/>
                  </a:cubicBezTo>
                  <a:cubicBezTo>
                    <a:pt x="161" y="578"/>
                    <a:pt x="162" y="582"/>
                    <a:pt x="163" y="585"/>
                  </a:cubicBezTo>
                  <a:cubicBezTo>
                    <a:pt x="164" y="587"/>
                    <a:pt x="164" y="590"/>
                    <a:pt x="165" y="592"/>
                  </a:cubicBezTo>
                  <a:cubicBezTo>
                    <a:pt x="165" y="594"/>
                    <a:pt x="166" y="598"/>
                    <a:pt x="166" y="599"/>
                  </a:cubicBezTo>
                  <a:cubicBezTo>
                    <a:pt x="167" y="601"/>
                    <a:pt x="168" y="605"/>
                    <a:pt x="168" y="607"/>
                  </a:cubicBezTo>
                  <a:cubicBezTo>
                    <a:pt x="168" y="608"/>
                    <a:pt x="169" y="612"/>
                    <a:pt x="169" y="614"/>
                  </a:cubicBezTo>
                  <a:cubicBezTo>
                    <a:pt x="169" y="615"/>
                    <a:pt x="169" y="617"/>
                    <a:pt x="170" y="619"/>
                  </a:cubicBezTo>
                  <a:cubicBezTo>
                    <a:pt x="170" y="620"/>
                    <a:pt x="170" y="622"/>
                    <a:pt x="170" y="624"/>
                  </a:cubicBezTo>
                  <a:cubicBezTo>
                    <a:pt x="170" y="626"/>
                    <a:pt x="171" y="630"/>
                    <a:pt x="171" y="631"/>
                  </a:cubicBezTo>
                  <a:cubicBezTo>
                    <a:pt x="171" y="632"/>
                    <a:pt x="171" y="635"/>
                    <a:pt x="171" y="637"/>
                  </a:cubicBezTo>
                  <a:cubicBezTo>
                    <a:pt x="171" y="639"/>
                    <a:pt x="172" y="643"/>
                    <a:pt x="172" y="645"/>
                  </a:cubicBezTo>
                  <a:cubicBezTo>
                    <a:pt x="173" y="646"/>
                    <a:pt x="173" y="648"/>
                    <a:pt x="173" y="650"/>
                  </a:cubicBezTo>
                  <a:cubicBezTo>
                    <a:pt x="173" y="652"/>
                    <a:pt x="173" y="655"/>
                    <a:pt x="173" y="656"/>
                  </a:cubicBezTo>
                  <a:cubicBezTo>
                    <a:pt x="174" y="656"/>
                    <a:pt x="174" y="660"/>
                    <a:pt x="174" y="662"/>
                  </a:cubicBezTo>
                  <a:cubicBezTo>
                    <a:pt x="174" y="665"/>
                    <a:pt x="175" y="668"/>
                    <a:pt x="175" y="669"/>
                  </a:cubicBezTo>
                  <a:cubicBezTo>
                    <a:pt x="175" y="670"/>
                    <a:pt x="176" y="672"/>
                    <a:pt x="176" y="674"/>
                  </a:cubicBezTo>
                  <a:cubicBezTo>
                    <a:pt x="176" y="675"/>
                    <a:pt x="176" y="677"/>
                    <a:pt x="176" y="678"/>
                  </a:cubicBezTo>
                  <a:cubicBezTo>
                    <a:pt x="176" y="679"/>
                    <a:pt x="176" y="687"/>
                    <a:pt x="177" y="690"/>
                  </a:cubicBezTo>
                  <a:cubicBezTo>
                    <a:pt x="177" y="693"/>
                    <a:pt x="177" y="703"/>
                    <a:pt x="177" y="707"/>
                  </a:cubicBezTo>
                  <a:cubicBezTo>
                    <a:pt x="177" y="710"/>
                    <a:pt x="178" y="718"/>
                    <a:pt x="179" y="721"/>
                  </a:cubicBezTo>
                  <a:cubicBezTo>
                    <a:pt x="179" y="725"/>
                    <a:pt x="182" y="736"/>
                    <a:pt x="182" y="740"/>
                  </a:cubicBezTo>
                  <a:cubicBezTo>
                    <a:pt x="183" y="744"/>
                    <a:pt x="184" y="748"/>
                    <a:pt x="185" y="751"/>
                  </a:cubicBezTo>
                  <a:cubicBezTo>
                    <a:pt x="186" y="754"/>
                    <a:pt x="187" y="757"/>
                    <a:pt x="188" y="760"/>
                  </a:cubicBezTo>
                  <a:cubicBezTo>
                    <a:pt x="190" y="763"/>
                    <a:pt x="191" y="768"/>
                    <a:pt x="192" y="770"/>
                  </a:cubicBezTo>
                  <a:cubicBezTo>
                    <a:pt x="193" y="772"/>
                    <a:pt x="193" y="773"/>
                    <a:pt x="195" y="774"/>
                  </a:cubicBezTo>
                  <a:cubicBezTo>
                    <a:pt x="197" y="775"/>
                    <a:pt x="201" y="777"/>
                    <a:pt x="202" y="777"/>
                  </a:cubicBezTo>
                  <a:cubicBezTo>
                    <a:pt x="203" y="778"/>
                    <a:pt x="203" y="778"/>
                    <a:pt x="202" y="778"/>
                  </a:cubicBezTo>
                  <a:cubicBezTo>
                    <a:pt x="201" y="779"/>
                    <a:pt x="200" y="780"/>
                    <a:pt x="199" y="780"/>
                  </a:cubicBezTo>
                  <a:cubicBezTo>
                    <a:pt x="199" y="780"/>
                    <a:pt x="195" y="783"/>
                    <a:pt x="194" y="783"/>
                  </a:cubicBezTo>
                  <a:cubicBezTo>
                    <a:pt x="194" y="784"/>
                    <a:pt x="193" y="785"/>
                    <a:pt x="192" y="786"/>
                  </a:cubicBezTo>
                  <a:cubicBezTo>
                    <a:pt x="192" y="788"/>
                    <a:pt x="188" y="793"/>
                    <a:pt x="188" y="794"/>
                  </a:cubicBezTo>
                  <a:cubicBezTo>
                    <a:pt x="187" y="795"/>
                    <a:pt x="186" y="797"/>
                    <a:pt x="185" y="798"/>
                  </a:cubicBezTo>
                  <a:cubicBezTo>
                    <a:pt x="184" y="799"/>
                    <a:pt x="184" y="802"/>
                    <a:pt x="185" y="804"/>
                  </a:cubicBezTo>
                  <a:cubicBezTo>
                    <a:pt x="185" y="805"/>
                    <a:pt x="185" y="808"/>
                    <a:pt x="186" y="809"/>
                  </a:cubicBezTo>
                  <a:cubicBezTo>
                    <a:pt x="186" y="810"/>
                    <a:pt x="188" y="811"/>
                    <a:pt x="188" y="812"/>
                  </a:cubicBezTo>
                  <a:cubicBezTo>
                    <a:pt x="189" y="813"/>
                    <a:pt x="190" y="814"/>
                    <a:pt x="191" y="816"/>
                  </a:cubicBezTo>
                  <a:cubicBezTo>
                    <a:pt x="192" y="817"/>
                    <a:pt x="194" y="819"/>
                    <a:pt x="195" y="819"/>
                  </a:cubicBezTo>
                  <a:cubicBezTo>
                    <a:pt x="195" y="820"/>
                    <a:pt x="197" y="823"/>
                    <a:pt x="198" y="824"/>
                  </a:cubicBezTo>
                  <a:cubicBezTo>
                    <a:pt x="199" y="824"/>
                    <a:pt x="200" y="825"/>
                    <a:pt x="200" y="826"/>
                  </a:cubicBezTo>
                  <a:cubicBezTo>
                    <a:pt x="200" y="826"/>
                    <a:pt x="201" y="828"/>
                    <a:pt x="202" y="829"/>
                  </a:cubicBezTo>
                  <a:cubicBezTo>
                    <a:pt x="203" y="830"/>
                    <a:pt x="205" y="831"/>
                    <a:pt x="206" y="832"/>
                  </a:cubicBezTo>
                  <a:cubicBezTo>
                    <a:pt x="206" y="832"/>
                    <a:pt x="206" y="833"/>
                    <a:pt x="206" y="834"/>
                  </a:cubicBezTo>
                  <a:cubicBezTo>
                    <a:pt x="206" y="835"/>
                    <a:pt x="205" y="837"/>
                    <a:pt x="204" y="839"/>
                  </a:cubicBezTo>
                  <a:cubicBezTo>
                    <a:pt x="203" y="842"/>
                    <a:pt x="204" y="846"/>
                    <a:pt x="204" y="847"/>
                  </a:cubicBezTo>
                  <a:cubicBezTo>
                    <a:pt x="205" y="848"/>
                    <a:pt x="205" y="848"/>
                    <a:pt x="205" y="849"/>
                  </a:cubicBezTo>
                  <a:cubicBezTo>
                    <a:pt x="204" y="849"/>
                    <a:pt x="204" y="850"/>
                    <a:pt x="204" y="850"/>
                  </a:cubicBezTo>
                  <a:cubicBezTo>
                    <a:pt x="204" y="851"/>
                    <a:pt x="203" y="851"/>
                    <a:pt x="203" y="852"/>
                  </a:cubicBezTo>
                  <a:cubicBezTo>
                    <a:pt x="202" y="852"/>
                    <a:pt x="202" y="854"/>
                    <a:pt x="202" y="857"/>
                  </a:cubicBezTo>
                  <a:cubicBezTo>
                    <a:pt x="202" y="860"/>
                    <a:pt x="202" y="860"/>
                    <a:pt x="202" y="861"/>
                  </a:cubicBezTo>
                  <a:cubicBezTo>
                    <a:pt x="202" y="862"/>
                    <a:pt x="203" y="863"/>
                    <a:pt x="204" y="864"/>
                  </a:cubicBezTo>
                  <a:cubicBezTo>
                    <a:pt x="205" y="864"/>
                    <a:pt x="207" y="864"/>
                    <a:pt x="209" y="864"/>
                  </a:cubicBezTo>
                  <a:cubicBezTo>
                    <a:pt x="210" y="865"/>
                    <a:pt x="214" y="865"/>
                    <a:pt x="216" y="865"/>
                  </a:cubicBezTo>
                  <a:cubicBezTo>
                    <a:pt x="219" y="865"/>
                    <a:pt x="232" y="864"/>
                    <a:pt x="235" y="864"/>
                  </a:cubicBezTo>
                  <a:cubicBezTo>
                    <a:pt x="238" y="864"/>
                    <a:pt x="246" y="863"/>
                    <a:pt x="249" y="863"/>
                  </a:cubicBezTo>
                  <a:cubicBezTo>
                    <a:pt x="253" y="862"/>
                    <a:pt x="256" y="861"/>
                    <a:pt x="257" y="860"/>
                  </a:cubicBezTo>
                  <a:cubicBezTo>
                    <a:pt x="258" y="859"/>
                    <a:pt x="258" y="858"/>
                    <a:pt x="258" y="857"/>
                  </a:cubicBezTo>
                  <a:cubicBezTo>
                    <a:pt x="258" y="855"/>
                    <a:pt x="258" y="852"/>
                    <a:pt x="258" y="850"/>
                  </a:cubicBezTo>
                  <a:cubicBezTo>
                    <a:pt x="258" y="848"/>
                    <a:pt x="257" y="846"/>
                    <a:pt x="256" y="845"/>
                  </a:cubicBezTo>
                  <a:cubicBezTo>
                    <a:pt x="256" y="845"/>
                    <a:pt x="256" y="844"/>
                    <a:pt x="257" y="842"/>
                  </a:cubicBezTo>
                  <a:cubicBezTo>
                    <a:pt x="257" y="840"/>
                    <a:pt x="256" y="835"/>
                    <a:pt x="256" y="834"/>
                  </a:cubicBezTo>
                  <a:cubicBezTo>
                    <a:pt x="256" y="833"/>
                    <a:pt x="256" y="833"/>
                    <a:pt x="255" y="832"/>
                  </a:cubicBezTo>
                  <a:cubicBezTo>
                    <a:pt x="255" y="831"/>
                    <a:pt x="254" y="830"/>
                    <a:pt x="254" y="829"/>
                  </a:cubicBezTo>
                  <a:cubicBezTo>
                    <a:pt x="254" y="828"/>
                    <a:pt x="254" y="828"/>
                    <a:pt x="255" y="828"/>
                  </a:cubicBezTo>
                  <a:cubicBezTo>
                    <a:pt x="255" y="828"/>
                    <a:pt x="256" y="827"/>
                    <a:pt x="256" y="826"/>
                  </a:cubicBezTo>
                  <a:cubicBezTo>
                    <a:pt x="257" y="825"/>
                    <a:pt x="258" y="821"/>
                    <a:pt x="259" y="819"/>
                  </a:cubicBezTo>
                  <a:cubicBezTo>
                    <a:pt x="260" y="816"/>
                    <a:pt x="260" y="815"/>
                    <a:pt x="260" y="815"/>
                  </a:cubicBezTo>
                  <a:cubicBezTo>
                    <a:pt x="260" y="814"/>
                    <a:pt x="260" y="814"/>
                    <a:pt x="260" y="814"/>
                  </a:cubicBezTo>
                  <a:cubicBezTo>
                    <a:pt x="260" y="813"/>
                    <a:pt x="261" y="813"/>
                    <a:pt x="261" y="811"/>
                  </a:cubicBezTo>
                  <a:cubicBezTo>
                    <a:pt x="262" y="809"/>
                    <a:pt x="265" y="805"/>
                    <a:pt x="266" y="804"/>
                  </a:cubicBezTo>
                  <a:cubicBezTo>
                    <a:pt x="266" y="802"/>
                    <a:pt x="267" y="801"/>
                    <a:pt x="267" y="801"/>
                  </a:cubicBezTo>
                  <a:cubicBezTo>
                    <a:pt x="268" y="801"/>
                    <a:pt x="268" y="800"/>
                    <a:pt x="268" y="799"/>
                  </a:cubicBezTo>
                  <a:cubicBezTo>
                    <a:pt x="268" y="797"/>
                    <a:pt x="267" y="795"/>
                    <a:pt x="266" y="79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93866" y="4181213"/>
              <a:ext cx="2367129" cy="533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C00000"/>
                  </a:solidFill>
                  <a:latin typeface="Calibri" pitchFamily="34" charset="0"/>
                </a:rPr>
                <a:t>Customer view</a:t>
              </a:r>
              <a:endParaRPr lang="en-US" sz="2400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1617339" y="1556121"/>
            <a:ext cx="2981788" cy="1899127"/>
            <a:chOff x="1290556" y="2392691"/>
            <a:chExt cx="3357644" cy="2484109"/>
          </a:xfrm>
        </p:grpSpPr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4058288" y="2895600"/>
              <a:ext cx="589912" cy="1981200"/>
            </a:xfrm>
            <a:custGeom>
              <a:avLst/>
              <a:gdLst/>
              <a:ahLst/>
              <a:cxnLst>
                <a:cxn ang="0">
                  <a:pos x="309" y="219"/>
                </a:cxn>
                <a:cxn ang="0">
                  <a:pos x="302" y="149"/>
                </a:cxn>
                <a:cxn ang="0">
                  <a:pos x="229" y="120"/>
                </a:cxn>
                <a:cxn ang="0">
                  <a:pos x="207" y="94"/>
                </a:cxn>
                <a:cxn ang="0">
                  <a:pos x="212" y="43"/>
                </a:cxn>
                <a:cxn ang="0">
                  <a:pos x="169" y="1"/>
                </a:cxn>
                <a:cxn ang="0">
                  <a:pos x="132" y="53"/>
                </a:cxn>
                <a:cxn ang="0">
                  <a:pos x="145" y="94"/>
                </a:cxn>
                <a:cxn ang="0">
                  <a:pos x="124" y="128"/>
                </a:cxn>
                <a:cxn ang="0">
                  <a:pos x="69" y="173"/>
                </a:cxn>
                <a:cxn ang="0">
                  <a:pos x="53" y="263"/>
                </a:cxn>
                <a:cxn ang="0">
                  <a:pos x="41" y="373"/>
                </a:cxn>
                <a:cxn ang="0">
                  <a:pos x="47" y="426"/>
                </a:cxn>
                <a:cxn ang="0">
                  <a:pos x="47" y="467"/>
                </a:cxn>
                <a:cxn ang="0">
                  <a:pos x="35" y="517"/>
                </a:cxn>
                <a:cxn ang="0">
                  <a:pos x="22" y="522"/>
                </a:cxn>
                <a:cxn ang="0">
                  <a:pos x="8" y="558"/>
                </a:cxn>
                <a:cxn ang="0">
                  <a:pos x="8" y="647"/>
                </a:cxn>
                <a:cxn ang="0">
                  <a:pos x="18" y="653"/>
                </a:cxn>
                <a:cxn ang="0">
                  <a:pos x="47" y="664"/>
                </a:cxn>
                <a:cxn ang="0">
                  <a:pos x="54" y="704"/>
                </a:cxn>
                <a:cxn ang="0">
                  <a:pos x="55" y="729"/>
                </a:cxn>
                <a:cxn ang="0">
                  <a:pos x="58" y="756"/>
                </a:cxn>
                <a:cxn ang="0">
                  <a:pos x="51" y="775"/>
                </a:cxn>
                <a:cxn ang="0">
                  <a:pos x="38" y="799"/>
                </a:cxn>
                <a:cxn ang="0">
                  <a:pos x="13" y="819"/>
                </a:cxn>
                <a:cxn ang="0">
                  <a:pos x="94" y="816"/>
                </a:cxn>
                <a:cxn ang="0">
                  <a:pos x="115" y="778"/>
                </a:cxn>
                <a:cxn ang="0">
                  <a:pos x="148" y="667"/>
                </a:cxn>
                <a:cxn ang="0">
                  <a:pos x="179" y="571"/>
                </a:cxn>
                <a:cxn ang="0">
                  <a:pos x="186" y="671"/>
                </a:cxn>
                <a:cxn ang="0">
                  <a:pos x="176" y="776"/>
                </a:cxn>
                <a:cxn ang="0">
                  <a:pos x="192" y="812"/>
                </a:cxn>
                <a:cxn ang="0">
                  <a:pos x="238" y="825"/>
                </a:cxn>
                <a:cxn ang="0">
                  <a:pos x="238" y="797"/>
                </a:cxn>
                <a:cxn ang="0">
                  <a:pos x="245" y="758"/>
                </a:cxn>
                <a:cxn ang="0">
                  <a:pos x="273" y="542"/>
                </a:cxn>
                <a:cxn ang="0">
                  <a:pos x="285" y="426"/>
                </a:cxn>
                <a:cxn ang="0">
                  <a:pos x="305" y="406"/>
                </a:cxn>
                <a:cxn ang="0">
                  <a:pos x="318" y="351"/>
                </a:cxn>
                <a:cxn ang="0">
                  <a:pos x="45" y="412"/>
                </a:cxn>
                <a:cxn ang="0">
                  <a:pos x="48" y="422"/>
                </a:cxn>
                <a:cxn ang="0">
                  <a:pos x="67" y="449"/>
                </a:cxn>
                <a:cxn ang="0">
                  <a:pos x="67" y="466"/>
                </a:cxn>
                <a:cxn ang="0">
                  <a:pos x="56" y="490"/>
                </a:cxn>
                <a:cxn ang="0">
                  <a:pos x="67" y="745"/>
                </a:cxn>
                <a:cxn ang="0">
                  <a:pos x="76" y="483"/>
                </a:cxn>
                <a:cxn ang="0">
                  <a:pos x="72" y="480"/>
                </a:cxn>
                <a:cxn ang="0">
                  <a:pos x="69" y="467"/>
                </a:cxn>
                <a:cxn ang="0">
                  <a:pos x="87" y="398"/>
                </a:cxn>
                <a:cxn ang="0">
                  <a:pos x="77" y="447"/>
                </a:cxn>
                <a:cxn ang="0">
                  <a:pos x="79" y="419"/>
                </a:cxn>
                <a:cxn ang="0">
                  <a:pos x="160" y="163"/>
                </a:cxn>
                <a:cxn ang="0">
                  <a:pos x="169" y="142"/>
                </a:cxn>
                <a:cxn ang="0">
                  <a:pos x="184" y="186"/>
                </a:cxn>
                <a:cxn ang="0">
                  <a:pos x="194" y="159"/>
                </a:cxn>
                <a:cxn ang="0">
                  <a:pos x="209" y="105"/>
                </a:cxn>
                <a:cxn ang="0">
                  <a:pos x="279" y="406"/>
                </a:cxn>
              </a:cxnLst>
              <a:rect l="0" t="0" r="r" b="b"/>
              <a:pathLst>
                <a:path w="324" h="827">
                  <a:moveTo>
                    <a:pt x="323" y="316"/>
                  </a:moveTo>
                  <a:cubicBezTo>
                    <a:pt x="323" y="313"/>
                    <a:pt x="322" y="310"/>
                    <a:pt x="322" y="304"/>
                  </a:cubicBezTo>
                  <a:cubicBezTo>
                    <a:pt x="321" y="299"/>
                    <a:pt x="321" y="297"/>
                    <a:pt x="321" y="293"/>
                  </a:cubicBezTo>
                  <a:cubicBezTo>
                    <a:pt x="321" y="289"/>
                    <a:pt x="320" y="283"/>
                    <a:pt x="320" y="276"/>
                  </a:cubicBezTo>
                  <a:cubicBezTo>
                    <a:pt x="319" y="269"/>
                    <a:pt x="318" y="266"/>
                    <a:pt x="317" y="260"/>
                  </a:cubicBezTo>
                  <a:cubicBezTo>
                    <a:pt x="316" y="254"/>
                    <a:pt x="316" y="253"/>
                    <a:pt x="315" y="247"/>
                  </a:cubicBezTo>
                  <a:cubicBezTo>
                    <a:pt x="315" y="245"/>
                    <a:pt x="315" y="242"/>
                    <a:pt x="314" y="239"/>
                  </a:cubicBezTo>
                  <a:cubicBezTo>
                    <a:pt x="314" y="237"/>
                    <a:pt x="314" y="235"/>
                    <a:pt x="313" y="232"/>
                  </a:cubicBezTo>
                  <a:cubicBezTo>
                    <a:pt x="313" y="231"/>
                    <a:pt x="313" y="229"/>
                    <a:pt x="312" y="227"/>
                  </a:cubicBezTo>
                  <a:cubicBezTo>
                    <a:pt x="310" y="220"/>
                    <a:pt x="309" y="219"/>
                    <a:pt x="309" y="219"/>
                  </a:cubicBezTo>
                  <a:cubicBezTo>
                    <a:pt x="309" y="219"/>
                    <a:pt x="310" y="217"/>
                    <a:pt x="310" y="213"/>
                  </a:cubicBezTo>
                  <a:cubicBezTo>
                    <a:pt x="310" y="208"/>
                    <a:pt x="310" y="207"/>
                    <a:pt x="309" y="204"/>
                  </a:cubicBezTo>
                  <a:cubicBezTo>
                    <a:pt x="309" y="202"/>
                    <a:pt x="308" y="200"/>
                    <a:pt x="308" y="198"/>
                  </a:cubicBezTo>
                  <a:cubicBezTo>
                    <a:pt x="308" y="197"/>
                    <a:pt x="308" y="196"/>
                    <a:pt x="308" y="195"/>
                  </a:cubicBezTo>
                  <a:cubicBezTo>
                    <a:pt x="308" y="193"/>
                    <a:pt x="307" y="190"/>
                    <a:pt x="307" y="187"/>
                  </a:cubicBezTo>
                  <a:cubicBezTo>
                    <a:pt x="305" y="182"/>
                    <a:pt x="305" y="182"/>
                    <a:pt x="304" y="179"/>
                  </a:cubicBezTo>
                  <a:cubicBezTo>
                    <a:pt x="303" y="176"/>
                    <a:pt x="303" y="175"/>
                    <a:pt x="303" y="175"/>
                  </a:cubicBezTo>
                  <a:cubicBezTo>
                    <a:pt x="303" y="175"/>
                    <a:pt x="303" y="173"/>
                    <a:pt x="303" y="168"/>
                  </a:cubicBezTo>
                  <a:cubicBezTo>
                    <a:pt x="303" y="163"/>
                    <a:pt x="303" y="162"/>
                    <a:pt x="303" y="159"/>
                  </a:cubicBezTo>
                  <a:cubicBezTo>
                    <a:pt x="303" y="155"/>
                    <a:pt x="303" y="152"/>
                    <a:pt x="302" y="149"/>
                  </a:cubicBezTo>
                  <a:cubicBezTo>
                    <a:pt x="302" y="146"/>
                    <a:pt x="301" y="144"/>
                    <a:pt x="299" y="143"/>
                  </a:cubicBezTo>
                  <a:cubicBezTo>
                    <a:pt x="297" y="143"/>
                    <a:pt x="296" y="143"/>
                    <a:pt x="296" y="143"/>
                  </a:cubicBezTo>
                  <a:cubicBezTo>
                    <a:pt x="296" y="143"/>
                    <a:pt x="296" y="142"/>
                    <a:pt x="293" y="141"/>
                  </a:cubicBezTo>
                  <a:cubicBezTo>
                    <a:pt x="290" y="140"/>
                    <a:pt x="287" y="139"/>
                    <a:pt x="283" y="138"/>
                  </a:cubicBezTo>
                  <a:cubicBezTo>
                    <a:pt x="279" y="137"/>
                    <a:pt x="279" y="137"/>
                    <a:pt x="277" y="136"/>
                  </a:cubicBezTo>
                  <a:cubicBezTo>
                    <a:pt x="275" y="135"/>
                    <a:pt x="273" y="134"/>
                    <a:pt x="270" y="134"/>
                  </a:cubicBezTo>
                  <a:cubicBezTo>
                    <a:pt x="267" y="133"/>
                    <a:pt x="265" y="133"/>
                    <a:pt x="263" y="132"/>
                  </a:cubicBezTo>
                  <a:cubicBezTo>
                    <a:pt x="261" y="131"/>
                    <a:pt x="256" y="130"/>
                    <a:pt x="253" y="129"/>
                  </a:cubicBezTo>
                  <a:cubicBezTo>
                    <a:pt x="249" y="128"/>
                    <a:pt x="243" y="125"/>
                    <a:pt x="239" y="123"/>
                  </a:cubicBezTo>
                  <a:cubicBezTo>
                    <a:pt x="235" y="122"/>
                    <a:pt x="233" y="121"/>
                    <a:pt x="229" y="120"/>
                  </a:cubicBezTo>
                  <a:cubicBezTo>
                    <a:pt x="225" y="120"/>
                    <a:pt x="224" y="119"/>
                    <a:pt x="224" y="119"/>
                  </a:cubicBezTo>
                  <a:cubicBezTo>
                    <a:pt x="224" y="119"/>
                    <a:pt x="223" y="118"/>
                    <a:pt x="221" y="117"/>
                  </a:cubicBezTo>
                  <a:cubicBezTo>
                    <a:pt x="219" y="116"/>
                    <a:pt x="218" y="115"/>
                    <a:pt x="217" y="113"/>
                  </a:cubicBezTo>
                  <a:cubicBezTo>
                    <a:pt x="215" y="112"/>
                    <a:pt x="215" y="110"/>
                    <a:pt x="214" y="109"/>
                  </a:cubicBezTo>
                  <a:cubicBezTo>
                    <a:pt x="213" y="108"/>
                    <a:pt x="212" y="107"/>
                    <a:pt x="211" y="106"/>
                  </a:cubicBezTo>
                  <a:cubicBezTo>
                    <a:pt x="211" y="106"/>
                    <a:pt x="210" y="106"/>
                    <a:pt x="210" y="106"/>
                  </a:cubicBezTo>
                  <a:cubicBezTo>
                    <a:pt x="210" y="106"/>
                    <a:pt x="210" y="105"/>
                    <a:pt x="209" y="104"/>
                  </a:cubicBezTo>
                  <a:cubicBezTo>
                    <a:pt x="209" y="102"/>
                    <a:pt x="209" y="101"/>
                    <a:pt x="209" y="101"/>
                  </a:cubicBezTo>
                  <a:cubicBezTo>
                    <a:pt x="208" y="100"/>
                    <a:pt x="208" y="100"/>
                    <a:pt x="208" y="100"/>
                  </a:cubicBezTo>
                  <a:cubicBezTo>
                    <a:pt x="208" y="100"/>
                    <a:pt x="208" y="97"/>
                    <a:pt x="207" y="94"/>
                  </a:cubicBezTo>
                  <a:cubicBezTo>
                    <a:pt x="207" y="91"/>
                    <a:pt x="207" y="90"/>
                    <a:pt x="207" y="88"/>
                  </a:cubicBezTo>
                  <a:cubicBezTo>
                    <a:pt x="207" y="86"/>
                    <a:pt x="208" y="82"/>
                    <a:pt x="208" y="78"/>
                  </a:cubicBezTo>
                  <a:cubicBezTo>
                    <a:pt x="208" y="74"/>
                    <a:pt x="208" y="71"/>
                    <a:pt x="208" y="71"/>
                  </a:cubicBezTo>
                  <a:cubicBezTo>
                    <a:pt x="208" y="71"/>
                    <a:pt x="208" y="70"/>
                    <a:pt x="209" y="69"/>
                  </a:cubicBezTo>
                  <a:cubicBezTo>
                    <a:pt x="210" y="69"/>
                    <a:pt x="211" y="68"/>
                    <a:pt x="211" y="67"/>
                  </a:cubicBezTo>
                  <a:cubicBezTo>
                    <a:pt x="211" y="67"/>
                    <a:pt x="212" y="67"/>
                    <a:pt x="212" y="66"/>
                  </a:cubicBezTo>
                  <a:cubicBezTo>
                    <a:pt x="213" y="65"/>
                    <a:pt x="214" y="64"/>
                    <a:pt x="214" y="62"/>
                  </a:cubicBezTo>
                  <a:cubicBezTo>
                    <a:pt x="214" y="59"/>
                    <a:pt x="214" y="59"/>
                    <a:pt x="214" y="56"/>
                  </a:cubicBezTo>
                  <a:cubicBezTo>
                    <a:pt x="214" y="54"/>
                    <a:pt x="215" y="53"/>
                    <a:pt x="214" y="49"/>
                  </a:cubicBezTo>
                  <a:cubicBezTo>
                    <a:pt x="214" y="46"/>
                    <a:pt x="213" y="44"/>
                    <a:pt x="212" y="43"/>
                  </a:cubicBezTo>
                  <a:cubicBezTo>
                    <a:pt x="211" y="43"/>
                    <a:pt x="209" y="43"/>
                    <a:pt x="209" y="43"/>
                  </a:cubicBezTo>
                  <a:cubicBezTo>
                    <a:pt x="209" y="43"/>
                    <a:pt x="209" y="42"/>
                    <a:pt x="209" y="40"/>
                  </a:cubicBezTo>
                  <a:cubicBezTo>
                    <a:pt x="209" y="38"/>
                    <a:pt x="209" y="38"/>
                    <a:pt x="209" y="36"/>
                  </a:cubicBezTo>
                  <a:cubicBezTo>
                    <a:pt x="208" y="35"/>
                    <a:pt x="208" y="32"/>
                    <a:pt x="207" y="30"/>
                  </a:cubicBezTo>
                  <a:cubicBezTo>
                    <a:pt x="207" y="27"/>
                    <a:pt x="206" y="24"/>
                    <a:pt x="205" y="22"/>
                  </a:cubicBezTo>
                  <a:cubicBezTo>
                    <a:pt x="203" y="19"/>
                    <a:pt x="202" y="17"/>
                    <a:pt x="200" y="15"/>
                  </a:cubicBezTo>
                  <a:cubicBezTo>
                    <a:pt x="199" y="13"/>
                    <a:pt x="197" y="11"/>
                    <a:pt x="195" y="9"/>
                  </a:cubicBezTo>
                  <a:cubicBezTo>
                    <a:pt x="193" y="8"/>
                    <a:pt x="190" y="7"/>
                    <a:pt x="188" y="6"/>
                  </a:cubicBezTo>
                  <a:cubicBezTo>
                    <a:pt x="185" y="5"/>
                    <a:pt x="184" y="5"/>
                    <a:pt x="181" y="4"/>
                  </a:cubicBezTo>
                  <a:cubicBezTo>
                    <a:pt x="179" y="3"/>
                    <a:pt x="172" y="1"/>
                    <a:pt x="169" y="1"/>
                  </a:cubicBezTo>
                  <a:cubicBezTo>
                    <a:pt x="165" y="0"/>
                    <a:pt x="162" y="0"/>
                    <a:pt x="159" y="1"/>
                  </a:cubicBezTo>
                  <a:cubicBezTo>
                    <a:pt x="156" y="3"/>
                    <a:pt x="151" y="5"/>
                    <a:pt x="147" y="8"/>
                  </a:cubicBezTo>
                  <a:cubicBezTo>
                    <a:pt x="143" y="11"/>
                    <a:pt x="141" y="14"/>
                    <a:pt x="139" y="16"/>
                  </a:cubicBezTo>
                  <a:cubicBezTo>
                    <a:pt x="137" y="18"/>
                    <a:pt x="136" y="21"/>
                    <a:pt x="135" y="21"/>
                  </a:cubicBezTo>
                  <a:cubicBezTo>
                    <a:pt x="134" y="22"/>
                    <a:pt x="134" y="23"/>
                    <a:pt x="134" y="24"/>
                  </a:cubicBezTo>
                  <a:cubicBezTo>
                    <a:pt x="133" y="24"/>
                    <a:pt x="133" y="25"/>
                    <a:pt x="132" y="27"/>
                  </a:cubicBezTo>
                  <a:cubicBezTo>
                    <a:pt x="131" y="28"/>
                    <a:pt x="130" y="32"/>
                    <a:pt x="130" y="34"/>
                  </a:cubicBezTo>
                  <a:cubicBezTo>
                    <a:pt x="130" y="37"/>
                    <a:pt x="130" y="38"/>
                    <a:pt x="131" y="40"/>
                  </a:cubicBezTo>
                  <a:cubicBezTo>
                    <a:pt x="131" y="41"/>
                    <a:pt x="131" y="42"/>
                    <a:pt x="131" y="45"/>
                  </a:cubicBezTo>
                  <a:cubicBezTo>
                    <a:pt x="131" y="48"/>
                    <a:pt x="132" y="51"/>
                    <a:pt x="132" y="53"/>
                  </a:cubicBezTo>
                  <a:cubicBezTo>
                    <a:pt x="132" y="54"/>
                    <a:pt x="133" y="55"/>
                    <a:pt x="132" y="55"/>
                  </a:cubicBezTo>
                  <a:cubicBezTo>
                    <a:pt x="132" y="55"/>
                    <a:pt x="130" y="55"/>
                    <a:pt x="130" y="56"/>
                  </a:cubicBezTo>
                  <a:cubicBezTo>
                    <a:pt x="129" y="58"/>
                    <a:pt x="130" y="61"/>
                    <a:pt x="130" y="64"/>
                  </a:cubicBezTo>
                  <a:cubicBezTo>
                    <a:pt x="131" y="67"/>
                    <a:pt x="132" y="68"/>
                    <a:pt x="132" y="71"/>
                  </a:cubicBezTo>
                  <a:cubicBezTo>
                    <a:pt x="132" y="73"/>
                    <a:pt x="133" y="75"/>
                    <a:pt x="134" y="76"/>
                  </a:cubicBezTo>
                  <a:cubicBezTo>
                    <a:pt x="136" y="77"/>
                    <a:pt x="136" y="78"/>
                    <a:pt x="137" y="78"/>
                  </a:cubicBezTo>
                  <a:cubicBezTo>
                    <a:pt x="137" y="79"/>
                    <a:pt x="138" y="79"/>
                    <a:pt x="138" y="79"/>
                  </a:cubicBezTo>
                  <a:cubicBezTo>
                    <a:pt x="138" y="79"/>
                    <a:pt x="138" y="80"/>
                    <a:pt x="140" y="85"/>
                  </a:cubicBezTo>
                  <a:cubicBezTo>
                    <a:pt x="141" y="87"/>
                    <a:pt x="142" y="88"/>
                    <a:pt x="143" y="90"/>
                  </a:cubicBezTo>
                  <a:cubicBezTo>
                    <a:pt x="143" y="91"/>
                    <a:pt x="144" y="92"/>
                    <a:pt x="145" y="94"/>
                  </a:cubicBezTo>
                  <a:cubicBezTo>
                    <a:pt x="146" y="98"/>
                    <a:pt x="147" y="101"/>
                    <a:pt x="147" y="103"/>
                  </a:cubicBezTo>
                  <a:cubicBezTo>
                    <a:pt x="147" y="105"/>
                    <a:pt x="147" y="106"/>
                    <a:pt x="148" y="108"/>
                  </a:cubicBezTo>
                  <a:cubicBezTo>
                    <a:pt x="148" y="110"/>
                    <a:pt x="149" y="110"/>
                    <a:pt x="149" y="110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9" y="113"/>
                    <a:pt x="148" y="113"/>
                    <a:pt x="147" y="116"/>
                  </a:cubicBezTo>
                  <a:cubicBezTo>
                    <a:pt x="146" y="118"/>
                    <a:pt x="145" y="119"/>
                    <a:pt x="145" y="119"/>
                  </a:cubicBezTo>
                  <a:cubicBezTo>
                    <a:pt x="145" y="119"/>
                    <a:pt x="143" y="120"/>
                    <a:pt x="140" y="122"/>
                  </a:cubicBezTo>
                  <a:cubicBezTo>
                    <a:pt x="138" y="124"/>
                    <a:pt x="137" y="124"/>
                    <a:pt x="136" y="124"/>
                  </a:cubicBezTo>
                  <a:cubicBezTo>
                    <a:pt x="136" y="125"/>
                    <a:pt x="135" y="125"/>
                    <a:pt x="134" y="125"/>
                  </a:cubicBezTo>
                  <a:cubicBezTo>
                    <a:pt x="132" y="126"/>
                    <a:pt x="129" y="126"/>
                    <a:pt x="124" y="128"/>
                  </a:cubicBezTo>
                  <a:cubicBezTo>
                    <a:pt x="119" y="130"/>
                    <a:pt x="118" y="131"/>
                    <a:pt x="113" y="133"/>
                  </a:cubicBezTo>
                  <a:cubicBezTo>
                    <a:pt x="109" y="134"/>
                    <a:pt x="107" y="135"/>
                    <a:pt x="104" y="136"/>
                  </a:cubicBezTo>
                  <a:cubicBezTo>
                    <a:pt x="101" y="137"/>
                    <a:pt x="97" y="138"/>
                    <a:pt x="94" y="139"/>
                  </a:cubicBezTo>
                  <a:cubicBezTo>
                    <a:pt x="91" y="140"/>
                    <a:pt x="87" y="142"/>
                    <a:pt x="85" y="142"/>
                  </a:cubicBezTo>
                  <a:cubicBezTo>
                    <a:pt x="83" y="143"/>
                    <a:pt x="80" y="143"/>
                    <a:pt x="78" y="144"/>
                  </a:cubicBezTo>
                  <a:cubicBezTo>
                    <a:pt x="75" y="146"/>
                    <a:pt x="75" y="146"/>
                    <a:pt x="74" y="147"/>
                  </a:cubicBezTo>
                  <a:cubicBezTo>
                    <a:pt x="74" y="147"/>
                    <a:pt x="73" y="147"/>
                    <a:pt x="71" y="149"/>
                  </a:cubicBezTo>
                  <a:cubicBezTo>
                    <a:pt x="70" y="152"/>
                    <a:pt x="69" y="154"/>
                    <a:pt x="69" y="159"/>
                  </a:cubicBezTo>
                  <a:cubicBezTo>
                    <a:pt x="69" y="164"/>
                    <a:pt x="69" y="166"/>
                    <a:pt x="69" y="168"/>
                  </a:cubicBezTo>
                  <a:cubicBezTo>
                    <a:pt x="69" y="169"/>
                    <a:pt x="69" y="170"/>
                    <a:pt x="69" y="173"/>
                  </a:cubicBezTo>
                  <a:cubicBezTo>
                    <a:pt x="69" y="175"/>
                    <a:pt x="69" y="178"/>
                    <a:pt x="69" y="179"/>
                  </a:cubicBezTo>
                  <a:cubicBezTo>
                    <a:pt x="68" y="179"/>
                    <a:pt x="67" y="181"/>
                    <a:pt x="66" y="184"/>
                  </a:cubicBezTo>
                  <a:cubicBezTo>
                    <a:pt x="65" y="186"/>
                    <a:pt x="65" y="188"/>
                    <a:pt x="64" y="191"/>
                  </a:cubicBezTo>
                  <a:cubicBezTo>
                    <a:pt x="63" y="194"/>
                    <a:pt x="63" y="196"/>
                    <a:pt x="63" y="199"/>
                  </a:cubicBezTo>
                  <a:cubicBezTo>
                    <a:pt x="62" y="202"/>
                    <a:pt x="62" y="208"/>
                    <a:pt x="61" y="212"/>
                  </a:cubicBezTo>
                  <a:cubicBezTo>
                    <a:pt x="61" y="216"/>
                    <a:pt x="61" y="220"/>
                    <a:pt x="60" y="223"/>
                  </a:cubicBezTo>
                  <a:cubicBezTo>
                    <a:pt x="60" y="226"/>
                    <a:pt x="60" y="229"/>
                    <a:pt x="59" y="231"/>
                  </a:cubicBezTo>
                  <a:cubicBezTo>
                    <a:pt x="59" y="233"/>
                    <a:pt x="57" y="240"/>
                    <a:pt x="56" y="244"/>
                  </a:cubicBezTo>
                  <a:cubicBezTo>
                    <a:pt x="55" y="248"/>
                    <a:pt x="55" y="251"/>
                    <a:pt x="54" y="255"/>
                  </a:cubicBezTo>
                  <a:cubicBezTo>
                    <a:pt x="54" y="258"/>
                    <a:pt x="53" y="261"/>
                    <a:pt x="53" y="263"/>
                  </a:cubicBezTo>
                  <a:cubicBezTo>
                    <a:pt x="53" y="265"/>
                    <a:pt x="52" y="266"/>
                    <a:pt x="53" y="268"/>
                  </a:cubicBezTo>
                  <a:cubicBezTo>
                    <a:pt x="53" y="270"/>
                    <a:pt x="53" y="270"/>
                    <a:pt x="52" y="272"/>
                  </a:cubicBezTo>
                  <a:cubicBezTo>
                    <a:pt x="52" y="274"/>
                    <a:pt x="51" y="278"/>
                    <a:pt x="50" y="284"/>
                  </a:cubicBezTo>
                  <a:cubicBezTo>
                    <a:pt x="50" y="290"/>
                    <a:pt x="50" y="293"/>
                    <a:pt x="50" y="293"/>
                  </a:cubicBezTo>
                  <a:cubicBezTo>
                    <a:pt x="50" y="293"/>
                    <a:pt x="48" y="297"/>
                    <a:pt x="48" y="302"/>
                  </a:cubicBezTo>
                  <a:cubicBezTo>
                    <a:pt x="47" y="307"/>
                    <a:pt x="47" y="315"/>
                    <a:pt x="47" y="322"/>
                  </a:cubicBezTo>
                  <a:cubicBezTo>
                    <a:pt x="46" y="328"/>
                    <a:pt x="46" y="337"/>
                    <a:pt x="46" y="342"/>
                  </a:cubicBezTo>
                  <a:cubicBezTo>
                    <a:pt x="45" y="347"/>
                    <a:pt x="45" y="352"/>
                    <a:pt x="44" y="354"/>
                  </a:cubicBezTo>
                  <a:cubicBezTo>
                    <a:pt x="44" y="356"/>
                    <a:pt x="42" y="360"/>
                    <a:pt x="42" y="364"/>
                  </a:cubicBezTo>
                  <a:cubicBezTo>
                    <a:pt x="42" y="366"/>
                    <a:pt x="42" y="369"/>
                    <a:pt x="41" y="373"/>
                  </a:cubicBezTo>
                  <a:cubicBezTo>
                    <a:pt x="41" y="375"/>
                    <a:pt x="41" y="378"/>
                    <a:pt x="41" y="381"/>
                  </a:cubicBezTo>
                  <a:cubicBezTo>
                    <a:pt x="42" y="385"/>
                    <a:pt x="42" y="389"/>
                    <a:pt x="41" y="393"/>
                  </a:cubicBezTo>
                  <a:cubicBezTo>
                    <a:pt x="41" y="397"/>
                    <a:pt x="41" y="401"/>
                    <a:pt x="41" y="404"/>
                  </a:cubicBezTo>
                  <a:cubicBezTo>
                    <a:pt x="42" y="409"/>
                    <a:pt x="41" y="412"/>
                    <a:pt x="41" y="414"/>
                  </a:cubicBezTo>
                  <a:cubicBezTo>
                    <a:pt x="41" y="415"/>
                    <a:pt x="40" y="416"/>
                    <a:pt x="42" y="416"/>
                  </a:cubicBezTo>
                  <a:cubicBezTo>
                    <a:pt x="43" y="417"/>
                    <a:pt x="44" y="417"/>
                    <a:pt x="45" y="417"/>
                  </a:cubicBezTo>
                  <a:cubicBezTo>
                    <a:pt x="45" y="417"/>
                    <a:pt x="46" y="417"/>
                    <a:pt x="46" y="417"/>
                  </a:cubicBezTo>
                  <a:cubicBezTo>
                    <a:pt x="46" y="417"/>
                    <a:pt x="46" y="420"/>
                    <a:pt x="46" y="422"/>
                  </a:cubicBezTo>
                  <a:cubicBezTo>
                    <a:pt x="46" y="424"/>
                    <a:pt x="46" y="424"/>
                    <a:pt x="46" y="425"/>
                  </a:cubicBezTo>
                  <a:cubicBezTo>
                    <a:pt x="46" y="425"/>
                    <a:pt x="47" y="426"/>
                    <a:pt x="47" y="426"/>
                  </a:cubicBezTo>
                  <a:cubicBezTo>
                    <a:pt x="47" y="426"/>
                    <a:pt x="47" y="430"/>
                    <a:pt x="46" y="433"/>
                  </a:cubicBezTo>
                  <a:cubicBezTo>
                    <a:pt x="46" y="436"/>
                    <a:pt x="46" y="436"/>
                    <a:pt x="46" y="437"/>
                  </a:cubicBezTo>
                  <a:cubicBezTo>
                    <a:pt x="45" y="438"/>
                    <a:pt x="45" y="439"/>
                    <a:pt x="45" y="441"/>
                  </a:cubicBezTo>
                  <a:cubicBezTo>
                    <a:pt x="45" y="443"/>
                    <a:pt x="45" y="444"/>
                    <a:pt x="44" y="445"/>
                  </a:cubicBezTo>
                  <a:cubicBezTo>
                    <a:pt x="44" y="446"/>
                    <a:pt x="44" y="448"/>
                    <a:pt x="45" y="448"/>
                  </a:cubicBezTo>
                  <a:cubicBezTo>
                    <a:pt x="45" y="449"/>
                    <a:pt x="45" y="450"/>
                    <a:pt x="45" y="451"/>
                  </a:cubicBezTo>
                  <a:cubicBezTo>
                    <a:pt x="45" y="452"/>
                    <a:pt x="46" y="453"/>
                    <a:pt x="46" y="454"/>
                  </a:cubicBezTo>
                  <a:cubicBezTo>
                    <a:pt x="46" y="455"/>
                    <a:pt x="46" y="456"/>
                    <a:pt x="46" y="457"/>
                  </a:cubicBezTo>
                  <a:cubicBezTo>
                    <a:pt x="46" y="459"/>
                    <a:pt x="46" y="462"/>
                    <a:pt x="46" y="464"/>
                  </a:cubicBezTo>
                  <a:cubicBezTo>
                    <a:pt x="47" y="466"/>
                    <a:pt x="47" y="466"/>
                    <a:pt x="47" y="467"/>
                  </a:cubicBezTo>
                  <a:cubicBezTo>
                    <a:pt x="47" y="468"/>
                    <a:pt x="47" y="469"/>
                    <a:pt x="48" y="469"/>
                  </a:cubicBezTo>
                  <a:cubicBezTo>
                    <a:pt x="48" y="470"/>
                    <a:pt x="48" y="470"/>
                    <a:pt x="48" y="471"/>
                  </a:cubicBezTo>
                  <a:cubicBezTo>
                    <a:pt x="48" y="472"/>
                    <a:pt x="48" y="473"/>
                    <a:pt x="49" y="473"/>
                  </a:cubicBezTo>
                  <a:cubicBezTo>
                    <a:pt x="49" y="474"/>
                    <a:pt x="50" y="474"/>
                    <a:pt x="50" y="474"/>
                  </a:cubicBezTo>
                  <a:cubicBezTo>
                    <a:pt x="50" y="474"/>
                    <a:pt x="49" y="476"/>
                    <a:pt x="47" y="479"/>
                  </a:cubicBezTo>
                  <a:cubicBezTo>
                    <a:pt x="46" y="481"/>
                    <a:pt x="46" y="483"/>
                    <a:pt x="46" y="484"/>
                  </a:cubicBezTo>
                  <a:cubicBezTo>
                    <a:pt x="45" y="485"/>
                    <a:pt x="45" y="485"/>
                    <a:pt x="43" y="489"/>
                  </a:cubicBezTo>
                  <a:cubicBezTo>
                    <a:pt x="42" y="493"/>
                    <a:pt x="41" y="495"/>
                    <a:pt x="39" y="498"/>
                  </a:cubicBezTo>
                  <a:cubicBezTo>
                    <a:pt x="38" y="501"/>
                    <a:pt x="36" y="506"/>
                    <a:pt x="35" y="510"/>
                  </a:cubicBezTo>
                  <a:cubicBezTo>
                    <a:pt x="35" y="514"/>
                    <a:pt x="35" y="516"/>
                    <a:pt x="35" y="517"/>
                  </a:cubicBezTo>
                  <a:cubicBezTo>
                    <a:pt x="35" y="517"/>
                    <a:pt x="34" y="517"/>
                    <a:pt x="34" y="517"/>
                  </a:cubicBezTo>
                  <a:cubicBezTo>
                    <a:pt x="34" y="517"/>
                    <a:pt x="31" y="516"/>
                    <a:pt x="31" y="516"/>
                  </a:cubicBezTo>
                  <a:cubicBezTo>
                    <a:pt x="30" y="515"/>
                    <a:pt x="30" y="515"/>
                    <a:pt x="29" y="516"/>
                  </a:cubicBezTo>
                  <a:cubicBezTo>
                    <a:pt x="29" y="516"/>
                    <a:pt x="29" y="517"/>
                    <a:pt x="28" y="517"/>
                  </a:cubicBezTo>
                  <a:cubicBezTo>
                    <a:pt x="27" y="517"/>
                    <a:pt x="27" y="516"/>
                    <a:pt x="27" y="516"/>
                  </a:cubicBezTo>
                  <a:cubicBezTo>
                    <a:pt x="27" y="516"/>
                    <a:pt x="27" y="516"/>
                    <a:pt x="27" y="516"/>
                  </a:cubicBezTo>
                  <a:cubicBezTo>
                    <a:pt x="26" y="517"/>
                    <a:pt x="26" y="516"/>
                    <a:pt x="25" y="517"/>
                  </a:cubicBezTo>
                  <a:cubicBezTo>
                    <a:pt x="25" y="518"/>
                    <a:pt x="25" y="518"/>
                    <a:pt x="25" y="519"/>
                  </a:cubicBezTo>
                  <a:cubicBezTo>
                    <a:pt x="25" y="519"/>
                    <a:pt x="24" y="522"/>
                    <a:pt x="24" y="522"/>
                  </a:cubicBezTo>
                  <a:cubicBezTo>
                    <a:pt x="24" y="522"/>
                    <a:pt x="22" y="522"/>
                    <a:pt x="22" y="522"/>
                  </a:cubicBezTo>
                  <a:cubicBezTo>
                    <a:pt x="22" y="523"/>
                    <a:pt x="22" y="524"/>
                    <a:pt x="22" y="524"/>
                  </a:cubicBezTo>
                  <a:cubicBezTo>
                    <a:pt x="22" y="524"/>
                    <a:pt x="20" y="528"/>
                    <a:pt x="19" y="530"/>
                  </a:cubicBezTo>
                  <a:cubicBezTo>
                    <a:pt x="18" y="532"/>
                    <a:pt x="18" y="531"/>
                    <a:pt x="17" y="532"/>
                  </a:cubicBezTo>
                  <a:cubicBezTo>
                    <a:pt x="16" y="534"/>
                    <a:pt x="17" y="535"/>
                    <a:pt x="16" y="536"/>
                  </a:cubicBezTo>
                  <a:cubicBezTo>
                    <a:pt x="16" y="537"/>
                    <a:pt x="16" y="538"/>
                    <a:pt x="15" y="538"/>
                  </a:cubicBezTo>
                  <a:cubicBezTo>
                    <a:pt x="15" y="538"/>
                    <a:pt x="14" y="539"/>
                    <a:pt x="13" y="541"/>
                  </a:cubicBezTo>
                  <a:cubicBezTo>
                    <a:pt x="13" y="542"/>
                    <a:pt x="12" y="542"/>
                    <a:pt x="12" y="544"/>
                  </a:cubicBezTo>
                  <a:cubicBezTo>
                    <a:pt x="11" y="546"/>
                    <a:pt x="11" y="548"/>
                    <a:pt x="10" y="551"/>
                  </a:cubicBezTo>
                  <a:cubicBezTo>
                    <a:pt x="9" y="554"/>
                    <a:pt x="9" y="555"/>
                    <a:pt x="9" y="556"/>
                  </a:cubicBezTo>
                  <a:cubicBezTo>
                    <a:pt x="8" y="557"/>
                    <a:pt x="8" y="558"/>
                    <a:pt x="8" y="558"/>
                  </a:cubicBezTo>
                  <a:cubicBezTo>
                    <a:pt x="8" y="558"/>
                    <a:pt x="7" y="559"/>
                    <a:pt x="7" y="560"/>
                  </a:cubicBezTo>
                  <a:cubicBezTo>
                    <a:pt x="6" y="561"/>
                    <a:pt x="6" y="561"/>
                    <a:pt x="7" y="562"/>
                  </a:cubicBezTo>
                  <a:cubicBezTo>
                    <a:pt x="7" y="562"/>
                    <a:pt x="7" y="562"/>
                    <a:pt x="7" y="562"/>
                  </a:cubicBezTo>
                  <a:cubicBezTo>
                    <a:pt x="7" y="562"/>
                    <a:pt x="6" y="566"/>
                    <a:pt x="5" y="570"/>
                  </a:cubicBezTo>
                  <a:cubicBezTo>
                    <a:pt x="4" y="575"/>
                    <a:pt x="3" y="582"/>
                    <a:pt x="2" y="586"/>
                  </a:cubicBezTo>
                  <a:cubicBezTo>
                    <a:pt x="1" y="590"/>
                    <a:pt x="1" y="593"/>
                    <a:pt x="0" y="601"/>
                  </a:cubicBezTo>
                  <a:cubicBezTo>
                    <a:pt x="0" y="608"/>
                    <a:pt x="0" y="618"/>
                    <a:pt x="1" y="621"/>
                  </a:cubicBezTo>
                  <a:cubicBezTo>
                    <a:pt x="1" y="625"/>
                    <a:pt x="1" y="626"/>
                    <a:pt x="2" y="629"/>
                  </a:cubicBezTo>
                  <a:cubicBezTo>
                    <a:pt x="2" y="633"/>
                    <a:pt x="3" y="637"/>
                    <a:pt x="4" y="640"/>
                  </a:cubicBezTo>
                  <a:cubicBezTo>
                    <a:pt x="6" y="644"/>
                    <a:pt x="6" y="646"/>
                    <a:pt x="8" y="647"/>
                  </a:cubicBezTo>
                  <a:cubicBezTo>
                    <a:pt x="9" y="649"/>
                    <a:pt x="9" y="648"/>
                    <a:pt x="9" y="648"/>
                  </a:cubicBezTo>
                  <a:cubicBezTo>
                    <a:pt x="9" y="648"/>
                    <a:pt x="9" y="650"/>
                    <a:pt x="10" y="650"/>
                  </a:cubicBezTo>
                  <a:cubicBezTo>
                    <a:pt x="11" y="651"/>
                    <a:pt x="11" y="650"/>
                    <a:pt x="11" y="650"/>
                  </a:cubicBezTo>
                  <a:cubicBezTo>
                    <a:pt x="11" y="650"/>
                    <a:pt x="11" y="651"/>
                    <a:pt x="12" y="651"/>
                  </a:cubicBezTo>
                  <a:cubicBezTo>
                    <a:pt x="13" y="651"/>
                    <a:pt x="13" y="651"/>
                    <a:pt x="13" y="651"/>
                  </a:cubicBezTo>
                  <a:cubicBezTo>
                    <a:pt x="13" y="651"/>
                    <a:pt x="14" y="651"/>
                    <a:pt x="14" y="651"/>
                  </a:cubicBezTo>
                  <a:cubicBezTo>
                    <a:pt x="14" y="651"/>
                    <a:pt x="13" y="652"/>
                    <a:pt x="14" y="652"/>
                  </a:cubicBezTo>
                  <a:cubicBezTo>
                    <a:pt x="15" y="652"/>
                    <a:pt x="16" y="652"/>
                    <a:pt x="16" y="652"/>
                  </a:cubicBezTo>
                  <a:cubicBezTo>
                    <a:pt x="16" y="651"/>
                    <a:pt x="16" y="651"/>
                    <a:pt x="17" y="652"/>
                  </a:cubicBezTo>
                  <a:cubicBezTo>
                    <a:pt x="18" y="652"/>
                    <a:pt x="17" y="653"/>
                    <a:pt x="18" y="653"/>
                  </a:cubicBezTo>
                  <a:cubicBezTo>
                    <a:pt x="19" y="653"/>
                    <a:pt x="21" y="653"/>
                    <a:pt x="23" y="653"/>
                  </a:cubicBezTo>
                  <a:cubicBezTo>
                    <a:pt x="25" y="654"/>
                    <a:pt x="26" y="654"/>
                    <a:pt x="28" y="654"/>
                  </a:cubicBezTo>
                  <a:cubicBezTo>
                    <a:pt x="30" y="654"/>
                    <a:pt x="31" y="654"/>
                    <a:pt x="31" y="654"/>
                  </a:cubicBezTo>
                  <a:cubicBezTo>
                    <a:pt x="31" y="654"/>
                    <a:pt x="31" y="656"/>
                    <a:pt x="32" y="655"/>
                  </a:cubicBezTo>
                  <a:cubicBezTo>
                    <a:pt x="33" y="655"/>
                    <a:pt x="34" y="655"/>
                    <a:pt x="34" y="655"/>
                  </a:cubicBezTo>
                  <a:cubicBezTo>
                    <a:pt x="34" y="655"/>
                    <a:pt x="33" y="656"/>
                    <a:pt x="37" y="657"/>
                  </a:cubicBezTo>
                  <a:cubicBezTo>
                    <a:pt x="40" y="658"/>
                    <a:pt x="42" y="658"/>
                    <a:pt x="45" y="659"/>
                  </a:cubicBezTo>
                  <a:cubicBezTo>
                    <a:pt x="47" y="659"/>
                    <a:pt x="48" y="659"/>
                    <a:pt x="48" y="659"/>
                  </a:cubicBezTo>
                  <a:cubicBezTo>
                    <a:pt x="47" y="663"/>
                    <a:pt x="47" y="663"/>
                    <a:pt x="47" y="663"/>
                  </a:cubicBezTo>
                  <a:cubicBezTo>
                    <a:pt x="47" y="663"/>
                    <a:pt x="47" y="663"/>
                    <a:pt x="47" y="664"/>
                  </a:cubicBezTo>
                  <a:cubicBezTo>
                    <a:pt x="47" y="665"/>
                    <a:pt x="47" y="665"/>
                    <a:pt x="46" y="666"/>
                  </a:cubicBezTo>
                  <a:cubicBezTo>
                    <a:pt x="46" y="666"/>
                    <a:pt x="46" y="667"/>
                    <a:pt x="46" y="667"/>
                  </a:cubicBezTo>
                  <a:cubicBezTo>
                    <a:pt x="46" y="667"/>
                    <a:pt x="47" y="667"/>
                    <a:pt x="46" y="669"/>
                  </a:cubicBezTo>
                  <a:cubicBezTo>
                    <a:pt x="46" y="670"/>
                    <a:pt x="46" y="671"/>
                    <a:pt x="47" y="672"/>
                  </a:cubicBezTo>
                  <a:cubicBezTo>
                    <a:pt x="48" y="673"/>
                    <a:pt x="48" y="673"/>
                    <a:pt x="48" y="673"/>
                  </a:cubicBezTo>
                  <a:cubicBezTo>
                    <a:pt x="48" y="673"/>
                    <a:pt x="48" y="674"/>
                    <a:pt x="48" y="677"/>
                  </a:cubicBezTo>
                  <a:cubicBezTo>
                    <a:pt x="48" y="679"/>
                    <a:pt x="48" y="681"/>
                    <a:pt x="49" y="682"/>
                  </a:cubicBezTo>
                  <a:cubicBezTo>
                    <a:pt x="49" y="684"/>
                    <a:pt x="50" y="685"/>
                    <a:pt x="50" y="686"/>
                  </a:cubicBezTo>
                  <a:cubicBezTo>
                    <a:pt x="51" y="688"/>
                    <a:pt x="52" y="692"/>
                    <a:pt x="53" y="696"/>
                  </a:cubicBezTo>
                  <a:cubicBezTo>
                    <a:pt x="53" y="700"/>
                    <a:pt x="54" y="702"/>
                    <a:pt x="54" y="704"/>
                  </a:cubicBezTo>
                  <a:cubicBezTo>
                    <a:pt x="53" y="706"/>
                    <a:pt x="53" y="707"/>
                    <a:pt x="54" y="709"/>
                  </a:cubicBezTo>
                  <a:cubicBezTo>
                    <a:pt x="54" y="710"/>
                    <a:pt x="54" y="711"/>
                    <a:pt x="53" y="711"/>
                  </a:cubicBezTo>
                  <a:cubicBezTo>
                    <a:pt x="53" y="712"/>
                    <a:pt x="53" y="712"/>
                    <a:pt x="53" y="713"/>
                  </a:cubicBezTo>
                  <a:cubicBezTo>
                    <a:pt x="54" y="714"/>
                    <a:pt x="54" y="715"/>
                    <a:pt x="54" y="716"/>
                  </a:cubicBezTo>
                  <a:cubicBezTo>
                    <a:pt x="54" y="717"/>
                    <a:pt x="54" y="718"/>
                    <a:pt x="54" y="719"/>
                  </a:cubicBezTo>
                  <a:cubicBezTo>
                    <a:pt x="55" y="720"/>
                    <a:pt x="55" y="720"/>
                    <a:pt x="55" y="720"/>
                  </a:cubicBezTo>
                  <a:cubicBezTo>
                    <a:pt x="56" y="720"/>
                    <a:pt x="56" y="720"/>
                    <a:pt x="56" y="720"/>
                  </a:cubicBezTo>
                  <a:cubicBezTo>
                    <a:pt x="56" y="720"/>
                    <a:pt x="55" y="722"/>
                    <a:pt x="55" y="724"/>
                  </a:cubicBezTo>
                  <a:cubicBezTo>
                    <a:pt x="55" y="725"/>
                    <a:pt x="55" y="725"/>
                    <a:pt x="55" y="726"/>
                  </a:cubicBezTo>
                  <a:cubicBezTo>
                    <a:pt x="54" y="726"/>
                    <a:pt x="55" y="728"/>
                    <a:pt x="55" y="729"/>
                  </a:cubicBezTo>
                  <a:cubicBezTo>
                    <a:pt x="54" y="730"/>
                    <a:pt x="53" y="732"/>
                    <a:pt x="52" y="733"/>
                  </a:cubicBezTo>
                  <a:cubicBezTo>
                    <a:pt x="51" y="734"/>
                    <a:pt x="51" y="734"/>
                    <a:pt x="51" y="734"/>
                  </a:cubicBezTo>
                  <a:cubicBezTo>
                    <a:pt x="52" y="735"/>
                    <a:pt x="51" y="735"/>
                    <a:pt x="50" y="737"/>
                  </a:cubicBezTo>
                  <a:cubicBezTo>
                    <a:pt x="49" y="738"/>
                    <a:pt x="45" y="744"/>
                    <a:pt x="42" y="748"/>
                  </a:cubicBezTo>
                  <a:cubicBezTo>
                    <a:pt x="39" y="752"/>
                    <a:pt x="36" y="755"/>
                    <a:pt x="36" y="758"/>
                  </a:cubicBezTo>
                  <a:cubicBezTo>
                    <a:pt x="35" y="760"/>
                    <a:pt x="35" y="762"/>
                    <a:pt x="38" y="762"/>
                  </a:cubicBezTo>
                  <a:cubicBezTo>
                    <a:pt x="40" y="763"/>
                    <a:pt x="43" y="762"/>
                    <a:pt x="45" y="761"/>
                  </a:cubicBezTo>
                  <a:cubicBezTo>
                    <a:pt x="47" y="760"/>
                    <a:pt x="49" y="759"/>
                    <a:pt x="50" y="759"/>
                  </a:cubicBezTo>
                  <a:cubicBezTo>
                    <a:pt x="52" y="758"/>
                    <a:pt x="52" y="759"/>
                    <a:pt x="53" y="758"/>
                  </a:cubicBezTo>
                  <a:cubicBezTo>
                    <a:pt x="55" y="757"/>
                    <a:pt x="55" y="757"/>
                    <a:pt x="58" y="756"/>
                  </a:cubicBezTo>
                  <a:cubicBezTo>
                    <a:pt x="61" y="755"/>
                    <a:pt x="63" y="755"/>
                    <a:pt x="64" y="754"/>
                  </a:cubicBezTo>
                  <a:cubicBezTo>
                    <a:pt x="66" y="753"/>
                    <a:pt x="68" y="753"/>
                    <a:pt x="68" y="753"/>
                  </a:cubicBezTo>
                  <a:cubicBezTo>
                    <a:pt x="68" y="753"/>
                    <a:pt x="68" y="756"/>
                    <a:pt x="68" y="757"/>
                  </a:cubicBezTo>
                  <a:cubicBezTo>
                    <a:pt x="68" y="758"/>
                    <a:pt x="68" y="758"/>
                    <a:pt x="67" y="759"/>
                  </a:cubicBezTo>
                  <a:cubicBezTo>
                    <a:pt x="67" y="759"/>
                    <a:pt x="65" y="759"/>
                    <a:pt x="63" y="759"/>
                  </a:cubicBezTo>
                  <a:cubicBezTo>
                    <a:pt x="61" y="760"/>
                    <a:pt x="58" y="761"/>
                    <a:pt x="56" y="762"/>
                  </a:cubicBezTo>
                  <a:cubicBezTo>
                    <a:pt x="55" y="764"/>
                    <a:pt x="53" y="767"/>
                    <a:pt x="53" y="768"/>
                  </a:cubicBezTo>
                  <a:cubicBezTo>
                    <a:pt x="53" y="769"/>
                    <a:pt x="52" y="770"/>
                    <a:pt x="52" y="772"/>
                  </a:cubicBezTo>
                  <a:cubicBezTo>
                    <a:pt x="52" y="773"/>
                    <a:pt x="52" y="774"/>
                    <a:pt x="52" y="774"/>
                  </a:cubicBezTo>
                  <a:cubicBezTo>
                    <a:pt x="52" y="774"/>
                    <a:pt x="51" y="774"/>
                    <a:pt x="51" y="775"/>
                  </a:cubicBezTo>
                  <a:cubicBezTo>
                    <a:pt x="51" y="776"/>
                    <a:pt x="50" y="778"/>
                    <a:pt x="49" y="779"/>
                  </a:cubicBezTo>
                  <a:cubicBezTo>
                    <a:pt x="49" y="781"/>
                    <a:pt x="48" y="783"/>
                    <a:pt x="48" y="784"/>
                  </a:cubicBezTo>
                  <a:cubicBezTo>
                    <a:pt x="48" y="785"/>
                    <a:pt x="47" y="786"/>
                    <a:pt x="47" y="788"/>
                  </a:cubicBezTo>
                  <a:cubicBezTo>
                    <a:pt x="46" y="789"/>
                    <a:pt x="46" y="790"/>
                    <a:pt x="47" y="790"/>
                  </a:cubicBezTo>
                  <a:cubicBezTo>
                    <a:pt x="47" y="791"/>
                    <a:pt x="48" y="791"/>
                    <a:pt x="48" y="791"/>
                  </a:cubicBezTo>
                  <a:cubicBezTo>
                    <a:pt x="48" y="791"/>
                    <a:pt x="45" y="793"/>
                    <a:pt x="43" y="793"/>
                  </a:cubicBezTo>
                  <a:cubicBezTo>
                    <a:pt x="41" y="794"/>
                    <a:pt x="40" y="795"/>
                    <a:pt x="41" y="795"/>
                  </a:cubicBezTo>
                  <a:cubicBezTo>
                    <a:pt x="41" y="795"/>
                    <a:pt x="43" y="794"/>
                    <a:pt x="43" y="794"/>
                  </a:cubicBezTo>
                  <a:cubicBezTo>
                    <a:pt x="43" y="794"/>
                    <a:pt x="42" y="796"/>
                    <a:pt x="41" y="796"/>
                  </a:cubicBezTo>
                  <a:cubicBezTo>
                    <a:pt x="40" y="797"/>
                    <a:pt x="39" y="798"/>
                    <a:pt x="38" y="799"/>
                  </a:cubicBezTo>
                  <a:cubicBezTo>
                    <a:pt x="37" y="800"/>
                    <a:pt x="37" y="801"/>
                    <a:pt x="35" y="802"/>
                  </a:cubicBezTo>
                  <a:cubicBezTo>
                    <a:pt x="32" y="803"/>
                    <a:pt x="32" y="803"/>
                    <a:pt x="31" y="803"/>
                  </a:cubicBezTo>
                  <a:cubicBezTo>
                    <a:pt x="31" y="803"/>
                    <a:pt x="30" y="804"/>
                    <a:pt x="29" y="804"/>
                  </a:cubicBezTo>
                  <a:cubicBezTo>
                    <a:pt x="29" y="805"/>
                    <a:pt x="29" y="805"/>
                    <a:pt x="28" y="805"/>
                  </a:cubicBezTo>
                  <a:cubicBezTo>
                    <a:pt x="27" y="805"/>
                    <a:pt x="26" y="806"/>
                    <a:pt x="25" y="807"/>
                  </a:cubicBezTo>
                  <a:cubicBezTo>
                    <a:pt x="24" y="807"/>
                    <a:pt x="23" y="808"/>
                    <a:pt x="21" y="809"/>
                  </a:cubicBezTo>
                  <a:cubicBezTo>
                    <a:pt x="19" y="810"/>
                    <a:pt x="16" y="811"/>
                    <a:pt x="15" y="813"/>
                  </a:cubicBezTo>
                  <a:cubicBezTo>
                    <a:pt x="14" y="814"/>
                    <a:pt x="13" y="815"/>
                    <a:pt x="13" y="816"/>
                  </a:cubicBezTo>
                  <a:cubicBezTo>
                    <a:pt x="13" y="818"/>
                    <a:pt x="14" y="818"/>
                    <a:pt x="14" y="818"/>
                  </a:cubicBezTo>
                  <a:cubicBezTo>
                    <a:pt x="14" y="818"/>
                    <a:pt x="13" y="819"/>
                    <a:pt x="13" y="819"/>
                  </a:cubicBezTo>
                  <a:cubicBezTo>
                    <a:pt x="12" y="819"/>
                    <a:pt x="12" y="819"/>
                    <a:pt x="12" y="820"/>
                  </a:cubicBezTo>
                  <a:cubicBezTo>
                    <a:pt x="11" y="820"/>
                    <a:pt x="12" y="821"/>
                    <a:pt x="14" y="821"/>
                  </a:cubicBezTo>
                  <a:cubicBezTo>
                    <a:pt x="16" y="822"/>
                    <a:pt x="20" y="824"/>
                    <a:pt x="27" y="825"/>
                  </a:cubicBezTo>
                  <a:cubicBezTo>
                    <a:pt x="35" y="825"/>
                    <a:pt x="44" y="826"/>
                    <a:pt x="52" y="825"/>
                  </a:cubicBezTo>
                  <a:cubicBezTo>
                    <a:pt x="60" y="824"/>
                    <a:pt x="64" y="823"/>
                    <a:pt x="65" y="821"/>
                  </a:cubicBezTo>
                  <a:cubicBezTo>
                    <a:pt x="67" y="819"/>
                    <a:pt x="67" y="818"/>
                    <a:pt x="69" y="817"/>
                  </a:cubicBezTo>
                  <a:cubicBezTo>
                    <a:pt x="71" y="815"/>
                    <a:pt x="72" y="814"/>
                    <a:pt x="73" y="814"/>
                  </a:cubicBezTo>
                  <a:cubicBezTo>
                    <a:pt x="74" y="814"/>
                    <a:pt x="74" y="813"/>
                    <a:pt x="74" y="813"/>
                  </a:cubicBezTo>
                  <a:cubicBezTo>
                    <a:pt x="74" y="813"/>
                    <a:pt x="81" y="815"/>
                    <a:pt x="84" y="815"/>
                  </a:cubicBezTo>
                  <a:cubicBezTo>
                    <a:pt x="88" y="816"/>
                    <a:pt x="89" y="817"/>
                    <a:pt x="94" y="816"/>
                  </a:cubicBezTo>
                  <a:cubicBezTo>
                    <a:pt x="99" y="815"/>
                    <a:pt x="105" y="814"/>
                    <a:pt x="108" y="813"/>
                  </a:cubicBezTo>
                  <a:cubicBezTo>
                    <a:pt x="111" y="811"/>
                    <a:pt x="111" y="811"/>
                    <a:pt x="111" y="810"/>
                  </a:cubicBezTo>
                  <a:cubicBezTo>
                    <a:pt x="111" y="809"/>
                    <a:pt x="111" y="809"/>
                    <a:pt x="111" y="809"/>
                  </a:cubicBezTo>
                  <a:cubicBezTo>
                    <a:pt x="111" y="809"/>
                    <a:pt x="112" y="808"/>
                    <a:pt x="112" y="807"/>
                  </a:cubicBezTo>
                  <a:cubicBezTo>
                    <a:pt x="112" y="806"/>
                    <a:pt x="112" y="802"/>
                    <a:pt x="113" y="800"/>
                  </a:cubicBezTo>
                  <a:cubicBezTo>
                    <a:pt x="113" y="798"/>
                    <a:pt x="113" y="795"/>
                    <a:pt x="113" y="794"/>
                  </a:cubicBezTo>
                  <a:cubicBezTo>
                    <a:pt x="113" y="793"/>
                    <a:pt x="114" y="793"/>
                    <a:pt x="113" y="793"/>
                  </a:cubicBezTo>
                  <a:cubicBezTo>
                    <a:pt x="113" y="792"/>
                    <a:pt x="113" y="792"/>
                    <a:pt x="113" y="792"/>
                  </a:cubicBezTo>
                  <a:cubicBezTo>
                    <a:pt x="113" y="792"/>
                    <a:pt x="113" y="791"/>
                    <a:pt x="114" y="788"/>
                  </a:cubicBezTo>
                  <a:cubicBezTo>
                    <a:pt x="115" y="784"/>
                    <a:pt x="115" y="782"/>
                    <a:pt x="115" y="778"/>
                  </a:cubicBezTo>
                  <a:cubicBezTo>
                    <a:pt x="114" y="774"/>
                    <a:pt x="114" y="773"/>
                    <a:pt x="114" y="772"/>
                  </a:cubicBezTo>
                  <a:cubicBezTo>
                    <a:pt x="114" y="770"/>
                    <a:pt x="115" y="768"/>
                    <a:pt x="115" y="768"/>
                  </a:cubicBezTo>
                  <a:cubicBezTo>
                    <a:pt x="115" y="768"/>
                    <a:pt x="117" y="764"/>
                    <a:pt x="119" y="762"/>
                  </a:cubicBezTo>
                  <a:cubicBezTo>
                    <a:pt x="121" y="760"/>
                    <a:pt x="128" y="749"/>
                    <a:pt x="131" y="742"/>
                  </a:cubicBezTo>
                  <a:cubicBezTo>
                    <a:pt x="133" y="739"/>
                    <a:pt x="134" y="737"/>
                    <a:pt x="135" y="735"/>
                  </a:cubicBezTo>
                  <a:cubicBezTo>
                    <a:pt x="135" y="733"/>
                    <a:pt x="136" y="732"/>
                    <a:pt x="136" y="730"/>
                  </a:cubicBezTo>
                  <a:cubicBezTo>
                    <a:pt x="136" y="728"/>
                    <a:pt x="137" y="726"/>
                    <a:pt x="137" y="724"/>
                  </a:cubicBezTo>
                  <a:cubicBezTo>
                    <a:pt x="138" y="716"/>
                    <a:pt x="140" y="708"/>
                    <a:pt x="141" y="699"/>
                  </a:cubicBezTo>
                  <a:cubicBezTo>
                    <a:pt x="142" y="694"/>
                    <a:pt x="144" y="689"/>
                    <a:pt x="145" y="683"/>
                  </a:cubicBezTo>
                  <a:cubicBezTo>
                    <a:pt x="146" y="678"/>
                    <a:pt x="147" y="672"/>
                    <a:pt x="148" y="667"/>
                  </a:cubicBezTo>
                  <a:cubicBezTo>
                    <a:pt x="150" y="657"/>
                    <a:pt x="151" y="648"/>
                    <a:pt x="153" y="638"/>
                  </a:cubicBezTo>
                  <a:cubicBezTo>
                    <a:pt x="154" y="629"/>
                    <a:pt x="158" y="607"/>
                    <a:pt x="159" y="598"/>
                  </a:cubicBezTo>
                  <a:cubicBezTo>
                    <a:pt x="160" y="590"/>
                    <a:pt x="164" y="569"/>
                    <a:pt x="165" y="561"/>
                  </a:cubicBezTo>
                  <a:cubicBezTo>
                    <a:pt x="167" y="553"/>
                    <a:pt x="168" y="547"/>
                    <a:pt x="169" y="544"/>
                  </a:cubicBezTo>
                  <a:cubicBezTo>
                    <a:pt x="169" y="541"/>
                    <a:pt x="170" y="540"/>
                    <a:pt x="170" y="540"/>
                  </a:cubicBezTo>
                  <a:cubicBezTo>
                    <a:pt x="170" y="540"/>
                    <a:pt x="170" y="541"/>
                    <a:pt x="171" y="543"/>
                  </a:cubicBezTo>
                  <a:cubicBezTo>
                    <a:pt x="171" y="545"/>
                    <a:pt x="171" y="546"/>
                    <a:pt x="174" y="553"/>
                  </a:cubicBezTo>
                  <a:cubicBezTo>
                    <a:pt x="176" y="560"/>
                    <a:pt x="177" y="561"/>
                    <a:pt x="177" y="563"/>
                  </a:cubicBezTo>
                  <a:cubicBezTo>
                    <a:pt x="178" y="564"/>
                    <a:pt x="178" y="564"/>
                    <a:pt x="178" y="565"/>
                  </a:cubicBezTo>
                  <a:cubicBezTo>
                    <a:pt x="178" y="567"/>
                    <a:pt x="178" y="568"/>
                    <a:pt x="179" y="571"/>
                  </a:cubicBezTo>
                  <a:cubicBezTo>
                    <a:pt x="179" y="575"/>
                    <a:pt x="180" y="579"/>
                    <a:pt x="181" y="583"/>
                  </a:cubicBezTo>
                  <a:cubicBezTo>
                    <a:pt x="182" y="588"/>
                    <a:pt x="183" y="590"/>
                    <a:pt x="183" y="591"/>
                  </a:cubicBezTo>
                  <a:cubicBezTo>
                    <a:pt x="184" y="592"/>
                    <a:pt x="184" y="594"/>
                    <a:pt x="184" y="597"/>
                  </a:cubicBezTo>
                  <a:cubicBezTo>
                    <a:pt x="184" y="601"/>
                    <a:pt x="185" y="603"/>
                    <a:pt x="185" y="605"/>
                  </a:cubicBezTo>
                  <a:cubicBezTo>
                    <a:pt x="185" y="606"/>
                    <a:pt x="184" y="611"/>
                    <a:pt x="184" y="615"/>
                  </a:cubicBezTo>
                  <a:cubicBezTo>
                    <a:pt x="184" y="619"/>
                    <a:pt x="183" y="622"/>
                    <a:pt x="184" y="625"/>
                  </a:cubicBezTo>
                  <a:cubicBezTo>
                    <a:pt x="184" y="629"/>
                    <a:pt x="184" y="630"/>
                    <a:pt x="184" y="634"/>
                  </a:cubicBezTo>
                  <a:cubicBezTo>
                    <a:pt x="184" y="638"/>
                    <a:pt x="184" y="641"/>
                    <a:pt x="185" y="645"/>
                  </a:cubicBezTo>
                  <a:cubicBezTo>
                    <a:pt x="185" y="649"/>
                    <a:pt x="185" y="653"/>
                    <a:pt x="185" y="659"/>
                  </a:cubicBezTo>
                  <a:cubicBezTo>
                    <a:pt x="185" y="665"/>
                    <a:pt x="186" y="669"/>
                    <a:pt x="186" y="671"/>
                  </a:cubicBezTo>
                  <a:cubicBezTo>
                    <a:pt x="186" y="672"/>
                    <a:pt x="185" y="675"/>
                    <a:pt x="185" y="678"/>
                  </a:cubicBezTo>
                  <a:cubicBezTo>
                    <a:pt x="185" y="680"/>
                    <a:pt x="184" y="684"/>
                    <a:pt x="184" y="688"/>
                  </a:cubicBezTo>
                  <a:cubicBezTo>
                    <a:pt x="185" y="693"/>
                    <a:pt x="185" y="695"/>
                    <a:pt x="185" y="699"/>
                  </a:cubicBezTo>
                  <a:cubicBezTo>
                    <a:pt x="186" y="703"/>
                    <a:pt x="187" y="706"/>
                    <a:pt x="187" y="708"/>
                  </a:cubicBezTo>
                  <a:cubicBezTo>
                    <a:pt x="188" y="710"/>
                    <a:pt x="188" y="711"/>
                    <a:pt x="188" y="711"/>
                  </a:cubicBezTo>
                  <a:cubicBezTo>
                    <a:pt x="188" y="711"/>
                    <a:pt x="188" y="714"/>
                    <a:pt x="186" y="720"/>
                  </a:cubicBezTo>
                  <a:cubicBezTo>
                    <a:pt x="185" y="722"/>
                    <a:pt x="184" y="725"/>
                    <a:pt x="184" y="728"/>
                  </a:cubicBezTo>
                  <a:cubicBezTo>
                    <a:pt x="182" y="733"/>
                    <a:pt x="181" y="738"/>
                    <a:pt x="180" y="742"/>
                  </a:cubicBezTo>
                  <a:cubicBezTo>
                    <a:pt x="178" y="749"/>
                    <a:pt x="176" y="752"/>
                    <a:pt x="176" y="761"/>
                  </a:cubicBezTo>
                  <a:cubicBezTo>
                    <a:pt x="175" y="770"/>
                    <a:pt x="175" y="772"/>
                    <a:pt x="176" y="776"/>
                  </a:cubicBezTo>
                  <a:cubicBezTo>
                    <a:pt x="178" y="779"/>
                    <a:pt x="178" y="780"/>
                    <a:pt x="179" y="782"/>
                  </a:cubicBezTo>
                  <a:cubicBezTo>
                    <a:pt x="180" y="784"/>
                    <a:pt x="180" y="785"/>
                    <a:pt x="181" y="786"/>
                  </a:cubicBezTo>
                  <a:cubicBezTo>
                    <a:pt x="183" y="788"/>
                    <a:pt x="183" y="788"/>
                    <a:pt x="183" y="788"/>
                  </a:cubicBezTo>
                  <a:cubicBezTo>
                    <a:pt x="183" y="788"/>
                    <a:pt x="181" y="788"/>
                    <a:pt x="182" y="789"/>
                  </a:cubicBezTo>
                  <a:cubicBezTo>
                    <a:pt x="184" y="790"/>
                    <a:pt x="184" y="792"/>
                    <a:pt x="186" y="795"/>
                  </a:cubicBezTo>
                  <a:cubicBezTo>
                    <a:pt x="188" y="797"/>
                    <a:pt x="188" y="798"/>
                    <a:pt x="189" y="799"/>
                  </a:cubicBezTo>
                  <a:cubicBezTo>
                    <a:pt x="190" y="801"/>
                    <a:pt x="190" y="802"/>
                    <a:pt x="191" y="802"/>
                  </a:cubicBezTo>
                  <a:cubicBezTo>
                    <a:pt x="191" y="802"/>
                    <a:pt x="191" y="802"/>
                    <a:pt x="191" y="802"/>
                  </a:cubicBezTo>
                  <a:cubicBezTo>
                    <a:pt x="191" y="802"/>
                    <a:pt x="191" y="806"/>
                    <a:pt x="191" y="808"/>
                  </a:cubicBezTo>
                  <a:cubicBezTo>
                    <a:pt x="191" y="810"/>
                    <a:pt x="191" y="811"/>
                    <a:pt x="192" y="812"/>
                  </a:cubicBezTo>
                  <a:cubicBezTo>
                    <a:pt x="193" y="813"/>
                    <a:pt x="194" y="814"/>
                    <a:pt x="196" y="815"/>
                  </a:cubicBezTo>
                  <a:cubicBezTo>
                    <a:pt x="199" y="815"/>
                    <a:pt x="199" y="815"/>
                    <a:pt x="200" y="815"/>
                  </a:cubicBezTo>
                  <a:cubicBezTo>
                    <a:pt x="201" y="815"/>
                    <a:pt x="201" y="815"/>
                    <a:pt x="201" y="815"/>
                  </a:cubicBezTo>
                  <a:cubicBezTo>
                    <a:pt x="201" y="815"/>
                    <a:pt x="201" y="816"/>
                    <a:pt x="202" y="817"/>
                  </a:cubicBezTo>
                  <a:cubicBezTo>
                    <a:pt x="202" y="818"/>
                    <a:pt x="203" y="818"/>
                    <a:pt x="203" y="818"/>
                  </a:cubicBezTo>
                  <a:cubicBezTo>
                    <a:pt x="203" y="818"/>
                    <a:pt x="202" y="819"/>
                    <a:pt x="202" y="820"/>
                  </a:cubicBezTo>
                  <a:cubicBezTo>
                    <a:pt x="202" y="820"/>
                    <a:pt x="201" y="821"/>
                    <a:pt x="202" y="822"/>
                  </a:cubicBezTo>
                  <a:cubicBezTo>
                    <a:pt x="202" y="823"/>
                    <a:pt x="203" y="824"/>
                    <a:pt x="207" y="825"/>
                  </a:cubicBezTo>
                  <a:cubicBezTo>
                    <a:pt x="210" y="826"/>
                    <a:pt x="214" y="827"/>
                    <a:pt x="221" y="826"/>
                  </a:cubicBezTo>
                  <a:cubicBezTo>
                    <a:pt x="228" y="826"/>
                    <a:pt x="233" y="826"/>
                    <a:pt x="238" y="825"/>
                  </a:cubicBezTo>
                  <a:cubicBezTo>
                    <a:pt x="243" y="825"/>
                    <a:pt x="245" y="825"/>
                    <a:pt x="246" y="823"/>
                  </a:cubicBezTo>
                  <a:cubicBezTo>
                    <a:pt x="246" y="821"/>
                    <a:pt x="246" y="821"/>
                    <a:pt x="246" y="820"/>
                  </a:cubicBezTo>
                  <a:cubicBezTo>
                    <a:pt x="246" y="819"/>
                    <a:pt x="246" y="819"/>
                    <a:pt x="246" y="818"/>
                  </a:cubicBezTo>
                  <a:cubicBezTo>
                    <a:pt x="246" y="818"/>
                    <a:pt x="245" y="818"/>
                    <a:pt x="245" y="818"/>
                  </a:cubicBezTo>
                  <a:cubicBezTo>
                    <a:pt x="245" y="818"/>
                    <a:pt x="246" y="816"/>
                    <a:pt x="245" y="812"/>
                  </a:cubicBezTo>
                  <a:cubicBezTo>
                    <a:pt x="245" y="809"/>
                    <a:pt x="244" y="808"/>
                    <a:pt x="243" y="806"/>
                  </a:cubicBezTo>
                  <a:cubicBezTo>
                    <a:pt x="242" y="804"/>
                    <a:pt x="241" y="803"/>
                    <a:pt x="241" y="802"/>
                  </a:cubicBezTo>
                  <a:cubicBezTo>
                    <a:pt x="240" y="801"/>
                    <a:pt x="240" y="802"/>
                    <a:pt x="240" y="802"/>
                  </a:cubicBezTo>
                  <a:cubicBezTo>
                    <a:pt x="240" y="802"/>
                    <a:pt x="239" y="800"/>
                    <a:pt x="239" y="799"/>
                  </a:cubicBezTo>
                  <a:cubicBezTo>
                    <a:pt x="238" y="798"/>
                    <a:pt x="238" y="797"/>
                    <a:pt x="238" y="797"/>
                  </a:cubicBezTo>
                  <a:cubicBezTo>
                    <a:pt x="238" y="797"/>
                    <a:pt x="239" y="796"/>
                    <a:pt x="239" y="794"/>
                  </a:cubicBezTo>
                  <a:cubicBezTo>
                    <a:pt x="239" y="792"/>
                    <a:pt x="239" y="791"/>
                    <a:pt x="239" y="791"/>
                  </a:cubicBezTo>
                  <a:cubicBezTo>
                    <a:pt x="239" y="790"/>
                    <a:pt x="239" y="789"/>
                    <a:pt x="240" y="788"/>
                  </a:cubicBezTo>
                  <a:cubicBezTo>
                    <a:pt x="240" y="787"/>
                    <a:pt x="240" y="786"/>
                    <a:pt x="240" y="786"/>
                  </a:cubicBezTo>
                  <a:cubicBezTo>
                    <a:pt x="240" y="785"/>
                    <a:pt x="240" y="785"/>
                    <a:pt x="240" y="784"/>
                  </a:cubicBezTo>
                  <a:cubicBezTo>
                    <a:pt x="240" y="784"/>
                    <a:pt x="241" y="783"/>
                    <a:pt x="241" y="782"/>
                  </a:cubicBezTo>
                  <a:cubicBezTo>
                    <a:pt x="241" y="782"/>
                    <a:pt x="241" y="781"/>
                    <a:pt x="241" y="780"/>
                  </a:cubicBezTo>
                  <a:cubicBezTo>
                    <a:pt x="242" y="779"/>
                    <a:pt x="242" y="779"/>
                    <a:pt x="242" y="776"/>
                  </a:cubicBezTo>
                  <a:cubicBezTo>
                    <a:pt x="243" y="772"/>
                    <a:pt x="243" y="771"/>
                    <a:pt x="243" y="769"/>
                  </a:cubicBezTo>
                  <a:cubicBezTo>
                    <a:pt x="244" y="767"/>
                    <a:pt x="245" y="762"/>
                    <a:pt x="245" y="758"/>
                  </a:cubicBezTo>
                  <a:cubicBezTo>
                    <a:pt x="246" y="754"/>
                    <a:pt x="249" y="745"/>
                    <a:pt x="250" y="738"/>
                  </a:cubicBezTo>
                  <a:cubicBezTo>
                    <a:pt x="250" y="731"/>
                    <a:pt x="250" y="728"/>
                    <a:pt x="251" y="722"/>
                  </a:cubicBezTo>
                  <a:cubicBezTo>
                    <a:pt x="251" y="716"/>
                    <a:pt x="252" y="708"/>
                    <a:pt x="253" y="698"/>
                  </a:cubicBezTo>
                  <a:cubicBezTo>
                    <a:pt x="254" y="688"/>
                    <a:pt x="255" y="676"/>
                    <a:pt x="255" y="662"/>
                  </a:cubicBezTo>
                  <a:cubicBezTo>
                    <a:pt x="256" y="648"/>
                    <a:pt x="257" y="641"/>
                    <a:pt x="257" y="641"/>
                  </a:cubicBezTo>
                  <a:cubicBezTo>
                    <a:pt x="257" y="641"/>
                    <a:pt x="259" y="635"/>
                    <a:pt x="260" y="629"/>
                  </a:cubicBezTo>
                  <a:cubicBezTo>
                    <a:pt x="262" y="624"/>
                    <a:pt x="264" y="616"/>
                    <a:pt x="266" y="607"/>
                  </a:cubicBezTo>
                  <a:cubicBezTo>
                    <a:pt x="268" y="598"/>
                    <a:pt x="271" y="589"/>
                    <a:pt x="271" y="579"/>
                  </a:cubicBezTo>
                  <a:cubicBezTo>
                    <a:pt x="272" y="569"/>
                    <a:pt x="272" y="563"/>
                    <a:pt x="272" y="557"/>
                  </a:cubicBezTo>
                  <a:cubicBezTo>
                    <a:pt x="273" y="554"/>
                    <a:pt x="273" y="548"/>
                    <a:pt x="273" y="542"/>
                  </a:cubicBezTo>
                  <a:cubicBezTo>
                    <a:pt x="273" y="538"/>
                    <a:pt x="274" y="533"/>
                    <a:pt x="274" y="529"/>
                  </a:cubicBezTo>
                  <a:cubicBezTo>
                    <a:pt x="275" y="521"/>
                    <a:pt x="276" y="506"/>
                    <a:pt x="276" y="498"/>
                  </a:cubicBezTo>
                  <a:cubicBezTo>
                    <a:pt x="277" y="490"/>
                    <a:pt x="278" y="484"/>
                    <a:pt x="278" y="476"/>
                  </a:cubicBezTo>
                  <a:cubicBezTo>
                    <a:pt x="279" y="467"/>
                    <a:pt x="279" y="461"/>
                    <a:pt x="280" y="454"/>
                  </a:cubicBezTo>
                  <a:cubicBezTo>
                    <a:pt x="280" y="447"/>
                    <a:pt x="281" y="442"/>
                    <a:pt x="281" y="439"/>
                  </a:cubicBezTo>
                  <a:cubicBezTo>
                    <a:pt x="281" y="437"/>
                    <a:pt x="281" y="435"/>
                    <a:pt x="281" y="435"/>
                  </a:cubicBezTo>
                  <a:cubicBezTo>
                    <a:pt x="281" y="435"/>
                    <a:pt x="282" y="434"/>
                    <a:pt x="282" y="432"/>
                  </a:cubicBezTo>
                  <a:cubicBezTo>
                    <a:pt x="282" y="430"/>
                    <a:pt x="282" y="427"/>
                    <a:pt x="282" y="427"/>
                  </a:cubicBezTo>
                  <a:cubicBezTo>
                    <a:pt x="283" y="427"/>
                    <a:pt x="283" y="427"/>
                    <a:pt x="283" y="427"/>
                  </a:cubicBezTo>
                  <a:cubicBezTo>
                    <a:pt x="283" y="427"/>
                    <a:pt x="284" y="427"/>
                    <a:pt x="285" y="426"/>
                  </a:cubicBezTo>
                  <a:cubicBezTo>
                    <a:pt x="285" y="426"/>
                    <a:pt x="287" y="424"/>
                    <a:pt x="287" y="423"/>
                  </a:cubicBezTo>
                  <a:cubicBezTo>
                    <a:pt x="288" y="423"/>
                    <a:pt x="288" y="422"/>
                    <a:pt x="288" y="422"/>
                  </a:cubicBezTo>
                  <a:cubicBezTo>
                    <a:pt x="288" y="422"/>
                    <a:pt x="289" y="422"/>
                    <a:pt x="289" y="424"/>
                  </a:cubicBezTo>
                  <a:cubicBezTo>
                    <a:pt x="289" y="426"/>
                    <a:pt x="289" y="427"/>
                    <a:pt x="289" y="428"/>
                  </a:cubicBezTo>
                  <a:cubicBezTo>
                    <a:pt x="290" y="428"/>
                    <a:pt x="290" y="429"/>
                    <a:pt x="290" y="428"/>
                  </a:cubicBezTo>
                  <a:cubicBezTo>
                    <a:pt x="291" y="426"/>
                    <a:pt x="293" y="424"/>
                    <a:pt x="294" y="421"/>
                  </a:cubicBezTo>
                  <a:cubicBezTo>
                    <a:pt x="296" y="419"/>
                    <a:pt x="298" y="415"/>
                    <a:pt x="299" y="414"/>
                  </a:cubicBezTo>
                  <a:cubicBezTo>
                    <a:pt x="300" y="413"/>
                    <a:pt x="301" y="412"/>
                    <a:pt x="301" y="411"/>
                  </a:cubicBezTo>
                  <a:cubicBezTo>
                    <a:pt x="302" y="410"/>
                    <a:pt x="302" y="410"/>
                    <a:pt x="303" y="409"/>
                  </a:cubicBezTo>
                  <a:cubicBezTo>
                    <a:pt x="304" y="408"/>
                    <a:pt x="305" y="407"/>
                    <a:pt x="305" y="406"/>
                  </a:cubicBezTo>
                  <a:cubicBezTo>
                    <a:pt x="306" y="405"/>
                    <a:pt x="306" y="404"/>
                    <a:pt x="306" y="404"/>
                  </a:cubicBezTo>
                  <a:cubicBezTo>
                    <a:pt x="307" y="404"/>
                    <a:pt x="308" y="403"/>
                    <a:pt x="309" y="401"/>
                  </a:cubicBezTo>
                  <a:cubicBezTo>
                    <a:pt x="310" y="399"/>
                    <a:pt x="310" y="399"/>
                    <a:pt x="310" y="398"/>
                  </a:cubicBezTo>
                  <a:cubicBezTo>
                    <a:pt x="311" y="397"/>
                    <a:pt x="313" y="395"/>
                    <a:pt x="313" y="392"/>
                  </a:cubicBezTo>
                  <a:cubicBezTo>
                    <a:pt x="314" y="388"/>
                    <a:pt x="314" y="387"/>
                    <a:pt x="315" y="381"/>
                  </a:cubicBezTo>
                  <a:cubicBezTo>
                    <a:pt x="316" y="376"/>
                    <a:pt x="316" y="375"/>
                    <a:pt x="316" y="374"/>
                  </a:cubicBezTo>
                  <a:cubicBezTo>
                    <a:pt x="317" y="373"/>
                    <a:pt x="317" y="371"/>
                    <a:pt x="316" y="369"/>
                  </a:cubicBezTo>
                  <a:cubicBezTo>
                    <a:pt x="316" y="367"/>
                    <a:pt x="315" y="365"/>
                    <a:pt x="315" y="363"/>
                  </a:cubicBezTo>
                  <a:cubicBezTo>
                    <a:pt x="315" y="360"/>
                    <a:pt x="316" y="358"/>
                    <a:pt x="316" y="357"/>
                  </a:cubicBezTo>
                  <a:cubicBezTo>
                    <a:pt x="317" y="355"/>
                    <a:pt x="318" y="353"/>
                    <a:pt x="318" y="351"/>
                  </a:cubicBezTo>
                  <a:cubicBezTo>
                    <a:pt x="318" y="349"/>
                    <a:pt x="319" y="347"/>
                    <a:pt x="320" y="344"/>
                  </a:cubicBezTo>
                  <a:cubicBezTo>
                    <a:pt x="320" y="341"/>
                    <a:pt x="321" y="337"/>
                    <a:pt x="321" y="335"/>
                  </a:cubicBezTo>
                  <a:cubicBezTo>
                    <a:pt x="322" y="333"/>
                    <a:pt x="322" y="332"/>
                    <a:pt x="322" y="329"/>
                  </a:cubicBezTo>
                  <a:cubicBezTo>
                    <a:pt x="322" y="326"/>
                    <a:pt x="323" y="324"/>
                    <a:pt x="323" y="322"/>
                  </a:cubicBezTo>
                  <a:cubicBezTo>
                    <a:pt x="323" y="320"/>
                    <a:pt x="324" y="319"/>
                    <a:pt x="323" y="316"/>
                  </a:cubicBezTo>
                  <a:close/>
                  <a:moveTo>
                    <a:pt x="48" y="422"/>
                  </a:moveTo>
                  <a:cubicBezTo>
                    <a:pt x="47" y="423"/>
                    <a:pt x="46" y="423"/>
                    <a:pt x="46" y="423"/>
                  </a:cubicBezTo>
                  <a:cubicBezTo>
                    <a:pt x="46" y="423"/>
                    <a:pt x="47" y="421"/>
                    <a:pt x="46" y="419"/>
                  </a:cubicBezTo>
                  <a:cubicBezTo>
                    <a:pt x="46" y="416"/>
                    <a:pt x="46" y="416"/>
                    <a:pt x="46" y="416"/>
                  </a:cubicBezTo>
                  <a:cubicBezTo>
                    <a:pt x="45" y="412"/>
                    <a:pt x="45" y="412"/>
                    <a:pt x="45" y="412"/>
                  </a:cubicBezTo>
                  <a:cubicBezTo>
                    <a:pt x="45" y="412"/>
                    <a:pt x="46" y="410"/>
                    <a:pt x="48" y="409"/>
                  </a:cubicBezTo>
                  <a:cubicBezTo>
                    <a:pt x="51" y="408"/>
                    <a:pt x="57" y="406"/>
                    <a:pt x="61" y="406"/>
                  </a:cubicBezTo>
                  <a:cubicBezTo>
                    <a:pt x="64" y="406"/>
                    <a:pt x="69" y="407"/>
                    <a:pt x="71" y="407"/>
                  </a:cubicBezTo>
                  <a:cubicBezTo>
                    <a:pt x="73" y="408"/>
                    <a:pt x="76" y="410"/>
                    <a:pt x="76" y="410"/>
                  </a:cubicBezTo>
                  <a:cubicBezTo>
                    <a:pt x="76" y="410"/>
                    <a:pt x="76" y="412"/>
                    <a:pt x="76" y="415"/>
                  </a:cubicBezTo>
                  <a:cubicBezTo>
                    <a:pt x="75" y="419"/>
                    <a:pt x="75" y="419"/>
                    <a:pt x="75" y="421"/>
                  </a:cubicBezTo>
                  <a:cubicBezTo>
                    <a:pt x="75" y="422"/>
                    <a:pt x="75" y="424"/>
                    <a:pt x="75" y="424"/>
                  </a:cubicBezTo>
                  <a:cubicBezTo>
                    <a:pt x="75" y="424"/>
                    <a:pt x="72" y="422"/>
                    <a:pt x="67" y="422"/>
                  </a:cubicBezTo>
                  <a:cubicBezTo>
                    <a:pt x="63" y="421"/>
                    <a:pt x="57" y="421"/>
                    <a:pt x="54" y="421"/>
                  </a:cubicBezTo>
                  <a:cubicBezTo>
                    <a:pt x="51" y="422"/>
                    <a:pt x="50" y="422"/>
                    <a:pt x="48" y="422"/>
                  </a:cubicBezTo>
                  <a:close/>
                  <a:moveTo>
                    <a:pt x="67" y="460"/>
                  </a:moveTo>
                  <a:cubicBezTo>
                    <a:pt x="67" y="460"/>
                    <a:pt x="67" y="460"/>
                    <a:pt x="66" y="460"/>
                  </a:cubicBezTo>
                  <a:cubicBezTo>
                    <a:pt x="66" y="459"/>
                    <a:pt x="66" y="459"/>
                    <a:pt x="65" y="458"/>
                  </a:cubicBezTo>
                  <a:cubicBezTo>
                    <a:pt x="64" y="457"/>
                    <a:pt x="62" y="458"/>
                    <a:pt x="62" y="458"/>
                  </a:cubicBezTo>
                  <a:cubicBezTo>
                    <a:pt x="62" y="458"/>
                    <a:pt x="62" y="457"/>
                    <a:pt x="62" y="455"/>
                  </a:cubicBezTo>
                  <a:cubicBezTo>
                    <a:pt x="62" y="454"/>
                    <a:pt x="61" y="453"/>
                    <a:pt x="61" y="453"/>
                  </a:cubicBezTo>
                  <a:cubicBezTo>
                    <a:pt x="61" y="453"/>
                    <a:pt x="61" y="453"/>
                    <a:pt x="61" y="452"/>
                  </a:cubicBezTo>
                  <a:cubicBezTo>
                    <a:pt x="61" y="452"/>
                    <a:pt x="61" y="452"/>
                    <a:pt x="61" y="452"/>
                  </a:cubicBezTo>
                  <a:cubicBezTo>
                    <a:pt x="62" y="452"/>
                    <a:pt x="62" y="451"/>
                    <a:pt x="63" y="451"/>
                  </a:cubicBezTo>
                  <a:cubicBezTo>
                    <a:pt x="65" y="450"/>
                    <a:pt x="67" y="449"/>
                    <a:pt x="67" y="449"/>
                  </a:cubicBezTo>
                  <a:cubicBezTo>
                    <a:pt x="67" y="449"/>
                    <a:pt x="67" y="450"/>
                    <a:pt x="68" y="451"/>
                  </a:cubicBezTo>
                  <a:cubicBezTo>
                    <a:pt x="68" y="452"/>
                    <a:pt x="68" y="453"/>
                    <a:pt x="68" y="454"/>
                  </a:cubicBezTo>
                  <a:cubicBezTo>
                    <a:pt x="68" y="455"/>
                    <a:pt x="69" y="456"/>
                    <a:pt x="69" y="458"/>
                  </a:cubicBezTo>
                  <a:cubicBezTo>
                    <a:pt x="70" y="459"/>
                    <a:pt x="70" y="460"/>
                    <a:pt x="70" y="460"/>
                  </a:cubicBezTo>
                  <a:cubicBezTo>
                    <a:pt x="70" y="460"/>
                    <a:pt x="70" y="460"/>
                    <a:pt x="69" y="460"/>
                  </a:cubicBezTo>
                  <a:cubicBezTo>
                    <a:pt x="68" y="460"/>
                    <a:pt x="67" y="460"/>
                    <a:pt x="67" y="460"/>
                  </a:cubicBezTo>
                  <a:close/>
                  <a:moveTo>
                    <a:pt x="67" y="466"/>
                  </a:moveTo>
                  <a:cubicBezTo>
                    <a:pt x="67" y="466"/>
                    <a:pt x="66" y="467"/>
                    <a:pt x="65" y="467"/>
                  </a:cubicBezTo>
                  <a:cubicBezTo>
                    <a:pt x="64" y="468"/>
                    <a:pt x="64" y="466"/>
                    <a:pt x="65" y="466"/>
                  </a:cubicBezTo>
                  <a:cubicBezTo>
                    <a:pt x="65" y="465"/>
                    <a:pt x="67" y="466"/>
                    <a:pt x="67" y="466"/>
                  </a:cubicBezTo>
                  <a:close/>
                  <a:moveTo>
                    <a:pt x="60" y="505"/>
                  </a:moveTo>
                  <a:cubicBezTo>
                    <a:pt x="60" y="505"/>
                    <a:pt x="60" y="503"/>
                    <a:pt x="59" y="502"/>
                  </a:cubicBezTo>
                  <a:cubicBezTo>
                    <a:pt x="59" y="502"/>
                    <a:pt x="59" y="502"/>
                    <a:pt x="58" y="502"/>
                  </a:cubicBezTo>
                  <a:cubicBezTo>
                    <a:pt x="58" y="502"/>
                    <a:pt x="58" y="503"/>
                    <a:pt x="58" y="503"/>
                  </a:cubicBezTo>
                  <a:cubicBezTo>
                    <a:pt x="56" y="503"/>
                    <a:pt x="56" y="503"/>
                    <a:pt x="56" y="503"/>
                  </a:cubicBezTo>
                  <a:cubicBezTo>
                    <a:pt x="56" y="503"/>
                    <a:pt x="56" y="504"/>
                    <a:pt x="56" y="503"/>
                  </a:cubicBezTo>
                  <a:cubicBezTo>
                    <a:pt x="56" y="503"/>
                    <a:pt x="55" y="503"/>
                    <a:pt x="54" y="504"/>
                  </a:cubicBezTo>
                  <a:cubicBezTo>
                    <a:pt x="52" y="504"/>
                    <a:pt x="51" y="504"/>
                    <a:pt x="51" y="504"/>
                  </a:cubicBezTo>
                  <a:cubicBezTo>
                    <a:pt x="51" y="504"/>
                    <a:pt x="51" y="504"/>
                    <a:pt x="52" y="501"/>
                  </a:cubicBezTo>
                  <a:cubicBezTo>
                    <a:pt x="53" y="499"/>
                    <a:pt x="54" y="494"/>
                    <a:pt x="56" y="490"/>
                  </a:cubicBezTo>
                  <a:cubicBezTo>
                    <a:pt x="58" y="485"/>
                    <a:pt x="60" y="481"/>
                    <a:pt x="60" y="481"/>
                  </a:cubicBezTo>
                  <a:cubicBezTo>
                    <a:pt x="60" y="481"/>
                    <a:pt x="61" y="481"/>
                    <a:pt x="61" y="481"/>
                  </a:cubicBezTo>
                  <a:cubicBezTo>
                    <a:pt x="62" y="481"/>
                    <a:pt x="63" y="481"/>
                    <a:pt x="63" y="481"/>
                  </a:cubicBezTo>
                  <a:cubicBezTo>
                    <a:pt x="63" y="481"/>
                    <a:pt x="63" y="482"/>
                    <a:pt x="63" y="484"/>
                  </a:cubicBezTo>
                  <a:cubicBezTo>
                    <a:pt x="63" y="485"/>
                    <a:pt x="63" y="488"/>
                    <a:pt x="63" y="491"/>
                  </a:cubicBezTo>
                  <a:cubicBezTo>
                    <a:pt x="63" y="498"/>
                    <a:pt x="64" y="504"/>
                    <a:pt x="64" y="505"/>
                  </a:cubicBezTo>
                  <a:cubicBezTo>
                    <a:pt x="64" y="505"/>
                    <a:pt x="64" y="505"/>
                    <a:pt x="64" y="505"/>
                  </a:cubicBezTo>
                  <a:cubicBezTo>
                    <a:pt x="63" y="505"/>
                    <a:pt x="63" y="505"/>
                    <a:pt x="62" y="505"/>
                  </a:cubicBezTo>
                  <a:cubicBezTo>
                    <a:pt x="61" y="504"/>
                    <a:pt x="60" y="505"/>
                    <a:pt x="60" y="505"/>
                  </a:cubicBezTo>
                  <a:close/>
                  <a:moveTo>
                    <a:pt x="67" y="745"/>
                  </a:moveTo>
                  <a:cubicBezTo>
                    <a:pt x="67" y="747"/>
                    <a:pt x="67" y="749"/>
                    <a:pt x="67" y="749"/>
                  </a:cubicBezTo>
                  <a:cubicBezTo>
                    <a:pt x="67" y="749"/>
                    <a:pt x="67" y="749"/>
                    <a:pt x="66" y="749"/>
                  </a:cubicBezTo>
                  <a:cubicBezTo>
                    <a:pt x="65" y="749"/>
                    <a:pt x="65" y="749"/>
                    <a:pt x="64" y="748"/>
                  </a:cubicBezTo>
                  <a:cubicBezTo>
                    <a:pt x="63" y="747"/>
                    <a:pt x="62" y="745"/>
                    <a:pt x="62" y="745"/>
                  </a:cubicBezTo>
                  <a:cubicBezTo>
                    <a:pt x="62" y="745"/>
                    <a:pt x="63" y="745"/>
                    <a:pt x="65" y="744"/>
                  </a:cubicBezTo>
                  <a:cubicBezTo>
                    <a:pt x="66" y="744"/>
                    <a:pt x="68" y="743"/>
                    <a:pt x="68" y="743"/>
                  </a:cubicBezTo>
                  <a:cubicBezTo>
                    <a:pt x="68" y="743"/>
                    <a:pt x="68" y="744"/>
                    <a:pt x="67" y="745"/>
                  </a:cubicBezTo>
                  <a:close/>
                  <a:moveTo>
                    <a:pt x="80" y="468"/>
                  </a:moveTo>
                  <a:cubicBezTo>
                    <a:pt x="80" y="470"/>
                    <a:pt x="79" y="471"/>
                    <a:pt x="78" y="474"/>
                  </a:cubicBezTo>
                  <a:cubicBezTo>
                    <a:pt x="77" y="477"/>
                    <a:pt x="77" y="480"/>
                    <a:pt x="76" y="483"/>
                  </a:cubicBezTo>
                  <a:cubicBezTo>
                    <a:pt x="76" y="485"/>
                    <a:pt x="76" y="487"/>
                    <a:pt x="75" y="490"/>
                  </a:cubicBezTo>
                  <a:cubicBezTo>
                    <a:pt x="75" y="492"/>
                    <a:pt x="75" y="494"/>
                    <a:pt x="74" y="497"/>
                  </a:cubicBezTo>
                  <a:cubicBezTo>
                    <a:pt x="74" y="500"/>
                    <a:pt x="74" y="500"/>
                    <a:pt x="73" y="500"/>
                  </a:cubicBezTo>
                  <a:cubicBezTo>
                    <a:pt x="73" y="500"/>
                    <a:pt x="73" y="500"/>
                    <a:pt x="73" y="499"/>
                  </a:cubicBezTo>
                  <a:cubicBezTo>
                    <a:pt x="73" y="498"/>
                    <a:pt x="73" y="495"/>
                    <a:pt x="73" y="494"/>
                  </a:cubicBezTo>
                  <a:cubicBezTo>
                    <a:pt x="73" y="493"/>
                    <a:pt x="73" y="493"/>
                    <a:pt x="73" y="491"/>
                  </a:cubicBezTo>
                  <a:cubicBezTo>
                    <a:pt x="73" y="490"/>
                    <a:pt x="73" y="488"/>
                    <a:pt x="72" y="486"/>
                  </a:cubicBezTo>
                  <a:cubicBezTo>
                    <a:pt x="72" y="485"/>
                    <a:pt x="72" y="484"/>
                    <a:pt x="72" y="484"/>
                  </a:cubicBezTo>
                  <a:cubicBezTo>
                    <a:pt x="73" y="483"/>
                    <a:pt x="73" y="483"/>
                    <a:pt x="72" y="482"/>
                  </a:cubicBezTo>
                  <a:cubicBezTo>
                    <a:pt x="72" y="482"/>
                    <a:pt x="72" y="481"/>
                    <a:pt x="72" y="480"/>
                  </a:cubicBezTo>
                  <a:cubicBezTo>
                    <a:pt x="72" y="479"/>
                    <a:pt x="72" y="479"/>
                    <a:pt x="72" y="478"/>
                  </a:cubicBezTo>
                  <a:cubicBezTo>
                    <a:pt x="72" y="478"/>
                    <a:pt x="72" y="477"/>
                    <a:pt x="72" y="477"/>
                  </a:cubicBezTo>
                  <a:cubicBezTo>
                    <a:pt x="72" y="477"/>
                    <a:pt x="72" y="476"/>
                    <a:pt x="72" y="476"/>
                  </a:cubicBezTo>
                  <a:cubicBezTo>
                    <a:pt x="73" y="476"/>
                    <a:pt x="74" y="475"/>
                    <a:pt x="74" y="475"/>
                  </a:cubicBezTo>
                  <a:cubicBezTo>
                    <a:pt x="75" y="475"/>
                    <a:pt x="76" y="475"/>
                    <a:pt x="77" y="473"/>
                  </a:cubicBezTo>
                  <a:cubicBezTo>
                    <a:pt x="78" y="472"/>
                    <a:pt x="76" y="470"/>
                    <a:pt x="75" y="470"/>
                  </a:cubicBezTo>
                  <a:cubicBezTo>
                    <a:pt x="73" y="469"/>
                    <a:pt x="72" y="469"/>
                    <a:pt x="72" y="469"/>
                  </a:cubicBezTo>
                  <a:cubicBezTo>
                    <a:pt x="71" y="469"/>
                    <a:pt x="71" y="469"/>
                    <a:pt x="71" y="469"/>
                  </a:cubicBezTo>
                  <a:cubicBezTo>
                    <a:pt x="71" y="469"/>
                    <a:pt x="71" y="469"/>
                    <a:pt x="70" y="468"/>
                  </a:cubicBezTo>
                  <a:cubicBezTo>
                    <a:pt x="70" y="468"/>
                    <a:pt x="70" y="468"/>
                    <a:pt x="69" y="467"/>
                  </a:cubicBezTo>
                  <a:cubicBezTo>
                    <a:pt x="68" y="467"/>
                    <a:pt x="68" y="466"/>
                    <a:pt x="68" y="466"/>
                  </a:cubicBezTo>
                  <a:cubicBezTo>
                    <a:pt x="68" y="466"/>
                    <a:pt x="69" y="466"/>
                    <a:pt x="69" y="466"/>
                  </a:cubicBezTo>
                  <a:cubicBezTo>
                    <a:pt x="70" y="466"/>
                    <a:pt x="71" y="466"/>
                    <a:pt x="72" y="466"/>
                  </a:cubicBezTo>
                  <a:cubicBezTo>
                    <a:pt x="74" y="466"/>
                    <a:pt x="74" y="466"/>
                    <a:pt x="75" y="466"/>
                  </a:cubicBezTo>
                  <a:cubicBezTo>
                    <a:pt x="75" y="467"/>
                    <a:pt x="76" y="467"/>
                    <a:pt x="77" y="468"/>
                  </a:cubicBezTo>
                  <a:cubicBezTo>
                    <a:pt x="78" y="468"/>
                    <a:pt x="79" y="468"/>
                    <a:pt x="80" y="467"/>
                  </a:cubicBezTo>
                  <a:cubicBezTo>
                    <a:pt x="80" y="467"/>
                    <a:pt x="80" y="467"/>
                    <a:pt x="80" y="467"/>
                  </a:cubicBezTo>
                  <a:cubicBezTo>
                    <a:pt x="80" y="467"/>
                    <a:pt x="80" y="467"/>
                    <a:pt x="80" y="468"/>
                  </a:cubicBezTo>
                  <a:close/>
                  <a:moveTo>
                    <a:pt x="91" y="389"/>
                  </a:moveTo>
                  <a:cubicBezTo>
                    <a:pt x="90" y="391"/>
                    <a:pt x="89" y="394"/>
                    <a:pt x="87" y="398"/>
                  </a:cubicBezTo>
                  <a:cubicBezTo>
                    <a:pt x="86" y="403"/>
                    <a:pt x="86" y="407"/>
                    <a:pt x="86" y="410"/>
                  </a:cubicBezTo>
                  <a:cubicBezTo>
                    <a:pt x="86" y="413"/>
                    <a:pt x="85" y="416"/>
                    <a:pt x="85" y="417"/>
                  </a:cubicBezTo>
                  <a:cubicBezTo>
                    <a:pt x="85" y="419"/>
                    <a:pt x="85" y="420"/>
                    <a:pt x="85" y="423"/>
                  </a:cubicBezTo>
                  <a:cubicBezTo>
                    <a:pt x="85" y="426"/>
                    <a:pt x="85" y="426"/>
                    <a:pt x="85" y="429"/>
                  </a:cubicBezTo>
                  <a:cubicBezTo>
                    <a:pt x="86" y="431"/>
                    <a:pt x="86" y="432"/>
                    <a:pt x="85" y="434"/>
                  </a:cubicBezTo>
                  <a:cubicBezTo>
                    <a:pt x="84" y="437"/>
                    <a:pt x="83" y="439"/>
                    <a:pt x="82" y="442"/>
                  </a:cubicBezTo>
                  <a:cubicBezTo>
                    <a:pt x="81" y="446"/>
                    <a:pt x="81" y="450"/>
                    <a:pt x="81" y="453"/>
                  </a:cubicBezTo>
                  <a:cubicBezTo>
                    <a:pt x="81" y="455"/>
                    <a:pt x="81" y="455"/>
                    <a:pt x="80" y="455"/>
                  </a:cubicBezTo>
                  <a:cubicBezTo>
                    <a:pt x="80" y="455"/>
                    <a:pt x="80" y="454"/>
                    <a:pt x="79" y="452"/>
                  </a:cubicBezTo>
                  <a:cubicBezTo>
                    <a:pt x="79" y="450"/>
                    <a:pt x="78" y="449"/>
                    <a:pt x="77" y="447"/>
                  </a:cubicBezTo>
                  <a:cubicBezTo>
                    <a:pt x="77" y="444"/>
                    <a:pt x="76" y="442"/>
                    <a:pt x="76" y="440"/>
                  </a:cubicBezTo>
                  <a:cubicBezTo>
                    <a:pt x="76" y="438"/>
                    <a:pt x="77" y="437"/>
                    <a:pt x="77" y="436"/>
                  </a:cubicBezTo>
                  <a:cubicBezTo>
                    <a:pt x="77" y="436"/>
                    <a:pt x="76" y="434"/>
                    <a:pt x="76" y="432"/>
                  </a:cubicBezTo>
                  <a:cubicBezTo>
                    <a:pt x="76" y="431"/>
                    <a:pt x="76" y="430"/>
                    <a:pt x="76" y="429"/>
                  </a:cubicBezTo>
                  <a:cubicBezTo>
                    <a:pt x="75" y="427"/>
                    <a:pt x="74" y="425"/>
                    <a:pt x="74" y="425"/>
                  </a:cubicBezTo>
                  <a:cubicBezTo>
                    <a:pt x="74" y="425"/>
                    <a:pt x="75" y="425"/>
                    <a:pt x="75" y="425"/>
                  </a:cubicBezTo>
                  <a:cubicBezTo>
                    <a:pt x="75" y="425"/>
                    <a:pt x="75" y="425"/>
                    <a:pt x="75" y="424"/>
                  </a:cubicBezTo>
                  <a:cubicBezTo>
                    <a:pt x="75" y="422"/>
                    <a:pt x="75" y="420"/>
                    <a:pt x="75" y="420"/>
                  </a:cubicBezTo>
                  <a:cubicBezTo>
                    <a:pt x="75" y="420"/>
                    <a:pt x="76" y="420"/>
                    <a:pt x="77" y="420"/>
                  </a:cubicBezTo>
                  <a:cubicBezTo>
                    <a:pt x="78" y="420"/>
                    <a:pt x="79" y="420"/>
                    <a:pt x="79" y="419"/>
                  </a:cubicBezTo>
                  <a:cubicBezTo>
                    <a:pt x="80" y="418"/>
                    <a:pt x="80" y="415"/>
                    <a:pt x="81" y="414"/>
                  </a:cubicBezTo>
                  <a:cubicBezTo>
                    <a:pt x="81" y="412"/>
                    <a:pt x="81" y="411"/>
                    <a:pt x="82" y="409"/>
                  </a:cubicBezTo>
                  <a:cubicBezTo>
                    <a:pt x="82" y="407"/>
                    <a:pt x="83" y="403"/>
                    <a:pt x="84" y="400"/>
                  </a:cubicBezTo>
                  <a:cubicBezTo>
                    <a:pt x="85" y="397"/>
                    <a:pt x="85" y="395"/>
                    <a:pt x="86" y="391"/>
                  </a:cubicBezTo>
                  <a:cubicBezTo>
                    <a:pt x="88" y="386"/>
                    <a:pt x="90" y="381"/>
                    <a:pt x="90" y="381"/>
                  </a:cubicBezTo>
                  <a:cubicBezTo>
                    <a:pt x="90" y="381"/>
                    <a:pt x="90" y="382"/>
                    <a:pt x="91" y="384"/>
                  </a:cubicBezTo>
                  <a:cubicBezTo>
                    <a:pt x="91" y="386"/>
                    <a:pt x="91" y="387"/>
                    <a:pt x="91" y="389"/>
                  </a:cubicBezTo>
                  <a:close/>
                  <a:moveTo>
                    <a:pt x="168" y="147"/>
                  </a:moveTo>
                  <a:cubicBezTo>
                    <a:pt x="168" y="150"/>
                    <a:pt x="168" y="151"/>
                    <a:pt x="168" y="151"/>
                  </a:cubicBezTo>
                  <a:cubicBezTo>
                    <a:pt x="167" y="153"/>
                    <a:pt x="164" y="156"/>
                    <a:pt x="160" y="163"/>
                  </a:cubicBezTo>
                  <a:cubicBezTo>
                    <a:pt x="157" y="170"/>
                    <a:pt x="153" y="185"/>
                    <a:pt x="153" y="185"/>
                  </a:cubicBezTo>
                  <a:cubicBezTo>
                    <a:pt x="153" y="185"/>
                    <a:pt x="150" y="175"/>
                    <a:pt x="149" y="166"/>
                  </a:cubicBezTo>
                  <a:cubicBezTo>
                    <a:pt x="148" y="157"/>
                    <a:pt x="148" y="151"/>
                    <a:pt x="148" y="147"/>
                  </a:cubicBezTo>
                  <a:cubicBezTo>
                    <a:pt x="148" y="143"/>
                    <a:pt x="146" y="138"/>
                    <a:pt x="147" y="134"/>
                  </a:cubicBezTo>
                  <a:cubicBezTo>
                    <a:pt x="147" y="134"/>
                    <a:pt x="148" y="141"/>
                    <a:pt x="153" y="147"/>
                  </a:cubicBezTo>
                  <a:cubicBezTo>
                    <a:pt x="158" y="152"/>
                    <a:pt x="160" y="154"/>
                    <a:pt x="160" y="154"/>
                  </a:cubicBezTo>
                  <a:cubicBezTo>
                    <a:pt x="160" y="154"/>
                    <a:pt x="162" y="151"/>
                    <a:pt x="164" y="147"/>
                  </a:cubicBezTo>
                  <a:cubicBezTo>
                    <a:pt x="166" y="144"/>
                    <a:pt x="167" y="138"/>
                    <a:pt x="167" y="139"/>
                  </a:cubicBezTo>
                  <a:cubicBezTo>
                    <a:pt x="167" y="139"/>
                    <a:pt x="167" y="140"/>
                    <a:pt x="168" y="141"/>
                  </a:cubicBezTo>
                  <a:cubicBezTo>
                    <a:pt x="169" y="141"/>
                    <a:pt x="169" y="142"/>
                    <a:pt x="169" y="142"/>
                  </a:cubicBezTo>
                  <a:cubicBezTo>
                    <a:pt x="169" y="142"/>
                    <a:pt x="168" y="144"/>
                    <a:pt x="168" y="147"/>
                  </a:cubicBezTo>
                  <a:close/>
                  <a:moveTo>
                    <a:pt x="168" y="135"/>
                  </a:moveTo>
                  <a:cubicBezTo>
                    <a:pt x="166" y="141"/>
                    <a:pt x="163" y="151"/>
                    <a:pt x="160" y="153"/>
                  </a:cubicBezTo>
                  <a:cubicBezTo>
                    <a:pt x="157" y="151"/>
                    <a:pt x="148" y="140"/>
                    <a:pt x="148" y="134"/>
                  </a:cubicBezTo>
                  <a:cubicBezTo>
                    <a:pt x="147" y="128"/>
                    <a:pt x="148" y="116"/>
                    <a:pt x="150" y="112"/>
                  </a:cubicBezTo>
                  <a:cubicBezTo>
                    <a:pt x="150" y="112"/>
                    <a:pt x="156" y="118"/>
                    <a:pt x="160" y="121"/>
                  </a:cubicBezTo>
                  <a:cubicBezTo>
                    <a:pt x="165" y="123"/>
                    <a:pt x="174" y="129"/>
                    <a:pt x="174" y="129"/>
                  </a:cubicBezTo>
                  <a:cubicBezTo>
                    <a:pt x="174" y="129"/>
                    <a:pt x="170" y="130"/>
                    <a:pt x="168" y="135"/>
                  </a:cubicBezTo>
                  <a:close/>
                  <a:moveTo>
                    <a:pt x="194" y="159"/>
                  </a:moveTo>
                  <a:cubicBezTo>
                    <a:pt x="192" y="166"/>
                    <a:pt x="186" y="180"/>
                    <a:pt x="184" y="186"/>
                  </a:cubicBezTo>
                  <a:cubicBezTo>
                    <a:pt x="183" y="174"/>
                    <a:pt x="183" y="172"/>
                    <a:pt x="183" y="162"/>
                  </a:cubicBezTo>
                  <a:cubicBezTo>
                    <a:pt x="182" y="152"/>
                    <a:pt x="180" y="144"/>
                    <a:pt x="178" y="142"/>
                  </a:cubicBezTo>
                  <a:cubicBezTo>
                    <a:pt x="178" y="142"/>
                    <a:pt x="177" y="140"/>
                    <a:pt x="178" y="140"/>
                  </a:cubicBezTo>
                  <a:cubicBezTo>
                    <a:pt x="179" y="139"/>
                    <a:pt x="180" y="139"/>
                    <a:pt x="180" y="139"/>
                  </a:cubicBezTo>
                  <a:cubicBezTo>
                    <a:pt x="180" y="139"/>
                    <a:pt x="182" y="144"/>
                    <a:pt x="185" y="149"/>
                  </a:cubicBezTo>
                  <a:cubicBezTo>
                    <a:pt x="187" y="153"/>
                    <a:pt x="188" y="155"/>
                    <a:pt x="189" y="155"/>
                  </a:cubicBezTo>
                  <a:cubicBezTo>
                    <a:pt x="190" y="155"/>
                    <a:pt x="191" y="154"/>
                    <a:pt x="192" y="151"/>
                  </a:cubicBezTo>
                  <a:cubicBezTo>
                    <a:pt x="194" y="149"/>
                    <a:pt x="196" y="147"/>
                    <a:pt x="198" y="145"/>
                  </a:cubicBezTo>
                  <a:cubicBezTo>
                    <a:pt x="199" y="143"/>
                    <a:pt x="201" y="140"/>
                    <a:pt x="201" y="140"/>
                  </a:cubicBezTo>
                  <a:cubicBezTo>
                    <a:pt x="201" y="140"/>
                    <a:pt x="197" y="152"/>
                    <a:pt x="194" y="159"/>
                  </a:cubicBezTo>
                  <a:close/>
                  <a:moveTo>
                    <a:pt x="211" y="111"/>
                  </a:moveTo>
                  <a:cubicBezTo>
                    <a:pt x="210" y="114"/>
                    <a:pt x="204" y="135"/>
                    <a:pt x="202" y="138"/>
                  </a:cubicBezTo>
                  <a:cubicBezTo>
                    <a:pt x="200" y="142"/>
                    <a:pt x="194" y="147"/>
                    <a:pt x="192" y="150"/>
                  </a:cubicBezTo>
                  <a:cubicBezTo>
                    <a:pt x="190" y="154"/>
                    <a:pt x="189" y="156"/>
                    <a:pt x="187" y="151"/>
                  </a:cubicBezTo>
                  <a:cubicBezTo>
                    <a:pt x="185" y="148"/>
                    <a:pt x="182" y="143"/>
                    <a:pt x="180" y="138"/>
                  </a:cubicBezTo>
                  <a:cubicBezTo>
                    <a:pt x="179" y="136"/>
                    <a:pt x="177" y="132"/>
                    <a:pt x="175" y="129"/>
                  </a:cubicBezTo>
                  <a:cubicBezTo>
                    <a:pt x="175" y="129"/>
                    <a:pt x="183" y="124"/>
                    <a:pt x="189" y="119"/>
                  </a:cubicBezTo>
                  <a:cubicBezTo>
                    <a:pt x="195" y="115"/>
                    <a:pt x="199" y="113"/>
                    <a:pt x="203" y="110"/>
                  </a:cubicBezTo>
                  <a:cubicBezTo>
                    <a:pt x="207" y="107"/>
                    <a:pt x="208" y="102"/>
                    <a:pt x="208" y="102"/>
                  </a:cubicBezTo>
                  <a:cubicBezTo>
                    <a:pt x="208" y="102"/>
                    <a:pt x="208" y="104"/>
                    <a:pt x="209" y="105"/>
                  </a:cubicBezTo>
                  <a:cubicBezTo>
                    <a:pt x="210" y="106"/>
                    <a:pt x="212" y="108"/>
                    <a:pt x="211" y="111"/>
                  </a:cubicBezTo>
                  <a:close/>
                  <a:moveTo>
                    <a:pt x="286" y="420"/>
                  </a:moveTo>
                  <a:cubicBezTo>
                    <a:pt x="284" y="421"/>
                    <a:pt x="283" y="422"/>
                    <a:pt x="283" y="422"/>
                  </a:cubicBezTo>
                  <a:cubicBezTo>
                    <a:pt x="283" y="422"/>
                    <a:pt x="282" y="421"/>
                    <a:pt x="283" y="421"/>
                  </a:cubicBezTo>
                  <a:cubicBezTo>
                    <a:pt x="284" y="421"/>
                    <a:pt x="286" y="419"/>
                    <a:pt x="285" y="417"/>
                  </a:cubicBezTo>
                  <a:cubicBezTo>
                    <a:pt x="284" y="416"/>
                    <a:pt x="284" y="413"/>
                    <a:pt x="281" y="411"/>
                  </a:cubicBezTo>
                  <a:cubicBezTo>
                    <a:pt x="278" y="410"/>
                    <a:pt x="275" y="408"/>
                    <a:pt x="275" y="407"/>
                  </a:cubicBezTo>
                  <a:cubicBezTo>
                    <a:pt x="275" y="406"/>
                    <a:pt x="272" y="404"/>
                    <a:pt x="272" y="403"/>
                  </a:cubicBezTo>
                  <a:cubicBezTo>
                    <a:pt x="271" y="402"/>
                    <a:pt x="272" y="400"/>
                    <a:pt x="272" y="400"/>
                  </a:cubicBezTo>
                  <a:cubicBezTo>
                    <a:pt x="272" y="400"/>
                    <a:pt x="276" y="403"/>
                    <a:pt x="279" y="406"/>
                  </a:cubicBezTo>
                  <a:cubicBezTo>
                    <a:pt x="282" y="410"/>
                    <a:pt x="285" y="413"/>
                    <a:pt x="286" y="415"/>
                  </a:cubicBezTo>
                  <a:cubicBezTo>
                    <a:pt x="286" y="416"/>
                    <a:pt x="287" y="418"/>
                    <a:pt x="287" y="418"/>
                  </a:cubicBezTo>
                  <a:cubicBezTo>
                    <a:pt x="287" y="418"/>
                    <a:pt x="287" y="420"/>
                    <a:pt x="286" y="420"/>
                  </a:cubicBez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90556" y="2392691"/>
              <a:ext cx="2174826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Calibri" pitchFamily="34" charset="0"/>
                </a:rPr>
                <a:t>Marketing view</a:t>
              </a:r>
              <a:endParaRPr lang="en-US" sz="24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33"/>
          <p:cNvGrpSpPr/>
          <p:nvPr/>
        </p:nvGrpSpPr>
        <p:grpSpPr>
          <a:xfrm>
            <a:off x="6428013" y="762000"/>
            <a:ext cx="1782496" cy="2604327"/>
            <a:chOff x="6096000" y="1525091"/>
            <a:chExt cx="1951536" cy="3275509"/>
          </a:xfrm>
        </p:grpSpPr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6096000" y="2895600"/>
              <a:ext cx="533400" cy="1905000"/>
            </a:xfrm>
            <a:custGeom>
              <a:avLst/>
              <a:gdLst/>
              <a:ahLst/>
              <a:cxnLst>
                <a:cxn ang="0">
                  <a:pos x="249" y="226"/>
                </a:cxn>
                <a:cxn ang="0">
                  <a:pos x="243" y="172"/>
                </a:cxn>
                <a:cxn ang="0">
                  <a:pos x="238" y="145"/>
                </a:cxn>
                <a:cxn ang="0">
                  <a:pos x="218" y="127"/>
                </a:cxn>
                <a:cxn ang="0">
                  <a:pos x="171" y="109"/>
                </a:cxn>
                <a:cxn ang="0">
                  <a:pos x="154" y="97"/>
                </a:cxn>
                <a:cxn ang="0">
                  <a:pos x="146" y="75"/>
                </a:cxn>
                <a:cxn ang="0">
                  <a:pos x="151" y="49"/>
                </a:cxn>
                <a:cxn ang="0">
                  <a:pos x="94" y="6"/>
                </a:cxn>
                <a:cxn ang="0">
                  <a:pos x="72" y="68"/>
                </a:cxn>
                <a:cxn ang="0">
                  <a:pos x="84" y="96"/>
                </a:cxn>
                <a:cxn ang="0">
                  <a:pos x="89" y="124"/>
                </a:cxn>
                <a:cxn ang="0">
                  <a:pos x="63" y="151"/>
                </a:cxn>
                <a:cxn ang="0">
                  <a:pos x="44" y="169"/>
                </a:cxn>
                <a:cxn ang="0">
                  <a:pos x="38" y="200"/>
                </a:cxn>
                <a:cxn ang="0">
                  <a:pos x="35" y="256"/>
                </a:cxn>
                <a:cxn ang="0">
                  <a:pos x="31" y="289"/>
                </a:cxn>
                <a:cxn ang="0">
                  <a:pos x="23" y="316"/>
                </a:cxn>
                <a:cxn ang="0">
                  <a:pos x="24" y="344"/>
                </a:cxn>
                <a:cxn ang="0">
                  <a:pos x="12" y="370"/>
                </a:cxn>
                <a:cxn ang="0">
                  <a:pos x="0" y="415"/>
                </a:cxn>
                <a:cxn ang="0">
                  <a:pos x="23" y="413"/>
                </a:cxn>
                <a:cxn ang="0">
                  <a:pos x="31" y="463"/>
                </a:cxn>
                <a:cxn ang="0">
                  <a:pos x="50" y="612"/>
                </a:cxn>
                <a:cxn ang="0">
                  <a:pos x="69" y="686"/>
                </a:cxn>
                <a:cxn ang="0">
                  <a:pos x="83" y="753"/>
                </a:cxn>
                <a:cxn ang="0">
                  <a:pos x="90" y="777"/>
                </a:cxn>
                <a:cxn ang="0">
                  <a:pos x="86" y="785"/>
                </a:cxn>
                <a:cxn ang="0">
                  <a:pos x="64" y="791"/>
                </a:cxn>
                <a:cxn ang="0">
                  <a:pos x="42" y="803"/>
                </a:cxn>
                <a:cxn ang="0">
                  <a:pos x="42" y="810"/>
                </a:cxn>
                <a:cxn ang="0">
                  <a:pos x="78" y="817"/>
                </a:cxn>
                <a:cxn ang="0">
                  <a:pos x="121" y="804"/>
                </a:cxn>
                <a:cxn ang="0">
                  <a:pos x="141" y="810"/>
                </a:cxn>
                <a:cxn ang="0">
                  <a:pos x="171" y="804"/>
                </a:cxn>
                <a:cxn ang="0">
                  <a:pos x="171" y="813"/>
                </a:cxn>
                <a:cxn ang="0">
                  <a:pos x="161" y="826"/>
                </a:cxn>
                <a:cxn ang="0">
                  <a:pos x="152" y="838"/>
                </a:cxn>
                <a:cxn ang="0">
                  <a:pos x="176" y="849"/>
                </a:cxn>
                <a:cxn ang="0">
                  <a:pos x="226" y="836"/>
                </a:cxn>
                <a:cxn ang="0">
                  <a:pos x="228" y="810"/>
                </a:cxn>
                <a:cxn ang="0">
                  <a:pos x="231" y="792"/>
                </a:cxn>
                <a:cxn ang="0">
                  <a:pos x="221" y="748"/>
                </a:cxn>
                <a:cxn ang="0">
                  <a:pos x="221" y="680"/>
                </a:cxn>
                <a:cxn ang="0">
                  <a:pos x="210" y="593"/>
                </a:cxn>
                <a:cxn ang="0">
                  <a:pos x="205" y="474"/>
                </a:cxn>
                <a:cxn ang="0">
                  <a:pos x="202" y="415"/>
                </a:cxn>
                <a:cxn ang="0">
                  <a:pos x="218" y="397"/>
                </a:cxn>
                <a:cxn ang="0">
                  <a:pos x="231" y="379"/>
                </a:cxn>
                <a:cxn ang="0">
                  <a:pos x="235" y="362"/>
                </a:cxn>
                <a:cxn ang="0">
                  <a:pos x="250" y="312"/>
                </a:cxn>
                <a:cxn ang="0">
                  <a:pos x="150" y="695"/>
                </a:cxn>
                <a:cxn ang="0">
                  <a:pos x="141" y="608"/>
                </a:cxn>
                <a:cxn ang="0">
                  <a:pos x="145" y="596"/>
                </a:cxn>
                <a:cxn ang="0">
                  <a:pos x="152" y="647"/>
                </a:cxn>
                <a:cxn ang="0">
                  <a:pos x="159" y="722"/>
                </a:cxn>
                <a:cxn ang="0">
                  <a:pos x="157" y="744"/>
                </a:cxn>
                <a:cxn ang="0">
                  <a:pos x="160" y="746"/>
                </a:cxn>
                <a:cxn ang="0">
                  <a:pos x="170" y="798"/>
                </a:cxn>
                <a:cxn ang="0">
                  <a:pos x="167" y="783"/>
                </a:cxn>
              </a:cxnLst>
              <a:rect l="0" t="0" r="r" b="b"/>
              <a:pathLst>
                <a:path w="258" h="850">
                  <a:moveTo>
                    <a:pt x="258" y="276"/>
                  </a:moveTo>
                  <a:cubicBezTo>
                    <a:pt x="258" y="274"/>
                    <a:pt x="257" y="270"/>
                    <a:pt x="257" y="266"/>
                  </a:cubicBezTo>
                  <a:cubicBezTo>
                    <a:pt x="257" y="262"/>
                    <a:pt x="256" y="259"/>
                    <a:pt x="256" y="256"/>
                  </a:cubicBezTo>
                  <a:cubicBezTo>
                    <a:pt x="255" y="254"/>
                    <a:pt x="253" y="246"/>
                    <a:pt x="253" y="244"/>
                  </a:cubicBezTo>
                  <a:cubicBezTo>
                    <a:pt x="252" y="242"/>
                    <a:pt x="252" y="239"/>
                    <a:pt x="251" y="237"/>
                  </a:cubicBezTo>
                  <a:cubicBezTo>
                    <a:pt x="250" y="234"/>
                    <a:pt x="249" y="227"/>
                    <a:pt x="249" y="226"/>
                  </a:cubicBezTo>
                  <a:cubicBezTo>
                    <a:pt x="249" y="225"/>
                    <a:pt x="250" y="222"/>
                    <a:pt x="250" y="221"/>
                  </a:cubicBezTo>
                  <a:cubicBezTo>
                    <a:pt x="250" y="219"/>
                    <a:pt x="250" y="214"/>
                    <a:pt x="250" y="210"/>
                  </a:cubicBezTo>
                  <a:cubicBezTo>
                    <a:pt x="250" y="206"/>
                    <a:pt x="250" y="204"/>
                    <a:pt x="249" y="200"/>
                  </a:cubicBezTo>
                  <a:cubicBezTo>
                    <a:pt x="249" y="196"/>
                    <a:pt x="247" y="188"/>
                    <a:pt x="246" y="186"/>
                  </a:cubicBezTo>
                  <a:cubicBezTo>
                    <a:pt x="246" y="183"/>
                    <a:pt x="245" y="181"/>
                    <a:pt x="244" y="179"/>
                  </a:cubicBezTo>
                  <a:cubicBezTo>
                    <a:pt x="244" y="177"/>
                    <a:pt x="243" y="173"/>
                    <a:pt x="243" y="172"/>
                  </a:cubicBezTo>
                  <a:cubicBezTo>
                    <a:pt x="243" y="171"/>
                    <a:pt x="243" y="168"/>
                    <a:pt x="243" y="167"/>
                  </a:cubicBezTo>
                  <a:cubicBezTo>
                    <a:pt x="242" y="166"/>
                    <a:pt x="242" y="164"/>
                    <a:pt x="242" y="164"/>
                  </a:cubicBezTo>
                  <a:cubicBezTo>
                    <a:pt x="242" y="163"/>
                    <a:pt x="242" y="161"/>
                    <a:pt x="241" y="159"/>
                  </a:cubicBezTo>
                  <a:cubicBezTo>
                    <a:pt x="241" y="158"/>
                    <a:pt x="241" y="158"/>
                    <a:pt x="241" y="157"/>
                  </a:cubicBezTo>
                  <a:cubicBezTo>
                    <a:pt x="241" y="156"/>
                    <a:pt x="240" y="153"/>
                    <a:pt x="240" y="151"/>
                  </a:cubicBezTo>
                  <a:cubicBezTo>
                    <a:pt x="239" y="148"/>
                    <a:pt x="238" y="146"/>
                    <a:pt x="238" y="145"/>
                  </a:cubicBezTo>
                  <a:cubicBezTo>
                    <a:pt x="238" y="144"/>
                    <a:pt x="237" y="142"/>
                    <a:pt x="237" y="140"/>
                  </a:cubicBezTo>
                  <a:cubicBezTo>
                    <a:pt x="236" y="139"/>
                    <a:pt x="235" y="138"/>
                    <a:pt x="234" y="136"/>
                  </a:cubicBezTo>
                  <a:cubicBezTo>
                    <a:pt x="233" y="135"/>
                    <a:pt x="230" y="133"/>
                    <a:pt x="230" y="132"/>
                  </a:cubicBezTo>
                  <a:cubicBezTo>
                    <a:pt x="229" y="132"/>
                    <a:pt x="227" y="130"/>
                    <a:pt x="226" y="130"/>
                  </a:cubicBezTo>
                  <a:cubicBezTo>
                    <a:pt x="225" y="130"/>
                    <a:pt x="225" y="130"/>
                    <a:pt x="224" y="129"/>
                  </a:cubicBezTo>
                  <a:cubicBezTo>
                    <a:pt x="223" y="128"/>
                    <a:pt x="219" y="127"/>
                    <a:pt x="218" y="127"/>
                  </a:cubicBezTo>
                  <a:cubicBezTo>
                    <a:pt x="216" y="127"/>
                    <a:pt x="215" y="126"/>
                    <a:pt x="213" y="125"/>
                  </a:cubicBezTo>
                  <a:cubicBezTo>
                    <a:pt x="212" y="124"/>
                    <a:pt x="203" y="122"/>
                    <a:pt x="199" y="120"/>
                  </a:cubicBezTo>
                  <a:cubicBezTo>
                    <a:pt x="195" y="118"/>
                    <a:pt x="187" y="115"/>
                    <a:pt x="185" y="114"/>
                  </a:cubicBezTo>
                  <a:cubicBezTo>
                    <a:pt x="182" y="112"/>
                    <a:pt x="177" y="111"/>
                    <a:pt x="176" y="111"/>
                  </a:cubicBezTo>
                  <a:cubicBezTo>
                    <a:pt x="174" y="110"/>
                    <a:pt x="172" y="110"/>
                    <a:pt x="172" y="110"/>
                  </a:cubicBezTo>
                  <a:cubicBezTo>
                    <a:pt x="171" y="110"/>
                    <a:pt x="171" y="109"/>
                    <a:pt x="171" y="109"/>
                  </a:cubicBezTo>
                  <a:cubicBezTo>
                    <a:pt x="171" y="108"/>
                    <a:pt x="170" y="108"/>
                    <a:pt x="169" y="108"/>
                  </a:cubicBezTo>
                  <a:cubicBezTo>
                    <a:pt x="169" y="108"/>
                    <a:pt x="168" y="108"/>
                    <a:pt x="167" y="107"/>
                  </a:cubicBezTo>
                  <a:cubicBezTo>
                    <a:pt x="166" y="107"/>
                    <a:pt x="165" y="105"/>
                    <a:pt x="164" y="104"/>
                  </a:cubicBezTo>
                  <a:cubicBezTo>
                    <a:pt x="162" y="102"/>
                    <a:pt x="160" y="100"/>
                    <a:pt x="160" y="99"/>
                  </a:cubicBezTo>
                  <a:cubicBezTo>
                    <a:pt x="159" y="98"/>
                    <a:pt x="159" y="97"/>
                    <a:pt x="158" y="97"/>
                  </a:cubicBezTo>
                  <a:cubicBezTo>
                    <a:pt x="156" y="97"/>
                    <a:pt x="155" y="97"/>
                    <a:pt x="154" y="97"/>
                  </a:cubicBezTo>
                  <a:cubicBezTo>
                    <a:pt x="154" y="97"/>
                    <a:pt x="153" y="97"/>
                    <a:pt x="153" y="96"/>
                  </a:cubicBezTo>
                  <a:cubicBezTo>
                    <a:pt x="152" y="95"/>
                    <a:pt x="151" y="93"/>
                    <a:pt x="150" y="91"/>
                  </a:cubicBezTo>
                  <a:cubicBezTo>
                    <a:pt x="149" y="89"/>
                    <a:pt x="149" y="90"/>
                    <a:pt x="149" y="89"/>
                  </a:cubicBezTo>
                  <a:cubicBezTo>
                    <a:pt x="148" y="88"/>
                    <a:pt x="147" y="87"/>
                    <a:pt x="147" y="87"/>
                  </a:cubicBezTo>
                  <a:cubicBezTo>
                    <a:pt x="146" y="87"/>
                    <a:pt x="146" y="87"/>
                    <a:pt x="146" y="85"/>
                  </a:cubicBezTo>
                  <a:cubicBezTo>
                    <a:pt x="146" y="84"/>
                    <a:pt x="146" y="76"/>
                    <a:pt x="146" y="75"/>
                  </a:cubicBezTo>
                  <a:cubicBezTo>
                    <a:pt x="146" y="74"/>
                    <a:pt x="146" y="74"/>
                    <a:pt x="146" y="73"/>
                  </a:cubicBezTo>
                  <a:cubicBezTo>
                    <a:pt x="147" y="73"/>
                    <a:pt x="147" y="73"/>
                    <a:pt x="148" y="72"/>
                  </a:cubicBezTo>
                  <a:cubicBezTo>
                    <a:pt x="149" y="70"/>
                    <a:pt x="150" y="68"/>
                    <a:pt x="150" y="67"/>
                  </a:cubicBezTo>
                  <a:cubicBezTo>
                    <a:pt x="151" y="66"/>
                    <a:pt x="152" y="64"/>
                    <a:pt x="152" y="62"/>
                  </a:cubicBezTo>
                  <a:cubicBezTo>
                    <a:pt x="152" y="60"/>
                    <a:pt x="153" y="56"/>
                    <a:pt x="153" y="54"/>
                  </a:cubicBezTo>
                  <a:cubicBezTo>
                    <a:pt x="153" y="52"/>
                    <a:pt x="152" y="50"/>
                    <a:pt x="151" y="49"/>
                  </a:cubicBezTo>
                  <a:cubicBezTo>
                    <a:pt x="151" y="48"/>
                    <a:pt x="151" y="47"/>
                    <a:pt x="150" y="46"/>
                  </a:cubicBezTo>
                  <a:cubicBezTo>
                    <a:pt x="150" y="45"/>
                    <a:pt x="148" y="45"/>
                    <a:pt x="147" y="45"/>
                  </a:cubicBezTo>
                  <a:cubicBezTo>
                    <a:pt x="147" y="45"/>
                    <a:pt x="147" y="45"/>
                    <a:pt x="147" y="43"/>
                  </a:cubicBezTo>
                  <a:cubicBezTo>
                    <a:pt x="147" y="41"/>
                    <a:pt x="146" y="33"/>
                    <a:pt x="144" y="30"/>
                  </a:cubicBezTo>
                  <a:cubicBezTo>
                    <a:pt x="139" y="16"/>
                    <a:pt x="130" y="9"/>
                    <a:pt x="121" y="4"/>
                  </a:cubicBezTo>
                  <a:cubicBezTo>
                    <a:pt x="112" y="0"/>
                    <a:pt x="99" y="4"/>
                    <a:pt x="94" y="6"/>
                  </a:cubicBezTo>
                  <a:cubicBezTo>
                    <a:pt x="89" y="9"/>
                    <a:pt x="76" y="15"/>
                    <a:pt x="72" y="24"/>
                  </a:cubicBezTo>
                  <a:cubicBezTo>
                    <a:pt x="68" y="34"/>
                    <a:pt x="72" y="49"/>
                    <a:pt x="73" y="51"/>
                  </a:cubicBezTo>
                  <a:cubicBezTo>
                    <a:pt x="73" y="54"/>
                    <a:pt x="73" y="54"/>
                    <a:pt x="72" y="54"/>
                  </a:cubicBezTo>
                  <a:cubicBezTo>
                    <a:pt x="71" y="54"/>
                    <a:pt x="71" y="55"/>
                    <a:pt x="71" y="56"/>
                  </a:cubicBezTo>
                  <a:cubicBezTo>
                    <a:pt x="71" y="57"/>
                    <a:pt x="71" y="59"/>
                    <a:pt x="71" y="61"/>
                  </a:cubicBezTo>
                  <a:cubicBezTo>
                    <a:pt x="71" y="62"/>
                    <a:pt x="72" y="66"/>
                    <a:pt x="72" y="68"/>
                  </a:cubicBezTo>
                  <a:cubicBezTo>
                    <a:pt x="73" y="69"/>
                    <a:pt x="73" y="73"/>
                    <a:pt x="74" y="74"/>
                  </a:cubicBezTo>
                  <a:cubicBezTo>
                    <a:pt x="75" y="75"/>
                    <a:pt x="75" y="76"/>
                    <a:pt x="76" y="78"/>
                  </a:cubicBezTo>
                  <a:cubicBezTo>
                    <a:pt x="77" y="80"/>
                    <a:pt x="78" y="80"/>
                    <a:pt x="78" y="81"/>
                  </a:cubicBezTo>
                  <a:cubicBezTo>
                    <a:pt x="79" y="81"/>
                    <a:pt x="79" y="82"/>
                    <a:pt x="79" y="82"/>
                  </a:cubicBezTo>
                  <a:cubicBezTo>
                    <a:pt x="80" y="83"/>
                    <a:pt x="80" y="87"/>
                    <a:pt x="81" y="89"/>
                  </a:cubicBezTo>
                  <a:cubicBezTo>
                    <a:pt x="82" y="92"/>
                    <a:pt x="83" y="94"/>
                    <a:pt x="84" y="96"/>
                  </a:cubicBezTo>
                  <a:cubicBezTo>
                    <a:pt x="85" y="98"/>
                    <a:pt x="88" y="100"/>
                    <a:pt x="89" y="102"/>
                  </a:cubicBezTo>
                  <a:cubicBezTo>
                    <a:pt x="90" y="103"/>
                    <a:pt x="90" y="103"/>
                    <a:pt x="91" y="104"/>
                  </a:cubicBezTo>
                  <a:cubicBezTo>
                    <a:pt x="91" y="105"/>
                    <a:pt x="92" y="110"/>
                    <a:pt x="93" y="111"/>
                  </a:cubicBezTo>
                  <a:cubicBezTo>
                    <a:pt x="93" y="112"/>
                    <a:pt x="93" y="112"/>
                    <a:pt x="92" y="113"/>
                  </a:cubicBezTo>
                  <a:cubicBezTo>
                    <a:pt x="92" y="114"/>
                    <a:pt x="91" y="115"/>
                    <a:pt x="91" y="117"/>
                  </a:cubicBezTo>
                  <a:cubicBezTo>
                    <a:pt x="90" y="119"/>
                    <a:pt x="89" y="123"/>
                    <a:pt x="89" y="124"/>
                  </a:cubicBezTo>
                  <a:cubicBezTo>
                    <a:pt x="89" y="125"/>
                    <a:pt x="88" y="127"/>
                    <a:pt x="88" y="127"/>
                  </a:cubicBezTo>
                  <a:cubicBezTo>
                    <a:pt x="87" y="128"/>
                    <a:pt x="87" y="128"/>
                    <a:pt x="87" y="129"/>
                  </a:cubicBezTo>
                  <a:cubicBezTo>
                    <a:pt x="86" y="129"/>
                    <a:pt x="86" y="129"/>
                    <a:pt x="85" y="130"/>
                  </a:cubicBezTo>
                  <a:cubicBezTo>
                    <a:pt x="84" y="131"/>
                    <a:pt x="81" y="134"/>
                    <a:pt x="80" y="135"/>
                  </a:cubicBezTo>
                  <a:cubicBezTo>
                    <a:pt x="79" y="136"/>
                    <a:pt x="72" y="142"/>
                    <a:pt x="71" y="143"/>
                  </a:cubicBezTo>
                  <a:cubicBezTo>
                    <a:pt x="70" y="144"/>
                    <a:pt x="64" y="150"/>
                    <a:pt x="63" y="151"/>
                  </a:cubicBezTo>
                  <a:cubicBezTo>
                    <a:pt x="61" y="153"/>
                    <a:pt x="56" y="157"/>
                    <a:pt x="56" y="158"/>
                  </a:cubicBezTo>
                  <a:cubicBezTo>
                    <a:pt x="55" y="159"/>
                    <a:pt x="53" y="160"/>
                    <a:pt x="52" y="160"/>
                  </a:cubicBezTo>
                  <a:cubicBezTo>
                    <a:pt x="51" y="160"/>
                    <a:pt x="51" y="161"/>
                    <a:pt x="50" y="161"/>
                  </a:cubicBezTo>
                  <a:cubicBezTo>
                    <a:pt x="50" y="162"/>
                    <a:pt x="48" y="163"/>
                    <a:pt x="47" y="164"/>
                  </a:cubicBezTo>
                  <a:cubicBezTo>
                    <a:pt x="46" y="165"/>
                    <a:pt x="46" y="166"/>
                    <a:pt x="45" y="167"/>
                  </a:cubicBezTo>
                  <a:cubicBezTo>
                    <a:pt x="45" y="167"/>
                    <a:pt x="45" y="168"/>
                    <a:pt x="44" y="169"/>
                  </a:cubicBezTo>
                  <a:cubicBezTo>
                    <a:pt x="44" y="170"/>
                    <a:pt x="44" y="170"/>
                    <a:pt x="43" y="171"/>
                  </a:cubicBezTo>
                  <a:cubicBezTo>
                    <a:pt x="42" y="172"/>
                    <a:pt x="42" y="174"/>
                    <a:pt x="41" y="175"/>
                  </a:cubicBezTo>
                  <a:cubicBezTo>
                    <a:pt x="41" y="176"/>
                    <a:pt x="41" y="177"/>
                    <a:pt x="40" y="178"/>
                  </a:cubicBezTo>
                  <a:cubicBezTo>
                    <a:pt x="39" y="180"/>
                    <a:pt x="39" y="183"/>
                    <a:pt x="39" y="185"/>
                  </a:cubicBezTo>
                  <a:cubicBezTo>
                    <a:pt x="39" y="188"/>
                    <a:pt x="38" y="192"/>
                    <a:pt x="38" y="194"/>
                  </a:cubicBezTo>
                  <a:cubicBezTo>
                    <a:pt x="38" y="196"/>
                    <a:pt x="38" y="199"/>
                    <a:pt x="38" y="200"/>
                  </a:cubicBezTo>
                  <a:cubicBezTo>
                    <a:pt x="38" y="202"/>
                    <a:pt x="38" y="204"/>
                    <a:pt x="38" y="206"/>
                  </a:cubicBezTo>
                  <a:cubicBezTo>
                    <a:pt x="38" y="207"/>
                    <a:pt x="37" y="213"/>
                    <a:pt x="37" y="215"/>
                  </a:cubicBezTo>
                  <a:cubicBezTo>
                    <a:pt x="37" y="218"/>
                    <a:pt x="36" y="223"/>
                    <a:pt x="36" y="226"/>
                  </a:cubicBezTo>
                  <a:cubicBezTo>
                    <a:pt x="35" y="228"/>
                    <a:pt x="36" y="231"/>
                    <a:pt x="36" y="234"/>
                  </a:cubicBezTo>
                  <a:cubicBezTo>
                    <a:pt x="36" y="236"/>
                    <a:pt x="36" y="240"/>
                    <a:pt x="35" y="245"/>
                  </a:cubicBezTo>
                  <a:cubicBezTo>
                    <a:pt x="35" y="250"/>
                    <a:pt x="35" y="254"/>
                    <a:pt x="35" y="256"/>
                  </a:cubicBezTo>
                  <a:cubicBezTo>
                    <a:pt x="35" y="258"/>
                    <a:pt x="35" y="262"/>
                    <a:pt x="34" y="264"/>
                  </a:cubicBezTo>
                  <a:cubicBezTo>
                    <a:pt x="34" y="266"/>
                    <a:pt x="33" y="269"/>
                    <a:pt x="33" y="270"/>
                  </a:cubicBezTo>
                  <a:cubicBezTo>
                    <a:pt x="33" y="271"/>
                    <a:pt x="32" y="274"/>
                    <a:pt x="32" y="276"/>
                  </a:cubicBezTo>
                  <a:cubicBezTo>
                    <a:pt x="32" y="278"/>
                    <a:pt x="32" y="281"/>
                    <a:pt x="32" y="282"/>
                  </a:cubicBezTo>
                  <a:cubicBezTo>
                    <a:pt x="32" y="283"/>
                    <a:pt x="32" y="286"/>
                    <a:pt x="32" y="287"/>
                  </a:cubicBezTo>
                  <a:cubicBezTo>
                    <a:pt x="32" y="288"/>
                    <a:pt x="32" y="288"/>
                    <a:pt x="31" y="289"/>
                  </a:cubicBezTo>
                  <a:cubicBezTo>
                    <a:pt x="29" y="291"/>
                    <a:pt x="28" y="293"/>
                    <a:pt x="27" y="294"/>
                  </a:cubicBezTo>
                  <a:cubicBezTo>
                    <a:pt x="27" y="295"/>
                    <a:pt x="26" y="298"/>
                    <a:pt x="26" y="299"/>
                  </a:cubicBezTo>
                  <a:cubicBezTo>
                    <a:pt x="26" y="301"/>
                    <a:pt x="27" y="304"/>
                    <a:pt x="27" y="305"/>
                  </a:cubicBezTo>
                  <a:cubicBezTo>
                    <a:pt x="28" y="306"/>
                    <a:pt x="27" y="307"/>
                    <a:pt x="27" y="308"/>
                  </a:cubicBezTo>
                  <a:cubicBezTo>
                    <a:pt x="26" y="310"/>
                    <a:pt x="25" y="312"/>
                    <a:pt x="24" y="312"/>
                  </a:cubicBezTo>
                  <a:cubicBezTo>
                    <a:pt x="24" y="313"/>
                    <a:pt x="23" y="315"/>
                    <a:pt x="23" y="316"/>
                  </a:cubicBezTo>
                  <a:cubicBezTo>
                    <a:pt x="22" y="317"/>
                    <a:pt x="22" y="320"/>
                    <a:pt x="23" y="321"/>
                  </a:cubicBezTo>
                  <a:cubicBezTo>
                    <a:pt x="23" y="322"/>
                    <a:pt x="24" y="327"/>
                    <a:pt x="24" y="329"/>
                  </a:cubicBezTo>
                  <a:cubicBezTo>
                    <a:pt x="25" y="331"/>
                    <a:pt x="27" y="335"/>
                    <a:pt x="27" y="336"/>
                  </a:cubicBezTo>
                  <a:cubicBezTo>
                    <a:pt x="27" y="336"/>
                    <a:pt x="27" y="336"/>
                    <a:pt x="27" y="337"/>
                  </a:cubicBezTo>
                  <a:cubicBezTo>
                    <a:pt x="27" y="337"/>
                    <a:pt x="27" y="338"/>
                    <a:pt x="26" y="339"/>
                  </a:cubicBezTo>
                  <a:cubicBezTo>
                    <a:pt x="25" y="340"/>
                    <a:pt x="24" y="343"/>
                    <a:pt x="24" y="344"/>
                  </a:cubicBezTo>
                  <a:cubicBezTo>
                    <a:pt x="24" y="345"/>
                    <a:pt x="24" y="348"/>
                    <a:pt x="25" y="348"/>
                  </a:cubicBezTo>
                  <a:cubicBezTo>
                    <a:pt x="25" y="349"/>
                    <a:pt x="25" y="349"/>
                    <a:pt x="25" y="350"/>
                  </a:cubicBezTo>
                  <a:cubicBezTo>
                    <a:pt x="24" y="350"/>
                    <a:pt x="24" y="351"/>
                    <a:pt x="24" y="352"/>
                  </a:cubicBezTo>
                  <a:cubicBezTo>
                    <a:pt x="24" y="352"/>
                    <a:pt x="23" y="353"/>
                    <a:pt x="22" y="354"/>
                  </a:cubicBezTo>
                  <a:cubicBezTo>
                    <a:pt x="21" y="356"/>
                    <a:pt x="18" y="360"/>
                    <a:pt x="18" y="361"/>
                  </a:cubicBezTo>
                  <a:cubicBezTo>
                    <a:pt x="17" y="363"/>
                    <a:pt x="14" y="367"/>
                    <a:pt x="12" y="370"/>
                  </a:cubicBezTo>
                  <a:cubicBezTo>
                    <a:pt x="9" y="374"/>
                    <a:pt x="6" y="380"/>
                    <a:pt x="6" y="382"/>
                  </a:cubicBezTo>
                  <a:cubicBezTo>
                    <a:pt x="5" y="383"/>
                    <a:pt x="2" y="392"/>
                    <a:pt x="1" y="394"/>
                  </a:cubicBezTo>
                  <a:cubicBezTo>
                    <a:pt x="1" y="396"/>
                    <a:pt x="0" y="399"/>
                    <a:pt x="0" y="401"/>
                  </a:cubicBezTo>
                  <a:cubicBezTo>
                    <a:pt x="0" y="403"/>
                    <a:pt x="0" y="409"/>
                    <a:pt x="1" y="410"/>
                  </a:cubicBezTo>
                  <a:cubicBezTo>
                    <a:pt x="1" y="411"/>
                    <a:pt x="0" y="412"/>
                    <a:pt x="0" y="413"/>
                  </a:cubicBezTo>
                  <a:cubicBezTo>
                    <a:pt x="0" y="414"/>
                    <a:pt x="0" y="415"/>
                    <a:pt x="0" y="415"/>
                  </a:cubicBezTo>
                  <a:cubicBezTo>
                    <a:pt x="0" y="416"/>
                    <a:pt x="1" y="417"/>
                    <a:pt x="2" y="418"/>
                  </a:cubicBezTo>
                  <a:cubicBezTo>
                    <a:pt x="3" y="419"/>
                    <a:pt x="5" y="420"/>
                    <a:pt x="5" y="420"/>
                  </a:cubicBezTo>
                  <a:cubicBezTo>
                    <a:pt x="5" y="420"/>
                    <a:pt x="5" y="420"/>
                    <a:pt x="8" y="420"/>
                  </a:cubicBezTo>
                  <a:cubicBezTo>
                    <a:pt x="11" y="420"/>
                    <a:pt x="16" y="419"/>
                    <a:pt x="17" y="418"/>
                  </a:cubicBezTo>
                  <a:cubicBezTo>
                    <a:pt x="19" y="417"/>
                    <a:pt x="22" y="414"/>
                    <a:pt x="22" y="413"/>
                  </a:cubicBezTo>
                  <a:cubicBezTo>
                    <a:pt x="23" y="412"/>
                    <a:pt x="23" y="413"/>
                    <a:pt x="23" y="413"/>
                  </a:cubicBezTo>
                  <a:cubicBezTo>
                    <a:pt x="23" y="414"/>
                    <a:pt x="24" y="416"/>
                    <a:pt x="24" y="418"/>
                  </a:cubicBezTo>
                  <a:cubicBezTo>
                    <a:pt x="24" y="419"/>
                    <a:pt x="24" y="423"/>
                    <a:pt x="24" y="425"/>
                  </a:cubicBezTo>
                  <a:cubicBezTo>
                    <a:pt x="24" y="426"/>
                    <a:pt x="24" y="427"/>
                    <a:pt x="24" y="429"/>
                  </a:cubicBezTo>
                  <a:cubicBezTo>
                    <a:pt x="25" y="430"/>
                    <a:pt x="25" y="431"/>
                    <a:pt x="26" y="433"/>
                  </a:cubicBezTo>
                  <a:cubicBezTo>
                    <a:pt x="26" y="435"/>
                    <a:pt x="27" y="439"/>
                    <a:pt x="28" y="444"/>
                  </a:cubicBezTo>
                  <a:cubicBezTo>
                    <a:pt x="29" y="451"/>
                    <a:pt x="30" y="458"/>
                    <a:pt x="31" y="463"/>
                  </a:cubicBezTo>
                  <a:cubicBezTo>
                    <a:pt x="31" y="468"/>
                    <a:pt x="32" y="479"/>
                    <a:pt x="32" y="483"/>
                  </a:cubicBezTo>
                  <a:cubicBezTo>
                    <a:pt x="33" y="487"/>
                    <a:pt x="36" y="511"/>
                    <a:pt x="36" y="513"/>
                  </a:cubicBezTo>
                  <a:cubicBezTo>
                    <a:pt x="36" y="516"/>
                    <a:pt x="37" y="526"/>
                    <a:pt x="38" y="531"/>
                  </a:cubicBezTo>
                  <a:cubicBezTo>
                    <a:pt x="38" y="535"/>
                    <a:pt x="41" y="557"/>
                    <a:pt x="42" y="562"/>
                  </a:cubicBezTo>
                  <a:cubicBezTo>
                    <a:pt x="43" y="567"/>
                    <a:pt x="46" y="587"/>
                    <a:pt x="46" y="593"/>
                  </a:cubicBezTo>
                  <a:cubicBezTo>
                    <a:pt x="47" y="599"/>
                    <a:pt x="49" y="608"/>
                    <a:pt x="50" y="612"/>
                  </a:cubicBezTo>
                  <a:cubicBezTo>
                    <a:pt x="50" y="616"/>
                    <a:pt x="53" y="628"/>
                    <a:pt x="53" y="631"/>
                  </a:cubicBezTo>
                  <a:cubicBezTo>
                    <a:pt x="54" y="633"/>
                    <a:pt x="56" y="643"/>
                    <a:pt x="57" y="645"/>
                  </a:cubicBezTo>
                  <a:cubicBezTo>
                    <a:pt x="57" y="648"/>
                    <a:pt x="60" y="656"/>
                    <a:pt x="60" y="658"/>
                  </a:cubicBezTo>
                  <a:cubicBezTo>
                    <a:pt x="61" y="661"/>
                    <a:pt x="64" y="668"/>
                    <a:pt x="64" y="671"/>
                  </a:cubicBezTo>
                  <a:cubicBezTo>
                    <a:pt x="65" y="673"/>
                    <a:pt x="68" y="680"/>
                    <a:pt x="68" y="681"/>
                  </a:cubicBezTo>
                  <a:cubicBezTo>
                    <a:pt x="68" y="682"/>
                    <a:pt x="68" y="684"/>
                    <a:pt x="69" y="686"/>
                  </a:cubicBezTo>
                  <a:cubicBezTo>
                    <a:pt x="69" y="688"/>
                    <a:pt x="70" y="698"/>
                    <a:pt x="70" y="700"/>
                  </a:cubicBezTo>
                  <a:cubicBezTo>
                    <a:pt x="70" y="702"/>
                    <a:pt x="71" y="713"/>
                    <a:pt x="71" y="715"/>
                  </a:cubicBezTo>
                  <a:cubicBezTo>
                    <a:pt x="72" y="717"/>
                    <a:pt x="73" y="724"/>
                    <a:pt x="73" y="726"/>
                  </a:cubicBezTo>
                  <a:cubicBezTo>
                    <a:pt x="74" y="728"/>
                    <a:pt x="75" y="735"/>
                    <a:pt x="76" y="737"/>
                  </a:cubicBezTo>
                  <a:cubicBezTo>
                    <a:pt x="76" y="739"/>
                    <a:pt x="79" y="745"/>
                    <a:pt x="80" y="747"/>
                  </a:cubicBezTo>
                  <a:cubicBezTo>
                    <a:pt x="81" y="749"/>
                    <a:pt x="82" y="751"/>
                    <a:pt x="83" y="753"/>
                  </a:cubicBezTo>
                  <a:cubicBezTo>
                    <a:pt x="85" y="754"/>
                    <a:pt x="86" y="756"/>
                    <a:pt x="87" y="758"/>
                  </a:cubicBezTo>
                  <a:cubicBezTo>
                    <a:pt x="88" y="759"/>
                    <a:pt x="88" y="760"/>
                    <a:pt x="88" y="761"/>
                  </a:cubicBezTo>
                  <a:cubicBezTo>
                    <a:pt x="88" y="762"/>
                    <a:pt x="88" y="764"/>
                    <a:pt x="88" y="764"/>
                  </a:cubicBezTo>
                  <a:cubicBezTo>
                    <a:pt x="88" y="765"/>
                    <a:pt x="88" y="765"/>
                    <a:pt x="88" y="765"/>
                  </a:cubicBezTo>
                  <a:cubicBezTo>
                    <a:pt x="88" y="765"/>
                    <a:pt x="88" y="767"/>
                    <a:pt x="89" y="769"/>
                  </a:cubicBezTo>
                  <a:cubicBezTo>
                    <a:pt x="89" y="771"/>
                    <a:pt x="90" y="776"/>
                    <a:pt x="90" y="777"/>
                  </a:cubicBezTo>
                  <a:cubicBezTo>
                    <a:pt x="91" y="778"/>
                    <a:pt x="91" y="779"/>
                    <a:pt x="91" y="779"/>
                  </a:cubicBezTo>
                  <a:cubicBezTo>
                    <a:pt x="91" y="779"/>
                    <a:pt x="92" y="780"/>
                    <a:pt x="91" y="780"/>
                  </a:cubicBezTo>
                  <a:cubicBezTo>
                    <a:pt x="91" y="780"/>
                    <a:pt x="90" y="781"/>
                    <a:pt x="90" y="781"/>
                  </a:cubicBezTo>
                  <a:cubicBezTo>
                    <a:pt x="89" y="781"/>
                    <a:pt x="87" y="783"/>
                    <a:pt x="87" y="783"/>
                  </a:cubicBezTo>
                  <a:cubicBezTo>
                    <a:pt x="86" y="783"/>
                    <a:pt x="86" y="784"/>
                    <a:pt x="86" y="784"/>
                  </a:cubicBezTo>
                  <a:cubicBezTo>
                    <a:pt x="87" y="784"/>
                    <a:pt x="86" y="785"/>
                    <a:pt x="86" y="785"/>
                  </a:cubicBezTo>
                  <a:cubicBezTo>
                    <a:pt x="86" y="786"/>
                    <a:pt x="85" y="786"/>
                    <a:pt x="84" y="787"/>
                  </a:cubicBezTo>
                  <a:cubicBezTo>
                    <a:pt x="83" y="787"/>
                    <a:pt x="82" y="788"/>
                    <a:pt x="81" y="788"/>
                  </a:cubicBezTo>
                  <a:cubicBezTo>
                    <a:pt x="80" y="788"/>
                    <a:pt x="77" y="789"/>
                    <a:pt x="76" y="789"/>
                  </a:cubicBezTo>
                  <a:cubicBezTo>
                    <a:pt x="75" y="789"/>
                    <a:pt x="73" y="789"/>
                    <a:pt x="72" y="789"/>
                  </a:cubicBezTo>
                  <a:cubicBezTo>
                    <a:pt x="71" y="789"/>
                    <a:pt x="69" y="790"/>
                    <a:pt x="68" y="790"/>
                  </a:cubicBezTo>
                  <a:cubicBezTo>
                    <a:pt x="66" y="791"/>
                    <a:pt x="65" y="791"/>
                    <a:pt x="64" y="791"/>
                  </a:cubicBezTo>
                  <a:cubicBezTo>
                    <a:pt x="62" y="791"/>
                    <a:pt x="59" y="791"/>
                    <a:pt x="58" y="791"/>
                  </a:cubicBezTo>
                  <a:cubicBezTo>
                    <a:pt x="56" y="791"/>
                    <a:pt x="54" y="791"/>
                    <a:pt x="52" y="791"/>
                  </a:cubicBezTo>
                  <a:cubicBezTo>
                    <a:pt x="51" y="792"/>
                    <a:pt x="48" y="792"/>
                    <a:pt x="46" y="794"/>
                  </a:cubicBezTo>
                  <a:cubicBezTo>
                    <a:pt x="44" y="795"/>
                    <a:pt x="42" y="797"/>
                    <a:pt x="42" y="798"/>
                  </a:cubicBezTo>
                  <a:cubicBezTo>
                    <a:pt x="41" y="798"/>
                    <a:pt x="41" y="800"/>
                    <a:pt x="41" y="801"/>
                  </a:cubicBezTo>
                  <a:cubicBezTo>
                    <a:pt x="41" y="802"/>
                    <a:pt x="42" y="802"/>
                    <a:pt x="42" y="803"/>
                  </a:cubicBezTo>
                  <a:cubicBezTo>
                    <a:pt x="43" y="804"/>
                    <a:pt x="42" y="804"/>
                    <a:pt x="42" y="804"/>
                  </a:cubicBezTo>
                  <a:cubicBezTo>
                    <a:pt x="41" y="804"/>
                    <a:pt x="41" y="804"/>
                    <a:pt x="41" y="804"/>
                  </a:cubicBezTo>
                  <a:cubicBezTo>
                    <a:pt x="41" y="804"/>
                    <a:pt x="40" y="804"/>
                    <a:pt x="39" y="805"/>
                  </a:cubicBezTo>
                  <a:cubicBezTo>
                    <a:pt x="38" y="805"/>
                    <a:pt x="38" y="805"/>
                    <a:pt x="38" y="806"/>
                  </a:cubicBezTo>
                  <a:cubicBezTo>
                    <a:pt x="38" y="807"/>
                    <a:pt x="38" y="808"/>
                    <a:pt x="38" y="809"/>
                  </a:cubicBezTo>
                  <a:cubicBezTo>
                    <a:pt x="39" y="810"/>
                    <a:pt x="40" y="810"/>
                    <a:pt x="42" y="810"/>
                  </a:cubicBezTo>
                  <a:cubicBezTo>
                    <a:pt x="44" y="810"/>
                    <a:pt x="44" y="810"/>
                    <a:pt x="46" y="811"/>
                  </a:cubicBezTo>
                  <a:cubicBezTo>
                    <a:pt x="47" y="811"/>
                    <a:pt x="48" y="811"/>
                    <a:pt x="50" y="812"/>
                  </a:cubicBezTo>
                  <a:cubicBezTo>
                    <a:pt x="52" y="813"/>
                    <a:pt x="54" y="814"/>
                    <a:pt x="56" y="814"/>
                  </a:cubicBezTo>
                  <a:cubicBezTo>
                    <a:pt x="58" y="814"/>
                    <a:pt x="66" y="816"/>
                    <a:pt x="66" y="816"/>
                  </a:cubicBezTo>
                  <a:cubicBezTo>
                    <a:pt x="66" y="816"/>
                    <a:pt x="66" y="816"/>
                    <a:pt x="68" y="817"/>
                  </a:cubicBezTo>
                  <a:cubicBezTo>
                    <a:pt x="69" y="817"/>
                    <a:pt x="75" y="817"/>
                    <a:pt x="78" y="817"/>
                  </a:cubicBezTo>
                  <a:cubicBezTo>
                    <a:pt x="80" y="817"/>
                    <a:pt x="89" y="816"/>
                    <a:pt x="91" y="816"/>
                  </a:cubicBezTo>
                  <a:cubicBezTo>
                    <a:pt x="94" y="816"/>
                    <a:pt x="98" y="816"/>
                    <a:pt x="100" y="815"/>
                  </a:cubicBezTo>
                  <a:cubicBezTo>
                    <a:pt x="102" y="815"/>
                    <a:pt x="107" y="813"/>
                    <a:pt x="108" y="813"/>
                  </a:cubicBezTo>
                  <a:cubicBezTo>
                    <a:pt x="110" y="812"/>
                    <a:pt x="112" y="810"/>
                    <a:pt x="113" y="809"/>
                  </a:cubicBezTo>
                  <a:cubicBezTo>
                    <a:pt x="114" y="808"/>
                    <a:pt x="118" y="806"/>
                    <a:pt x="118" y="806"/>
                  </a:cubicBezTo>
                  <a:cubicBezTo>
                    <a:pt x="119" y="805"/>
                    <a:pt x="120" y="804"/>
                    <a:pt x="121" y="804"/>
                  </a:cubicBezTo>
                  <a:cubicBezTo>
                    <a:pt x="121" y="804"/>
                    <a:pt x="121" y="804"/>
                    <a:pt x="122" y="804"/>
                  </a:cubicBezTo>
                  <a:cubicBezTo>
                    <a:pt x="122" y="805"/>
                    <a:pt x="122" y="805"/>
                    <a:pt x="124" y="805"/>
                  </a:cubicBezTo>
                  <a:cubicBezTo>
                    <a:pt x="126" y="805"/>
                    <a:pt x="128" y="806"/>
                    <a:pt x="130" y="807"/>
                  </a:cubicBezTo>
                  <a:cubicBezTo>
                    <a:pt x="132" y="808"/>
                    <a:pt x="133" y="809"/>
                    <a:pt x="133" y="810"/>
                  </a:cubicBezTo>
                  <a:cubicBezTo>
                    <a:pt x="133" y="810"/>
                    <a:pt x="133" y="810"/>
                    <a:pt x="135" y="810"/>
                  </a:cubicBezTo>
                  <a:cubicBezTo>
                    <a:pt x="137" y="810"/>
                    <a:pt x="139" y="810"/>
                    <a:pt x="141" y="810"/>
                  </a:cubicBezTo>
                  <a:cubicBezTo>
                    <a:pt x="143" y="810"/>
                    <a:pt x="154" y="809"/>
                    <a:pt x="156" y="809"/>
                  </a:cubicBezTo>
                  <a:cubicBezTo>
                    <a:pt x="157" y="809"/>
                    <a:pt x="161" y="808"/>
                    <a:pt x="162" y="808"/>
                  </a:cubicBezTo>
                  <a:cubicBezTo>
                    <a:pt x="162" y="808"/>
                    <a:pt x="162" y="808"/>
                    <a:pt x="163" y="808"/>
                  </a:cubicBezTo>
                  <a:cubicBezTo>
                    <a:pt x="164" y="807"/>
                    <a:pt x="167" y="806"/>
                    <a:pt x="168" y="806"/>
                  </a:cubicBezTo>
                  <a:cubicBezTo>
                    <a:pt x="169" y="805"/>
                    <a:pt x="170" y="804"/>
                    <a:pt x="170" y="804"/>
                  </a:cubicBezTo>
                  <a:cubicBezTo>
                    <a:pt x="170" y="803"/>
                    <a:pt x="171" y="803"/>
                    <a:pt x="171" y="804"/>
                  </a:cubicBezTo>
                  <a:cubicBezTo>
                    <a:pt x="172" y="804"/>
                    <a:pt x="172" y="805"/>
                    <a:pt x="173" y="805"/>
                  </a:cubicBezTo>
                  <a:cubicBezTo>
                    <a:pt x="174" y="805"/>
                    <a:pt x="173" y="806"/>
                    <a:pt x="173" y="806"/>
                  </a:cubicBezTo>
                  <a:cubicBezTo>
                    <a:pt x="173" y="806"/>
                    <a:pt x="174" y="806"/>
                    <a:pt x="174" y="807"/>
                  </a:cubicBezTo>
                  <a:cubicBezTo>
                    <a:pt x="175" y="807"/>
                    <a:pt x="175" y="807"/>
                    <a:pt x="175" y="807"/>
                  </a:cubicBezTo>
                  <a:cubicBezTo>
                    <a:pt x="174" y="808"/>
                    <a:pt x="173" y="811"/>
                    <a:pt x="172" y="812"/>
                  </a:cubicBezTo>
                  <a:cubicBezTo>
                    <a:pt x="172" y="812"/>
                    <a:pt x="172" y="812"/>
                    <a:pt x="171" y="813"/>
                  </a:cubicBezTo>
                  <a:cubicBezTo>
                    <a:pt x="171" y="813"/>
                    <a:pt x="171" y="813"/>
                    <a:pt x="171" y="813"/>
                  </a:cubicBezTo>
                  <a:cubicBezTo>
                    <a:pt x="170" y="813"/>
                    <a:pt x="170" y="814"/>
                    <a:pt x="170" y="814"/>
                  </a:cubicBezTo>
                  <a:cubicBezTo>
                    <a:pt x="170" y="814"/>
                    <a:pt x="170" y="816"/>
                    <a:pt x="169" y="816"/>
                  </a:cubicBezTo>
                  <a:cubicBezTo>
                    <a:pt x="169" y="817"/>
                    <a:pt x="167" y="819"/>
                    <a:pt x="166" y="821"/>
                  </a:cubicBezTo>
                  <a:cubicBezTo>
                    <a:pt x="164" y="822"/>
                    <a:pt x="163" y="825"/>
                    <a:pt x="163" y="825"/>
                  </a:cubicBezTo>
                  <a:cubicBezTo>
                    <a:pt x="163" y="826"/>
                    <a:pt x="163" y="826"/>
                    <a:pt x="161" y="826"/>
                  </a:cubicBezTo>
                  <a:cubicBezTo>
                    <a:pt x="160" y="827"/>
                    <a:pt x="160" y="827"/>
                    <a:pt x="159" y="828"/>
                  </a:cubicBezTo>
                  <a:cubicBezTo>
                    <a:pt x="158" y="829"/>
                    <a:pt x="157" y="831"/>
                    <a:pt x="156" y="832"/>
                  </a:cubicBezTo>
                  <a:cubicBezTo>
                    <a:pt x="155" y="834"/>
                    <a:pt x="155" y="837"/>
                    <a:pt x="155" y="837"/>
                  </a:cubicBezTo>
                  <a:cubicBezTo>
                    <a:pt x="155" y="838"/>
                    <a:pt x="155" y="838"/>
                    <a:pt x="154" y="838"/>
                  </a:cubicBezTo>
                  <a:cubicBezTo>
                    <a:pt x="154" y="838"/>
                    <a:pt x="154" y="838"/>
                    <a:pt x="153" y="838"/>
                  </a:cubicBezTo>
                  <a:cubicBezTo>
                    <a:pt x="153" y="839"/>
                    <a:pt x="153" y="838"/>
                    <a:pt x="152" y="838"/>
                  </a:cubicBezTo>
                  <a:cubicBezTo>
                    <a:pt x="151" y="838"/>
                    <a:pt x="151" y="839"/>
                    <a:pt x="150" y="840"/>
                  </a:cubicBezTo>
                  <a:cubicBezTo>
                    <a:pt x="150" y="841"/>
                    <a:pt x="150" y="842"/>
                    <a:pt x="150" y="843"/>
                  </a:cubicBezTo>
                  <a:cubicBezTo>
                    <a:pt x="150" y="844"/>
                    <a:pt x="150" y="845"/>
                    <a:pt x="152" y="845"/>
                  </a:cubicBezTo>
                  <a:cubicBezTo>
                    <a:pt x="153" y="845"/>
                    <a:pt x="155" y="845"/>
                    <a:pt x="157" y="846"/>
                  </a:cubicBezTo>
                  <a:cubicBezTo>
                    <a:pt x="158" y="846"/>
                    <a:pt x="159" y="847"/>
                    <a:pt x="162" y="847"/>
                  </a:cubicBezTo>
                  <a:cubicBezTo>
                    <a:pt x="164" y="847"/>
                    <a:pt x="171" y="849"/>
                    <a:pt x="176" y="849"/>
                  </a:cubicBezTo>
                  <a:cubicBezTo>
                    <a:pt x="181" y="850"/>
                    <a:pt x="197" y="850"/>
                    <a:pt x="202" y="850"/>
                  </a:cubicBezTo>
                  <a:cubicBezTo>
                    <a:pt x="207" y="850"/>
                    <a:pt x="214" y="849"/>
                    <a:pt x="217" y="847"/>
                  </a:cubicBezTo>
                  <a:cubicBezTo>
                    <a:pt x="220" y="846"/>
                    <a:pt x="221" y="845"/>
                    <a:pt x="221" y="843"/>
                  </a:cubicBezTo>
                  <a:cubicBezTo>
                    <a:pt x="222" y="841"/>
                    <a:pt x="222" y="839"/>
                    <a:pt x="222" y="839"/>
                  </a:cubicBezTo>
                  <a:cubicBezTo>
                    <a:pt x="222" y="838"/>
                    <a:pt x="222" y="838"/>
                    <a:pt x="223" y="838"/>
                  </a:cubicBezTo>
                  <a:cubicBezTo>
                    <a:pt x="224" y="838"/>
                    <a:pt x="224" y="837"/>
                    <a:pt x="226" y="836"/>
                  </a:cubicBezTo>
                  <a:cubicBezTo>
                    <a:pt x="228" y="834"/>
                    <a:pt x="229" y="833"/>
                    <a:pt x="230" y="831"/>
                  </a:cubicBezTo>
                  <a:cubicBezTo>
                    <a:pt x="230" y="830"/>
                    <a:pt x="230" y="829"/>
                    <a:pt x="230" y="828"/>
                  </a:cubicBezTo>
                  <a:cubicBezTo>
                    <a:pt x="230" y="827"/>
                    <a:pt x="230" y="825"/>
                    <a:pt x="230" y="824"/>
                  </a:cubicBezTo>
                  <a:cubicBezTo>
                    <a:pt x="230" y="823"/>
                    <a:pt x="230" y="816"/>
                    <a:pt x="230" y="814"/>
                  </a:cubicBezTo>
                  <a:cubicBezTo>
                    <a:pt x="230" y="813"/>
                    <a:pt x="229" y="812"/>
                    <a:pt x="228" y="812"/>
                  </a:cubicBezTo>
                  <a:cubicBezTo>
                    <a:pt x="228" y="812"/>
                    <a:pt x="228" y="811"/>
                    <a:pt x="228" y="810"/>
                  </a:cubicBezTo>
                  <a:cubicBezTo>
                    <a:pt x="229" y="809"/>
                    <a:pt x="229" y="810"/>
                    <a:pt x="230" y="810"/>
                  </a:cubicBezTo>
                  <a:cubicBezTo>
                    <a:pt x="231" y="809"/>
                    <a:pt x="232" y="809"/>
                    <a:pt x="232" y="809"/>
                  </a:cubicBezTo>
                  <a:cubicBezTo>
                    <a:pt x="233" y="808"/>
                    <a:pt x="233" y="808"/>
                    <a:pt x="233" y="807"/>
                  </a:cubicBezTo>
                  <a:cubicBezTo>
                    <a:pt x="232" y="806"/>
                    <a:pt x="232" y="805"/>
                    <a:pt x="232" y="803"/>
                  </a:cubicBezTo>
                  <a:cubicBezTo>
                    <a:pt x="232" y="801"/>
                    <a:pt x="232" y="798"/>
                    <a:pt x="232" y="797"/>
                  </a:cubicBezTo>
                  <a:cubicBezTo>
                    <a:pt x="232" y="796"/>
                    <a:pt x="231" y="793"/>
                    <a:pt x="231" y="792"/>
                  </a:cubicBezTo>
                  <a:cubicBezTo>
                    <a:pt x="231" y="791"/>
                    <a:pt x="231" y="791"/>
                    <a:pt x="230" y="790"/>
                  </a:cubicBezTo>
                  <a:cubicBezTo>
                    <a:pt x="230" y="790"/>
                    <a:pt x="230" y="790"/>
                    <a:pt x="230" y="788"/>
                  </a:cubicBezTo>
                  <a:cubicBezTo>
                    <a:pt x="230" y="787"/>
                    <a:pt x="229" y="783"/>
                    <a:pt x="229" y="781"/>
                  </a:cubicBezTo>
                  <a:cubicBezTo>
                    <a:pt x="228" y="778"/>
                    <a:pt x="225" y="769"/>
                    <a:pt x="225" y="767"/>
                  </a:cubicBezTo>
                  <a:cubicBezTo>
                    <a:pt x="224" y="765"/>
                    <a:pt x="223" y="762"/>
                    <a:pt x="223" y="760"/>
                  </a:cubicBezTo>
                  <a:cubicBezTo>
                    <a:pt x="223" y="758"/>
                    <a:pt x="222" y="751"/>
                    <a:pt x="221" y="748"/>
                  </a:cubicBezTo>
                  <a:cubicBezTo>
                    <a:pt x="220" y="746"/>
                    <a:pt x="220" y="744"/>
                    <a:pt x="220" y="741"/>
                  </a:cubicBezTo>
                  <a:cubicBezTo>
                    <a:pt x="220" y="737"/>
                    <a:pt x="220" y="728"/>
                    <a:pt x="220" y="723"/>
                  </a:cubicBezTo>
                  <a:cubicBezTo>
                    <a:pt x="220" y="719"/>
                    <a:pt x="220" y="711"/>
                    <a:pt x="220" y="708"/>
                  </a:cubicBezTo>
                  <a:cubicBezTo>
                    <a:pt x="219" y="706"/>
                    <a:pt x="219" y="702"/>
                    <a:pt x="220" y="700"/>
                  </a:cubicBezTo>
                  <a:cubicBezTo>
                    <a:pt x="220" y="697"/>
                    <a:pt x="220" y="694"/>
                    <a:pt x="221" y="692"/>
                  </a:cubicBezTo>
                  <a:cubicBezTo>
                    <a:pt x="221" y="689"/>
                    <a:pt x="221" y="682"/>
                    <a:pt x="221" y="680"/>
                  </a:cubicBezTo>
                  <a:cubicBezTo>
                    <a:pt x="221" y="679"/>
                    <a:pt x="220" y="676"/>
                    <a:pt x="220" y="675"/>
                  </a:cubicBezTo>
                  <a:cubicBezTo>
                    <a:pt x="219" y="674"/>
                    <a:pt x="219" y="669"/>
                    <a:pt x="219" y="664"/>
                  </a:cubicBezTo>
                  <a:cubicBezTo>
                    <a:pt x="219" y="659"/>
                    <a:pt x="219" y="652"/>
                    <a:pt x="218" y="648"/>
                  </a:cubicBezTo>
                  <a:cubicBezTo>
                    <a:pt x="218" y="645"/>
                    <a:pt x="217" y="635"/>
                    <a:pt x="216" y="633"/>
                  </a:cubicBezTo>
                  <a:cubicBezTo>
                    <a:pt x="215" y="629"/>
                    <a:pt x="214" y="619"/>
                    <a:pt x="213" y="616"/>
                  </a:cubicBezTo>
                  <a:cubicBezTo>
                    <a:pt x="213" y="612"/>
                    <a:pt x="211" y="598"/>
                    <a:pt x="210" y="593"/>
                  </a:cubicBezTo>
                  <a:cubicBezTo>
                    <a:pt x="210" y="589"/>
                    <a:pt x="208" y="573"/>
                    <a:pt x="208" y="570"/>
                  </a:cubicBezTo>
                  <a:cubicBezTo>
                    <a:pt x="208" y="567"/>
                    <a:pt x="207" y="549"/>
                    <a:pt x="207" y="544"/>
                  </a:cubicBezTo>
                  <a:cubicBezTo>
                    <a:pt x="206" y="539"/>
                    <a:pt x="206" y="522"/>
                    <a:pt x="206" y="519"/>
                  </a:cubicBezTo>
                  <a:cubicBezTo>
                    <a:pt x="205" y="516"/>
                    <a:pt x="205" y="504"/>
                    <a:pt x="205" y="500"/>
                  </a:cubicBezTo>
                  <a:cubicBezTo>
                    <a:pt x="205" y="496"/>
                    <a:pt x="205" y="488"/>
                    <a:pt x="205" y="486"/>
                  </a:cubicBezTo>
                  <a:cubicBezTo>
                    <a:pt x="205" y="484"/>
                    <a:pt x="205" y="476"/>
                    <a:pt x="205" y="474"/>
                  </a:cubicBezTo>
                  <a:cubicBezTo>
                    <a:pt x="205" y="472"/>
                    <a:pt x="204" y="462"/>
                    <a:pt x="204" y="460"/>
                  </a:cubicBezTo>
                  <a:cubicBezTo>
                    <a:pt x="204" y="457"/>
                    <a:pt x="203" y="447"/>
                    <a:pt x="203" y="445"/>
                  </a:cubicBezTo>
                  <a:cubicBezTo>
                    <a:pt x="203" y="443"/>
                    <a:pt x="202" y="433"/>
                    <a:pt x="202" y="431"/>
                  </a:cubicBezTo>
                  <a:cubicBezTo>
                    <a:pt x="202" y="430"/>
                    <a:pt x="202" y="426"/>
                    <a:pt x="201" y="425"/>
                  </a:cubicBezTo>
                  <a:cubicBezTo>
                    <a:pt x="201" y="423"/>
                    <a:pt x="200" y="419"/>
                    <a:pt x="200" y="419"/>
                  </a:cubicBezTo>
                  <a:cubicBezTo>
                    <a:pt x="200" y="418"/>
                    <a:pt x="201" y="415"/>
                    <a:pt x="202" y="415"/>
                  </a:cubicBezTo>
                  <a:cubicBezTo>
                    <a:pt x="202" y="414"/>
                    <a:pt x="202" y="414"/>
                    <a:pt x="203" y="414"/>
                  </a:cubicBezTo>
                  <a:cubicBezTo>
                    <a:pt x="204" y="414"/>
                    <a:pt x="204" y="414"/>
                    <a:pt x="205" y="413"/>
                  </a:cubicBezTo>
                  <a:cubicBezTo>
                    <a:pt x="206" y="412"/>
                    <a:pt x="207" y="410"/>
                    <a:pt x="208" y="409"/>
                  </a:cubicBezTo>
                  <a:cubicBezTo>
                    <a:pt x="209" y="407"/>
                    <a:pt x="209" y="407"/>
                    <a:pt x="209" y="407"/>
                  </a:cubicBezTo>
                  <a:cubicBezTo>
                    <a:pt x="210" y="406"/>
                    <a:pt x="212" y="404"/>
                    <a:pt x="214" y="403"/>
                  </a:cubicBezTo>
                  <a:cubicBezTo>
                    <a:pt x="216" y="401"/>
                    <a:pt x="217" y="400"/>
                    <a:pt x="218" y="397"/>
                  </a:cubicBezTo>
                  <a:cubicBezTo>
                    <a:pt x="219" y="395"/>
                    <a:pt x="219" y="395"/>
                    <a:pt x="221" y="394"/>
                  </a:cubicBezTo>
                  <a:cubicBezTo>
                    <a:pt x="222" y="393"/>
                    <a:pt x="224" y="391"/>
                    <a:pt x="225" y="390"/>
                  </a:cubicBezTo>
                  <a:cubicBezTo>
                    <a:pt x="227" y="389"/>
                    <a:pt x="228" y="387"/>
                    <a:pt x="228" y="387"/>
                  </a:cubicBezTo>
                  <a:cubicBezTo>
                    <a:pt x="228" y="387"/>
                    <a:pt x="228" y="387"/>
                    <a:pt x="228" y="387"/>
                  </a:cubicBezTo>
                  <a:cubicBezTo>
                    <a:pt x="229" y="386"/>
                    <a:pt x="230" y="383"/>
                    <a:pt x="230" y="382"/>
                  </a:cubicBezTo>
                  <a:cubicBezTo>
                    <a:pt x="231" y="381"/>
                    <a:pt x="230" y="380"/>
                    <a:pt x="231" y="379"/>
                  </a:cubicBezTo>
                  <a:cubicBezTo>
                    <a:pt x="232" y="378"/>
                    <a:pt x="233" y="376"/>
                    <a:pt x="233" y="375"/>
                  </a:cubicBezTo>
                  <a:cubicBezTo>
                    <a:pt x="234" y="374"/>
                    <a:pt x="233" y="374"/>
                    <a:pt x="232" y="375"/>
                  </a:cubicBezTo>
                  <a:cubicBezTo>
                    <a:pt x="232" y="375"/>
                    <a:pt x="232" y="375"/>
                    <a:pt x="232" y="375"/>
                  </a:cubicBezTo>
                  <a:cubicBezTo>
                    <a:pt x="232" y="374"/>
                    <a:pt x="232" y="374"/>
                    <a:pt x="232" y="373"/>
                  </a:cubicBezTo>
                  <a:cubicBezTo>
                    <a:pt x="233" y="372"/>
                    <a:pt x="233" y="368"/>
                    <a:pt x="233" y="367"/>
                  </a:cubicBezTo>
                  <a:cubicBezTo>
                    <a:pt x="233" y="367"/>
                    <a:pt x="234" y="364"/>
                    <a:pt x="235" y="362"/>
                  </a:cubicBezTo>
                  <a:cubicBezTo>
                    <a:pt x="236" y="361"/>
                    <a:pt x="236" y="359"/>
                    <a:pt x="237" y="357"/>
                  </a:cubicBezTo>
                  <a:cubicBezTo>
                    <a:pt x="239" y="352"/>
                    <a:pt x="239" y="349"/>
                    <a:pt x="240" y="347"/>
                  </a:cubicBezTo>
                  <a:cubicBezTo>
                    <a:pt x="240" y="344"/>
                    <a:pt x="239" y="340"/>
                    <a:pt x="239" y="337"/>
                  </a:cubicBezTo>
                  <a:cubicBezTo>
                    <a:pt x="238" y="333"/>
                    <a:pt x="240" y="330"/>
                    <a:pt x="241" y="328"/>
                  </a:cubicBezTo>
                  <a:cubicBezTo>
                    <a:pt x="244" y="325"/>
                    <a:pt x="245" y="323"/>
                    <a:pt x="246" y="320"/>
                  </a:cubicBezTo>
                  <a:cubicBezTo>
                    <a:pt x="248" y="317"/>
                    <a:pt x="249" y="314"/>
                    <a:pt x="250" y="312"/>
                  </a:cubicBezTo>
                  <a:cubicBezTo>
                    <a:pt x="250" y="310"/>
                    <a:pt x="251" y="307"/>
                    <a:pt x="252" y="303"/>
                  </a:cubicBezTo>
                  <a:cubicBezTo>
                    <a:pt x="254" y="298"/>
                    <a:pt x="256" y="289"/>
                    <a:pt x="257" y="285"/>
                  </a:cubicBezTo>
                  <a:cubicBezTo>
                    <a:pt x="258" y="281"/>
                    <a:pt x="258" y="278"/>
                    <a:pt x="258" y="276"/>
                  </a:cubicBezTo>
                  <a:close/>
                  <a:moveTo>
                    <a:pt x="151" y="706"/>
                  </a:moveTo>
                  <a:cubicBezTo>
                    <a:pt x="150" y="705"/>
                    <a:pt x="150" y="704"/>
                    <a:pt x="150" y="703"/>
                  </a:cubicBezTo>
                  <a:cubicBezTo>
                    <a:pt x="150" y="702"/>
                    <a:pt x="150" y="699"/>
                    <a:pt x="150" y="695"/>
                  </a:cubicBezTo>
                  <a:cubicBezTo>
                    <a:pt x="150" y="692"/>
                    <a:pt x="150" y="682"/>
                    <a:pt x="150" y="679"/>
                  </a:cubicBezTo>
                  <a:cubicBezTo>
                    <a:pt x="150" y="677"/>
                    <a:pt x="150" y="667"/>
                    <a:pt x="150" y="663"/>
                  </a:cubicBezTo>
                  <a:cubicBezTo>
                    <a:pt x="150" y="658"/>
                    <a:pt x="148" y="646"/>
                    <a:pt x="148" y="643"/>
                  </a:cubicBezTo>
                  <a:cubicBezTo>
                    <a:pt x="147" y="641"/>
                    <a:pt x="147" y="632"/>
                    <a:pt x="146" y="630"/>
                  </a:cubicBezTo>
                  <a:cubicBezTo>
                    <a:pt x="146" y="628"/>
                    <a:pt x="145" y="623"/>
                    <a:pt x="144" y="622"/>
                  </a:cubicBezTo>
                  <a:cubicBezTo>
                    <a:pt x="144" y="620"/>
                    <a:pt x="142" y="610"/>
                    <a:pt x="141" y="608"/>
                  </a:cubicBezTo>
                  <a:cubicBezTo>
                    <a:pt x="141" y="607"/>
                    <a:pt x="140" y="606"/>
                    <a:pt x="140" y="605"/>
                  </a:cubicBezTo>
                  <a:cubicBezTo>
                    <a:pt x="141" y="604"/>
                    <a:pt x="141" y="602"/>
                    <a:pt x="141" y="600"/>
                  </a:cubicBezTo>
                  <a:cubicBezTo>
                    <a:pt x="141" y="597"/>
                    <a:pt x="141" y="588"/>
                    <a:pt x="141" y="587"/>
                  </a:cubicBezTo>
                  <a:cubicBezTo>
                    <a:pt x="142" y="586"/>
                    <a:pt x="142" y="587"/>
                    <a:pt x="142" y="587"/>
                  </a:cubicBezTo>
                  <a:cubicBezTo>
                    <a:pt x="143" y="588"/>
                    <a:pt x="143" y="589"/>
                    <a:pt x="144" y="592"/>
                  </a:cubicBezTo>
                  <a:cubicBezTo>
                    <a:pt x="145" y="595"/>
                    <a:pt x="145" y="595"/>
                    <a:pt x="145" y="596"/>
                  </a:cubicBezTo>
                  <a:cubicBezTo>
                    <a:pt x="145" y="596"/>
                    <a:pt x="145" y="597"/>
                    <a:pt x="145" y="598"/>
                  </a:cubicBezTo>
                  <a:cubicBezTo>
                    <a:pt x="145" y="598"/>
                    <a:pt x="146" y="601"/>
                    <a:pt x="146" y="604"/>
                  </a:cubicBezTo>
                  <a:cubicBezTo>
                    <a:pt x="146" y="606"/>
                    <a:pt x="148" y="611"/>
                    <a:pt x="149" y="615"/>
                  </a:cubicBezTo>
                  <a:cubicBezTo>
                    <a:pt x="150" y="618"/>
                    <a:pt x="150" y="619"/>
                    <a:pt x="150" y="621"/>
                  </a:cubicBezTo>
                  <a:cubicBezTo>
                    <a:pt x="150" y="623"/>
                    <a:pt x="150" y="629"/>
                    <a:pt x="150" y="634"/>
                  </a:cubicBezTo>
                  <a:cubicBezTo>
                    <a:pt x="150" y="638"/>
                    <a:pt x="151" y="644"/>
                    <a:pt x="152" y="647"/>
                  </a:cubicBezTo>
                  <a:cubicBezTo>
                    <a:pt x="153" y="650"/>
                    <a:pt x="155" y="659"/>
                    <a:pt x="155" y="661"/>
                  </a:cubicBezTo>
                  <a:cubicBezTo>
                    <a:pt x="156" y="663"/>
                    <a:pt x="156" y="664"/>
                    <a:pt x="156" y="666"/>
                  </a:cubicBezTo>
                  <a:cubicBezTo>
                    <a:pt x="156" y="668"/>
                    <a:pt x="157" y="677"/>
                    <a:pt x="157" y="681"/>
                  </a:cubicBezTo>
                  <a:cubicBezTo>
                    <a:pt x="157" y="685"/>
                    <a:pt x="158" y="699"/>
                    <a:pt x="158" y="701"/>
                  </a:cubicBezTo>
                  <a:cubicBezTo>
                    <a:pt x="158" y="702"/>
                    <a:pt x="159" y="711"/>
                    <a:pt x="159" y="713"/>
                  </a:cubicBezTo>
                  <a:cubicBezTo>
                    <a:pt x="159" y="715"/>
                    <a:pt x="159" y="721"/>
                    <a:pt x="159" y="722"/>
                  </a:cubicBezTo>
                  <a:cubicBezTo>
                    <a:pt x="159" y="723"/>
                    <a:pt x="159" y="723"/>
                    <a:pt x="159" y="722"/>
                  </a:cubicBezTo>
                  <a:cubicBezTo>
                    <a:pt x="159" y="722"/>
                    <a:pt x="158" y="720"/>
                    <a:pt x="157" y="719"/>
                  </a:cubicBezTo>
                  <a:cubicBezTo>
                    <a:pt x="157" y="718"/>
                    <a:pt x="156" y="716"/>
                    <a:pt x="156" y="715"/>
                  </a:cubicBezTo>
                  <a:cubicBezTo>
                    <a:pt x="155" y="715"/>
                    <a:pt x="151" y="707"/>
                    <a:pt x="151" y="706"/>
                  </a:cubicBezTo>
                  <a:close/>
                  <a:moveTo>
                    <a:pt x="159" y="746"/>
                  </a:moveTo>
                  <a:cubicBezTo>
                    <a:pt x="159" y="746"/>
                    <a:pt x="157" y="745"/>
                    <a:pt x="157" y="744"/>
                  </a:cubicBezTo>
                  <a:cubicBezTo>
                    <a:pt x="156" y="744"/>
                    <a:pt x="156" y="743"/>
                    <a:pt x="156" y="742"/>
                  </a:cubicBezTo>
                  <a:cubicBezTo>
                    <a:pt x="156" y="741"/>
                    <a:pt x="157" y="741"/>
                    <a:pt x="157" y="740"/>
                  </a:cubicBezTo>
                  <a:cubicBezTo>
                    <a:pt x="158" y="739"/>
                    <a:pt x="158" y="737"/>
                    <a:pt x="159" y="736"/>
                  </a:cubicBezTo>
                  <a:cubicBezTo>
                    <a:pt x="159" y="734"/>
                    <a:pt x="159" y="734"/>
                    <a:pt x="159" y="735"/>
                  </a:cubicBezTo>
                  <a:cubicBezTo>
                    <a:pt x="159" y="737"/>
                    <a:pt x="160" y="741"/>
                    <a:pt x="160" y="742"/>
                  </a:cubicBezTo>
                  <a:cubicBezTo>
                    <a:pt x="160" y="743"/>
                    <a:pt x="160" y="745"/>
                    <a:pt x="160" y="746"/>
                  </a:cubicBezTo>
                  <a:cubicBezTo>
                    <a:pt x="160" y="747"/>
                    <a:pt x="160" y="747"/>
                    <a:pt x="159" y="746"/>
                  </a:cubicBezTo>
                  <a:close/>
                  <a:moveTo>
                    <a:pt x="172" y="788"/>
                  </a:moveTo>
                  <a:cubicBezTo>
                    <a:pt x="172" y="788"/>
                    <a:pt x="172" y="789"/>
                    <a:pt x="172" y="790"/>
                  </a:cubicBezTo>
                  <a:cubicBezTo>
                    <a:pt x="172" y="791"/>
                    <a:pt x="171" y="796"/>
                    <a:pt x="171" y="798"/>
                  </a:cubicBezTo>
                  <a:cubicBezTo>
                    <a:pt x="170" y="801"/>
                    <a:pt x="170" y="799"/>
                    <a:pt x="170" y="800"/>
                  </a:cubicBezTo>
                  <a:cubicBezTo>
                    <a:pt x="170" y="800"/>
                    <a:pt x="170" y="800"/>
                    <a:pt x="170" y="798"/>
                  </a:cubicBezTo>
                  <a:cubicBezTo>
                    <a:pt x="169" y="795"/>
                    <a:pt x="169" y="791"/>
                    <a:pt x="169" y="790"/>
                  </a:cubicBezTo>
                  <a:cubicBezTo>
                    <a:pt x="169" y="788"/>
                    <a:pt x="168" y="788"/>
                    <a:pt x="168" y="788"/>
                  </a:cubicBezTo>
                  <a:cubicBezTo>
                    <a:pt x="167" y="788"/>
                    <a:pt x="167" y="787"/>
                    <a:pt x="167" y="787"/>
                  </a:cubicBezTo>
                  <a:cubicBezTo>
                    <a:pt x="167" y="787"/>
                    <a:pt x="166" y="787"/>
                    <a:pt x="166" y="787"/>
                  </a:cubicBezTo>
                  <a:cubicBezTo>
                    <a:pt x="166" y="787"/>
                    <a:pt x="166" y="785"/>
                    <a:pt x="167" y="784"/>
                  </a:cubicBezTo>
                  <a:cubicBezTo>
                    <a:pt x="167" y="783"/>
                    <a:pt x="167" y="783"/>
                    <a:pt x="167" y="783"/>
                  </a:cubicBezTo>
                  <a:cubicBezTo>
                    <a:pt x="168" y="783"/>
                    <a:pt x="168" y="783"/>
                    <a:pt x="168" y="783"/>
                  </a:cubicBezTo>
                  <a:cubicBezTo>
                    <a:pt x="169" y="783"/>
                    <a:pt x="168" y="782"/>
                    <a:pt x="169" y="783"/>
                  </a:cubicBezTo>
                  <a:cubicBezTo>
                    <a:pt x="170" y="784"/>
                    <a:pt x="171" y="786"/>
                    <a:pt x="172" y="787"/>
                  </a:cubicBezTo>
                  <a:cubicBezTo>
                    <a:pt x="173" y="787"/>
                    <a:pt x="173" y="788"/>
                    <a:pt x="172" y="788"/>
                  </a:cubicBez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06840" y="1525091"/>
              <a:ext cx="1840696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C00000"/>
                  </a:solidFill>
                  <a:latin typeface="Calibri" pitchFamily="34" charset="0"/>
                </a:rPr>
                <a:t>Finance view</a:t>
              </a:r>
              <a:endParaRPr lang="en-US" sz="2400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79"/>
          <p:cNvGrpSpPr/>
          <p:nvPr/>
        </p:nvGrpSpPr>
        <p:grpSpPr>
          <a:xfrm>
            <a:off x="355190" y="3997784"/>
            <a:ext cx="2515394" cy="1150518"/>
            <a:chOff x="5410200" y="1601788"/>
            <a:chExt cx="2515394" cy="1150518"/>
          </a:xfrm>
        </p:grpSpPr>
        <p:cxnSp>
          <p:nvCxnSpPr>
            <p:cNvPr id="81" name="Straight Connector 80"/>
            <p:cNvCxnSpPr/>
            <p:nvPr/>
          </p:nvCxnSpPr>
          <p:spPr>
            <a:xfrm rot="5400000">
              <a:off x="7358699" y="2185411"/>
              <a:ext cx="1132202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693974" y="1601788"/>
              <a:ext cx="2230826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5410200" y="1676400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smtClean="0">
                  <a:latin typeface="Calibri" pitchFamily="34" charset="0"/>
                </a:rPr>
                <a:t>Your text here</a:t>
              </a:r>
            </a:p>
            <a:p>
              <a:pPr algn="r"/>
              <a:r>
                <a:rPr lang="en-US" sz="2400" smtClean="0">
                  <a:latin typeface="Calibri" pitchFamily="34" charset="0"/>
                </a:rPr>
                <a:t>Your text here</a:t>
              </a:r>
            </a:p>
          </p:txBody>
        </p:sp>
      </p:grpSp>
      <p:grpSp>
        <p:nvGrpSpPr>
          <p:cNvPr id="9" name="Group 79"/>
          <p:cNvGrpSpPr/>
          <p:nvPr/>
        </p:nvGrpSpPr>
        <p:grpSpPr>
          <a:xfrm>
            <a:off x="1289375" y="2014941"/>
            <a:ext cx="2514600" cy="1068481"/>
            <a:chOff x="5410200" y="1601788"/>
            <a:chExt cx="2514600" cy="1068481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7390246" y="2136510"/>
              <a:ext cx="1066725" cy="79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693974" y="1601788"/>
              <a:ext cx="2230826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410200" y="1676400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Your text here</a:t>
              </a:r>
            </a:p>
            <a:p>
              <a:pPr algn="r"/>
              <a:r>
                <a:rPr lang="en-US" sz="2400" dirty="0" smtClean="0">
                  <a:latin typeface="Calibri" pitchFamily="34" charset="0"/>
                </a:rPr>
                <a:t>Your text here</a:t>
              </a:r>
            </a:p>
          </p:txBody>
        </p:sp>
      </p:grpSp>
      <p:grpSp>
        <p:nvGrpSpPr>
          <p:cNvPr id="10" name="Group 79"/>
          <p:cNvGrpSpPr/>
          <p:nvPr/>
        </p:nvGrpSpPr>
        <p:grpSpPr>
          <a:xfrm>
            <a:off x="6182414" y="1219444"/>
            <a:ext cx="2641523" cy="1189430"/>
            <a:chOff x="5410200" y="1601788"/>
            <a:chExt cx="2641523" cy="1189430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7465371" y="2204867"/>
              <a:ext cx="1171115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820102" y="1601788"/>
              <a:ext cx="2230826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410200" y="1676400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smtClean="0">
                  <a:latin typeface="Calibri" pitchFamily="34" charset="0"/>
                </a:rPr>
                <a:t>Your text here</a:t>
              </a:r>
            </a:p>
            <a:p>
              <a:pPr algn="r"/>
              <a:r>
                <a:rPr lang="en-US" sz="2400" smtClean="0">
                  <a:latin typeface="Calibri" pitchFamily="34" charset="0"/>
                </a:rPr>
                <a:t>Your text here</a:t>
              </a:r>
            </a:p>
          </p:txBody>
        </p:sp>
      </p:grpSp>
      <p:grpSp>
        <p:nvGrpSpPr>
          <p:cNvPr id="11" name="Group 79"/>
          <p:cNvGrpSpPr/>
          <p:nvPr/>
        </p:nvGrpSpPr>
        <p:grpSpPr>
          <a:xfrm>
            <a:off x="6001887" y="5096432"/>
            <a:ext cx="2514601" cy="1119368"/>
            <a:chOff x="5410200" y="1601788"/>
            <a:chExt cx="2514601" cy="1119368"/>
          </a:xfrm>
        </p:grpSpPr>
        <p:cxnSp>
          <p:nvCxnSpPr>
            <p:cNvPr id="55" name="Straight Connector 54"/>
            <p:cNvCxnSpPr/>
            <p:nvPr/>
          </p:nvCxnSpPr>
          <p:spPr>
            <a:xfrm rot="5400000">
              <a:off x="7365597" y="2161953"/>
              <a:ext cx="1117613" cy="79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693974" y="1601788"/>
              <a:ext cx="2230826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410200" y="1676400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smtClean="0">
                  <a:latin typeface="Calibri" pitchFamily="34" charset="0"/>
                </a:rPr>
                <a:t>Your text here</a:t>
              </a:r>
            </a:p>
            <a:p>
              <a:pPr algn="r"/>
              <a:r>
                <a:rPr lang="en-US" sz="2400" smtClean="0">
                  <a:latin typeface="Calibri" pitchFamily="34" charset="0"/>
                </a:rPr>
                <a:t>Your text here</a:t>
              </a:r>
            </a:p>
          </p:txBody>
        </p: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42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4 sides: Your Title Text Here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9069"/>
          </a:xfrm>
        </p:spPr>
        <p:txBody>
          <a:bodyPr>
            <a:normAutofit/>
          </a:bodyPr>
          <a:lstStyle/>
          <a:p>
            <a:r>
              <a:rPr lang="en-US" dirty="0" smtClean="0"/>
              <a:t>Your Title Text Here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615688" y="2385944"/>
            <a:ext cx="3913632" cy="3913632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isometricOffAxis2Top"/>
            <a:lightRig rig="threePt" dir="t"/>
          </a:scene3d>
          <a:sp3d extrusionH="381000"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3164328" y="2617592"/>
            <a:ext cx="2816352" cy="2816352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isometricOffAxis2Top"/>
            <a:lightRig rig="threePt" dir="t"/>
          </a:scene3d>
          <a:sp3d extrusionH="381000"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621528" y="2769992"/>
            <a:ext cx="1901952" cy="1901952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isometricOffAxis2Top"/>
            <a:lightRig rig="threePt" dir="t"/>
          </a:scene3d>
          <a:sp3d extrusionH="381000"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3938520" y="2794376"/>
            <a:ext cx="1205484" cy="1205484"/>
            <a:chOff x="3733800" y="2971800"/>
            <a:chExt cx="1205484" cy="12054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Frame 2"/>
            <p:cNvSpPr/>
            <p:nvPr/>
          </p:nvSpPr>
          <p:spPr>
            <a:xfrm>
              <a:off x="3733800" y="2971800"/>
              <a:ext cx="1205484" cy="1205484"/>
            </a:xfrm>
            <a:prstGeom prst="fram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scene3d>
              <a:camera prst="isometricOffAxis2Top"/>
              <a:lightRig rig="threePt" dir="t"/>
            </a:scene3d>
            <a:sp3d extrusionH="3810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44288" y="3241344"/>
              <a:ext cx="640080" cy="64008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scene3d>
              <a:camera prst="isometricOffAxis2Top"/>
              <a:lightRig rig="threePt" dir="t"/>
            </a:scene3d>
            <a:sp3d extrusionH="762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72120" y="5080376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alibri" pitchFamily="34" charset="0"/>
              </a:rPr>
              <a:t>Step 1: </a:t>
            </a:r>
          </a:p>
          <a:p>
            <a:r>
              <a:rPr lang="en-US" dirty="0" smtClean="0">
                <a:latin typeface="Calibri" pitchFamily="34" charset="0"/>
              </a:rPr>
              <a:t>First step from the salesperson’s view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720" y="5080376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>
                <a:latin typeface="Calibri" pitchFamily="34" charset="0"/>
              </a:rPr>
              <a:t>Step 1: </a:t>
            </a:r>
          </a:p>
          <a:p>
            <a:pPr algn="r"/>
            <a:r>
              <a:rPr lang="en-US" dirty="0" smtClean="0">
                <a:latin typeface="Calibri" pitchFamily="34" charset="0"/>
              </a:rPr>
              <a:t>First step from  process team’s view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3120" y="3099176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alibri" pitchFamily="34" charset="0"/>
              </a:rPr>
              <a:t>Step 2: </a:t>
            </a:r>
          </a:p>
          <a:p>
            <a:r>
              <a:rPr lang="en-US" dirty="0" smtClean="0">
                <a:latin typeface="Calibri" pitchFamily="34" charset="0"/>
              </a:rPr>
              <a:t>Second step from the salesperson’s view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720" y="3318846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>
                <a:latin typeface="Calibri" pitchFamily="34" charset="0"/>
              </a:rPr>
              <a:t>Step 2: </a:t>
            </a:r>
          </a:p>
          <a:p>
            <a:pPr algn="r"/>
            <a:r>
              <a:rPr lang="en-US" dirty="0" smtClean="0">
                <a:latin typeface="Calibri" pitchFamily="34" charset="0"/>
              </a:rPr>
              <a:t>Second step from process team’s view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3920" y="2184776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alibri" pitchFamily="34" charset="0"/>
              </a:rPr>
              <a:t>Step 3: </a:t>
            </a:r>
          </a:p>
          <a:p>
            <a:r>
              <a:rPr lang="en-US" dirty="0" smtClean="0">
                <a:latin typeface="Calibri" pitchFamily="34" charset="0"/>
              </a:rPr>
              <a:t>Third step from the salesperson’s view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7720" y="2260976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>
                <a:latin typeface="Calibri" pitchFamily="34" charset="0"/>
              </a:rPr>
              <a:t>Step 3: </a:t>
            </a:r>
          </a:p>
          <a:p>
            <a:pPr algn="r"/>
            <a:r>
              <a:rPr lang="en-US" dirty="0" smtClean="0">
                <a:latin typeface="Calibri" pitchFamily="34" charset="0"/>
              </a:rPr>
              <a:t>Third step from </a:t>
            </a:r>
          </a:p>
          <a:p>
            <a:pPr algn="r"/>
            <a:r>
              <a:rPr lang="en-US" dirty="0" smtClean="0">
                <a:latin typeface="Calibri" pitchFamily="34" charset="0"/>
              </a:rPr>
              <a:t>process team’s view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8920" y="142277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We synergize our efforts as a team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4167120" y="2184777"/>
            <a:ext cx="811213" cy="1295400"/>
            <a:chOff x="5195888" y="2589213"/>
            <a:chExt cx="1711325" cy="2713038"/>
          </a:xfrm>
        </p:grpSpPr>
        <p:sp>
          <p:nvSpPr>
            <p:cNvPr id="22" name="Freeform 6043"/>
            <p:cNvSpPr>
              <a:spLocks/>
            </p:cNvSpPr>
            <p:nvPr/>
          </p:nvSpPr>
          <p:spPr bwMode="auto">
            <a:xfrm>
              <a:off x="5419725" y="2889250"/>
              <a:ext cx="223838" cy="238125"/>
            </a:xfrm>
            <a:custGeom>
              <a:avLst/>
              <a:gdLst/>
              <a:ahLst/>
              <a:cxnLst>
                <a:cxn ang="0">
                  <a:pos x="69" y="96"/>
                </a:cxn>
                <a:cxn ang="0">
                  <a:pos x="121" y="201"/>
                </a:cxn>
                <a:cxn ang="0">
                  <a:pos x="122" y="156"/>
                </a:cxn>
                <a:cxn ang="0">
                  <a:pos x="128" y="123"/>
                </a:cxn>
                <a:cxn ang="0">
                  <a:pos x="120" y="109"/>
                </a:cxn>
                <a:cxn ang="0">
                  <a:pos x="112" y="107"/>
                </a:cxn>
                <a:cxn ang="0">
                  <a:pos x="96" y="124"/>
                </a:cxn>
                <a:cxn ang="0">
                  <a:pos x="108" y="88"/>
                </a:cxn>
                <a:cxn ang="0">
                  <a:pos x="114" y="78"/>
                </a:cxn>
                <a:cxn ang="0">
                  <a:pos x="124" y="73"/>
                </a:cxn>
                <a:cxn ang="0">
                  <a:pos x="140" y="78"/>
                </a:cxn>
                <a:cxn ang="0">
                  <a:pos x="157" y="110"/>
                </a:cxn>
                <a:cxn ang="0">
                  <a:pos x="165" y="124"/>
                </a:cxn>
                <a:cxn ang="0">
                  <a:pos x="156" y="114"/>
                </a:cxn>
                <a:cxn ang="0">
                  <a:pos x="158" y="129"/>
                </a:cxn>
                <a:cxn ang="0">
                  <a:pos x="171" y="162"/>
                </a:cxn>
                <a:cxn ang="0">
                  <a:pos x="189" y="196"/>
                </a:cxn>
                <a:cxn ang="0">
                  <a:pos x="175" y="136"/>
                </a:cxn>
                <a:cxn ang="0">
                  <a:pos x="151" y="79"/>
                </a:cxn>
                <a:cxn ang="0">
                  <a:pos x="109" y="62"/>
                </a:cxn>
                <a:cxn ang="0">
                  <a:pos x="14" y="0"/>
                </a:cxn>
                <a:cxn ang="0">
                  <a:pos x="0" y="10"/>
                </a:cxn>
                <a:cxn ang="0">
                  <a:pos x="69" y="96"/>
                </a:cxn>
              </a:cxnLst>
              <a:rect l="0" t="0" r="r" b="b"/>
              <a:pathLst>
                <a:path w="189" h="201">
                  <a:moveTo>
                    <a:pt x="69" y="96"/>
                  </a:moveTo>
                  <a:cubicBezTo>
                    <a:pt x="96" y="139"/>
                    <a:pt x="121" y="201"/>
                    <a:pt x="121" y="201"/>
                  </a:cubicBezTo>
                  <a:cubicBezTo>
                    <a:pt x="121" y="201"/>
                    <a:pt x="121" y="177"/>
                    <a:pt x="122" y="156"/>
                  </a:cubicBezTo>
                  <a:cubicBezTo>
                    <a:pt x="124" y="138"/>
                    <a:pt x="128" y="123"/>
                    <a:pt x="128" y="123"/>
                  </a:cubicBezTo>
                  <a:cubicBezTo>
                    <a:pt x="120" y="109"/>
                    <a:pt x="120" y="109"/>
                    <a:pt x="120" y="109"/>
                  </a:cubicBezTo>
                  <a:cubicBezTo>
                    <a:pt x="112" y="107"/>
                    <a:pt x="112" y="107"/>
                    <a:pt x="112" y="107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103" y="102"/>
                    <a:pt x="108" y="88"/>
                  </a:cubicBezTo>
                  <a:cubicBezTo>
                    <a:pt x="111" y="79"/>
                    <a:pt x="114" y="78"/>
                    <a:pt x="114" y="78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40" y="78"/>
                    <a:pt x="140" y="78"/>
                    <a:pt x="140" y="78"/>
                  </a:cubicBezTo>
                  <a:cubicBezTo>
                    <a:pt x="140" y="78"/>
                    <a:pt x="150" y="96"/>
                    <a:pt x="157" y="110"/>
                  </a:cubicBezTo>
                  <a:cubicBezTo>
                    <a:pt x="162" y="118"/>
                    <a:pt x="165" y="124"/>
                    <a:pt x="165" y="12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9" y="119"/>
                    <a:pt x="158" y="129"/>
                    <a:pt x="158" y="129"/>
                  </a:cubicBezTo>
                  <a:cubicBezTo>
                    <a:pt x="158" y="129"/>
                    <a:pt x="162" y="143"/>
                    <a:pt x="171" y="162"/>
                  </a:cubicBezTo>
                  <a:cubicBezTo>
                    <a:pt x="177" y="174"/>
                    <a:pt x="189" y="196"/>
                    <a:pt x="189" y="196"/>
                  </a:cubicBezTo>
                  <a:cubicBezTo>
                    <a:pt x="189" y="196"/>
                    <a:pt x="184" y="164"/>
                    <a:pt x="175" y="136"/>
                  </a:cubicBezTo>
                  <a:cubicBezTo>
                    <a:pt x="165" y="106"/>
                    <a:pt x="151" y="79"/>
                    <a:pt x="151" y="79"/>
                  </a:cubicBezTo>
                  <a:cubicBezTo>
                    <a:pt x="151" y="79"/>
                    <a:pt x="136" y="78"/>
                    <a:pt x="109" y="62"/>
                  </a:cubicBezTo>
                  <a:cubicBezTo>
                    <a:pt x="69" y="39"/>
                    <a:pt x="14" y="0"/>
                    <a:pt x="1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36" y="44"/>
                    <a:pt x="69" y="9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Freeform 6044"/>
            <p:cNvSpPr>
              <a:spLocks/>
            </p:cNvSpPr>
            <p:nvPr/>
          </p:nvSpPr>
          <p:spPr bwMode="auto">
            <a:xfrm>
              <a:off x="6218238" y="2952750"/>
              <a:ext cx="309563" cy="455613"/>
            </a:xfrm>
            <a:custGeom>
              <a:avLst/>
              <a:gdLst/>
              <a:ahLst/>
              <a:cxnLst>
                <a:cxn ang="0">
                  <a:pos x="123" y="86"/>
                </a:cxn>
                <a:cxn ang="0">
                  <a:pos x="134" y="121"/>
                </a:cxn>
                <a:cxn ang="0">
                  <a:pos x="114" y="96"/>
                </a:cxn>
                <a:cxn ang="0">
                  <a:pos x="85" y="128"/>
                </a:cxn>
                <a:cxn ang="0">
                  <a:pos x="63" y="201"/>
                </a:cxn>
                <a:cxn ang="0">
                  <a:pos x="19" y="301"/>
                </a:cxn>
                <a:cxn ang="0">
                  <a:pos x="0" y="382"/>
                </a:cxn>
                <a:cxn ang="0">
                  <a:pos x="100" y="186"/>
                </a:cxn>
                <a:cxn ang="0">
                  <a:pos x="148" y="134"/>
                </a:cxn>
                <a:cxn ang="0">
                  <a:pos x="198" y="71"/>
                </a:cxn>
                <a:cxn ang="0">
                  <a:pos x="260" y="14"/>
                </a:cxn>
                <a:cxn ang="0">
                  <a:pos x="258" y="0"/>
                </a:cxn>
                <a:cxn ang="0">
                  <a:pos x="193" y="18"/>
                </a:cxn>
                <a:cxn ang="0">
                  <a:pos x="118" y="60"/>
                </a:cxn>
                <a:cxn ang="0">
                  <a:pos x="104" y="54"/>
                </a:cxn>
                <a:cxn ang="0">
                  <a:pos x="104" y="44"/>
                </a:cxn>
                <a:cxn ang="0">
                  <a:pos x="97" y="61"/>
                </a:cxn>
                <a:cxn ang="0">
                  <a:pos x="100" y="59"/>
                </a:cxn>
                <a:cxn ang="0">
                  <a:pos x="123" y="86"/>
                </a:cxn>
              </a:cxnLst>
              <a:rect l="0" t="0" r="r" b="b"/>
              <a:pathLst>
                <a:path w="260" h="382">
                  <a:moveTo>
                    <a:pt x="123" y="86"/>
                  </a:moveTo>
                  <a:cubicBezTo>
                    <a:pt x="134" y="121"/>
                    <a:pt x="134" y="121"/>
                    <a:pt x="134" y="121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03" y="94"/>
                    <a:pt x="93" y="105"/>
                    <a:pt x="85" y="128"/>
                  </a:cubicBezTo>
                  <a:cubicBezTo>
                    <a:pt x="75" y="154"/>
                    <a:pt x="74" y="167"/>
                    <a:pt x="63" y="201"/>
                  </a:cubicBezTo>
                  <a:cubicBezTo>
                    <a:pt x="53" y="231"/>
                    <a:pt x="31" y="266"/>
                    <a:pt x="19" y="301"/>
                  </a:cubicBezTo>
                  <a:cubicBezTo>
                    <a:pt x="4" y="342"/>
                    <a:pt x="0" y="382"/>
                    <a:pt x="0" y="382"/>
                  </a:cubicBezTo>
                  <a:cubicBezTo>
                    <a:pt x="0" y="382"/>
                    <a:pt x="32" y="282"/>
                    <a:pt x="100" y="186"/>
                  </a:cubicBezTo>
                  <a:cubicBezTo>
                    <a:pt x="115" y="165"/>
                    <a:pt x="131" y="154"/>
                    <a:pt x="148" y="134"/>
                  </a:cubicBezTo>
                  <a:cubicBezTo>
                    <a:pt x="165" y="115"/>
                    <a:pt x="182" y="88"/>
                    <a:pt x="198" y="71"/>
                  </a:cubicBezTo>
                  <a:cubicBezTo>
                    <a:pt x="233" y="33"/>
                    <a:pt x="260" y="14"/>
                    <a:pt x="260" y="14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0"/>
                    <a:pt x="221" y="6"/>
                    <a:pt x="193" y="18"/>
                  </a:cubicBezTo>
                  <a:cubicBezTo>
                    <a:pt x="153" y="35"/>
                    <a:pt x="118" y="60"/>
                    <a:pt x="118" y="60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5" y="50"/>
                    <a:pt x="104" y="44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9" y="60"/>
                    <a:pt x="100" y="59"/>
                    <a:pt x="100" y="59"/>
                  </a:cubicBezTo>
                  <a:cubicBezTo>
                    <a:pt x="124" y="57"/>
                    <a:pt x="123" y="86"/>
                    <a:pt x="123" y="8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" name="Freeform 6045"/>
            <p:cNvSpPr>
              <a:spLocks/>
            </p:cNvSpPr>
            <p:nvPr/>
          </p:nvSpPr>
          <p:spPr bwMode="auto">
            <a:xfrm>
              <a:off x="6524625" y="2947988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3"/>
                    <a:pt x="1" y="5"/>
                    <a:pt x="1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6046"/>
            <p:cNvSpPr>
              <a:spLocks noEditPoints="1"/>
            </p:cNvSpPr>
            <p:nvPr/>
          </p:nvSpPr>
          <p:spPr bwMode="auto">
            <a:xfrm>
              <a:off x="5195888" y="2592388"/>
              <a:ext cx="1711325" cy="2709863"/>
            </a:xfrm>
            <a:custGeom>
              <a:avLst/>
              <a:gdLst/>
              <a:ahLst/>
              <a:cxnLst>
                <a:cxn ang="0">
                  <a:pos x="1333" y="1407"/>
                </a:cxn>
                <a:cxn ang="0">
                  <a:pos x="1219" y="1274"/>
                </a:cxn>
                <a:cxn ang="0">
                  <a:pos x="1271" y="962"/>
                </a:cxn>
                <a:cxn ang="0">
                  <a:pos x="1300" y="522"/>
                </a:cxn>
                <a:cxn ang="0">
                  <a:pos x="1125" y="320"/>
                </a:cxn>
                <a:cxn ang="0">
                  <a:pos x="960" y="490"/>
                </a:cxn>
                <a:cxn ang="0">
                  <a:pos x="945" y="432"/>
                </a:cxn>
                <a:cxn ang="0">
                  <a:pos x="960" y="363"/>
                </a:cxn>
                <a:cxn ang="0">
                  <a:pos x="884" y="424"/>
                </a:cxn>
                <a:cxn ang="0">
                  <a:pos x="743" y="633"/>
                </a:cxn>
                <a:cxn ang="0">
                  <a:pos x="515" y="705"/>
                </a:cxn>
                <a:cxn ang="0">
                  <a:pos x="342" y="319"/>
                </a:cxn>
                <a:cxn ang="0">
                  <a:pos x="439" y="143"/>
                </a:cxn>
                <a:cxn ang="0">
                  <a:pos x="272" y="8"/>
                </a:cxn>
                <a:cxn ang="0">
                  <a:pos x="202" y="224"/>
                </a:cxn>
                <a:cxn ang="0">
                  <a:pos x="363" y="386"/>
                </a:cxn>
                <a:cxn ang="0">
                  <a:pos x="344" y="364"/>
                </a:cxn>
                <a:cxn ang="0">
                  <a:pos x="312" y="323"/>
                </a:cxn>
                <a:cxn ang="0">
                  <a:pos x="300" y="357"/>
                </a:cxn>
                <a:cxn ang="0">
                  <a:pos x="309" y="451"/>
                </a:cxn>
                <a:cxn ang="0">
                  <a:pos x="127" y="315"/>
                </a:cxn>
                <a:cxn ang="0">
                  <a:pos x="5" y="548"/>
                </a:cxn>
                <a:cxn ang="0">
                  <a:pos x="88" y="928"/>
                </a:cxn>
                <a:cxn ang="0">
                  <a:pos x="70" y="1210"/>
                </a:cxn>
                <a:cxn ang="0">
                  <a:pos x="97" y="2062"/>
                </a:cxn>
                <a:cxn ang="0">
                  <a:pos x="112" y="2138"/>
                </a:cxn>
                <a:cxn ang="0">
                  <a:pos x="232" y="2186"/>
                </a:cxn>
                <a:cxn ang="0">
                  <a:pos x="368" y="2154"/>
                </a:cxn>
                <a:cxn ang="0">
                  <a:pos x="300" y="2069"/>
                </a:cxn>
                <a:cxn ang="0">
                  <a:pos x="498" y="2084"/>
                </a:cxn>
                <a:cxn ang="0">
                  <a:pos x="451" y="2034"/>
                </a:cxn>
                <a:cxn ang="0">
                  <a:pos x="381" y="1995"/>
                </a:cxn>
                <a:cxn ang="0">
                  <a:pos x="402" y="1711"/>
                </a:cxn>
                <a:cxn ang="0">
                  <a:pos x="480" y="1116"/>
                </a:cxn>
                <a:cxn ang="0">
                  <a:pos x="573" y="1096"/>
                </a:cxn>
                <a:cxn ang="0">
                  <a:pos x="596" y="910"/>
                </a:cxn>
                <a:cxn ang="0">
                  <a:pos x="676" y="1297"/>
                </a:cxn>
                <a:cxn ang="0">
                  <a:pos x="716" y="1711"/>
                </a:cxn>
                <a:cxn ang="0">
                  <a:pos x="703" y="1985"/>
                </a:cxn>
                <a:cxn ang="0">
                  <a:pos x="661" y="2049"/>
                </a:cxn>
                <a:cxn ang="0">
                  <a:pos x="558" y="2124"/>
                </a:cxn>
                <a:cxn ang="0">
                  <a:pos x="685" y="2155"/>
                </a:cxn>
                <a:cxn ang="0">
                  <a:pos x="845" y="2028"/>
                </a:cxn>
                <a:cxn ang="0">
                  <a:pos x="900" y="1795"/>
                </a:cxn>
                <a:cxn ang="0">
                  <a:pos x="1013" y="2041"/>
                </a:cxn>
                <a:cxn ang="0">
                  <a:pos x="1009" y="2229"/>
                </a:cxn>
                <a:cxn ang="0">
                  <a:pos x="1176" y="2186"/>
                </a:cxn>
                <a:cxn ang="0">
                  <a:pos x="1181" y="2067"/>
                </a:cxn>
                <a:cxn ang="0">
                  <a:pos x="1195" y="1789"/>
                </a:cxn>
                <a:cxn ang="0">
                  <a:pos x="222" y="1901"/>
                </a:cxn>
                <a:cxn ang="0">
                  <a:pos x="215" y="1900"/>
                </a:cxn>
                <a:cxn ang="0">
                  <a:pos x="1193" y="1427"/>
                </a:cxn>
                <a:cxn ang="0">
                  <a:pos x="1204" y="1427"/>
                </a:cxn>
              </a:cxnLst>
              <a:rect l="0" t="0" r="r" b="b"/>
              <a:pathLst>
                <a:path w="1439" h="2279">
                  <a:moveTo>
                    <a:pt x="1437" y="1740"/>
                  </a:moveTo>
                  <a:cubicBezTo>
                    <a:pt x="1437" y="1740"/>
                    <a:pt x="1419" y="1673"/>
                    <a:pt x="1412" y="1623"/>
                  </a:cubicBezTo>
                  <a:cubicBezTo>
                    <a:pt x="1402" y="1539"/>
                    <a:pt x="1401" y="1453"/>
                    <a:pt x="1401" y="1453"/>
                  </a:cubicBezTo>
                  <a:cubicBezTo>
                    <a:pt x="1401" y="1453"/>
                    <a:pt x="1407" y="1398"/>
                    <a:pt x="1333" y="1407"/>
                  </a:cubicBezTo>
                  <a:cubicBezTo>
                    <a:pt x="1262" y="1417"/>
                    <a:pt x="1262" y="1417"/>
                    <a:pt x="1262" y="1417"/>
                  </a:cubicBezTo>
                  <a:cubicBezTo>
                    <a:pt x="1262" y="1417"/>
                    <a:pt x="1257" y="1396"/>
                    <a:pt x="1247" y="1373"/>
                  </a:cubicBezTo>
                  <a:cubicBezTo>
                    <a:pt x="1238" y="1351"/>
                    <a:pt x="1225" y="1339"/>
                    <a:pt x="1225" y="1339"/>
                  </a:cubicBezTo>
                  <a:cubicBezTo>
                    <a:pt x="1225" y="1339"/>
                    <a:pt x="1226" y="1307"/>
                    <a:pt x="1219" y="1274"/>
                  </a:cubicBezTo>
                  <a:cubicBezTo>
                    <a:pt x="1237" y="1274"/>
                    <a:pt x="1237" y="1274"/>
                    <a:pt x="1237" y="1274"/>
                  </a:cubicBezTo>
                  <a:cubicBezTo>
                    <a:pt x="1238" y="1217"/>
                    <a:pt x="1238" y="1217"/>
                    <a:pt x="1238" y="1217"/>
                  </a:cubicBezTo>
                  <a:cubicBezTo>
                    <a:pt x="1238" y="1217"/>
                    <a:pt x="1255" y="1172"/>
                    <a:pt x="1260" y="1132"/>
                  </a:cubicBezTo>
                  <a:cubicBezTo>
                    <a:pt x="1270" y="1056"/>
                    <a:pt x="1271" y="962"/>
                    <a:pt x="1271" y="962"/>
                  </a:cubicBezTo>
                  <a:cubicBezTo>
                    <a:pt x="1271" y="962"/>
                    <a:pt x="1282" y="921"/>
                    <a:pt x="1288" y="866"/>
                  </a:cubicBezTo>
                  <a:cubicBezTo>
                    <a:pt x="1296" y="785"/>
                    <a:pt x="1298" y="680"/>
                    <a:pt x="1298" y="680"/>
                  </a:cubicBezTo>
                  <a:cubicBezTo>
                    <a:pt x="1298" y="680"/>
                    <a:pt x="1309" y="658"/>
                    <a:pt x="1310" y="632"/>
                  </a:cubicBezTo>
                  <a:cubicBezTo>
                    <a:pt x="1310" y="586"/>
                    <a:pt x="1300" y="522"/>
                    <a:pt x="1300" y="522"/>
                  </a:cubicBezTo>
                  <a:cubicBezTo>
                    <a:pt x="1300" y="522"/>
                    <a:pt x="1297" y="471"/>
                    <a:pt x="1279" y="448"/>
                  </a:cubicBezTo>
                  <a:cubicBezTo>
                    <a:pt x="1251" y="412"/>
                    <a:pt x="1203" y="399"/>
                    <a:pt x="1203" y="399"/>
                  </a:cubicBezTo>
                  <a:cubicBezTo>
                    <a:pt x="1203" y="399"/>
                    <a:pt x="1160" y="377"/>
                    <a:pt x="1148" y="365"/>
                  </a:cubicBezTo>
                  <a:cubicBezTo>
                    <a:pt x="1125" y="341"/>
                    <a:pt x="1125" y="320"/>
                    <a:pt x="1125" y="320"/>
                  </a:cubicBezTo>
                  <a:cubicBezTo>
                    <a:pt x="1120" y="318"/>
                    <a:pt x="1120" y="318"/>
                    <a:pt x="1120" y="318"/>
                  </a:cubicBezTo>
                  <a:cubicBezTo>
                    <a:pt x="1120" y="318"/>
                    <a:pt x="1093" y="337"/>
                    <a:pt x="1058" y="375"/>
                  </a:cubicBezTo>
                  <a:cubicBezTo>
                    <a:pt x="1042" y="392"/>
                    <a:pt x="1025" y="419"/>
                    <a:pt x="1008" y="438"/>
                  </a:cubicBezTo>
                  <a:cubicBezTo>
                    <a:pt x="991" y="458"/>
                    <a:pt x="975" y="469"/>
                    <a:pt x="960" y="490"/>
                  </a:cubicBezTo>
                  <a:cubicBezTo>
                    <a:pt x="892" y="586"/>
                    <a:pt x="860" y="686"/>
                    <a:pt x="860" y="686"/>
                  </a:cubicBezTo>
                  <a:cubicBezTo>
                    <a:pt x="860" y="686"/>
                    <a:pt x="864" y="646"/>
                    <a:pt x="879" y="605"/>
                  </a:cubicBezTo>
                  <a:cubicBezTo>
                    <a:pt x="891" y="570"/>
                    <a:pt x="913" y="535"/>
                    <a:pt x="923" y="505"/>
                  </a:cubicBezTo>
                  <a:cubicBezTo>
                    <a:pt x="934" y="471"/>
                    <a:pt x="935" y="458"/>
                    <a:pt x="945" y="432"/>
                  </a:cubicBezTo>
                  <a:cubicBezTo>
                    <a:pt x="953" y="409"/>
                    <a:pt x="963" y="398"/>
                    <a:pt x="974" y="400"/>
                  </a:cubicBezTo>
                  <a:cubicBezTo>
                    <a:pt x="994" y="425"/>
                    <a:pt x="994" y="425"/>
                    <a:pt x="994" y="425"/>
                  </a:cubicBezTo>
                  <a:cubicBezTo>
                    <a:pt x="983" y="390"/>
                    <a:pt x="983" y="390"/>
                    <a:pt x="983" y="390"/>
                  </a:cubicBezTo>
                  <a:cubicBezTo>
                    <a:pt x="983" y="390"/>
                    <a:pt x="984" y="361"/>
                    <a:pt x="960" y="363"/>
                  </a:cubicBezTo>
                  <a:cubicBezTo>
                    <a:pt x="960" y="363"/>
                    <a:pt x="959" y="364"/>
                    <a:pt x="957" y="365"/>
                  </a:cubicBezTo>
                  <a:cubicBezTo>
                    <a:pt x="952" y="367"/>
                    <a:pt x="942" y="372"/>
                    <a:pt x="937" y="378"/>
                  </a:cubicBezTo>
                  <a:cubicBezTo>
                    <a:pt x="926" y="391"/>
                    <a:pt x="922" y="407"/>
                    <a:pt x="922" y="407"/>
                  </a:cubicBezTo>
                  <a:cubicBezTo>
                    <a:pt x="922" y="407"/>
                    <a:pt x="901" y="415"/>
                    <a:pt x="884" y="424"/>
                  </a:cubicBezTo>
                  <a:cubicBezTo>
                    <a:pt x="884" y="424"/>
                    <a:pt x="825" y="454"/>
                    <a:pt x="813" y="471"/>
                  </a:cubicBezTo>
                  <a:cubicBezTo>
                    <a:pt x="794" y="497"/>
                    <a:pt x="784" y="538"/>
                    <a:pt x="784" y="538"/>
                  </a:cubicBezTo>
                  <a:cubicBezTo>
                    <a:pt x="784" y="538"/>
                    <a:pt x="768" y="560"/>
                    <a:pt x="758" y="585"/>
                  </a:cubicBezTo>
                  <a:cubicBezTo>
                    <a:pt x="748" y="607"/>
                    <a:pt x="743" y="633"/>
                    <a:pt x="743" y="633"/>
                  </a:cubicBezTo>
                  <a:cubicBezTo>
                    <a:pt x="743" y="633"/>
                    <a:pt x="724" y="639"/>
                    <a:pt x="711" y="657"/>
                  </a:cubicBezTo>
                  <a:cubicBezTo>
                    <a:pt x="676" y="705"/>
                    <a:pt x="686" y="736"/>
                    <a:pt x="634" y="741"/>
                  </a:cubicBezTo>
                  <a:cubicBezTo>
                    <a:pt x="565" y="741"/>
                    <a:pt x="565" y="741"/>
                    <a:pt x="565" y="741"/>
                  </a:cubicBezTo>
                  <a:cubicBezTo>
                    <a:pt x="565" y="741"/>
                    <a:pt x="567" y="707"/>
                    <a:pt x="515" y="705"/>
                  </a:cubicBezTo>
                  <a:cubicBezTo>
                    <a:pt x="478" y="434"/>
                    <a:pt x="478" y="434"/>
                    <a:pt x="478" y="434"/>
                  </a:cubicBezTo>
                  <a:cubicBezTo>
                    <a:pt x="478" y="434"/>
                    <a:pt x="479" y="410"/>
                    <a:pt x="471" y="402"/>
                  </a:cubicBezTo>
                  <a:cubicBezTo>
                    <a:pt x="471" y="402"/>
                    <a:pt x="448" y="379"/>
                    <a:pt x="421" y="362"/>
                  </a:cubicBezTo>
                  <a:cubicBezTo>
                    <a:pt x="385" y="338"/>
                    <a:pt x="342" y="319"/>
                    <a:pt x="342" y="319"/>
                  </a:cubicBezTo>
                  <a:cubicBezTo>
                    <a:pt x="362" y="284"/>
                    <a:pt x="362" y="284"/>
                    <a:pt x="362" y="284"/>
                  </a:cubicBezTo>
                  <a:cubicBezTo>
                    <a:pt x="362" y="284"/>
                    <a:pt x="431" y="232"/>
                    <a:pt x="424" y="181"/>
                  </a:cubicBezTo>
                  <a:cubicBezTo>
                    <a:pt x="424" y="181"/>
                    <a:pt x="428" y="171"/>
                    <a:pt x="434" y="170"/>
                  </a:cubicBezTo>
                  <a:cubicBezTo>
                    <a:pt x="434" y="170"/>
                    <a:pt x="441" y="160"/>
                    <a:pt x="439" y="143"/>
                  </a:cubicBezTo>
                  <a:cubicBezTo>
                    <a:pt x="439" y="143"/>
                    <a:pt x="441" y="95"/>
                    <a:pt x="435" y="78"/>
                  </a:cubicBezTo>
                  <a:cubicBezTo>
                    <a:pt x="424" y="46"/>
                    <a:pt x="400" y="35"/>
                    <a:pt x="400" y="35"/>
                  </a:cubicBezTo>
                  <a:cubicBezTo>
                    <a:pt x="400" y="35"/>
                    <a:pt x="407" y="17"/>
                    <a:pt x="350" y="7"/>
                  </a:cubicBezTo>
                  <a:cubicBezTo>
                    <a:pt x="313" y="0"/>
                    <a:pt x="272" y="8"/>
                    <a:pt x="272" y="8"/>
                  </a:cubicBezTo>
                  <a:cubicBezTo>
                    <a:pt x="272" y="8"/>
                    <a:pt x="237" y="15"/>
                    <a:pt x="219" y="53"/>
                  </a:cubicBezTo>
                  <a:cubicBezTo>
                    <a:pt x="201" y="88"/>
                    <a:pt x="200" y="154"/>
                    <a:pt x="200" y="154"/>
                  </a:cubicBezTo>
                  <a:cubicBezTo>
                    <a:pt x="200" y="154"/>
                    <a:pt x="193" y="193"/>
                    <a:pt x="208" y="195"/>
                  </a:cubicBezTo>
                  <a:cubicBezTo>
                    <a:pt x="208" y="195"/>
                    <a:pt x="204" y="209"/>
                    <a:pt x="202" y="224"/>
                  </a:cubicBezTo>
                  <a:cubicBezTo>
                    <a:pt x="200" y="236"/>
                    <a:pt x="202" y="250"/>
                    <a:pt x="202" y="250"/>
                  </a:cubicBezTo>
                  <a:cubicBezTo>
                    <a:pt x="202" y="250"/>
                    <a:pt x="257" y="289"/>
                    <a:pt x="297" y="312"/>
                  </a:cubicBezTo>
                  <a:cubicBezTo>
                    <a:pt x="324" y="328"/>
                    <a:pt x="339" y="329"/>
                    <a:pt x="339" y="329"/>
                  </a:cubicBezTo>
                  <a:cubicBezTo>
                    <a:pt x="339" y="329"/>
                    <a:pt x="353" y="356"/>
                    <a:pt x="363" y="386"/>
                  </a:cubicBezTo>
                  <a:cubicBezTo>
                    <a:pt x="372" y="414"/>
                    <a:pt x="377" y="446"/>
                    <a:pt x="377" y="446"/>
                  </a:cubicBezTo>
                  <a:cubicBezTo>
                    <a:pt x="377" y="446"/>
                    <a:pt x="365" y="424"/>
                    <a:pt x="359" y="412"/>
                  </a:cubicBezTo>
                  <a:cubicBezTo>
                    <a:pt x="350" y="393"/>
                    <a:pt x="346" y="379"/>
                    <a:pt x="346" y="379"/>
                  </a:cubicBezTo>
                  <a:cubicBezTo>
                    <a:pt x="346" y="379"/>
                    <a:pt x="347" y="369"/>
                    <a:pt x="344" y="364"/>
                  </a:cubicBezTo>
                  <a:cubicBezTo>
                    <a:pt x="353" y="374"/>
                    <a:pt x="353" y="374"/>
                    <a:pt x="353" y="374"/>
                  </a:cubicBezTo>
                  <a:cubicBezTo>
                    <a:pt x="353" y="374"/>
                    <a:pt x="350" y="368"/>
                    <a:pt x="345" y="360"/>
                  </a:cubicBezTo>
                  <a:cubicBezTo>
                    <a:pt x="338" y="346"/>
                    <a:pt x="328" y="328"/>
                    <a:pt x="328" y="328"/>
                  </a:cubicBezTo>
                  <a:cubicBezTo>
                    <a:pt x="312" y="323"/>
                    <a:pt x="312" y="323"/>
                    <a:pt x="312" y="323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02" y="328"/>
                    <a:pt x="299" y="329"/>
                    <a:pt x="296" y="338"/>
                  </a:cubicBezTo>
                  <a:cubicBezTo>
                    <a:pt x="291" y="352"/>
                    <a:pt x="284" y="374"/>
                    <a:pt x="284" y="374"/>
                  </a:cubicBezTo>
                  <a:cubicBezTo>
                    <a:pt x="300" y="357"/>
                    <a:pt x="300" y="357"/>
                    <a:pt x="300" y="357"/>
                  </a:cubicBezTo>
                  <a:cubicBezTo>
                    <a:pt x="308" y="359"/>
                    <a:pt x="308" y="359"/>
                    <a:pt x="308" y="359"/>
                  </a:cubicBezTo>
                  <a:cubicBezTo>
                    <a:pt x="316" y="373"/>
                    <a:pt x="316" y="373"/>
                    <a:pt x="316" y="373"/>
                  </a:cubicBezTo>
                  <a:cubicBezTo>
                    <a:pt x="316" y="373"/>
                    <a:pt x="312" y="388"/>
                    <a:pt x="310" y="406"/>
                  </a:cubicBezTo>
                  <a:cubicBezTo>
                    <a:pt x="309" y="427"/>
                    <a:pt x="309" y="451"/>
                    <a:pt x="309" y="451"/>
                  </a:cubicBezTo>
                  <a:cubicBezTo>
                    <a:pt x="309" y="451"/>
                    <a:pt x="284" y="389"/>
                    <a:pt x="257" y="346"/>
                  </a:cubicBezTo>
                  <a:cubicBezTo>
                    <a:pt x="224" y="294"/>
                    <a:pt x="188" y="260"/>
                    <a:pt x="188" y="260"/>
                  </a:cubicBezTo>
                  <a:cubicBezTo>
                    <a:pt x="165" y="295"/>
                    <a:pt x="165" y="295"/>
                    <a:pt x="165" y="295"/>
                  </a:cubicBezTo>
                  <a:cubicBezTo>
                    <a:pt x="165" y="295"/>
                    <a:pt x="147" y="306"/>
                    <a:pt x="127" y="315"/>
                  </a:cubicBezTo>
                  <a:cubicBezTo>
                    <a:pt x="93" y="331"/>
                    <a:pt x="46" y="347"/>
                    <a:pt x="46" y="347"/>
                  </a:cubicBezTo>
                  <a:cubicBezTo>
                    <a:pt x="46" y="347"/>
                    <a:pt x="1" y="357"/>
                    <a:pt x="0" y="444"/>
                  </a:cubicBezTo>
                  <a:cubicBezTo>
                    <a:pt x="0" y="444"/>
                    <a:pt x="0" y="469"/>
                    <a:pt x="1" y="498"/>
                  </a:cubicBezTo>
                  <a:cubicBezTo>
                    <a:pt x="2" y="520"/>
                    <a:pt x="5" y="548"/>
                    <a:pt x="5" y="548"/>
                  </a:cubicBezTo>
                  <a:cubicBezTo>
                    <a:pt x="5" y="548"/>
                    <a:pt x="10" y="625"/>
                    <a:pt x="37" y="695"/>
                  </a:cubicBezTo>
                  <a:cubicBezTo>
                    <a:pt x="55" y="742"/>
                    <a:pt x="97" y="790"/>
                    <a:pt x="97" y="790"/>
                  </a:cubicBezTo>
                  <a:cubicBezTo>
                    <a:pt x="97" y="790"/>
                    <a:pt x="81" y="858"/>
                    <a:pt x="86" y="904"/>
                  </a:cubicBezTo>
                  <a:cubicBezTo>
                    <a:pt x="86" y="904"/>
                    <a:pt x="97" y="919"/>
                    <a:pt x="88" y="928"/>
                  </a:cubicBezTo>
                  <a:cubicBezTo>
                    <a:pt x="88" y="928"/>
                    <a:pt x="82" y="939"/>
                    <a:pt x="78" y="956"/>
                  </a:cubicBezTo>
                  <a:cubicBezTo>
                    <a:pt x="78" y="956"/>
                    <a:pt x="69" y="1051"/>
                    <a:pt x="65" y="1120"/>
                  </a:cubicBezTo>
                  <a:cubicBezTo>
                    <a:pt x="63" y="1154"/>
                    <a:pt x="66" y="1188"/>
                    <a:pt x="66" y="1188"/>
                  </a:cubicBezTo>
                  <a:cubicBezTo>
                    <a:pt x="70" y="1210"/>
                    <a:pt x="70" y="1210"/>
                    <a:pt x="70" y="1210"/>
                  </a:cubicBezTo>
                  <a:cubicBezTo>
                    <a:pt x="57" y="1712"/>
                    <a:pt x="57" y="1712"/>
                    <a:pt x="57" y="1712"/>
                  </a:cubicBezTo>
                  <a:cubicBezTo>
                    <a:pt x="57" y="1712"/>
                    <a:pt x="56" y="1756"/>
                    <a:pt x="65" y="1822"/>
                  </a:cubicBezTo>
                  <a:cubicBezTo>
                    <a:pt x="74" y="1887"/>
                    <a:pt x="93" y="1974"/>
                    <a:pt x="93" y="1974"/>
                  </a:cubicBezTo>
                  <a:cubicBezTo>
                    <a:pt x="93" y="1974"/>
                    <a:pt x="94" y="2022"/>
                    <a:pt x="97" y="2062"/>
                  </a:cubicBezTo>
                  <a:cubicBezTo>
                    <a:pt x="100" y="2083"/>
                    <a:pt x="106" y="2108"/>
                    <a:pt x="106" y="2108"/>
                  </a:cubicBezTo>
                  <a:cubicBezTo>
                    <a:pt x="108" y="2114"/>
                    <a:pt x="108" y="2114"/>
                    <a:pt x="108" y="2114"/>
                  </a:cubicBezTo>
                  <a:cubicBezTo>
                    <a:pt x="108" y="2114"/>
                    <a:pt x="103" y="2127"/>
                    <a:pt x="107" y="2134"/>
                  </a:cubicBezTo>
                  <a:cubicBezTo>
                    <a:pt x="111" y="2140"/>
                    <a:pt x="112" y="2138"/>
                    <a:pt x="112" y="2138"/>
                  </a:cubicBezTo>
                  <a:cubicBezTo>
                    <a:pt x="141" y="2152"/>
                    <a:pt x="141" y="2152"/>
                    <a:pt x="141" y="2152"/>
                  </a:cubicBezTo>
                  <a:cubicBezTo>
                    <a:pt x="149" y="2152"/>
                    <a:pt x="149" y="2152"/>
                    <a:pt x="149" y="2152"/>
                  </a:cubicBezTo>
                  <a:cubicBezTo>
                    <a:pt x="167" y="2153"/>
                    <a:pt x="167" y="2153"/>
                    <a:pt x="167" y="2153"/>
                  </a:cubicBezTo>
                  <a:cubicBezTo>
                    <a:pt x="167" y="2153"/>
                    <a:pt x="190" y="2175"/>
                    <a:pt x="232" y="2186"/>
                  </a:cubicBezTo>
                  <a:cubicBezTo>
                    <a:pt x="271" y="2195"/>
                    <a:pt x="328" y="2194"/>
                    <a:pt x="328" y="2194"/>
                  </a:cubicBezTo>
                  <a:cubicBezTo>
                    <a:pt x="328" y="2194"/>
                    <a:pt x="342" y="2194"/>
                    <a:pt x="353" y="2191"/>
                  </a:cubicBezTo>
                  <a:cubicBezTo>
                    <a:pt x="359" y="2190"/>
                    <a:pt x="363" y="2185"/>
                    <a:pt x="367" y="2182"/>
                  </a:cubicBezTo>
                  <a:cubicBezTo>
                    <a:pt x="378" y="2171"/>
                    <a:pt x="368" y="2154"/>
                    <a:pt x="368" y="2154"/>
                  </a:cubicBezTo>
                  <a:cubicBezTo>
                    <a:pt x="368" y="2154"/>
                    <a:pt x="383" y="2145"/>
                    <a:pt x="279" y="2084"/>
                  </a:cubicBezTo>
                  <a:cubicBezTo>
                    <a:pt x="284" y="2079"/>
                    <a:pt x="284" y="2079"/>
                    <a:pt x="284" y="2079"/>
                  </a:cubicBezTo>
                  <a:cubicBezTo>
                    <a:pt x="299" y="2078"/>
                    <a:pt x="299" y="2078"/>
                    <a:pt x="299" y="2078"/>
                  </a:cubicBezTo>
                  <a:cubicBezTo>
                    <a:pt x="300" y="2069"/>
                    <a:pt x="300" y="2069"/>
                    <a:pt x="300" y="2069"/>
                  </a:cubicBezTo>
                  <a:cubicBezTo>
                    <a:pt x="348" y="2072"/>
                    <a:pt x="348" y="2072"/>
                    <a:pt x="348" y="2072"/>
                  </a:cubicBezTo>
                  <a:cubicBezTo>
                    <a:pt x="348" y="2072"/>
                    <a:pt x="368" y="2083"/>
                    <a:pt x="394" y="2087"/>
                  </a:cubicBezTo>
                  <a:cubicBezTo>
                    <a:pt x="422" y="2092"/>
                    <a:pt x="458" y="2090"/>
                    <a:pt x="458" y="2090"/>
                  </a:cubicBezTo>
                  <a:cubicBezTo>
                    <a:pt x="458" y="2090"/>
                    <a:pt x="483" y="2092"/>
                    <a:pt x="498" y="2084"/>
                  </a:cubicBezTo>
                  <a:cubicBezTo>
                    <a:pt x="513" y="2077"/>
                    <a:pt x="519" y="2060"/>
                    <a:pt x="519" y="2060"/>
                  </a:cubicBezTo>
                  <a:cubicBezTo>
                    <a:pt x="519" y="2060"/>
                    <a:pt x="518" y="2053"/>
                    <a:pt x="514" y="2046"/>
                  </a:cubicBezTo>
                  <a:cubicBezTo>
                    <a:pt x="512" y="2041"/>
                    <a:pt x="509" y="2037"/>
                    <a:pt x="503" y="2035"/>
                  </a:cubicBezTo>
                  <a:cubicBezTo>
                    <a:pt x="491" y="2030"/>
                    <a:pt x="466" y="2036"/>
                    <a:pt x="451" y="2034"/>
                  </a:cubicBezTo>
                  <a:cubicBezTo>
                    <a:pt x="432" y="2032"/>
                    <a:pt x="425" y="2022"/>
                    <a:pt x="425" y="2022"/>
                  </a:cubicBezTo>
                  <a:cubicBezTo>
                    <a:pt x="413" y="2017"/>
                    <a:pt x="413" y="2017"/>
                    <a:pt x="413" y="2017"/>
                  </a:cubicBezTo>
                  <a:cubicBezTo>
                    <a:pt x="400" y="2011"/>
                    <a:pt x="400" y="2011"/>
                    <a:pt x="400" y="2011"/>
                  </a:cubicBezTo>
                  <a:cubicBezTo>
                    <a:pt x="400" y="2011"/>
                    <a:pt x="395" y="2008"/>
                    <a:pt x="381" y="1995"/>
                  </a:cubicBezTo>
                  <a:cubicBezTo>
                    <a:pt x="366" y="1981"/>
                    <a:pt x="366" y="1970"/>
                    <a:pt x="366" y="1970"/>
                  </a:cubicBezTo>
                  <a:cubicBezTo>
                    <a:pt x="367" y="1870"/>
                    <a:pt x="367" y="1870"/>
                    <a:pt x="367" y="1870"/>
                  </a:cubicBezTo>
                  <a:cubicBezTo>
                    <a:pt x="367" y="1870"/>
                    <a:pt x="396" y="1864"/>
                    <a:pt x="389" y="1752"/>
                  </a:cubicBezTo>
                  <a:cubicBezTo>
                    <a:pt x="389" y="1752"/>
                    <a:pt x="398" y="1724"/>
                    <a:pt x="402" y="1711"/>
                  </a:cubicBezTo>
                  <a:cubicBezTo>
                    <a:pt x="402" y="1711"/>
                    <a:pt x="425" y="1563"/>
                    <a:pt x="438" y="1459"/>
                  </a:cubicBezTo>
                  <a:cubicBezTo>
                    <a:pt x="456" y="1316"/>
                    <a:pt x="466" y="1204"/>
                    <a:pt x="466" y="1204"/>
                  </a:cubicBezTo>
                  <a:cubicBezTo>
                    <a:pt x="477" y="1204"/>
                    <a:pt x="477" y="1204"/>
                    <a:pt x="477" y="1204"/>
                  </a:cubicBezTo>
                  <a:cubicBezTo>
                    <a:pt x="480" y="1116"/>
                    <a:pt x="480" y="1116"/>
                    <a:pt x="480" y="1116"/>
                  </a:cubicBezTo>
                  <a:cubicBezTo>
                    <a:pt x="506" y="1118"/>
                    <a:pt x="506" y="1118"/>
                    <a:pt x="506" y="1118"/>
                  </a:cubicBezTo>
                  <a:cubicBezTo>
                    <a:pt x="506" y="1118"/>
                    <a:pt x="527" y="1132"/>
                    <a:pt x="542" y="1127"/>
                  </a:cubicBezTo>
                  <a:cubicBezTo>
                    <a:pt x="560" y="1121"/>
                    <a:pt x="574" y="1098"/>
                    <a:pt x="573" y="1096"/>
                  </a:cubicBezTo>
                  <a:cubicBezTo>
                    <a:pt x="573" y="1096"/>
                    <a:pt x="573" y="1096"/>
                    <a:pt x="573" y="1096"/>
                  </a:cubicBezTo>
                  <a:cubicBezTo>
                    <a:pt x="573" y="1096"/>
                    <a:pt x="573" y="1096"/>
                    <a:pt x="573" y="1096"/>
                  </a:cubicBezTo>
                  <a:cubicBezTo>
                    <a:pt x="577" y="1097"/>
                    <a:pt x="621" y="1105"/>
                    <a:pt x="619" y="1078"/>
                  </a:cubicBezTo>
                  <a:cubicBezTo>
                    <a:pt x="619" y="1078"/>
                    <a:pt x="617" y="1023"/>
                    <a:pt x="613" y="996"/>
                  </a:cubicBezTo>
                  <a:cubicBezTo>
                    <a:pt x="607" y="946"/>
                    <a:pt x="596" y="910"/>
                    <a:pt x="596" y="910"/>
                  </a:cubicBezTo>
                  <a:cubicBezTo>
                    <a:pt x="596" y="910"/>
                    <a:pt x="639" y="911"/>
                    <a:pt x="673" y="905"/>
                  </a:cubicBezTo>
                  <a:cubicBezTo>
                    <a:pt x="705" y="899"/>
                    <a:pt x="728" y="887"/>
                    <a:pt x="728" y="887"/>
                  </a:cubicBezTo>
                  <a:cubicBezTo>
                    <a:pt x="728" y="887"/>
                    <a:pt x="708" y="975"/>
                    <a:pt x="693" y="1091"/>
                  </a:cubicBezTo>
                  <a:cubicBezTo>
                    <a:pt x="683" y="1173"/>
                    <a:pt x="676" y="1297"/>
                    <a:pt x="676" y="1297"/>
                  </a:cubicBezTo>
                  <a:cubicBezTo>
                    <a:pt x="710" y="1303"/>
                    <a:pt x="710" y="1303"/>
                    <a:pt x="710" y="1303"/>
                  </a:cubicBezTo>
                  <a:cubicBezTo>
                    <a:pt x="707" y="1499"/>
                    <a:pt x="707" y="1499"/>
                    <a:pt x="707" y="1499"/>
                  </a:cubicBezTo>
                  <a:cubicBezTo>
                    <a:pt x="707" y="1499"/>
                    <a:pt x="700" y="1544"/>
                    <a:pt x="703" y="1605"/>
                  </a:cubicBezTo>
                  <a:cubicBezTo>
                    <a:pt x="705" y="1646"/>
                    <a:pt x="716" y="1711"/>
                    <a:pt x="716" y="1711"/>
                  </a:cubicBezTo>
                  <a:cubicBezTo>
                    <a:pt x="716" y="1711"/>
                    <a:pt x="722" y="1770"/>
                    <a:pt x="721" y="1829"/>
                  </a:cubicBezTo>
                  <a:cubicBezTo>
                    <a:pt x="720" y="1871"/>
                    <a:pt x="712" y="1918"/>
                    <a:pt x="712" y="1918"/>
                  </a:cubicBezTo>
                  <a:cubicBezTo>
                    <a:pt x="712" y="1918"/>
                    <a:pt x="669" y="1962"/>
                    <a:pt x="704" y="1975"/>
                  </a:cubicBezTo>
                  <a:cubicBezTo>
                    <a:pt x="704" y="1975"/>
                    <a:pt x="704" y="1980"/>
                    <a:pt x="703" y="1985"/>
                  </a:cubicBezTo>
                  <a:cubicBezTo>
                    <a:pt x="702" y="1991"/>
                    <a:pt x="703" y="1987"/>
                    <a:pt x="697" y="1989"/>
                  </a:cubicBezTo>
                  <a:cubicBezTo>
                    <a:pt x="690" y="1991"/>
                    <a:pt x="694" y="1995"/>
                    <a:pt x="691" y="2007"/>
                  </a:cubicBezTo>
                  <a:cubicBezTo>
                    <a:pt x="688" y="2019"/>
                    <a:pt x="690" y="2014"/>
                    <a:pt x="690" y="2014"/>
                  </a:cubicBezTo>
                  <a:cubicBezTo>
                    <a:pt x="690" y="2014"/>
                    <a:pt x="686" y="2031"/>
                    <a:pt x="661" y="2049"/>
                  </a:cubicBezTo>
                  <a:cubicBezTo>
                    <a:pt x="638" y="2067"/>
                    <a:pt x="593" y="2085"/>
                    <a:pt x="593" y="2085"/>
                  </a:cubicBezTo>
                  <a:cubicBezTo>
                    <a:pt x="593" y="2085"/>
                    <a:pt x="578" y="2089"/>
                    <a:pt x="572" y="2097"/>
                  </a:cubicBezTo>
                  <a:cubicBezTo>
                    <a:pt x="565" y="2104"/>
                    <a:pt x="565" y="2115"/>
                    <a:pt x="565" y="2115"/>
                  </a:cubicBezTo>
                  <a:cubicBezTo>
                    <a:pt x="558" y="2124"/>
                    <a:pt x="558" y="2124"/>
                    <a:pt x="558" y="2124"/>
                  </a:cubicBezTo>
                  <a:cubicBezTo>
                    <a:pt x="559" y="2136"/>
                    <a:pt x="559" y="2136"/>
                    <a:pt x="559" y="2136"/>
                  </a:cubicBezTo>
                  <a:cubicBezTo>
                    <a:pt x="559" y="2136"/>
                    <a:pt x="559" y="2151"/>
                    <a:pt x="581" y="2156"/>
                  </a:cubicBezTo>
                  <a:cubicBezTo>
                    <a:pt x="607" y="2163"/>
                    <a:pt x="654" y="2160"/>
                    <a:pt x="654" y="2160"/>
                  </a:cubicBezTo>
                  <a:cubicBezTo>
                    <a:pt x="654" y="2160"/>
                    <a:pt x="668" y="2162"/>
                    <a:pt x="685" y="2155"/>
                  </a:cubicBezTo>
                  <a:cubicBezTo>
                    <a:pt x="716" y="2144"/>
                    <a:pt x="759" y="2121"/>
                    <a:pt x="759" y="2121"/>
                  </a:cubicBezTo>
                  <a:cubicBezTo>
                    <a:pt x="759" y="2121"/>
                    <a:pt x="838" y="2115"/>
                    <a:pt x="842" y="2103"/>
                  </a:cubicBezTo>
                  <a:cubicBezTo>
                    <a:pt x="844" y="2075"/>
                    <a:pt x="844" y="2075"/>
                    <a:pt x="844" y="2075"/>
                  </a:cubicBezTo>
                  <a:cubicBezTo>
                    <a:pt x="844" y="2075"/>
                    <a:pt x="846" y="2043"/>
                    <a:pt x="845" y="2028"/>
                  </a:cubicBezTo>
                  <a:cubicBezTo>
                    <a:pt x="843" y="2007"/>
                    <a:pt x="837" y="2001"/>
                    <a:pt x="837" y="2001"/>
                  </a:cubicBezTo>
                  <a:cubicBezTo>
                    <a:pt x="837" y="2001"/>
                    <a:pt x="855" y="1997"/>
                    <a:pt x="864" y="1990"/>
                  </a:cubicBezTo>
                  <a:cubicBezTo>
                    <a:pt x="875" y="1982"/>
                    <a:pt x="878" y="1972"/>
                    <a:pt x="878" y="1972"/>
                  </a:cubicBezTo>
                  <a:cubicBezTo>
                    <a:pt x="878" y="1972"/>
                    <a:pt x="885" y="1978"/>
                    <a:pt x="900" y="1795"/>
                  </a:cubicBezTo>
                  <a:cubicBezTo>
                    <a:pt x="935" y="1824"/>
                    <a:pt x="935" y="1824"/>
                    <a:pt x="935" y="1824"/>
                  </a:cubicBezTo>
                  <a:cubicBezTo>
                    <a:pt x="935" y="1824"/>
                    <a:pt x="939" y="1839"/>
                    <a:pt x="962" y="1834"/>
                  </a:cubicBezTo>
                  <a:cubicBezTo>
                    <a:pt x="997" y="1829"/>
                    <a:pt x="997" y="1829"/>
                    <a:pt x="997" y="1829"/>
                  </a:cubicBezTo>
                  <a:cubicBezTo>
                    <a:pt x="1013" y="2041"/>
                    <a:pt x="1013" y="2041"/>
                    <a:pt x="1013" y="2041"/>
                  </a:cubicBezTo>
                  <a:cubicBezTo>
                    <a:pt x="1013" y="2041"/>
                    <a:pt x="1004" y="2075"/>
                    <a:pt x="1053" y="2075"/>
                  </a:cubicBezTo>
                  <a:cubicBezTo>
                    <a:pt x="1051" y="2126"/>
                    <a:pt x="1051" y="2126"/>
                    <a:pt x="1051" y="2126"/>
                  </a:cubicBezTo>
                  <a:cubicBezTo>
                    <a:pt x="1051" y="2126"/>
                    <a:pt x="1036" y="2151"/>
                    <a:pt x="1025" y="2177"/>
                  </a:cubicBezTo>
                  <a:cubicBezTo>
                    <a:pt x="1015" y="2202"/>
                    <a:pt x="1009" y="2229"/>
                    <a:pt x="1009" y="2229"/>
                  </a:cubicBezTo>
                  <a:cubicBezTo>
                    <a:pt x="1009" y="2229"/>
                    <a:pt x="990" y="2273"/>
                    <a:pt x="1079" y="2273"/>
                  </a:cubicBezTo>
                  <a:cubicBezTo>
                    <a:pt x="1079" y="2273"/>
                    <a:pt x="1112" y="2279"/>
                    <a:pt x="1156" y="2248"/>
                  </a:cubicBezTo>
                  <a:cubicBezTo>
                    <a:pt x="1182" y="2230"/>
                    <a:pt x="1170" y="2205"/>
                    <a:pt x="1170" y="2205"/>
                  </a:cubicBezTo>
                  <a:cubicBezTo>
                    <a:pt x="1176" y="2186"/>
                    <a:pt x="1176" y="2186"/>
                    <a:pt x="1176" y="2186"/>
                  </a:cubicBezTo>
                  <a:cubicBezTo>
                    <a:pt x="1176" y="2186"/>
                    <a:pt x="1184" y="2167"/>
                    <a:pt x="1184" y="2156"/>
                  </a:cubicBezTo>
                  <a:cubicBezTo>
                    <a:pt x="1184" y="2137"/>
                    <a:pt x="1175" y="2120"/>
                    <a:pt x="1175" y="2120"/>
                  </a:cubicBezTo>
                  <a:cubicBezTo>
                    <a:pt x="1177" y="2093"/>
                    <a:pt x="1177" y="2093"/>
                    <a:pt x="1177" y="2093"/>
                  </a:cubicBezTo>
                  <a:cubicBezTo>
                    <a:pt x="1181" y="2067"/>
                    <a:pt x="1181" y="2067"/>
                    <a:pt x="1181" y="2067"/>
                  </a:cubicBezTo>
                  <a:cubicBezTo>
                    <a:pt x="1181" y="2067"/>
                    <a:pt x="1204" y="2064"/>
                    <a:pt x="1203" y="2053"/>
                  </a:cubicBezTo>
                  <a:cubicBezTo>
                    <a:pt x="1203" y="2033"/>
                    <a:pt x="1179" y="1999"/>
                    <a:pt x="1179" y="1999"/>
                  </a:cubicBezTo>
                  <a:cubicBezTo>
                    <a:pt x="1179" y="1999"/>
                    <a:pt x="1189" y="1956"/>
                    <a:pt x="1191" y="1918"/>
                  </a:cubicBezTo>
                  <a:cubicBezTo>
                    <a:pt x="1196" y="1857"/>
                    <a:pt x="1195" y="1789"/>
                    <a:pt x="1195" y="1789"/>
                  </a:cubicBezTo>
                  <a:cubicBezTo>
                    <a:pt x="1195" y="1789"/>
                    <a:pt x="1439" y="1754"/>
                    <a:pt x="1437" y="1740"/>
                  </a:cubicBezTo>
                  <a:close/>
                  <a:moveTo>
                    <a:pt x="228" y="1867"/>
                  </a:moveTo>
                  <a:cubicBezTo>
                    <a:pt x="227" y="1879"/>
                    <a:pt x="225" y="1884"/>
                    <a:pt x="223" y="1888"/>
                  </a:cubicBezTo>
                  <a:cubicBezTo>
                    <a:pt x="223" y="1894"/>
                    <a:pt x="222" y="1899"/>
                    <a:pt x="222" y="1901"/>
                  </a:cubicBezTo>
                  <a:cubicBezTo>
                    <a:pt x="222" y="1911"/>
                    <a:pt x="225" y="1914"/>
                    <a:pt x="225" y="1931"/>
                  </a:cubicBezTo>
                  <a:cubicBezTo>
                    <a:pt x="225" y="1948"/>
                    <a:pt x="229" y="1950"/>
                    <a:pt x="220" y="1944"/>
                  </a:cubicBezTo>
                  <a:cubicBezTo>
                    <a:pt x="212" y="1939"/>
                    <a:pt x="217" y="1937"/>
                    <a:pt x="206" y="1923"/>
                  </a:cubicBezTo>
                  <a:cubicBezTo>
                    <a:pt x="196" y="1909"/>
                    <a:pt x="207" y="1910"/>
                    <a:pt x="215" y="1900"/>
                  </a:cubicBezTo>
                  <a:cubicBezTo>
                    <a:pt x="218" y="1895"/>
                    <a:pt x="221" y="1892"/>
                    <a:pt x="223" y="1888"/>
                  </a:cubicBezTo>
                  <a:cubicBezTo>
                    <a:pt x="225" y="1872"/>
                    <a:pt x="229" y="1850"/>
                    <a:pt x="228" y="1867"/>
                  </a:cubicBezTo>
                  <a:close/>
                  <a:moveTo>
                    <a:pt x="1204" y="1427"/>
                  </a:moveTo>
                  <a:cubicBezTo>
                    <a:pt x="1193" y="1427"/>
                    <a:pt x="1193" y="1427"/>
                    <a:pt x="1193" y="1427"/>
                  </a:cubicBezTo>
                  <a:cubicBezTo>
                    <a:pt x="1195" y="1368"/>
                    <a:pt x="1195" y="1368"/>
                    <a:pt x="1195" y="1368"/>
                  </a:cubicBezTo>
                  <a:cubicBezTo>
                    <a:pt x="1200" y="1367"/>
                    <a:pt x="1200" y="1367"/>
                    <a:pt x="1200" y="1367"/>
                  </a:cubicBezTo>
                  <a:cubicBezTo>
                    <a:pt x="1205" y="1367"/>
                    <a:pt x="1205" y="1367"/>
                    <a:pt x="1205" y="1367"/>
                  </a:cubicBezTo>
                  <a:lnTo>
                    <a:pt x="1204" y="14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" name="Freeform 6047"/>
            <p:cNvSpPr>
              <a:spLocks/>
            </p:cNvSpPr>
            <p:nvPr/>
          </p:nvSpPr>
          <p:spPr bwMode="auto">
            <a:xfrm>
              <a:off x="6226175" y="2589213"/>
              <a:ext cx="360363" cy="434975"/>
            </a:xfrm>
            <a:custGeom>
              <a:avLst/>
              <a:gdLst/>
              <a:ahLst/>
              <a:cxnLst>
                <a:cxn ang="0">
                  <a:pos x="97" y="360"/>
                </a:cxn>
                <a:cxn ang="0">
                  <a:pos x="111" y="366"/>
                </a:cxn>
                <a:cxn ang="0">
                  <a:pos x="186" y="324"/>
                </a:cxn>
                <a:cxn ang="0">
                  <a:pos x="251" y="306"/>
                </a:cxn>
                <a:cxn ang="0">
                  <a:pos x="250" y="301"/>
                </a:cxn>
                <a:cxn ang="0">
                  <a:pos x="254" y="293"/>
                </a:cxn>
                <a:cxn ang="0">
                  <a:pos x="261" y="286"/>
                </a:cxn>
                <a:cxn ang="0">
                  <a:pos x="263" y="272"/>
                </a:cxn>
                <a:cxn ang="0">
                  <a:pos x="264" y="250"/>
                </a:cxn>
                <a:cxn ang="0">
                  <a:pos x="299" y="162"/>
                </a:cxn>
                <a:cxn ang="0">
                  <a:pos x="274" y="65"/>
                </a:cxn>
                <a:cxn ang="0">
                  <a:pos x="193" y="11"/>
                </a:cxn>
                <a:cxn ang="0">
                  <a:pos x="55" y="36"/>
                </a:cxn>
                <a:cxn ang="0">
                  <a:pos x="62" y="56"/>
                </a:cxn>
                <a:cxn ang="0">
                  <a:pos x="32" y="106"/>
                </a:cxn>
                <a:cxn ang="0">
                  <a:pos x="27" y="144"/>
                </a:cxn>
                <a:cxn ang="0">
                  <a:pos x="26" y="162"/>
                </a:cxn>
                <a:cxn ang="0">
                  <a:pos x="4" y="194"/>
                </a:cxn>
                <a:cxn ang="0">
                  <a:pos x="24" y="208"/>
                </a:cxn>
                <a:cxn ang="0">
                  <a:pos x="28" y="229"/>
                </a:cxn>
                <a:cxn ang="0">
                  <a:pos x="35" y="257"/>
                </a:cxn>
                <a:cxn ang="0">
                  <a:pos x="36" y="270"/>
                </a:cxn>
                <a:cxn ang="0">
                  <a:pos x="58" y="316"/>
                </a:cxn>
                <a:cxn ang="0">
                  <a:pos x="97" y="350"/>
                </a:cxn>
                <a:cxn ang="0">
                  <a:pos x="97" y="360"/>
                </a:cxn>
              </a:cxnLst>
              <a:rect l="0" t="0" r="r" b="b"/>
              <a:pathLst>
                <a:path w="302" h="366">
                  <a:moveTo>
                    <a:pt x="97" y="360"/>
                  </a:moveTo>
                  <a:cubicBezTo>
                    <a:pt x="111" y="366"/>
                    <a:pt x="111" y="366"/>
                    <a:pt x="111" y="366"/>
                  </a:cubicBezTo>
                  <a:cubicBezTo>
                    <a:pt x="111" y="366"/>
                    <a:pt x="146" y="341"/>
                    <a:pt x="186" y="324"/>
                  </a:cubicBezTo>
                  <a:cubicBezTo>
                    <a:pt x="214" y="312"/>
                    <a:pt x="251" y="306"/>
                    <a:pt x="251" y="306"/>
                  </a:cubicBezTo>
                  <a:cubicBezTo>
                    <a:pt x="251" y="306"/>
                    <a:pt x="250" y="304"/>
                    <a:pt x="250" y="301"/>
                  </a:cubicBezTo>
                  <a:cubicBezTo>
                    <a:pt x="250" y="298"/>
                    <a:pt x="250" y="294"/>
                    <a:pt x="254" y="293"/>
                  </a:cubicBezTo>
                  <a:cubicBezTo>
                    <a:pt x="260" y="289"/>
                    <a:pt x="261" y="286"/>
                    <a:pt x="261" y="286"/>
                  </a:cubicBezTo>
                  <a:cubicBezTo>
                    <a:pt x="261" y="286"/>
                    <a:pt x="262" y="287"/>
                    <a:pt x="263" y="272"/>
                  </a:cubicBezTo>
                  <a:cubicBezTo>
                    <a:pt x="263" y="258"/>
                    <a:pt x="255" y="262"/>
                    <a:pt x="264" y="250"/>
                  </a:cubicBezTo>
                  <a:cubicBezTo>
                    <a:pt x="267" y="246"/>
                    <a:pt x="298" y="197"/>
                    <a:pt x="299" y="162"/>
                  </a:cubicBezTo>
                  <a:cubicBezTo>
                    <a:pt x="302" y="110"/>
                    <a:pt x="274" y="65"/>
                    <a:pt x="274" y="65"/>
                  </a:cubicBezTo>
                  <a:cubicBezTo>
                    <a:pt x="274" y="65"/>
                    <a:pt x="246" y="16"/>
                    <a:pt x="193" y="11"/>
                  </a:cubicBezTo>
                  <a:cubicBezTo>
                    <a:pt x="90" y="0"/>
                    <a:pt x="55" y="36"/>
                    <a:pt x="55" y="36"/>
                  </a:cubicBezTo>
                  <a:cubicBezTo>
                    <a:pt x="41" y="51"/>
                    <a:pt x="62" y="56"/>
                    <a:pt x="62" y="56"/>
                  </a:cubicBezTo>
                  <a:cubicBezTo>
                    <a:pt x="62" y="56"/>
                    <a:pt x="42" y="81"/>
                    <a:pt x="32" y="106"/>
                  </a:cubicBezTo>
                  <a:cubicBezTo>
                    <a:pt x="25" y="124"/>
                    <a:pt x="27" y="144"/>
                    <a:pt x="27" y="144"/>
                  </a:cubicBezTo>
                  <a:cubicBezTo>
                    <a:pt x="27" y="144"/>
                    <a:pt x="31" y="150"/>
                    <a:pt x="26" y="162"/>
                  </a:cubicBezTo>
                  <a:cubicBezTo>
                    <a:pt x="20" y="175"/>
                    <a:pt x="4" y="194"/>
                    <a:pt x="4" y="194"/>
                  </a:cubicBezTo>
                  <a:cubicBezTo>
                    <a:pt x="0" y="211"/>
                    <a:pt x="24" y="208"/>
                    <a:pt x="24" y="208"/>
                  </a:cubicBezTo>
                  <a:cubicBezTo>
                    <a:pt x="24" y="208"/>
                    <a:pt x="27" y="219"/>
                    <a:pt x="28" y="229"/>
                  </a:cubicBezTo>
                  <a:cubicBezTo>
                    <a:pt x="30" y="238"/>
                    <a:pt x="34" y="244"/>
                    <a:pt x="35" y="257"/>
                  </a:cubicBezTo>
                  <a:cubicBezTo>
                    <a:pt x="36" y="269"/>
                    <a:pt x="36" y="270"/>
                    <a:pt x="36" y="270"/>
                  </a:cubicBezTo>
                  <a:cubicBezTo>
                    <a:pt x="16" y="312"/>
                    <a:pt x="49" y="316"/>
                    <a:pt x="58" y="316"/>
                  </a:cubicBezTo>
                  <a:cubicBezTo>
                    <a:pt x="88" y="318"/>
                    <a:pt x="95" y="338"/>
                    <a:pt x="97" y="350"/>
                  </a:cubicBezTo>
                  <a:cubicBezTo>
                    <a:pt x="98" y="356"/>
                    <a:pt x="97" y="360"/>
                    <a:pt x="97" y="36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200400"/>
            <a:ext cx="9144000" cy="2774362"/>
            <a:chOff x="0" y="2086"/>
            <a:chExt cx="5760" cy="1056"/>
          </a:xfrm>
        </p:grpSpPr>
        <p:sp>
          <p:nvSpPr>
            <p:cNvPr id="3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36" name="Ellipse 53"/>
          <p:cNvSpPr/>
          <p:nvPr/>
        </p:nvSpPr>
        <p:spPr bwMode="auto">
          <a:xfrm>
            <a:off x="195106" y="4063425"/>
            <a:ext cx="4297363" cy="2145338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AutoShape 29"/>
          <p:cNvSpPr>
            <a:spLocks noChangeArrowheads="1"/>
          </p:cNvSpPr>
          <p:nvPr/>
        </p:nvSpPr>
        <p:spPr bwMode="ltGray">
          <a:xfrm>
            <a:off x="1446213" y="3941763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ltGray">
          <a:xfrm>
            <a:off x="2246313" y="3941763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7" name="AutoShape 31"/>
          <p:cNvSpPr>
            <a:spLocks noChangeArrowheads="1"/>
          </p:cNvSpPr>
          <p:nvPr/>
        </p:nvSpPr>
        <p:spPr bwMode="ltGray">
          <a:xfrm>
            <a:off x="3065463" y="3941763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ltGray">
          <a:xfrm>
            <a:off x="1169988" y="4227513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5" name="AutoShape 39"/>
          <p:cNvSpPr>
            <a:spLocks noChangeArrowheads="1"/>
          </p:cNvSpPr>
          <p:nvPr/>
        </p:nvSpPr>
        <p:spPr bwMode="ltGray">
          <a:xfrm>
            <a:off x="1970088" y="4227513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6" name="AutoShape 40"/>
          <p:cNvSpPr>
            <a:spLocks noChangeArrowheads="1"/>
          </p:cNvSpPr>
          <p:nvPr/>
        </p:nvSpPr>
        <p:spPr bwMode="ltGray">
          <a:xfrm>
            <a:off x="2789238" y="4227513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" name="AutoShape 47"/>
          <p:cNvSpPr>
            <a:spLocks noChangeArrowheads="1"/>
          </p:cNvSpPr>
          <p:nvPr/>
        </p:nvSpPr>
        <p:spPr bwMode="ltGray">
          <a:xfrm>
            <a:off x="914400" y="4494213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AutoShape 48"/>
          <p:cNvSpPr>
            <a:spLocks noChangeArrowheads="1"/>
          </p:cNvSpPr>
          <p:nvPr/>
        </p:nvSpPr>
        <p:spPr bwMode="ltGray">
          <a:xfrm>
            <a:off x="1693863" y="4494213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5" name="AutoShape 49"/>
          <p:cNvSpPr>
            <a:spLocks noChangeArrowheads="1"/>
          </p:cNvSpPr>
          <p:nvPr/>
        </p:nvSpPr>
        <p:spPr bwMode="ltGray">
          <a:xfrm>
            <a:off x="2513013" y="4494213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88" name="AutoShape 29"/>
          <p:cNvSpPr>
            <a:spLocks noChangeArrowheads="1"/>
          </p:cNvSpPr>
          <p:nvPr/>
        </p:nvSpPr>
        <p:spPr bwMode="ltGray">
          <a:xfrm>
            <a:off x="1494476" y="3081247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89" name="AutoShape 30"/>
          <p:cNvSpPr>
            <a:spLocks noChangeArrowheads="1"/>
          </p:cNvSpPr>
          <p:nvPr/>
        </p:nvSpPr>
        <p:spPr bwMode="ltGray">
          <a:xfrm>
            <a:off x="2294576" y="3081247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0" name="AutoShape 31"/>
          <p:cNvSpPr>
            <a:spLocks noChangeArrowheads="1"/>
          </p:cNvSpPr>
          <p:nvPr/>
        </p:nvSpPr>
        <p:spPr bwMode="ltGray">
          <a:xfrm>
            <a:off x="3066226" y="3093122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9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1" name="AutoShape 38"/>
          <p:cNvSpPr>
            <a:spLocks noChangeArrowheads="1"/>
          </p:cNvSpPr>
          <p:nvPr/>
        </p:nvSpPr>
        <p:spPr bwMode="ltGray">
          <a:xfrm>
            <a:off x="1230126" y="3355122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2" name="AutoShape 39"/>
          <p:cNvSpPr>
            <a:spLocks noChangeArrowheads="1"/>
          </p:cNvSpPr>
          <p:nvPr/>
        </p:nvSpPr>
        <p:spPr bwMode="ltGray">
          <a:xfrm>
            <a:off x="2030226" y="3366997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3" name="AutoShape 40"/>
          <p:cNvSpPr>
            <a:spLocks noChangeArrowheads="1"/>
          </p:cNvSpPr>
          <p:nvPr/>
        </p:nvSpPr>
        <p:spPr bwMode="ltGray">
          <a:xfrm>
            <a:off x="2790001" y="3378872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9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4" name="AutoShape 47"/>
          <p:cNvSpPr>
            <a:spLocks noChangeArrowheads="1"/>
          </p:cNvSpPr>
          <p:nvPr/>
        </p:nvSpPr>
        <p:spPr bwMode="ltGray">
          <a:xfrm>
            <a:off x="915163" y="3645572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9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5" name="AutoShape 48"/>
          <p:cNvSpPr>
            <a:spLocks noChangeArrowheads="1"/>
          </p:cNvSpPr>
          <p:nvPr/>
        </p:nvSpPr>
        <p:spPr bwMode="ltGray">
          <a:xfrm>
            <a:off x="1694626" y="3645572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9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6" name="AutoShape 49"/>
          <p:cNvSpPr>
            <a:spLocks noChangeArrowheads="1"/>
          </p:cNvSpPr>
          <p:nvPr/>
        </p:nvSpPr>
        <p:spPr bwMode="ltGray">
          <a:xfrm>
            <a:off x="2513776" y="3645572"/>
            <a:ext cx="1104900" cy="1114425"/>
          </a:xfrm>
          <a:prstGeom prst="cube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9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7" name="AutoShape 29"/>
          <p:cNvSpPr>
            <a:spLocks noChangeArrowheads="1"/>
          </p:cNvSpPr>
          <p:nvPr/>
        </p:nvSpPr>
        <p:spPr bwMode="ltGray">
          <a:xfrm>
            <a:off x="1437451" y="2258395"/>
            <a:ext cx="1104900" cy="1114425"/>
          </a:xfrm>
          <a:prstGeom prst="cube">
            <a:avLst>
              <a:gd name="adj" fmla="val 250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8" name="AutoShape 30"/>
          <p:cNvSpPr>
            <a:spLocks noChangeArrowheads="1"/>
          </p:cNvSpPr>
          <p:nvPr/>
        </p:nvSpPr>
        <p:spPr bwMode="ltGray">
          <a:xfrm>
            <a:off x="2237551" y="2258395"/>
            <a:ext cx="1104900" cy="1114425"/>
          </a:xfrm>
          <a:prstGeom prst="cube">
            <a:avLst>
              <a:gd name="adj" fmla="val 250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9" name="AutoShape 31"/>
          <p:cNvSpPr>
            <a:spLocks noChangeArrowheads="1"/>
          </p:cNvSpPr>
          <p:nvPr/>
        </p:nvSpPr>
        <p:spPr bwMode="ltGray">
          <a:xfrm>
            <a:off x="3056701" y="2258395"/>
            <a:ext cx="1104900" cy="1114425"/>
          </a:xfrm>
          <a:prstGeom prst="cube">
            <a:avLst>
              <a:gd name="adj" fmla="val 250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00" name="AutoShape 38"/>
          <p:cNvSpPr>
            <a:spLocks noChangeArrowheads="1"/>
          </p:cNvSpPr>
          <p:nvPr/>
        </p:nvSpPr>
        <p:spPr bwMode="ltGray">
          <a:xfrm>
            <a:off x="1161226" y="2544145"/>
            <a:ext cx="1104900" cy="1114425"/>
          </a:xfrm>
          <a:prstGeom prst="cube">
            <a:avLst>
              <a:gd name="adj" fmla="val 250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01" name="AutoShape 39"/>
          <p:cNvSpPr>
            <a:spLocks noChangeArrowheads="1"/>
          </p:cNvSpPr>
          <p:nvPr/>
        </p:nvSpPr>
        <p:spPr bwMode="ltGray">
          <a:xfrm>
            <a:off x="1961326" y="2544145"/>
            <a:ext cx="1104900" cy="1114425"/>
          </a:xfrm>
          <a:prstGeom prst="cube">
            <a:avLst>
              <a:gd name="adj" fmla="val 250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02" name="AutoShape 40"/>
          <p:cNvSpPr>
            <a:spLocks noChangeArrowheads="1"/>
          </p:cNvSpPr>
          <p:nvPr/>
        </p:nvSpPr>
        <p:spPr bwMode="ltGray">
          <a:xfrm>
            <a:off x="2780476" y="2544145"/>
            <a:ext cx="1104900" cy="1114425"/>
          </a:xfrm>
          <a:prstGeom prst="cube">
            <a:avLst>
              <a:gd name="adj" fmla="val 250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03" name="AutoShape 47"/>
          <p:cNvSpPr>
            <a:spLocks noChangeArrowheads="1"/>
          </p:cNvSpPr>
          <p:nvPr/>
        </p:nvSpPr>
        <p:spPr bwMode="ltGray">
          <a:xfrm>
            <a:off x="905638" y="2810845"/>
            <a:ext cx="1104900" cy="1114425"/>
          </a:xfrm>
          <a:prstGeom prst="cube">
            <a:avLst>
              <a:gd name="adj" fmla="val 250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04" name="AutoShape 48"/>
          <p:cNvSpPr>
            <a:spLocks noChangeArrowheads="1"/>
          </p:cNvSpPr>
          <p:nvPr/>
        </p:nvSpPr>
        <p:spPr bwMode="ltGray">
          <a:xfrm>
            <a:off x="1685101" y="2810845"/>
            <a:ext cx="1104900" cy="1114425"/>
          </a:xfrm>
          <a:prstGeom prst="cube">
            <a:avLst>
              <a:gd name="adj" fmla="val 250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05" name="AutoShape 49"/>
          <p:cNvSpPr>
            <a:spLocks noChangeArrowheads="1"/>
          </p:cNvSpPr>
          <p:nvPr/>
        </p:nvSpPr>
        <p:spPr bwMode="ltGray">
          <a:xfrm>
            <a:off x="2504251" y="2810845"/>
            <a:ext cx="1104900" cy="1114425"/>
          </a:xfrm>
          <a:prstGeom prst="cube">
            <a:avLst>
              <a:gd name="adj" fmla="val 250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06" name="Title 10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levels of building the business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343400" y="4063425"/>
            <a:ext cx="1859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The first level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343400" y="3200400"/>
            <a:ext cx="225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The second level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343400" y="2362200"/>
            <a:ext cx="1972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The third level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3" name="Group 36"/>
          <p:cNvGrpSpPr/>
          <p:nvPr/>
        </p:nvGrpSpPr>
        <p:grpSpPr>
          <a:xfrm flipH="1">
            <a:off x="6316312" y="2827338"/>
            <a:ext cx="2020623" cy="2815591"/>
            <a:chOff x="-647700" y="1417638"/>
            <a:chExt cx="5636088" cy="761890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38" name="Picture 2" descr="C:\Documents and Settings\user\Desktop\INTERNAL\Useful stuff by Ram\People silhouettes\Silhouette think on the feet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647700" y="1417638"/>
              <a:ext cx="5636088" cy="7618907"/>
            </a:xfrm>
            <a:prstGeom prst="rect">
              <a:avLst/>
            </a:prstGeom>
            <a:noFill/>
          </p:spPr>
        </p:pic>
        <p:sp>
          <p:nvSpPr>
            <p:cNvPr id="39" name="Freeform 38"/>
            <p:cNvSpPr/>
            <p:nvPr/>
          </p:nvSpPr>
          <p:spPr>
            <a:xfrm>
              <a:off x="1911927" y="2648197"/>
              <a:ext cx="296883" cy="855024"/>
            </a:xfrm>
            <a:custGeom>
              <a:avLst/>
              <a:gdLst>
                <a:gd name="connsiteX0" fmla="*/ 0 w 296883"/>
                <a:gd name="connsiteY0" fmla="*/ 47502 h 855024"/>
                <a:gd name="connsiteX1" fmla="*/ 23751 w 296883"/>
                <a:gd name="connsiteY1" fmla="*/ 0 h 855024"/>
                <a:gd name="connsiteX2" fmla="*/ 296883 w 296883"/>
                <a:gd name="connsiteY2" fmla="*/ 166255 h 855024"/>
                <a:gd name="connsiteX3" fmla="*/ 296883 w 296883"/>
                <a:gd name="connsiteY3" fmla="*/ 201881 h 855024"/>
                <a:gd name="connsiteX4" fmla="*/ 213756 w 296883"/>
                <a:gd name="connsiteY4" fmla="*/ 201881 h 855024"/>
                <a:gd name="connsiteX5" fmla="*/ 190005 w 296883"/>
                <a:gd name="connsiteY5" fmla="*/ 273133 h 855024"/>
                <a:gd name="connsiteX6" fmla="*/ 59377 w 296883"/>
                <a:gd name="connsiteY6" fmla="*/ 391886 h 855024"/>
                <a:gd name="connsiteX7" fmla="*/ 23751 w 296883"/>
                <a:gd name="connsiteY7" fmla="*/ 451263 h 855024"/>
                <a:gd name="connsiteX8" fmla="*/ 154379 w 296883"/>
                <a:gd name="connsiteY8" fmla="*/ 855024 h 855024"/>
                <a:gd name="connsiteX9" fmla="*/ 154379 w 296883"/>
                <a:gd name="connsiteY9" fmla="*/ 855024 h 855024"/>
                <a:gd name="connsiteX10" fmla="*/ 118754 w 296883"/>
                <a:gd name="connsiteY10" fmla="*/ 807522 h 855024"/>
                <a:gd name="connsiteX11" fmla="*/ 35626 w 296883"/>
                <a:gd name="connsiteY11" fmla="*/ 641268 h 855024"/>
                <a:gd name="connsiteX12" fmla="*/ 0 w 296883"/>
                <a:gd name="connsiteY12" fmla="*/ 273133 h 855024"/>
                <a:gd name="connsiteX13" fmla="*/ 0 w 296883"/>
                <a:gd name="connsiteY13" fmla="*/ 47502 h 85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6883" h="855024">
                  <a:moveTo>
                    <a:pt x="0" y="47502"/>
                  </a:moveTo>
                  <a:lnTo>
                    <a:pt x="23751" y="0"/>
                  </a:lnTo>
                  <a:lnTo>
                    <a:pt x="296883" y="166255"/>
                  </a:lnTo>
                  <a:lnTo>
                    <a:pt x="296883" y="201881"/>
                  </a:lnTo>
                  <a:lnTo>
                    <a:pt x="213756" y="201881"/>
                  </a:lnTo>
                  <a:lnTo>
                    <a:pt x="190005" y="273133"/>
                  </a:lnTo>
                  <a:lnTo>
                    <a:pt x="59377" y="391886"/>
                  </a:lnTo>
                  <a:lnTo>
                    <a:pt x="23751" y="451263"/>
                  </a:lnTo>
                  <a:lnTo>
                    <a:pt x="154379" y="855024"/>
                  </a:lnTo>
                  <a:lnTo>
                    <a:pt x="154379" y="855024"/>
                  </a:lnTo>
                  <a:lnTo>
                    <a:pt x="118754" y="807522"/>
                  </a:lnTo>
                  <a:lnTo>
                    <a:pt x="35626" y="641268"/>
                  </a:lnTo>
                  <a:lnTo>
                    <a:pt x="0" y="273133"/>
                  </a:lnTo>
                  <a:lnTo>
                    <a:pt x="0" y="475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"/>
                            </p:stCondLst>
                            <p:childTnLst>
                              <p:par>
                                <p:cTn id="1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"/>
                            </p:stCondLst>
                            <p:childTnLst>
                              <p:par>
                                <p:cTn id="1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00"/>
                            </p:stCondLst>
                            <p:childTnLst>
                              <p:par>
                                <p:cTn id="1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00"/>
                            </p:stCondLst>
                            <p:childTnLst>
                              <p:par>
                                <p:cTn id="1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00"/>
                            </p:stCondLst>
                            <p:childTnLst>
                              <p:par>
                                <p:cTn id="1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100"/>
                            </p:stCondLst>
                            <p:childTnLst>
                              <p:par>
                                <p:cTn id="1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400"/>
                            </p:stCondLst>
                            <p:childTnLst>
                              <p:par>
                                <p:cTn id="1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7" grpId="0"/>
      <p:bldP spid="108" grpId="0"/>
      <p:bldP spid="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Ellipse 53"/>
          <p:cNvSpPr/>
          <p:nvPr/>
        </p:nvSpPr>
        <p:spPr bwMode="auto">
          <a:xfrm>
            <a:off x="1272206" y="4161674"/>
            <a:ext cx="2286000" cy="30480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1087" name="Picture 63" descr="C:\Documents and Settings\Ram gopal\Desktop\Some example templates\Glossy balls\target-icon-h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9820" y="1671017"/>
            <a:ext cx="2682875" cy="2682875"/>
          </a:xfrm>
          <a:prstGeom prst="rect">
            <a:avLst/>
          </a:prstGeom>
          <a:noFill/>
          <a:effectLst/>
        </p:spPr>
      </p:pic>
      <p:grpSp>
        <p:nvGrpSpPr>
          <p:cNvPr id="2" name="Group 104"/>
          <p:cNvGrpSpPr/>
          <p:nvPr/>
        </p:nvGrpSpPr>
        <p:grpSpPr>
          <a:xfrm>
            <a:off x="852719" y="3551313"/>
            <a:ext cx="6457683" cy="3005382"/>
            <a:chOff x="476517" y="3928818"/>
            <a:chExt cx="6457683" cy="3005382"/>
          </a:xfrm>
        </p:grpSpPr>
        <p:grpSp>
          <p:nvGrpSpPr>
            <p:cNvPr id="3" name="Group 67"/>
            <p:cNvGrpSpPr/>
            <p:nvPr/>
          </p:nvGrpSpPr>
          <p:grpSpPr>
            <a:xfrm>
              <a:off x="476517" y="3928818"/>
              <a:ext cx="6457683" cy="3005382"/>
              <a:chOff x="2034865" y="2982550"/>
              <a:chExt cx="6457683" cy="3005382"/>
            </a:xfrm>
          </p:grpSpPr>
          <p:sp>
            <p:nvSpPr>
              <p:cNvPr id="8" name="Freeform 7"/>
              <p:cNvSpPr/>
              <p:nvPr/>
            </p:nvSpPr>
            <p:spPr>
              <a:xfrm rot="21203369" flipV="1">
                <a:off x="2034865" y="3564046"/>
                <a:ext cx="6457683" cy="2423886"/>
              </a:xfrm>
              <a:custGeom>
                <a:avLst/>
                <a:gdLst>
                  <a:gd name="connsiteX0" fmla="*/ 0 w 4615543"/>
                  <a:gd name="connsiteY0" fmla="*/ 493486 h 2423886"/>
                  <a:gd name="connsiteX1" fmla="*/ 4513943 w 4615543"/>
                  <a:gd name="connsiteY1" fmla="*/ 0 h 2423886"/>
                  <a:gd name="connsiteX2" fmla="*/ 4528457 w 4615543"/>
                  <a:gd name="connsiteY2" fmla="*/ 696686 h 2423886"/>
                  <a:gd name="connsiteX3" fmla="*/ 4615543 w 4615543"/>
                  <a:gd name="connsiteY3" fmla="*/ 812800 h 2423886"/>
                  <a:gd name="connsiteX4" fmla="*/ 4615543 w 4615543"/>
                  <a:gd name="connsiteY4" fmla="*/ 1016000 h 2423886"/>
                  <a:gd name="connsiteX5" fmla="*/ 3643085 w 4615543"/>
                  <a:gd name="connsiteY5" fmla="*/ 1407886 h 2423886"/>
                  <a:gd name="connsiteX6" fmla="*/ 3381828 w 4615543"/>
                  <a:gd name="connsiteY6" fmla="*/ 1233715 h 2423886"/>
                  <a:gd name="connsiteX7" fmla="*/ 3236685 w 4615543"/>
                  <a:gd name="connsiteY7" fmla="*/ 1291772 h 2423886"/>
                  <a:gd name="connsiteX8" fmla="*/ 3178628 w 4615543"/>
                  <a:gd name="connsiteY8" fmla="*/ 1524000 h 2423886"/>
                  <a:gd name="connsiteX9" fmla="*/ 2815771 w 4615543"/>
                  <a:gd name="connsiteY9" fmla="*/ 1669143 h 2423886"/>
                  <a:gd name="connsiteX10" fmla="*/ 2525485 w 4615543"/>
                  <a:gd name="connsiteY10" fmla="*/ 1480458 h 2423886"/>
                  <a:gd name="connsiteX11" fmla="*/ 2278743 w 4615543"/>
                  <a:gd name="connsiteY11" fmla="*/ 1538515 h 2423886"/>
                  <a:gd name="connsiteX12" fmla="*/ 2278743 w 4615543"/>
                  <a:gd name="connsiteY12" fmla="*/ 1799772 h 2423886"/>
                  <a:gd name="connsiteX13" fmla="*/ 130628 w 4615543"/>
                  <a:gd name="connsiteY13" fmla="*/ 2423886 h 2423886"/>
                  <a:gd name="connsiteX14" fmla="*/ 145143 w 4615543"/>
                  <a:gd name="connsiteY14" fmla="*/ 2075543 h 2423886"/>
                  <a:gd name="connsiteX15" fmla="*/ 14514 w 4615543"/>
                  <a:gd name="connsiteY15" fmla="*/ 1756229 h 2423886"/>
                  <a:gd name="connsiteX16" fmla="*/ 0 w 4615543"/>
                  <a:gd name="connsiteY16" fmla="*/ 493486 h 2423886"/>
                  <a:gd name="connsiteX0" fmla="*/ 0 w 4615543"/>
                  <a:gd name="connsiteY0" fmla="*/ 493486 h 2423886"/>
                  <a:gd name="connsiteX1" fmla="*/ 4513943 w 4615543"/>
                  <a:gd name="connsiteY1" fmla="*/ 0 h 2423886"/>
                  <a:gd name="connsiteX2" fmla="*/ 4528457 w 4615543"/>
                  <a:gd name="connsiteY2" fmla="*/ 696686 h 2423886"/>
                  <a:gd name="connsiteX3" fmla="*/ 4615543 w 4615543"/>
                  <a:gd name="connsiteY3" fmla="*/ 812800 h 2423886"/>
                  <a:gd name="connsiteX4" fmla="*/ 4615543 w 4615543"/>
                  <a:gd name="connsiteY4" fmla="*/ 1016000 h 2423886"/>
                  <a:gd name="connsiteX5" fmla="*/ 3643085 w 4615543"/>
                  <a:gd name="connsiteY5" fmla="*/ 1407886 h 2423886"/>
                  <a:gd name="connsiteX6" fmla="*/ 3381828 w 4615543"/>
                  <a:gd name="connsiteY6" fmla="*/ 1233715 h 2423886"/>
                  <a:gd name="connsiteX7" fmla="*/ 3236685 w 4615543"/>
                  <a:gd name="connsiteY7" fmla="*/ 1291772 h 2423886"/>
                  <a:gd name="connsiteX8" fmla="*/ 3178628 w 4615543"/>
                  <a:gd name="connsiteY8" fmla="*/ 1524000 h 2423886"/>
                  <a:gd name="connsiteX9" fmla="*/ 2815771 w 4615543"/>
                  <a:gd name="connsiteY9" fmla="*/ 1669143 h 2423886"/>
                  <a:gd name="connsiteX10" fmla="*/ 2525485 w 4615543"/>
                  <a:gd name="connsiteY10" fmla="*/ 1480458 h 2423886"/>
                  <a:gd name="connsiteX11" fmla="*/ 2278743 w 4615543"/>
                  <a:gd name="connsiteY11" fmla="*/ 1538515 h 2423886"/>
                  <a:gd name="connsiteX12" fmla="*/ 2278743 w 4615543"/>
                  <a:gd name="connsiteY12" fmla="*/ 1799772 h 2423886"/>
                  <a:gd name="connsiteX13" fmla="*/ 130628 w 4615543"/>
                  <a:gd name="connsiteY13" fmla="*/ 2423886 h 2423886"/>
                  <a:gd name="connsiteX14" fmla="*/ 145143 w 4615543"/>
                  <a:gd name="connsiteY14" fmla="*/ 2075543 h 2423886"/>
                  <a:gd name="connsiteX15" fmla="*/ 14514 w 4615543"/>
                  <a:gd name="connsiteY15" fmla="*/ 1756229 h 2423886"/>
                  <a:gd name="connsiteX16" fmla="*/ 0 w 4615543"/>
                  <a:gd name="connsiteY16" fmla="*/ 493486 h 242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15543" h="2423886">
                    <a:moveTo>
                      <a:pt x="0" y="493486"/>
                    </a:moveTo>
                    <a:lnTo>
                      <a:pt x="4513943" y="0"/>
                    </a:lnTo>
                    <a:lnTo>
                      <a:pt x="4528457" y="696686"/>
                    </a:lnTo>
                    <a:lnTo>
                      <a:pt x="4615543" y="812800"/>
                    </a:lnTo>
                    <a:lnTo>
                      <a:pt x="4615543" y="1016000"/>
                    </a:lnTo>
                    <a:lnTo>
                      <a:pt x="3643085" y="1407886"/>
                    </a:lnTo>
                    <a:lnTo>
                      <a:pt x="3381828" y="1233715"/>
                    </a:lnTo>
                    <a:lnTo>
                      <a:pt x="3236685" y="1291772"/>
                    </a:lnTo>
                    <a:lnTo>
                      <a:pt x="3178628" y="1524000"/>
                    </a:lnTo>
                    <a:lnTo>
                      <a:pt x="2815771" y="1669143"/>
                    </a:lnTo>
                    <a:lnTo>
                      <a:pt x="2525485" y="1480458"/>
                    </a:lnTo>
                    <a:lnTo>
                      <a:pt x="2278743" y="1538515"/>
                    </a:lnTo>
                    <a:lnTo>
                      <a:pt x="2278743" y="1799772"/>
                    </a:lnTo>
                    <a:lnTo>
                      <a:pt x="130628" y="2423886"/>
                    </a:lnTo>
                    <a:lnTo>
                      <a:pt x="145143" y="2075543"/>
                    </a:lnTo>
                    <a:lnTo>
                      <a:pt x="14514" y="1756229"/>
                    </a:lnTo>
                    <a:lnTo>
                      <a:pt x="0" y="49348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softEdge rad="317500"/>
              </a:effectLst>
              <a:scene3d>
                <a:camera prst="isometricOffAxis2Top">
                  <a:rot lat="19328329" lon="17110984" rev="4855218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6" name="Picture 5" descr="jersey-wall-hi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21556" y="2982550"/>
                <a:ext cx="4993644" cy="2580050"/>
              </a:xfrm>
              <a:prstGeom prst="rect">
                <a:avLst/>
              </a:prstGeom>
            </p:spPr>
          </p:pic>
        </p:grpSp>
        <p:sp>
          <p:nvSpPr>
            <p:cNvPr id="83" name="TextBox 82"/>
            <p:cNvSpPr txBox="1"/>
            <p:nvPr/>
          </p:nvSpPr>
          <p:spPr>
            <a:xfrm>
              <a:off x="990600" y="4412159"/>
              <a:ext cx="41501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1Right">
                  <a:rot lat="1140000" lon="19409790" rev="21406232"/>
                </a:camera>
                <a:lightRig rig="threePt" dir="t"/>
              </a:scene3d>
            </a:bodyPr>
            <a:lstStyle/>
            <a:p>
              <a:r>
                <a:rPr lang="en-US" sz="4400" b="1" dirty="0" smtClean="0">
                  <a:latin typeface="Calibri" pitchFamily="34" charset="0"/>
                </a:rPr>
                <a:t>YOUR TEXT HERE</a:t>
              </a:r>
              <a:endParaRPr lang="en-US" sz="4400" b="1" dirty="0">
                <a:latin typeface="Calibri" pitchFamily="34" charset="0"/>
              </a:endParaRP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4038600" y="1472603"/>
            <a:ext cx="351040" cy="381001"/>
            <a:chOff x="2895600" y="1371600"/>
            <a:chExt cx="351040" cy="381001"/>
          </a:xfrm>
        </p:grpSpPr>
        <p:sp>
          <p:nvSpPr>
            <p:cNvPr id="85" name="Ellipse 138"/>
            <p:cNvSpPr/>
            <p:nvPr/>
          </p:nvSpPr>
          <p:spPr bwMode="auto">
            <a:xfrm>
              <a:off x="2911993" y="1684485"/>
              <a:ext cx="311721" cy="68116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86" name="Ellipse 139"/>
            <p:cNvSpPr>
              <a:spLocks noChangeArrowheads="1"/>
            </p:cNvSpPr>
            <p:nvPr/>
          </p:nvSpPr>
          <p:spPr bwMode="auto">
            <a:xfrm>
              <a:off x="2895600" y="1371600"/>
              <a:ext cx="351040" cy="350475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7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 w="3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</a:pPr>
              <a:endParaRPr lang="en-US" sz="1400">
                <a:solidFill>
                  <a:srgbClr val="000000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87" name="Ellipse 140"/>
            <p:cNvSpPr>
              <a:spLocks noChangeArrowheads="1"/>
            </p:cNvSpPr>
            <p:nvPr/>
          </p:nvSpPr>
          <p:spPr bwMode="auto">
            <a:xfrm>
              <a:off x="2938561" y="1380079"/>
              <a:ext cx="257203" cy="189935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4038600" y="2158403"/>
            <a:ext cx="351040" cy="381001"/>
            <a:chOff x="2895600" y="1371600"/>
            <a:chExt cx="351040" cy="381001"/>
          </a:xfrm>
        </p:grpSpPr>
        <p:sp>
          <p:nvSpPr>
            <p:cNvPr id="89" name="Ellipse 138"/>
            <p:cNvSpPr/>
            <p:nvPr/>
          </p:nvSpPr>
          <p:spPr bwMode="auto">
            <a:xfrm>
              <a:off x="2911993" y="1684485"/>
              <a:ext cx="311721" cy="68116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90" name="Ellipse 139"/>
            <p:cNvSpPr>
              <a:spLocks noChangeArrowheads="1"/>
            </p:cNvSpPr>
            <p:nvPr/>
          </p:nvSpPr>
          <p:spPr bwMode="auto">
            <a:xfrm>
              <a:off x="2895600" y="1371600"/>
              <a:ext cx="351040" cy="35047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70000">
                  <a:srgbClr val="C00000"/>
                </a:gs>
                <a:gs pos="100000">
                  <a:schemeClr val="accent6">
                    <a:lumMod val="10000"/>
                  </a:schemeClr>
                </a:gs>
              </a:gsLst>
              <a:lin ang="5400000" scaled="1"/>
            </a:gradFill>
            <a:ln w="3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</a:pPr>
              <a:endParaRPr lang="en-US" sz="1400">
                <a:solidFill>
                  <a:srgbClr val="000000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91" name="Ellipse 140"/>
            <p:cNvSpPr>
              <a:spLocks noChangeArrowheads="1"/>
            </p:cNvSpPr>
            <p:nvPr/>
          </p:nvSpPr>
          <p:spPr bwMode="auto">
            <a:xfrm>
              <a:off x="2938561" y="1380079"/>
              <a:ext cx="257203" cy="189935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7" name="Group 36"/>
          <p:cNvGrpSpPr/>
          <p:nvPr/>
        </p:nvGrpSpPr>
        <p:grpSpPr>
          <a:xfrm>
            <a:off x="4038600" y="2857339"/>
            <a:ext cx="351040" cy="381001"/>
            <a:chOff x="2895600" y="1371600"/>
            <a:chExt cx="351040" cy="381001"/>
          </a:xfrm>
        </p:grpSpPr>
        <p:sp>
          <p:nvSpPr>
            <p:cNvPr id="93" name="Ellipse 138"/>
            <p:cNvSpPr/>
            <p:nvPr/>
          </p:nvSpPr>
          <p:spPr bwMode="auto">
            <a:xfrm>
              <a:off x="2911993" y="1684485"/>
              <a:ext cx="311721" cy="68116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94" name="Ellipse 139"/>
            <p:cNvSpPr>
              <a:spLocks noChangeArrowheads="1"/>
            </p:cNvSpPr>
            <p:nvPr/>
          </p:nvSpPr>
          <p:spPr bwMode="auto">
            <a:xfrm>
              <a:off x="2895600" y="1371600"/>
              <a:ext cx="351040" cy="350475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75000"/>
                  </a:schemeClr>
                </a:gs>
                <a:gs pos="70000">
                  <a:schemeClr val="accent3">
                    <a:lumMod val="50000"/>
                  </a:schemeClr>
                </a:gs>
                <a:gs pos="100000">
                  <a:srgbClr val="002060"/>
                </a:gs>
              </a:gsLst>
              <a:lin ang="5400000" scaled="1"/>
            </a:gradFill>
            <a:ln w="3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</a:pPr>
              <a:endParaRPr lang="en-US" sz="1400">
                <a:solidFill>
                  <a:srgbClr val="000000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95" name="Ellipse 140"/>
            <p:cNvSpPr>
              <a:spLocks noChangeArrowheads="1"/>
            </p:cNvSpPr>
            <p:nvPr/>
          </p:nvSpPr>
          <p:spPr bwMode="auto">
            <a:xfrm>
              <a:off x="2938561" y="1380079"/>
              <a:ext cx="257203" cy="189935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9" name="Group 50"/>
          <p:cNvGrpSpPr/>
          <p:nvPr/>
        </p:nvGrpSpPr>
        <p:grpSpPr>
          <a:xfrm>
            <a:off x="4495800" y="1320203"/>
            <a:ext cx="3810000" cy="461665"/>
            <a:chOff x="3352800" y="1219200"/>
            <a:chExt cx="3810000" cy="461665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3352800" y="1676400"/>
              <a:ext cx="3810000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3429000" y="12192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0" name="Group 51"/>
          <p:cNvGrpSpPr/>
          <p:nvPr/>
        </p:nvGrpSpPr>
        <p:grpSpPr>
          <a:xfrm>
            <a:off x="4495800" y="2006003"/>
            <a:ext cx="3810000" cy="461665"/>
            <a:chOff x="3352800" y="1905000"/>
            <a:chExt cx="3810000" cy="461665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3352800" y="2362200"/>
              <a:ext cx="3810000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3429000" y="19050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1" name="Group 52"/>
          <p:cNvGrpSpPr/>
          <p:nvPr/>
        </p:nvGrpSpPr>
        <p:grpSpPr>
          <a:xfrm>
            <a:off x="4495800" y="2704939"/>
            <a:ext cx="3810000" cy="461665"/>
            <a:chOff x="3352800" y="2667000"/>
            <a:chExt cx="3810000" cy="461665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3352800" y="3124200"/>
              <a:ext cx="3810000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3429000" y="26670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2" name="Group 64"/>
          <p:cNvGrpSpPr/>
          <p:nvPr/>
        </p:nvGrpSpPr>
        <p:grpSpPr>
          <a:xfrm flipH="1">
            <a:off x="6680909" y="3238340"/>
            <a:ext cx="742685" cy="2743200"/>
            <a:chOff x="4556125" y="3106738"/>
            <a:chExt cx="377825" cy="1549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4556125" y="3106738"/>
              <a:ext cx="371475" cy="1549400"/>
            </a:xfrm>
            <a:custGeom>
              <a:avLst/>
              <a:gdLst/>
              <a:ahLst/>
              <a:cxnLst>
                <a:cxn ang="0">
                  <a:pos x="32" y="96"/>
                </a:cxn>
                <a:cxn ang="0">
                  <a:pos x="40" y="86"/>
                </a:cxn>
                <a:cxn ang="0">
                  <a:pos x="50" y="32"/>
                </a:cxn>
                <a:cxn ang="0">
                  <a:pos x="58" y="14"/>
                </a:cxn>
                <a:cxn ang="0">
                  <a:pos x="92" y="0"/>
                </a:cxn>
                <a:cxn ang="0">
                  <a:pos x="138" y="18"/>
                </a:cxn>
                <a:cxn ang="0">
                  <a:pos x="144" y="24"/>
                </a:cxn>
                <a:cxn ang="0">
                  <a:pos x="152" y="46"/>
                </a:cxn>
                <a:cxn ang="0">
                  <a:pos x="136" y="86"/>
                </a:cxn>
                <a:cxn ang="0">
                  <a:pos x="102" y="126"/>
                </a:cxn>
                <a:cxn ang="0">
                  <a:pos x="68" y="116"/>
                </a:cxn>
                <a:cxn ang="0">
                  <a:pos x="96" y="134"/>
                </a:cxn>
                <a:cxn ang="0">
                  <a:pos x="158" y="182"/>
                </a:cxn>
                <a:cxn ang="0">
                  <a:pos x="168" y="224"/>
                </a:cxn>
                <a:cxn ang="0">
                  <a:pos x="220" y="254"/>
                </a:cxn>
                <a:cxn ang="0">
                  <a:pos x="232" y="286"/>
                </a:cxn>
                <a:cxn ang="0">
                  <a:pos x="190" y="302"/>
                </a:cxn>
                <a:cxn ang="0">
                  <a:pos x="200" y="388"/>
                </a:cxn>
                <a:cxn ang="0">
                  <a:pos x="194" y="472"/>
                </a:cxn>
                <a:cxn ang="0">
                  <a:pos x="150" y="708"/>
                </a:cxn>
                <a:cxn ang="0">
                  <a:pos x="130" y="826"/>
                </a:cxn>
                <a:cxn ang="0">
                  <a:pos x="112" y="840"/>
                </a:cxn>
                <a:cxn ang="0">
                  <a:pos x="132" y="694"/>
                </a:cxn>
                <a:cxn ang="0">
                  <a:pos x="106" y="880"/>
                </a:cxn>
                <a:cxn ang="0">
                  <a:pos x="116" y="896"/>
                </a:cxn>
                <a:cxn ang="0">
                  <a:pos x="120" y="930"/>
                </a:cxn>
                <a:cxn ang="0">
                  <a:pos x="162" y="962"/>
                </a:cxn>
                <a:cxn ang="0">
                  <a:pos x="86" y="970"/>
                </a:cxn>
                <a:cxn ang="0">
                  <a:pos x="44" y="958"/>
                </a:cxn>
                <a:cxn ang="0">
                  <a:pos x="30" y="946"/>
                </a:cxn>
                <a:cxn ang="0">
                  <a:pos x="32" y="898"/>
                </a:cxn>
                <a:cxn ang="0">
                  <a:pos x="36" y="864"/>
                </a:cxn>
                <a:cxn ang="0">
                  <a:pos x="54" y="730"/>
                </a:cxn>
                <a:cxn ang="0">
                  <a:pos x="40" y="330"/>
                </a:cxn>
                <a:cxn ang="0">
                  <a:pos x="0" y="204"/>
                </a:cxn>
                <a:cxn ang="0">
                  <a:pos x="10" y="144"/>
                </a:cxn>
                <a:cxn ang="0">
                  <a:pos x="40" y="118"/>
                </a:cxn>
                <a:cxn ang="0">
                  <a:pos x="184" y="356"/>
                </a:cxn>
                <a:cxn ang="0">
                  <a:pos x="172" y="314"/>
                </a:cxn>
                <a:cxn ang="0">
                  <a:pos x="186" y="402"/>
                </a:cxn>
                <a:cxn ang="0">
                  <a:pos x="156" y="180"/>
                </a:cxn>
                <a:cxn ang="0">
                  <a:pos x="184" y="884"/>
                </a:cxn>
                <a:cxn ang="0">
                  <a:pos x="186" y="904"/>
                </a:cxn>
                <a:cxn ang="0">
                  <a:pos x="122" y="892"/>
                </a:cxn>
                <a:cxn ang="0">
                  <a:pos x="104" y="154"/>
                </a:cxn>
                <a:cxn ang="0">
                  <a:pos x="130" y="196"/>
                </a:cxn>
                <a:cxn ang="0">
                  <a:pos x="162" y="268"/>
                </a:cxn>
                <a:cxn ang="0">
                  <a:pos x="184" y="234"/>
                </a:cxn>
                <a:cxn ang="0">
                  <a:pos x="126" y="162"/>
                </a:cxn>
                <a:cxn ang="0">
                  <a:pos x="146" y="188"/>
                </a:cxn>
                <a:cxn ang="0">
                  <a:pos x="154" y="228"/>
                </a:cxn>
                <a:cxn ang="0">
                  <a:pos x="132" y="176"/>
                </a:cxn>
                <a:cxn ang="0">
                  <a:pos x="108" y="150"/>
                </a:cxn>
                <a:cxn ang="0">
                  <a:pos x="60" y="180"/>
                </a:cxn>
                <a:cxn ang="0">
                  <a:pos x="86" y="240"/>
                </a:cxn>
                <a:cxn ang="0">
                  <a:pos x="84" y="228"/>
                </a:cxn>
                <a:cxn ang="0">
                  <a:pos x="128" y="284"/>
                </a:cxn>
                <a:cxn ang="0">
                  <a:pos x="136" y="286"/>
                </a:cxn>
                <a:cxn ang="0">
                  <a:pos x="94" y="242"/>
                </a:cxn>
                <a:cxn ang="0">
                  <a:pos x="100" y="244"/>
                </a:cxn>
                <a:cxn ang="0">
                  <a:pos x="170" y="404"/>
                </a:cxn>
              </a:cxnLst>
              <a:rect l="0" t="0" r="r" b="b"/>
              <a:pathLst>
                <a:path w="234" h="976">
                  <a:moveTo>
                    <a:pt x="54" y="108"/>
                  </a:moveTo>
                  <a:lnTo>
                    <a:pt x="52" y="108"/>
                  </a:lnTo>
                  <a:lnTo>
                    <a:pt x="52" y="108"/>
                  </a:lnTo>
                  <a:lnTo>
                    <a:pt x="48" y="106"/>
                  </a:lnTo>
                  <a:lnTo>
                    <a:pt x="40" y="98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8" y="94"/>
                  </a:lnTo>
                  <a:lnTo>
                    <a:pt x="42" y="92"/>
                  </a:lnTo>
                  <a:lnTo>
                    <a:pt x="42" y="90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8" y="74"/>
                  </a:lnTo>
                  <a:lnTo>
                    <a:pt x="42" y="62"/>
                  </a:lnTo>
                  <a:lnTo>
                    <a:pt x="48" y="50"/>
                  </a:lnTo>
                  <a:lnTo>
                    <a:pt x="44" y="46"/>
                  </a:lnTo>
                  <a:lnTo>
                    <a:pt x="42" y="42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54" y="26"/>
                  </a:lnTo>
                  <a:lnTo>
                    <a:pt x="52" y="20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8" y="14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2" y="4"/>
                  </a:lnTo>
                  <a:lnTo>
                    <a:pt x="82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0" y="2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26" y="12"/>
                  </a:lnTo>
                  <a:lnTo>
                    <a:pt x="142" y="14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40" y="20"/>
                  </a:lnTo>
                  <a:lnTo>
                    <a:pt x="144" y="18"/>
                  </a:lnTo>
                  <a:lnTo>
                    <a:pt x="144" y="18"/>
                  </a:lnTo>
                  <a:lnTo>
                    <a:pt x="142" y="22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6" y="26"/>
                  </a:lnTo>
                  <a:lnTo>
                    <a:pt x="144" y="38"/>
                  </a:lnTo>
                  <a:lnTo>
                    <a:pt x="146" y="46"/>
                  </a:lnTo>
                  <a:lnTo>
                    <a:pt x="152" y="4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38" y="66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36" y="86"/>
                  </a:lnTo>
                  <a:lnTo>
                    <a:pt x="130" y="106"/>
                  </a:lnTo>
                  <a:lnTo>
                    <a:pt x="130" y="106"/>
                  </a:lnTo>
                  <a:lnTo>
                    <a:pt x="120" y="122"/>
                  </a:lnTo>
                  <a:lnTo>
                    <a:pt x="118" y="128"/>
                  </a:lnTo>
                  <a:lnTo>
                    <a:pt x="114" y="128"/>
                  </a:lnTo>
                  <a:lnTo>
                    <a:pt x="102" y="126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34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68" y="116"/>
                  </a:lnTo>
                  <a:lnTo>
                    <a:pt x="54" y="108"/>
                  </a:lnTo>
                  <a:close/>
                  <a:moveTo>
                    <a:pt x="142" y="56"/>
                  </a:moveTo>
                  <a:lnTo>
                    <a:pt x="142" y="56"/>
                  </a:lnTo>
                  <a:lnTo>
                    <a:pt x="142" y="56"/>
                  </a:lnTo>
                  <a:close/>
                  <a:moveTo>
                    <a:pt x="96" y="134"/>
                  </a:moveTo>
                  <a:lnTo>
                    <a:pt x="96" y="134"/>
                  </a:lnTo>
                  <a:lnTo>
                    <a:pt x="96" y="134"/>
                  </a:lnTo>
                  <a:close/>
                  <a:moveTo>
                    <a:pt x="98" y="138"/>
                  </a:moveTo>
                  <a:lnTo>
                    <a:pt x="110" y="146"/>
                  </a:lnTo>
                  <a:lnTo>
                    <a:pt x="146" y="164"/>
                  </a:lnTo>
                  <a:lnTo>
                    <a:pt x="156" y="180"/>
                  </a:lnTo>
                  <a:lnTo>
                    <a:pt x="158" y="182"/>
                  </a:lnTo>
                  <a:lnTo>
                    <a:pt x="162" y="190"/>
                  </a:lnTo>
                  <a:lnTo>
                    <a:pt x="164" y="192"/>
                  </a:lnTo>
                  <a:lnTo>
                    <a:pt x="164" y="194"/>
                  </a:lnTo>
                  <a:lnTo>
                    <a:pt x="164" y="194"/>
                  </a:lnTo>
                  <a:lnTo>
                    <a:pt x="168" y="210"/>
                  </a:lnTo>
                  <a:lnTo>
                    <a:pt x="168" y="224"/>
                  </a:lnTo>
                  <a:lnTo>
                    <a:pt x="180" y="230"/>
                  </a:lnTo>
                  <a:lnTo>
                    <a:pt x="200" y="242"/>
                  </a:lnTo>
                  <a:lnTo>
                    <a:pt x="196" y="244"/>
                  </a:lnTo>
                  <a:lnTo>
                    <a:pt x="196" y="244"/>
                  </a:lnTo>
                  <a:lnTo>
                    <a:pt x="208" y="248"/>
                  </a:lnTo>
                  <a:lnTo>
                    <a:pt x="220" y="254"/>
                  </a:lnTo>
                  <a:lnTo>
                    <a:pt x="220" y="254"/>
                  </a:lnTo>
                  <a:lnTo>
                    <a:pt x="230" y="264"/>
                  </a:lnTo>
                  <a:lnTo>
                    <a:pt x="234" y="268"/>
                  </a:lnTo>
                  <a:lnTo>
                    <a:pt x="234" y="274"/>
                  </a:lnTo>
                  <a:lnTo>
                    <a:pt x="234" y="274"/>
                  </a:lnTo>
                  <a:lnTo>
                    <a:pt x="232" y="286"/>
                  </a:lnTo>
                  <a:lnTo>
                    <a:pt x="228" y="294"/>
                  </a:lnTo>
                  <a:lnTo>
                    <a:pt x="222" y="300"/>
                  </a:lnTo>
                  <a:lnTo>
                    <a:pt x="212" y="300"/>
                  </a:lnTo>
                  <a:lnTo>
                    <a:pt x="194" y="298"/>
                  </a:lnTo>
                  <a:lnTo>
                    <a:pt x="194" y="298"/>
                  </a:lnTo>
                  <a:lnTo>
                    <a:pt x="190" y="302"/>
                  </a:lnTo>
                  <a:lnTo>
                    <a:pt x="184" y="310"/>
                  </a:lnTo>
                  <a:lnTo>
                    <a:pt x="184" y="310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90" y="352"/>
                  </a:lnTo>
                  <a:lnTo>
                    <a:pt x="200" y="388"/>
                  </a:lnTo>
                  <a:lnTo>
                    <a:pt x="200" y="388"/>
                  </a:lnTo>
                  <a:lnTo>
                    <a:pt x="216" y="440"/>
                  </a:lnTo>
                  <a:lnTo>
                    <a:pt x="222" y="460"/>
                  </a:lnTo>
                  <a:lnTo>
                    <a:pt x="224" y="474"/>
                  </a:lnTo>
                  <a:lnTo>
                    <a:pt x="194" y="472"/>
                  </a:lnTo>
                  <a:lnTo>
                    <a:pt x="194" y="472"/>
                  </a:lnTo>
                  <a:lnTo>
                    <a:pt x="190" y="476"/>
                  </a:lnTo>
                  <a:lnTo>
                    <a:pt x="186" y="484"/>
                  </a:lnTo>
                  <a:lnTo>
                    <a:pt x="182" y="434"/>
                  </a:lnTo>
                  <a:lnTo>
                    <a:pt x="178" y="528"/>
                  </a:lnTo>
                  <a:lnTo>
                    <a:pt x="150" y="708"/>
                  </a:lnTo>
                  <a:lnTo>
                    <a:pt x="150" y="708"/>
                  </a:lnTo>
                  <a:lnTo>
                    <a:pt x="138" y="732"/>
                  </a:lnTo>
                  <a:lnTo>
                    <a:pt x="132" y="740"/>
                  </a:lnTo>
                  <a:lnTo>
                    <a:pt x="128" y="744"/>
                  </a:lnTo>
                  <a:lnTo>
                    <a:pt x="134" y="752"/>
                  </a:lnTo>
                  <a:lnTo>
                    <a:pt x="116" y="806"/>
                  </a:lnTo>
                  <a:lnTo>
                    <a:pt x="130" y="826"/>
                  </a:lnTo>
                  <a:lnTo>
                    <a:pt x="122" y="848"/>
                  </a:lnTo>
                  <a:lnTo>
                    <a:pt x="130" y="856"/>
                  </a:lnTo>
                  <a:lnTo>
                    <a:pt x="128" y="868"/>
                  </a:lnTo>
                  <a:lnTo>
                    <a:pt x="118" y="876"/>
                  </a:lnTo>
                  <a:lnTo>
                    <a:pt x="108" y="866"/>
                  </a:lnTo>
                  <a:lnTo>
                    <a:pt x="112" y="840"/>
                  </a:lnTo>
                  <a:lnTo>
                    <a:pt x="104" y="824"/>
                  </a:lnTo>
                  <a:lnTo>
                    <a:pt x="122" y="756"/>
                  </a:lnTo>
                  <a:lnTo>
                    <a:pt x="118" y="742"/>
                  </a:lnTo>
                  <a:lnTo>
                    <a:pt x="138" y="704"/>
                  </a:lnTo>
                  <a:lnTo>
                    <a:pt x="154" y="480"/>
                  </a:lnTo>
                  <a:lnTo>
                    <a:pt x="132" y="694"/>
                  </a:lnTo>
                  <a:lnTo>
                    <a:pt x="102" y="746"/>
                  </a:lnTo>
                  <a:lnTo>
                    <a:pt x="110" y="762"/>
                  </a:lnTo>
                  <a:lnTo>
                    <a:pt x="92" y="836"/>
                  </a:lnTo>
                  <a:lnTo>
                    <a:pt x="98" y="848"/>
                  </a:lnTo>
                  <a:lnTo>
                    <a:pt x="98" y="870"/>
                  </a:lnTo>
                  <a:lnTo>
                    <a:pt x="106" y="880"/>
                  </a:lnTo>
                  <a:lnTo>
                    <a:pt x="106" y="880"/>
                  </a:lnTo>
                  <a:lnTo>
                    <a:pt x="104" y="886"/>
                  </a:lnTo>
                  <a:lnTo>
                    <a:pt x="98" y="892"/>
                  </a:lnTo>
                  <a:lnTo>
                    <a:pt x="90" y="898"/>
                  </a:lnTo>
                  <a:lnTo>
                    <a:pt x="80" y="902"/>
                  </a:lnTo>
                  <a:lnTo>
                    <a:pt x="116" y="896"/>
                  </a:lnTo>
                  <a:lnTo>
                    <a:pt x="108" y="900"/>
                  </a:lnTo>
                  <a:lnTo>
                    <a:pt x="108" y="900"/>
                  </a:lnTo>
                  <a:lnTo>
                    <a:pt x="108" y="908"/>
                  </a:lnTo>
                  <a:lnTo>
                    <a:pt x="112" y="916"/>
                  </a:lnTo>
                  <a:lnTo>
                    <a:pt x="114" y="924"/>
                  </a:lnTo>
                  <a:lnTo>
                    <a:pt x="120" y="930"/>
                  </a:lnTo>
                  <a:lnTo>
                    <a:pt x="142" y="944"/>
                  </a:lnTo>
                  <a:lnTo>
                    <a:pt x="142" y="944"/>
                  </a:lnTo>
                  <a:lnTo>
                    <a:pt x="152" y="950"/>
                  </a:lnTo>
                  <a:lnTo>
                    <a:pt x="160" y="956"/>
                  </a:lnTo>
                  <a:lnTo>
                    <a:pt x="160" y="956"/>
                  </a:lnTo>
                  <a:lnTo>
                    <a:pt x="162" y="962"/>
                  </a:lnTo>
                  <a:lnTo>
                    <a:pt x="162" y="974"/>
                  </a:lnTo>
                  <a:lnTo>
                    <a:pt x="150" y="976"/>
                  </a:lnTo>
                  <a:lnTo>
                    <a:pt x="150" y="976"/>
                  </a:lnTo>
                  <a:lnTo>
                    <a:pt x="128" y="976"/>
                  </a:lnTo>
                  <a:lnTo>
                    <a:pt x="106" y="974"/>
                  </a:lnTo>
                  <a:lnTo>
                    <a:pt x="86" y="970"/>
                  </a:lnTo>
                  <a:lnTo>
                    <a:pt x="64" y="964"/>
                  </a:lnTo>
                  <a:lnTo>
                    <a:pt x="64" y="964"/>
                  </a:lnTo>
                  <a:lnTo>
                    <a:pt x="58" y="958"/>
                  </a:lnTo>
                  <a:lnTo>
                    <a:pt x="54" y="950"/>
                  </a:lnTo>
                  <a:lnTo>
                    <a:pt x="50" y="952"/>
                  </a:lnTo>
                  <a:lnTo>
                    <a:pt x="44" y="958"/>
                  </a:lnTo>
                  <a:lnTo>
                    <a:pt x="44" y="958"/>
                  </a:lnTo>
                  <a:lnTo>
                    <a:pt x="40" y="956"/>
                  </a:lnTo>
                  <a:lnTo>
                    <a:pt x="36" y="954"/>
                  </a:lnTo>
                  <a:lnTo>
                    <a:pt x="32" y="950"/>
                  </a:lnTo>
                  <a:lnTo>
                    <a:pt x="30" y="946"/>
                  </a:lnTo>
                  <a:lnTo>
                    <a:pt x="30" y="946"/>
                  </a:lnTo>
                  <a:lnTo>
                    <a:pt x="28" y="936"/>
                  </a:lnTo>
                  <a:lnTo>
                    <a:pt x="28" y="928"/>
                  </a:lnTo>
                  <a:lnTo>
                    <a:pt x="28" y="928"/>
                  </a:lnTo>
                  <a:lnTo>
                    <a:pt x="28" y="918"/>
                  </a:lnTo>
                  <a:lnTo>
                    <a:pt x="30" y="908"/>
                  </a:lnTo>
                  <a:lnTo>
                    <a:pt x="32" y="898"/>
                  </a:lnTo>
                  <a:lnTo>
                    <a:pt x="26" y="888"/>
                  </a:lnTo>
                  <a:lnTo>
                    <a:pt x="36" y="860"/>
                  </a:lnTo>
                  <a:lnTo>
                    <a:pt x="34" y="870"/>
                  </a:lnTo>
                  <a:lnTo>
                    <a:pt x="34" y="870"/>
                  </a:lnTo>
                  <a:lnTo>
                    <a:pt x="36" y="870"/>
                  </a:lnTo>
                  <a:lnTo>
                    <a:pt x="36" y="864"/>
                  </a:lnTo>
                  <a:lnTo>
                    <a:pt x="36" y="856"/>
                  </a:lnTo>
                  <a:lnTo>
                    <a:pt x="36" y="860"/>
                  </a:lnTo>
                  <a:lnTo>
                    <a:pt x="36" y="860"/>
                  </a:lnTo>
                  <a:lnTo>
                    <a:pt x="38" y="814"/>
                  </a:lnTo>
                  <a:lnTo>
                    <a:pt x="44" y="770"/>
                  </a:lnTo>
                  <a:lnTo>
                    <a:pt x="54" y="730"/>
                  </a:lnTo>
                  <a:lnTo>
                    <a:pt x="66" y="690"/>
                  </a:lnTo>
                  <a:lnTo>
                    <a:pt x="66" y="482"/>
                  </a:lnTo>
                  <a:lnTo>
                    <a:pt x="56" y="482"/>
                  </a:lnTo>
                  <a:lnTo>
                    <a:pt x="42" y="480"/>
                  </a:lnTo>
                  <a:lnTo>
                    <a:pt x="42" y="456"/>
                  </a:lnTo>
                  <a:lnTo>
                    <a:pt x="40" y="330"/>
                  </a:lnTo>
                  <a:lnTo>
                    <a:pt x="24" y="290"/>
                  </a:lnTo>
                  <a:lnTo>
                    <a:pt x="24" y="290"/>
                  </a:lnTo>
                  <a:lnTo>
                    <a:pt x="10" y="260"/>
                  </a:lnTo>
                  <a:lnTo>
                    <a:pt x="8" y="250"/>
                  </a:lnTo>
                  <a:lnTo>
                    <a:pt x="6" y="24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194"/>
                  </a:lnTo>
                  <a:lnTo>
                    <a:pt x="0" y="184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0" y="144"/>
                  </a:lnTo>
                  <a:lnTo>
                    <a:pt x="16" y="136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38" y="120"/>
                  </a:lnTo>
                  <a:lnTo>
                    <a:pt x="40" y="118"/>
                  </a:lnTo>
                  <a:lnTo>
                    <a:pt x="40" y="118"/>
                  </a:lnTo>
                  <a:lnTo>
                    <a:pt x="48" y="120"/>
                  </a:lnTo>
                  <a:lnTo>
                    <a:pt x="56" y="126"/>
                  </a:lnTo>
                  <a:lnTo>
                    <a:pt x="80" y="140"/>
                  </a:lnTo>
                  <a:lnTo>
                    <a:pt x="88" y="148"/>
                  </a:lnTo>
                  <a:lnTo>
                    <a:pt x="98" y="138"/>
                  </a:lnTo>
                  <a:close/>
                  <a:moveTo>
                    <a:pt x="184" y="356"/>
                  </a:moveTo>
                  <a:lnTo>
                    <a:pt x="182" y="344"/>
                  </a:lnTo>
                  <a:lnTo>
                    <a:pt x="180" y="326"/>
                  </a:lnTo>
                  <a:lnTo>
                    <a:pt x="178" y="324"/>
                  </a:lnTo>
                  <a:lnTo>
                    <a:pt x="178" y="322"/>
                  </a:lnTo>
                  <a:lnTo>
                    <a:pt x="178" y="312"/>
                  </a:lnTo>
                  <a:lnTo>
                    <a:pt x="172" y="314"/>
                  </a:lnTo>
                  <a:lnTo>
                    <a:pt x="172" y="328"/>
                  </a:lnTo>
                  <a:lnTo>
                    <a:pt x="172" y="396"/>
                  </a:lnTo>
                  <a:lnTo>
                    <a:pt x="172" y="402"/>
                  </a:lnTo>
                  <a:lnTo>
                    <a:pt x="178" y="402"/>
                  </a:lnTo>
                  <a:lnTo>
                    <a:pt x="180" y="402"/>
                  </a:lnTo>
                  <a:lnTo>
                    <a:pt x="186" y="402"/>
                  </a:lnTo>
                  <a:lnTo>
                    <a:pt x="190" y="400"/>
                  </a:lnTo>
                  <a:lnTo>
                    <a:pt x="184" y="356"/>
                  </a:lnTo>
                  <a:close/>
                  <a:moveTo>
                    <a:pt x="184" y="326"/>
                  </a:moveTo>
                  <a:lnTo>
                    <a:pt x="180" y="326"/>
                  </a:lnTo>
                  <a:lnTo>
                    <a:pt x="184" y="326"/>
                  </a:lnTo>
                  <a:close/>
                  <a:moveTo>
                    <a:pt x="156" y="180"/>
                  </a:moveTo>
                  <a:lnTo>
                    <a:pt x="158" y="182"/>
                  </a:lnTo>
                  <a:lnTo>
                    <a:pt x="156" y="180"/>
                  </a:lnTo>
                  <a:close/>
                  <a:moveTo>
                    <a:pt x="142" y="868"/>
                  </a:moveTo>
                  <a:lnTo>
                    <a:pt x="162" y="876"/>
                  </a:lnTo>
                  <a:lnTo>
                    <a:pt x="162" y="876"/>
                  </a:lnTo>
                  <a:lnTo>
                    <a:pt x="184" y="884"/>
                  </a:lnTo>
                  <a:lnTo>
                    <a:pt x="198" y="886"/>
                  </a:lnTo>
                  <a:lnTo>
                    <a:pt x="198" y="892"/>
                  </a:lnTo>
                  <a:lnTo>
                    <a:pt x="198" y="900"/>
                  </a:lnTo>
                  <a:lnTo>
                    <a:pt x="198" y="900"/>
                  </a:lnTo>
                  <a:lnTo>
                    <a:pt x="196" y="902"/>
                  </a:lnTo>
                  <a:lnTo>
                    <a:pt x="186" y="904"/>
                  </a:lnTo>
                  <a:lnTo>
                    <a:pt x="160" y="906"/>
                  </a:lnTo>
                  <a:lnTo>
                    <a:pt x="140" y="904"/>
                  </a:lnTo>
                  <a:lnTo>
                    <a:pt x="140" y="904"/>
                  </a:lnTo>
                  <a:lnTo>
                    <a:pt x="132" y="902"/>
                  </a:lnTo>
                  <a:lnTo>
                    <a:pt x="128" y="898"/>
                  </a:lnTo>
                  <a:lnTo>
                    <a:pt x="122" y="892"/>
                  </a:lnTo>
                  <a:lnTo>
                    <a:pt x="120" y="894"/>
                  </a:lnTo>
                  <a:lnTo>
                    <a:pt x="118" y="878"/>
                  </a:lnTo>
                  <a:lnTo>
                    <a:pt x="142" y="868"/>
                  </a:lnTo>
                  <a:close/>
                  <a:moveTo>
                    <a:pt x="118" y="160"/>
                  </a:moveTo>
                  <a:lnTo>
                    <a:pt x="106" y="152"/>
                  </a:lnTo>
                  <a:lnTo>
                    <a:pt x="104" y="154"/>
                  </a:lnTo>
                  <a:lnTo>
                    <a:pt x="90" y="150"/>
                  </a:lnTo>
                  <a:lnTo>
                    <a:pt x="104" y="162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20" y="180"/>
                  </a:lnTo>
                  <a:lnTo>
                    <a:pt x="130" y="196"/>
                  </a:lnTo>
                  <a:lnTo>
                    <a:pt x="134" y="210"/>
                  </a:lnTo>
                  <a:lnTo>
                    <a:pt x="136" y="226"/>
                  </a:lnTo>
                  <a:lnTo>
                    <a:pt x="142" y="232"/>
                  </a:lnTo>
                  <a:lnTo>
                    <a:pt x="142" y="232"/>
                  </a:lnTo>
                  <a:lnTo>
                    <a:pt x="152" y="246"/>
                  </a:lnTo>
                  <a:lnTo>
                    <a:pt x="162" y="268"/>
                  </a:lnTo>
                  <a:lnTo>
                    <a:pt x="176" y="254"/>
                  </a:lnTo>
                  <a:lnTo>
                    <a:pt x="176" y="254"/>
                  </a:lnTo>
                  <a:lnTo>
                    <a:pt x="180" y="254"/>
                  </a:lnTo>
                  <a:lnTo>
                    <a:pt x="184" y="250"/>
                  </a:lnTo>
                  <a:lnTo>
                    <a:pt x="184" y="244"/>
                  </a:lnTo>
                  <a:lnTo>
                    <a:pt x="184" y="234"/>
                  </a:lnTo>
                  <a:lnTo>
                    <a:pt x="170" y="232"/>
                  </a:lnTo>
                  <a:lnTo>
                    <a:pt x="168" y="222"/>
                  </a:lnTo>
                  <a:lnTo>
                    <a:pt x="162" y="208"/>
                  </a:lnTo>
                  <a:lnTo>
                    <a:pt x="162" y="208"/>
                  </a:lnTo>
                  <a:lnTo>
                    <a:pt x="148" y="186"/>
                  </a:lnTo>
                  <a:lnTo>
                    <a:pt x="126" y="162"/>
                  </a:lnTo>
                  <a:lnTo>
                    <a:pt x="112" y="152"/>
                  </a:lnTo>
                  <a:lnTo>
                    <a:pt x="122" y="162"/>
                  </a:lnTo>
                  <a:lnTo>
                    <a:pt x="124" y="164"/>
                  </a:lnTo>
                  <a:lnTo>
                    <a:pt x="124" y="164"/>
                  </a:lnTo>
                  <a:lnTo>
                    <a:pt x="136" y="176"/>
                  </a:lnTo>
                  <a:lnTo>
                    <a:pt x="146" y="188"/>
                  </a:lnTo>
                  <a:lnTo>
                    <a:pt x="152" y="204"/>
                  </a:lnTo>
                  <a:lnTo>
                    <a:pt x="160" y="220"/>
                  </a:lnTo>
                  <a:lnTo>
                    <a:pt x="160" y="222"/>
                  </a:lnTo>
                  <a:lnTo>
                    <a:pt x="162" y="230"/>
                  </a:lnTo>
                  <a:lnTo>
                    <a:pt x="158" y="230"/>
                  </a:lnTo>
                  <a:lnTo>
                    <a:pt x="154" y="228"/>
                  </a:lnTo>
                  <a:lnTo>
                    <a:pt x="150" y="230"/>
                  </a:lnTo>
                  <a:lnTo>
                    <a:pt x="148" y="218"/>
                  </a:lnTo>
                  <a:lnTo>
                    <a:pt x="148" y="218"/>
                  </a:lnTo>
                  <a:lnTo>
                    <a:pt x="144" y="202"/>
                  </a:lnTo>
                  <a:lnTo>
                    <a:pt x="138" y="188"/>
                  </a:lnTo>
                  <a:lnTo>
                    <a:pt x="132" y="176"/>
                  </a:lnTo>
                  <a:lnTo>
                    <a:pt x="122" y="166"/>
                  </a:lnTo>
                  <a:lnTo>
                    <a:pt x="118" y="160"/>
                  </a:lnTo>
                  <a:close/>
                  <a:moveTo>
                    <a:pt x="108" y="150"/>
                  </a:moveTo>
                  <a:lnTo>
                    <a:pt x="112" y="152"/>
                  </a:lnTo>
                  <a:lnTo>
                    <a:pt x="108" y="150"/>
                  </a:lnTo>
                  <a:lnTo>
                    <a:pt x="108" y="150"/>
                  </a:lnTo>
                  <a:close/>
                  <a:moveTo>
                    <a:pt x="80" y="222"/>
                  </a:moveTo>
                  <a:lnTo>
                    <a:pt x="80" y="222"/>
                  </a:lnTo>
                  <a:lnTo>
                    <a:pt x="64" y="186"/>
                  </a:lnTo>
                  <a:lnTo>
                    <a:pt x="60" y="178"/>
                  </a:lnTo>
                  <a:lnTo>
                    <a:pt x="60" y="178"/>
                  </a:lnTo>
                  <a:lnTo>
                    <a:pt x="60" y="180"/>
                  </a:lnTo>
                  <a:lnTo>
                    <a:pt x="72" y="218"/>
                  </a:lnTo>
                  <a:lnTo>
                    <a:pt x="78" y="234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4" y="244"/>
                  </a:lnTo>
                  <a:lnTo>
                    <a:pt x="86" y="240"/>
                  </a:lnTo>
                  <a:lnTo>
                    <a:pt x="90" y="238"/>
                  </a:lnTo>
                  <a:lnTo>
                    <a:pt x="90" y="238"/>
                  </a:lnTo>
                  <a:lnTo>
                    <a:pt x="86" y="234"/>
                  </a:lnTo>
                  <a:lnTo>
                    <a:pt x="80" y="232"/>
                  </a:lnTo>
                  <a:lnTo>
                    <a:pt x="84" y="228"/>
                  </a:lnTo>
                  <a:lnTo>
                    <a:pt x="84" y="228"/>
                  </a:lnTo>
                  <a:lnTo>
                    <a:pt x="82" y="226"/>
                  </a:lnTo>
                  <a:lnTo>
                    <a:pt x="80" y="222"/>
                  </a:lnTo>
                  <a:lnTo>
                    <a:pt x="80" y="222"/>
                  </a:lnTo>
                  <a:close/>
                  <a:moveTo>
                    <a:pt x="156" y="272"/>
                  </a:moveTo>
                  <a:lnTo>
                    <a:pt x="156" y="272"/>
                  </a:lnTo>
                  <a:lnTo>
                    <a:pt x="128" y="284"/>
                  </a:lnTo>
                  <a:lnTo>
                    <a:pt x="128" y="284"/>
                  </a:lnTo>
                  <a:lnTo>
                    <a:pt x="106" y="296"/>
                  </a:lnTo>
                  <a:lnTo>
                    <a:pt x="96" y="304"/>
                  </a:lnTo>
                  <a:lnTo>
                    <a:pt x="96" y="306"/>
                  </a:lnTo>
                  <a:lnTo>
                    <a:pt x="96" y="306"/>
                  </a:lnTo>
                  <a:lnTo>
                    <a:pt x="136" y="286"/>
                  </a:lnTo>
                  <a:lnTo>
                    <a:pt x="156" y="272"/>
                  </a:lnTo>
                  <a:close/>
                  <a:moveTo>
                    <a:pt x="100" y="244"/>
                  </a:moveTo>
                  <a:lnTo>
                    <a:pt x="116" y="236"/>
                  </a:lnTo>
                  <a:lnTo>
                    <a:pt x="96" y="242"/>
                  </a:lnTo>
                  <a:lnTo>
                    <a:pt x="96" y="242"/>
                  </a:lnTo>
                  <a:lnTo>
                    <a:pt x="94" y="242"/>
                  </a:lnTo>
                  <a:lnTo>
                    <a:pt x="90" y="238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100" y="244"/>
                  </a:lnTo>
                  <a:lnTo>
                    <a:pt x="100" y="244"/>
                  </a:lnTo>
                  <a:close/>
                  <a:moveTo>
                    <a:pt x="170" y="404"/>
                  </a:moveTo>
                  <a:lnTo>
                    <a:pt x="168" y="422"/>
                  </a:lnTo>
                  <a:lnTo>
                    <a:pt x="178" y="422"/>
                  </a:lnTo>
                  <a:lnTo>
                    <a:pt x="180" y="404"/>
                  </a:lnTo>
                  <a:lnTo>
                    <a:pt x="170" y="404"/>
                  </a:lnTo>
                  <a:close/>
                  <a:moveTo>
                    <a:pt x="168" y="334"/>
                  </a:moveTo>
                  <a:lnTo>
                    <a:pt x="156" y="458"/>
                  </a:lnTo>
                  <a:lnTo>
                    <a:pt x="122" y="470"/>
                  </a:lnTo>
                  <a:lnTo>
                    <a:pt x="164" y="466"/>
                  </a:lnTo>
                  <a:lnTo>
                    <a:pt x="168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8" name="Freeform 14"/>
            <p:cNvSpPr>
              <a:spLocks noEditPoints="1"/>
            </p:cNvSpPr>
            <p:nvPr/>
          </p:nvSpPr>
          <p:spPr bwMode="auto">
            <a:xfrm>
              <a:off x="4619625" y="3275013"/>
              <a:ext cx="231775" cy="469900"/>
            </a:xfrm>
            <a:custGeom>
              <a:avLst/>
              <a:gdLst/>
              <a:ahLst/>
              <a:cxnLst>
                <a:cxn ang="0">
                  <a:pos x="54" y="28"/>
                </a:cxn>
                <a:cxn ang="0">
                  <a:pos x="58" y="32"/>
                </a:cxn>
                <a:cxn ang="0">
                  <a:pos x="40" y="34"/>
                </a:cxn>
                <a:cxn ang="0">
                  <a:pos x="16" y="20"/>
                </a:cxn>
                <a:cxn ang="0">
                  <a:pos x="0" y="12"/>
                </a:cxn>
                <a:cxn ang="0">
                  <a:pos x="14" y="2"/>
                </a:cxn>
                <a:cxn ang="0">
                  <a:pos x="28" y="10"/>
                </a:cxn>
                <a:cxn ang="0">
                  <a:pos x="54" y="28"/>
                </a:cxn>
                <a:cxn ang="0">
                  <a:pos x="72" y="54"/>
                </a:cxn>
                <a:cxn ang="0">
                  <a:pos x="82" y="60"/>
                </a:cxn>
                <a:cxn ang="0">
                  <a:pos x="92" y="70"/>
                </a:cxn>
                <a:cxn ang="0">
                  <a:pos x="104" y="96"/>
                </a:cxn>
                <a:cxn ang="0">
                  <a:pos x="110" y="124"/>
                </a:cxn>
                <a:cxn ang="0">
                  <a:pos x="102" y="126"/>
                </a:cxn>
                <a:cxn ang="0">
                  <a:pos x="96" y="120"/>
                </a:cxn>
                <a:cxn ang="0">
                  <a:pos x="90" y="90"/>
                </a:cxn>
                <a:cxn ang="0">
                  <a:pos x="68" y="58"/>
                </a:cxn>
                <a:cxn ang="0">
                  <a:pos x="122" y="124"/>
                </a:cxn>
                <a:cxn ang="0">
                  <a:pos x="120" y="114"/>
                </a:cxn>
                <a:cxn ang="0">
                  <a:pos x="112" y="98"/>
                </a:cxn>
                <a:cxn ang="0">
                  <a:pos x="96" y="70"/>
                </a:cxn>
                <a:cxn ang="0">
                  <a:pos x="82" y="56"/>
                </a:cxn>
                <a:cxn ang="0">
                  <a:pos x="108" y="80"/>
                </a:cxn>
                <a:cxn ang="0">
                  <a:pos x="122" y="102"/>
                </a:cxn>
                <a:cxn ang="0">
                  <a:pos x="130" y="126"/>
                </a:cxn>
                <a:cxn ang="0">
                  <a:pos x="146" y="296"/>
                </a:cxn>
                <a:cxn ang="0">
                  <a:pos x="138" y="296"/>
                </a:cxn>
                <a:cxn ang="0">
                  <a:pos x="132" y="290"/>
                </a:cxn>
                <a:cxn ang="0">
                  <a:pos x="132" y="208"/>
                </a:cxn>
                <a:cxn ang="0">
                  <a:pos x="138" y="216"/>
                </a:cxn>
                <a:cxn ang="0">
                  <a:pos x="140" y="220"/>
                </a:cxn>
                <a:cxn ang="0">
                  <a:pos x="146" y="296"/>
                </a:cxn>
                <a:cxn ang="0">
                  <a:pos x="140" y="220"/>
                </a:cxn>
              </a:cxnLst>
              <a:rect l="0" t="0" r="r" b="b"/>
              <a:pathLst>
                <a:path w="146" h="296">
                  <a:moveTo>
                    <a:pt x="54" y="28"/>
                  </a:moveTo>
                  <a:lnTo>
                    <a:pt x="54" y="28"/>
                  </a:lnTo>
                  <a:lnTo>
                    <a:pt x="56" y="30"/>
                  </a:lnTo>
                  <a:lnTo>
                    <a:pt x="58" y="32"/>
                  </a:lnTo>
                  <a:lnTo>
                    <a:pt x="48" y="42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16" y="20"/>
                  </a:lnTo>
                  <a:lnTo>
                    <a:pt x="8" y="14"/>
                  </a:lnTo>
                  <a:lnTo>
                    <a:pt x="0" y="12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54" y="26"/>
                  </a:lnTo>
                  <a:lnTo>
                    <a:pt x="54" y="28"/>
                  </a:lnTo>
                  <a:close/>
                  <a:moveTo>
                    <a:pt x="64" y="56"/>
                  </a:moveTo>
                  <a:lnTo>
                    <a:pt x="72" y="54"/>
                  </a:lnTo>
                  <a:lnTo>
                    <a:pt x="78" y="54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92" y="70"/>
                  </a:lnTo>
                  <a:lnTo>
                    <a:pt x="98" y="82"/>
                  </a:lnTo>
                  <a:lnTo>
                    <a:pt x="104" y="96"/>
                  </a:lnTo>
                  <a:lnTo>
                    <a:pt x="108" y="11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02" y="126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4" y="104"/>
                  </a:lnTo>
                  <a:lnTo>
                    <a:pt x="90" y="90"/>
                  </a:lnTo>
                  <a:lnTo>
                    <a:pt x="80" y="74"/>
                  </a:lnTo>
                  <a:lnTo>
                    <a:pt x="68" y="58"/>
                  </a:lnTo>
                  <a:lnTo>
                    <a:pt x="64" y="56"/>
                  </a:lnTo>
                  <a:close/>
                  <a:moveTo>
                    <a:pt x="122" y="124"/>
                  </a:moveTo>
                  <a:lnTo>
                    <a:pt x="120" y="116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12" y="98"/>
                  </a:lnTo>
                  <a:lnTo>
                    <a:pt x="106" y="82"/>
                  </a:lnTo>
                  <a:lnTo>
                    <a:pt x="96" y="70"/>
                  </a:lnTo>
                  <a:lnTo>
                    <a:pt x="84" y="58"/>
                  </a:lnTo>
                  <a:lnTo>
                    <a:pt x="82" y="56"/>
                  </a:lnTo>
                  <a:lnTo>
                    <a:pt x="86" y="56"/>
                  </a:lnTo>
                  <a:lnTo>
                    <a:pt x="108" y="80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8" y="116"/>
                  </a:lnTo>
                  <a:lnTo>
                    <a:pt x="130" y="126"/>
                  </a:lnTo>
                  <a:lnTo>
                    <a:pt x="122" y="124"/>
                  </a:lnTo>
                  <a:close/>
                  <a:moveTo>
                    <a:pt x="146" y="296"/>
                  </a:moveTo>
                  <a:lnTo>
                    <a:pt x="140" y="296"/>
                  </a:lnTo>
                  <a:lnTo>
                    <a:pt x="138" y="296"/>
                  </a:lnTo>
                  <a:lnTo>
                    <a:pt x="132" y="296"/>
                  </a:lnTo>
                  <a:lnTo>
                    <a:pt x="132" y="290"/>
                  </a:lnTo>
                  <a:lnTo>
                    <a:pt x="132" y="222"/>
                  </a:lnTo>
                  <a:lnTo>
                    <a:pt x="132" y="208"/>
                  </a:lnTo>
                  <a:lnTo>
                    <a:pt x="138" y="206"/>
                  </a:lnTo>
                  <a:lnTo>
                    <a:pt x="138" y="216"/>
                  </a:lnTo>
                  <a:lnTo>
                    <a:pt x="138" y="218"/>
                  </a:lnTo>
                  <a:lnTo>
                    <a:pt x="140" y="220"/>
                  </a:lnTo>
                  <a:lnTo>
                    <a:pt x="142" y="238"/>
                  </a:lnTo>
                  <a:lnTo>
                    <a:pt x="146" y="296"/>
                  </a:lnTo>
                  <a:close/>
                  <a:moveTo>
                    <a:pt x="140" y="220"/>
                  </a:moveTo>
                  <a:lnTo>
                    <a:pt x="140" y="220"/>
                  </a:lnTo>
                  <a:lnTo>
                    <a:pt x="140" y="2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9" name="Freeform 15"/>
            <p:cNvSpPr>
              <a:spLocks noEditPoints="1"/>
            </p:cNvSpPr>
            <p:nvPr/>
          </p:nvSpPr>
          <p:spPr bwMode="auto">
            <a:xfrm>
              <a:off x="4651375" y="3389313"/>
              <a:ext cx="282575" cy="1149350"/>
            </a:xfrm>
            <a:custGeom>
              <a:avLst/>
              <a:gdLst/>
              <a:ahLst/>
              <a:cxnLst>
                <a:cxn ang="0">
                  <a:pos x="110" y="28"/>
                </a:cxn>
                <a:cxn ang="0">
                  <a:pos x="114" y="36"/>
                </a:cxn>
                <a:cxn ang="0">
                  <a:pos x="154" y="66"/>
                </a:cxn>
                <a:cxn ang="0">
                  <a:pos x="176" y="86"/>
                </a:cxn>
                <a:cxn ang="0">
                  <a:pos x="176" y="106"/>
                </a:cxn>
                <a:cxn ang="0">
                  <a:pos x="170" y="124"/>
                </a:cxn>
                <a:cxn ang="0">
                  <a:pos x="130" y="126"/>
                </a:cxn>
                <a:cxn ang="0">
                  <a:pos x="124" y="132"/>
                </a:cxn>
                <a:cxn ang="0">
                  <a:pos x="152" y="122"/>
                </a:cxn>
                <a:cxn ang="0">
                  <a:pos x="168" y="116"/>
                </a:cxn>
                <a:cxn ang="0">
                  <a:pos x="174" y="96"/>
                </a:cxn>
                <a:cxn ang="0">
                  <a:pos x="160" y="76"/>
                </a:cxn>
                <a:cxn ang="0">
                  <a:pos x="136" y="66"/>
                </a:cxn>
                <a:cxn ang="0">
                  <a:pos x="108" y="46"/>
                </a:cxn>
                <a:cxn ang="0">
                  <a:pos x="104" y="16"/>
                </a:cxn>
                <a:cxn ang="0">
                  <a:pos x="126" y="308"/>
                </a:cxn>
                <a:cxn ang="0">
                  <a:pos x="126" y="350"/>
                </a:cxn>
                <a:cxn ang="0">
                  <a:pos x="112" y="454"/>
                </a:cxn>
                <a:cxn ang="0">
                  <a:pos x="98" y="524"/>
                </a:cxn>
                <a:cxn ang="0">
                  <a:pos x="82" y="566"/>
                </a:cxn>
                <a:cxn ang="0">
                  <a:pos x="80" y="580"/>
                </a:cxn>
                <a:cxn ang="0">
                  <a:pos x="66" y="626"/>
                </a:cxn>
                <a:cxn ang="0">
                  <a:pos x="76" y="650"/>
                </a:cxn>
                <a:cxn ang="0">
                  <a:pos x="70" y="664"/>
                </a:cxn>
                <a:cxn ang="0">
                  <a:pos x="74" y="670"/>
                </a:cxn>
                <a:cxn ang="0">
                  <a:pos x="78" y="678"/>
                </a:cxn>
                <a:cxn ang="0">
                  <a:pos x="58" y="700"/>
                </a:cxn>
                <a:cxn ang="0">
                  <a:pos x="56" y="718"/>
                </a:cxn>
                <a:cxn ang="0">
                  <a:pos x="20" y="724"/>
                </a:cxn>
                <a:cxn ang="0">
                  <a:pos x="44" y="708"/>
                </a:cxn>
                <a:cxn ang="0">
                  <a:pos x="38" y="670"/>
                </a:cxn>
                <a:cxn ang="0">
                  <a:pos x="42" y="568"/>
                </a:cxn>
                <a:cxn ang="0">
                  <a:pos x="78" y="526"/>
                </a:cxn>
                <a:cxn ang="0">
                  <a:pos x="44" y="646"/>
                </a:cxn>
                <a:cxn ang="0">
                  <a:pos x="58" y="698"/>
                </a:cxn>
                <a:cxn ang="0">
                  <a:pos x="62" y="670"/>
                </a:cxn>
                <a:cxn ang="0">
                  <a:pos x="74" y="574"/>
                </a:cxn>
                <a:cxn ang="0">
                  <a:pos x="72" y="562"/>
                </a:cxn>
                <a:cxn ang="0">
                  <a:pos x="118" y="350"/>
                </a:cxn>
                <a:cxn ang="0">
                  <a:pos x="60" y="716"/>
                </a:cxn>
                <a:cxn ang="0">
                  <a:pos x="90" y="52"/>
                </a:cxn>
                <a:cxn ang="0">
                  <a:pos x="102" y="52"/>
                </a:cxn>
                <a:cxn ang="0">
                  <a:pos x="124" y="56"/>
                </a:cxn>
                <a:cxn ang="0">
                  <a:pos x="120" y="76"/>
                </a:cxn>
                <a:cxn ang="0">
                  <a:pos x="102" y="90"/>
                </a:cxn>
                <a:cxn ang="0">
                  <a:pos x="82" y="54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22" y="48"/>
                </a:cxn>
                <a:cxn ang="0">
                  <a:pos x="20" y="54"/>
                </a:cxn>
                <a:cxn ang="0">
                  <a:pos x="26" y="62"/>
                </a:cxn>
                <a:cxn ang="0">
                  <a:pos x="16" y="60"/>
                </a:cxn>
                <a:cxn ang="0">
                  <a:pos x="0" y="2"/>
                </a:cxn>
                <a:cxn ang="0">
                  <a:pos x="68" y="106"/>
                </a:cxn>
                <a:cxn ang="0">
                  <a:pos x="76" y="108"/>
                </a:cxn>
                <a:cxn ang="0">
                  <a:pos x="36" y="126"/>
                </a:cxn>
                <a:cxn ang="0">
                  <a:pos x="68" y="106"/>
                </a:cxn>
                <a:cxn ang="0">
                  <a:pos x="40" y="66"/>
                </a:cxn>
                <a:cxn ang="0">
                  <a:pos x="26" y="66"/>
                </a:cxn>
                <a:cxn ang="0">
                  <a:pos x="34" y="64"/>
                </a:cxn>
                <a:cxn ang="0">
                  <a:pos x="96" y="280"/>
                </a:cxn>
                <a:cxn ang="0">
                  <a:pos x="62" y="292"/>
                </a:cxn>
              </a:cxnLst>
              <a:rect l="0" t="0" r="r" b="b"/>
              <a:pathLst>
                <a:path w="178" h="724">
                  <a:moveTo>
                    <a:pt x="104" y="14"/>
                  </a:moveTo>
                  <a:lnTo>
                    <a:pt x="108" y="26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14" y="36"/>
                  </a:lnTo>
                  <a:lnTo>
                    <a:pt x="120" y="44"/>
                  </a:lnTo>
                  <a:lnTo>
                    <a:pt x="128" y="48"/>
                  </a:lnTo>
                  <a:lnTo>
                    <a:pt x="154" y="66"/>
                  </a:lnTo>
                  <a:lnTo>
                    <a:pt x="154" y="66"/>
                  </a:lnTo>
                  <a:lnTo>
                    <a:pt x="172" y="80"/>
                  </a:lnTo>
                  <a:lnTo>
                    <a:pt x="176" y="86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6" y="106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0" y="124"/>
                  </a:lnTo>
                  <a:lnTo>
                    <a:pt x="162" y="128"/>
                  </a:lnTo>
                  <a:lnTo>
                    <a:pt x="142" y="128"/>
                  </a:lnTo>
                  <a:lnTo>
                    <a:pt x="130" y="126"/>
                  </a:lnTo>
                  <a:lnTo>
                    <a:pt x="130" y="126"/>
                  </a:lnTo>
                  <a:lnTo>
                    <a:pt x="124" y="132"/>
                  </a:lnTo>
                  <a:lnTo>
                    <a:pt x="124" y="132"/>
                  </a:lnTo>
                  <a:lnTo>
                    <a:pt x="130" y="124"/>
                  </a:lnTo>
                  <a:lnTo>
                    <a:pt x="134" y="120"/>
                  </a:lnTo>
                  <a:lnTo>
                    <a:pt x="152" y="122"/>
                  </a:lnTo>
                  <a:lnTo>
                    <a:pt x="152" y="122"/>
                  </a:lnTo>
                  <a:lnTo>
                    <a:pt x="162" y="122"/>
                  </a:lnTo>
                  <a:lnTo>
                    <a:pt x="168" y="116"/>
                  </a:lnTo>
                  <a:lnTo>
                    <a:pt x="172" y="108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0"/>
                  </a:lnTo>
                  <a:lnTo>
                    <a:pt x="170" y="86"/>
                  </a:lnTo>
                  <a:lnTo>
                    <a:pt x="160" y="76"/>
                  </a:lnTo>
                  <a:lnTo>
                    <a:pt x="160" y="76"/>
                  </a:lnTo>
                  <a:lnTo>
                    <a:pt x="148" y="70"/>
                  </a:lnTo>
                  <a:lnTo>
                    <a:pt x="136" y="66"/>
                  </a:lnTo>
                  <a:lnTo>
                    <a:pt x="140" y="64"/>
                  </a:lnTo>
                  <a:lnTo>
                    <a:pt x="120" y="52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08" y="32"/>
                  </a:lnTo>
                  <a:lnTo>
                    <a:pt x="104" y="16"/>
                  </a:lnTo>
                  <a:lnTo>
                    <a:pt x="104" y="14"/>
                  </a:lnTo>
                  <a:close/>
                  <a:moveTo>
                    <a:pt x="126" y="306"/>
                  </a:moveTo>
                  <a:lnTo>
                    <a:pt x="126" y="308"/>
                  </a:lnTo>
                  <a:lnTo>
                    <a:pt x="126" y="308"/>
                  </a:lnTo>
                  <a:lnTo>
                    <a:pt x="126" y="328"/>
                  </a:lnTo>
                  <a:lnTo>
                    <a:pt x="126" y="350"/>
                  </a:lnTo>
                  <a:lnTo>
                    <a:pt x="124" y="376"/>
                  </a:lnTo>
                  <a:lnTo>
                    <a:pt x="120" y="406"/>
                  </a:lnTo>
                  <a:lnTo>
                    <a:pt x="112" y="454"/>
                  </a:lnTo>
                  <a:lnTo>
                    <a:pt x="102" y="504"/>
                  </a:lnTo>
                  <a:lnTo>
                    <a:pt x="102" y="504"/>
                  </a:lnTo>
                  <a:lnTo>
                    <a:pt x="98" y="524"/>
                  </a:lnTo>
                  <a:lnTo>
                    <a:pt x="94" y="540"/>
                  </a:lnTo>
                  <a:lnTo>
                    <a:pt x="88" y="554"/>
                  </a:lnTo>
                  <a:lnTo>
                    <a:pt x="82" y="566"/>
                  </a:lnTo>
                  <a:lnTo>
                    <a:pt x="82" y="568"/>
                  </a:lnTo>
                  <a:lnTo>
                    <a:pt x="80" y="578"/>
                  </a:lnTo>
                  <a:lnTo>
                    <a:pt x="80" y="580"/>
                  </a:lnTo>
                  <a:lnTo>
                    <a:pt x="72" y="594"/>
                  </a:lnTo>
                  <a:lnTo>
                    <a:pt x="66" y="626"/>
                  </a:lnTo>
                  <a:lnTo>
                    <a:pt x="66" y="626"/>
                  </a:lnTo>
                  <a:lnTo>
                    <a:pt x="66" y="632"/>
                  </a:lnTo>
                  <a:lnTo>
                    <a:pt x="70" y="640"/>
                  </a:lnTo>
                  <a:lnTo>
                    <a:pt x="76" y="650"/>
                  </a:lnTo>
                  <a:lnTo>
                    <a:pt x="72" y="656"/>
                  </a:lnTo>
                  <a:lnTo>
                    <a:pt x="72" y="656"/>
                  </a:lnTo>
                  <a:lnTo>
                    <a:pt x="70" y="664"/>
                  </a:lnTo>
                  <a:lnTo>
                    <a:pt x="70" y="664"/>
                  </a:lnTo>
                  <a:lnTo>
                    <a:pt x="70" y="668"/>
                  </a:lnTo>
                  <a:lnTo>
                    <a:pt x="74" y="670"/>
                  </a:lnTo>
                  <a:lnTo>
                    <a:pt x="74" y="670"/>
                  </a:lnTo>
                  <a:lnTo>
                    <a:pt x="76" y="674"/>
                  </a:lnTo>
                  <a:lnTo>
                    <a:pt x="78" y="678"/>
                  </a:lnTo>
                  <a:lnTo>
                    <a:pt x="78" y="688"/>
                  </a:lnTo>
                  <a:lnTo>
                    <a:pt x="82" y="690"/>
                  </a:lnTo>
                  <a:lnTo>
                    <a:pt x="58" y="700"/>
                  </a:lnTo>
                  <a:lnTo>
                    <a:pt x="60" y="716"/>
                  </a:lnTo>
                  <a:lnTo>
                    <a:pt x="60" y="716"/>
                  </a:lnTo>
                  <a:lnTo>
                    <a:pt x="56" y="718"/>
                  </a:lnTo>
                  <a:lnTo>
                    <a:pt x="56" y="718"/>
                  </a:lnTo>
                  <a:lnTo>
                    <a:pt x="20" y="724"/>
                  </a:lnTo>
                  <a:lnTo>
                    <a:pt x="20" y="724"/>
                  </a:lnTo>
                  <a:lnTo>
                    <a:pt x="30" y="720"/>
                  </a:lnTo>
                  <a:lnTo>
                    <a:pt x="38" y="714"/>
                  </a:lnTo>
                  <a:lnTo>
                    <a:pt x="44" y="708"/>
                  </a:lnTo>
                  <a:lnTo>
                    <a:pt x="46" y="702"/>
                  </a:lnTo>
                  <a:lnTo>
                    <a:pt x="38" y="692"/>
                  </a:lnTo>
                  <a:lnTo>
                    <a:pt x="38" y="670"/>
                  </a:lnTo>
                  <a:lnTo>
                    <a:pt x="32" y="658"/>
                  </a:lnTo>
                  <a:lnTo>
                    <a:pt x="50" y="584"/>
                  </a:lnTo>
                  <a:lnTo>
                    <a:pt x="42" y="568"/>
                  </a:lnTo>
                  <a:lnTo>
                    <a:pt x="72" y="516"/>
                  </a:lnTo>
                  <a:lnTo>
                    <a:pt x="94" y="302"/>
                  </a:lnTo>
                  <a:lnTo>
                    <a:pt x="78" y="526"/>
                  </a:lnTo>
                  <a:lnTo>
                    <a:pt x="58" y="564"/>
                  </a:lnTo>
                  <a:lnTo>
                    <a:pt x="62" y="578"/>
                  </a:lnTo>
                  <a:lnTo>
                    <a:pt x="44" y="646"/>
                  </a:lnTo>
                  <a:lnTo>
                    <a:pt x="52" y="662"/>
                  </a:lnTo>
                  <a:lnTo>
                    <a:pt x="48" y="688"/>
                  </a:lnTo>
                  <a:lnTo>
                    <a:pt x="58" y="698"/>
                  </a:lnTo>
                  <a:lnTo>
                    <a:pt x="68" y="690"/>
                  </a:lnTo>
                  <a:lnTo>
                    <a:pt x="70" y="678"/>
                  </a:lnTo>
                  <a:lnTo>
                    <a:pt x="62" y="670"/>
                  </a:lnTo>
                  <a:lnTo>
                    <a:pt x="70" y="648"/>
                  </a:lnTo>
                  <a:lnTo>
                    <a:pt x="56" y="628"/>
                  </a:lnTo>
                  <a:lnTo>
                    <a:pt x="74" y="574"/>
                  </a:lnTo>
                  <a:lnTo>
                    <a:pt x="68" y="566"/>
                  </a:lnTo>
                  <a:lnTo>
                    <a:pt x="68" y="566"/>
                  </a:lnTo>
                  <a:lnTo>
                    <a:pt x="72" y="562"/>
                  </a:lnTo>
                  <a:lnTo>
                    <a:pt x="78" y="554"/>
                  </a:lnTo>
                  <a:lnTo>
                    <a:pt x="90" y="530"/>
                  </a:lnTo>
                  <a:lnTo>
                    <a:pt x="118" y="350"/>
                  </a:lnTo>
                  <a:lnTo>
                    <a:pt x="122" y="256"/>
                  </a:lnTo>
                  <a:lnTo>
                    <a:pt x="126" y="306"/>
                  </a:lnTo>
                  <a:close/>
                  <a:moveTo>
                    <a:pt x="60" y="716"/>
                  </a:moveTo>
                  <a:lnTo>
                    <a:pt x="58" y="716"/>
                  </a:lnTo>
                  <a:lnTo>
                    <a:pt x="60" y="716"/>
                  </a:lnTo>
                  <a:close/>
                  <a:moveTo>
                    <a:pt x="90" y="52"/>
                  </a:moveTo>
                  <a:lnTo>
                    <a:pt x="94" y="50"/>
                  </a:lnTo>
                  <a:lnTo>
                    <a:pt x="98" y="52"/>
                  </a:lnTo>
                  <a:lnTo>
                    <a:pt x="102" y="52"/>
                  </a:lnTo>
                  <a:lnTo>
                    <a:pt x="110" y="54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4" y="66"/>
                  </a:lnTo>
                  <a:lnTo>
                    <a:pt x="124" y="72"/>
                  </a:lnTo>
                  <a:lnTo>
                    <a:pt x="120" y="76"/>
                  </a:lnTo>
                  <a:lnTo>
                    <a:pt x="116" y="76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92" y="68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90" y="52"/>
                  </a:lnTo>
                  <a:lnTo>
                    <a:pt x="90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6" y="56"/>
                  </a:lnTo>
                  <a:lnTo>
                    <a:pt x="30" y="60"/>
                  </a:lnTo>
                  <a:lnTo>
                    <a:pt x="26" y="62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60"/>
                  </a:lnTo>
                  <a:lnTo>
                    <a:pt x="18" y="56"/>
                  </a:lnTo>
                  <a:lnTo>
                    <a:pt x="12" y="40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68" y="106"/>
                  </a:moveTo>
                  <a:lnTo>
                    <a:pt x="68" y="106"/>
                  </a:lnTo>
                  <a:lnTo>
                    <a:pt x="96" y="94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36" y="128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46" y="118"/>
                  </a:lnTo>
                  <a:lnTo>
                    <a:pt x="68" y="106"/>
                  </a:lnTo>
                  <a:lnTo>
                    <a:pt x="68" y="106"/>
                  </a:lnTo>
                  <a:close/>
                  <a:moveTo>
                    <a:pt x="56" y="58"/>
                  </a:moveTo>
                  <a:lnTo>
                    <a:pt x="40" y="66"/>
                  </a:lnTo>
                  <a:lnTo>
                    <a:pt x="40" y="66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26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4" y="64"/>
                  </a:lnTo>
                  <a:lnTo>
                    <a:pt x="36" y="64"/>
                  </a:lnTo>
                  <a:lnTo>
                    <a:pt x="56" y="58"/>
                  </a:lnTo>
                  <a:close/>
                  <a:moveTo>
                    <a:pt x="96" y="280"/>
                  </a:moveTo>
                  <a:lnTo>
                    <a:pt x="108" y="156"/>
                  </a:lnTo>
                  <a:lnTo>
                    <a:pt x="104" y="288"/>
                  </a:lnTo>
                  <a:lnTo>
                    <a:pt x="62" y="292"/>
                  </a:lnTo>
                  <a:lnTo>
                    <a:pt x="96" y="28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4699000" y="3344863"/>
              <a:ext cx="158750" cy="43180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8" y="10"/>
                </a:cxn>
                <a:cxn ang="0">
                  <a:pos x="22" y="10"/>
                </a:cxn>
                <a:cxn ang="0">
                  <a:pos x="14" y="12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36" y="12"/>
                </a:cxn>
                <a:cxn ang="0">
                  <a:pos x="32" y="1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92" y="194"/>
                </a:cxn>
                <a:cxn ang="0">
                  <a:pos x="94" y="206"/>
                </a:cxn>
                <a:cxn ang="0">
                  <a:pos x="100" y="250"/>
                </a:cxn>
                <a:cxn ang="0">
                  <a:pos x="96" y="252"/>
                </a:cxn>
                <a:cxn ang="0">
                  <a:pos x="92" y="194"/>
                </a:cxn>
                <a:cxn ang="0">
                  <a:pos x="78" y="272"/>
                </a:cxn>
                <a:cxn ang="0">
                  <a:pos x="80" y="254"/>
                </a:cxn>
                <a:cxn ang="0">
                  <a:pos x="90" y="254"/>
                </a:cxn>
                <a:cxn ang="0">
                  <a:pos x="88" y="272"/>
                </a:cxn>
                <a:cxn ang="0">
                  <a:pos x="78" y="272"/>
                </a:cxn>
              </a:cxnLst>
              <a:rect l="0" t="0" r="r" b="b"/>
              <a:pathLst>
                <a:path w="100" h="272">
                  <a:moveTo>
                    <a:pt x="16" y="2"/>
                  </a:moveTo>
                  <a:lnTo>
                    <a:pt x="28" y="10"/>
                  </a:lnTo>
                  <a:lnTo>
                    <a:pt x="22" y="10"/>
                  </a:lnTo>
                  <a:lnTo>
                    <a:pt x="14" y="12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6" y="2"/>
                  </a:lnTo>
                  <a:close/>
                  <a:moveTo>
                    <a:pt x="18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18" y="0"/>
                  </a:lnTo>
                  <a:close/>
                  <a:moveTo>
                    <a:pt x="22" y="2"/>
                  </a:moveTo>
                  <a:lnTo>
                    <a:pt x="36" y="12"/>
                  </a:lnTo>
                  <a:lnTo>
                    <a:pt x="32" y="12"/>
                  </a:lnTo>
                  <a:lnTo>
                    <a:pt x="22" y="2"/>
                  </a:lnTo>
                  <a:lnTo>
                    <a:pt x="22" y="2"/>
                  </a:lnTo>
                  <a:close/>
                  <a:moveTo>
                    <a:pt x="92" y="194"/>
                  </a:moveTo>
                  <a:lnTo>
                    <a:pt x="94" y="206"/>
                  </a:lnTo>
                  <a:lnTo>
                    <a:pt x="100" y="250"/>
                  </a:lnTo>
                  <a:lnTo>
                    <a:pt x="96" y="252"/>
                  </a:lnTo>
                  <a:lnTo>
                    <a:pt x="92" y="194"/>
                  </a:lnTo>
                  <a:close/>
                  <a:moveTo>
                    <a:pt x="78" y="272"/>
                  </a:moveTo>
                  <a:lnTo>
                    <a:pt x="80" y="254"/>
                  </a:lnTo>
                  <a:lnTo>
                    <a:pt x="90" y="254"/>
                  </a:lnTo>
                  <a:lnTo>
                    <a:pt x="88" y="272"/>
                  </a:lnTo>
                  <a:lnTo>
                    <a:pt x="78" y="27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618"/>
          </a:xfrm>
        </p:spPr>
        <p:txBody>
          <a:bodyPr/>
          <a:lstStyle/>
          <a:p>
            <a:pPr algn="l"/>
            <a:r>
              <a:rPr lang="en-US" dirty="0" smtClean="0"/>
              <a:t>3 barriers </a:t>
            </a:r>
            <a:r>
              <a:rPr lang="en-US" smtClean="0"/>
              <a:t>to goal </a:t>
            </a:r>
            <a:r>
              <a:rPr lang="en-US" dirty="0" smtClean="0"/>
              <a:t>achievement…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sides of the argument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914400" y="1645725"/>
            <a:ext cx="3886200" cy="4412973"/>
            <a:chOff x="914400" y="1645725"/>
            <a:chExt cx="3886200" cy="4412973"/>
          </a:xfrm>
        </p:grpSpPr>
        <p:sp>
          <p:nvSpPr>
            <p:cNvPr id="3" name="Rectangle 2"/>
            <p:cNvSpPr/>
            <p:nvPr/>
          </p:nvSpPr>
          <p:spPr>
            <a:xfrm>
              <a:off x="914400" y="1645725"/>
              <a:ext cx="3886200" cy="3886200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perspectiveContrastingRightFacing">
                <a:rot lat="577259" lon="19571133" rev="1905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14400" y="1760025"/>
              <a:ext cx="3771900" cy="4298673"/>
              <a:chOff x="914400" y="1760025"/>
              <a:chExt cx="3771900" cy="429867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28700" y="1760025"/>
                <a:ext cx="3657600" cy="3657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perspectiveContrastingRightFacing">
                  <a:rot lat="577259" lon="19571133" rev="19057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t"/>
              <a:lstStyle/>
              <a:p>
                <a:pPr algn="ctr"/>
                <a:r>
                  <a:rPr lang="en-US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Calibri" pitchFamily="34" charset="0"/>
                  </a:rPr>
                  <a:t>FOR</a:t>
                </a:r>
              </a:p>
              <a:p>
                <a:endParaRPr lang="en-US" sz="240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Your detailed text here for the topic.</a:t>
                </a:r>
              </a:p>
              <a:p>
                <a:pPr marL="463550" indent="-238125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Your text here</a:t>
                </a:r>
              </a:p>
              <a:p>
                <a:pPr marL="463550" indent="-238125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Your text here</a:t>
                </a:r>
              </a:p>
              <a:p>
                <a:pPr marL="463550" indent="-238125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Your text here</a:t>
                </a:r>
              </a:p>
            </p:txBody>
          </p:sp>
          <p:grpSp>
            <p:nvGrpSpPr>
              <p:cNvPr id="4" name="Group 68"/>
              <p:cNvGrpSpPr/>
              <p:nvPr/>
            </p:nvGrpSpPr>
            <p:grpSpPr>
              <a:xfrm>
                <a:off x="1143000" y="4160325"/>
                <a:ext cx="519113" cy="1893888"/>
                <a:chOff x="5524500" y="1108075"/>
                <a:chExt cx="519113" cy="1893888"/>
              </a:xfrm>
            </p:grpSpPr>
            <p:sp>
              <p:nvSpPr>
                <p:cNvPr id="1045" name="Freeform 21"/>
                <p:cNvSpPr>
                  <a:spLocks noEditPoints="1"/>
                </p:cNvSpPr>
                <p:nvPr/>
              </p:nvSpPr>
              <p:spPr bwMode="auto">
                <a:xfrm>
                  <a:off x="5524500" y="1108075"/>
                  <a:ext cx="503238" cy="1893888"/>
                </a:xfrm>
                <a:custGeom>
                  <a:avLst/>
                  <a:gdLst/>
                  <a:ahLst/>
                  <a:cxnLst>
                    <a:cxn ang="0">
                      <a:pos x="86" y="81"/>
                    </a:cxn>
                    <a:cxn ang="0">
                      <a:pos x="90" y="88"/>
                    </a:cxn>
                    <a:cxn ang="0">
                      <a:pos x="89" y="91"/>
                    </a:cxn>
                    <a:cxn ang="0">
                      <a:pos x="100" y="107"/>
                    </a:cxn>
                    <a:cxn ang="0">
                      <a:pos x="92" y="85"/>
                    </a:cxn>
                    <a:cxn ang="0">
                      <a:pos x="120" y="95"/>
                    </a:cxn>
                    <a:cxn ang="0">
                      <a:pos x="132" y="249"/>
                    </a:cxn>
                    <a:cxn ang="0">
                      <a:pos x="130" y="279"/>
                    </a:cxn>
                    <a:cxn ang="0">
                      <a:pos x="123" y="280"/>
                    </a:cxn>
                    <a:cxn ang="0">
                      <a:pos x="112" y="259"/>
                    </a:cxn>
                    <a:cxn ang="0">
                      <a:pos x="94" y="387"/>
                    </a:cxn>
                    <a:cxn ang="0">
                      <a:pos x="83" y="432"/>
                    </a:cxn>
                    <a:cxn ang="0">
                      <a:pos x="83" y="440"/>
                    </a:cxn>
                    <a:cxn ang="0">
                      <a:pos x="100" y="452"/>
                    </a:cxn>
                    <a:cxn ang="0">
                      <a:pos x="97" y="473"/>
                    </a:cxn>
                    <a:cxn ang="0">
                      <a:pos x="71" y="469"/>
                    </a:cxn>
                    <a:cxn ang="0">
                      <a:pos x="71" y="504"/>
                    </a:cxn>
                    <a:cxn ang="0">
                      <a:pos x="42" y="467"/>
                    </a:cxn>
                    <a:cxn ang="0">
                      <a:pos x="38" y="454"/>
                    </a:cxn>
                    <a:cxn ang="0">
                      <a:pos x="38" y="440"/>
                    </a:cxn>
                    <a:cxn ang="0">
                      <a:pos x="33" y="258"/>
                    </a:cxn>
                    <a:cxn ang="0">
                      <a:pos x="31" y="251"/>
                    </a:cxn>
                    <a:cxn ang="0">
                      <a:pos x="19" y="228"/>
                    </a:cxn>
                    <a:cxn ang="0">
                      <a:pos x="16" y="227"/>
                    </a:cxn>
                    <a:cxn ang="0">
                      <a:pos x="7" y="166"/>
                    </a:cxn>
                    <a:cxn ang="0">
                      <a:pos x="9" y="88"/>
                    </a:cxn>
                    <a:cxn ang="0">
                      <a:pos x="51" y="69"/>
                    </a:cxn>
                    <a:cxn ang="0">
                      <a:pos x="60" y="40"/>
                    </a:cxn>
                    <a:cxn ang="0">
                      <a:pos x="60" y="9"/>
                    </a:cxn>
                    <a:cxn ang="0">
                      <a:pos x="78" y="2"/>
                    </a:cxn>
                    <a:cxn ang="0">
                      <a:pos x="91" y="2"/>
                    </a:cxn>
                    <a:cxn ang="0">
                      <a:pos x="108" y="21"/>
                    </a:cxn>
                    <a:cxn ang="0">
                      <a:pos x="100" y="56"/>
                    </a:cxn>
                    <a:cxn ang="0">
                      <a:pos x="91" y="76"/>
                    </a:cxn>
                    <a:cxn ang="0">
                      <a:pos x="91" y="437"/>
                    </a:cxn>
                    <a:cxn ang="0">
                      <a:pos x="122" y="278"/>
                    </a:cxn>
                    <a:cxn ang="0">
                      <a:pos x="89" y="91"/>
                    </a:cxn>
                    <a:cxn ang="0">
                      <a:pos x="76" y="96"/>
                    </a:cxn>
                    <a:cxn ang="0">
                      <a:pos x="86" y="108"/>
                    </a:cxn>
                    <a:cxn ang="0">
                      <a:pos x="81" y="90"/>
                    </a:cxn>
                    <a:cxn ang="0">
                      <a:pos x="84" y="83"/>
                    </a:cxn>
                    <a:cxn ang="0">
                      <a:pos x="62" y="64"/>
                    </a:cxn>
                    <a:cxn ang="0">
                      <a:pos x="99" y="153"/>
                    </a:cxn>
                    <a:cxn ang="0">
                      <a:pos x="101" y="158"/>
                    </a:cxn>
                    <a:cxn ang="0">
                      <a:pos x="103" y="153"/>
                    </a:cxn>
                    <a:cxn ang="0">
                      <a:pos x="104" y="177"/>
                    </a:cxn>
                    <a:cxn ang="0">
                      <a:pos x="103" y="182"/>
                    </a:cxn>
                    <a:cxn ang="0">
                      <a:pos x="107" y="180"/>
                    </a:cxn>
                    <a:cxn ang="0">
                      <a:pos x="107" y="205"/>
                    </a:cxn>
                    <a:cxn ang="0">
                      <a:pos x="109" y="211"/>
                    </a:cxn>
                    <a:cxn ang="0">
                      <a:pos x="111" y="205"/>
                    </a:cxn>
                    <a:cxn ang="0">
                      <a:pos x="109" y="229"/>
                    </a:cxn>
                    <a:cxn ang="0">
                      <a:pos x="107" y="234"/>
                    </a:cxn>
                    <a:cxn ang="0">
                      <a:pos x="111" y="232"/>
                    </a:cxn>
                    <a:cxn ang="0">
                      <a:pos x="77" y="258"/>
                    </a:cxn>
                    <a:cxn ang="0">
                      <a:pos x="81" y="364"/>
                    </a:cxn>
                    <a:cxn ang="0">
                      <a:pos x="67" y="439"/>
                    </a:cxn>
                    <a:cxn ang="0">
                      <a:pos x="77" y="450"/>
                    </a:cxn>
                    <a:cxn ang="0">
                      <a:pos x="74" y="434"/>
                    </a:cxn>
                    <a:cxn ang="0">
                      <a:pos x="88" y="371"/>
                    </a:cxn>
                    <a:cxn ang="0">
                      <a:pos x="77" y="450"/>
                    </a:cxn>
                  </a:cxnLst>
                  <a:rect l="0" t="0" r="r" b="b"/>
                  <a:pathLst>
                    <a:path w="134" h="504">
                      <a:moveTo>
                        <a:pt x="92" y="77"/>
                      </a:moveTo>
                      <a:cubicBezTo>
                        <a:pt x="92" y="77"/>
                        <a:pt x="92" y="77"/>
                        <a:pt x="92" y="77"/>
                      </a:cubicBezTo>
                      <a:cubicBezTo>
                        <a:pt x="89" y="80"/>
                        <a:pt x="88" y="81"/>
                        <a:pt x="86" y="81"/>
                      </a:cubicBezTo>
                      <a:cubicBezTo>
                        <a:pt x="90" y="87"/>
                        <a:pt x="90" y="87"/>
                        <a:pt x="90" y="87"/>
                      </a:cubicBezTo>
                      <a:cubicBezTo>
                        <a:pt x="90" y="88"/>
                        <a:pt x="90" y="88"/>
                        <a:pt x="90" y="88"/>
                      </a:cubicBezTo>
                      <a:cubicBezTo>
                        <a:pt x="90" y="88"/>
                        <a:pt x="90" y="88"/>
                        <a:pt x="90" y="88"/>
                      </a:cubicBezTo>
                      <a:cubicBezTo>
                        <a:pt x="90" y="90"/>
                        <a:pt x="90" y="90"/>
                        <a:pt x="90" y="90"/>
                      </a:cubicBezTo>
                      <a:cubicBezTo>
                        <a:pt x="89" y="90"/>
                        <a:pt x="89" y="90"/>
                        <a:pt x="89" y="90"/>
                      </a:cubicBezTo>
                      <a:cubicBezTo>
                        <a:pt x="89" y="91"/>
                        <a:pt x="89" y="91"/>
                        <a:pt x="89" y="91"/>
                      </a:cubicBezTo>
                      <a:cubicBezTo>
                        <a:pt x="92" y="95"/>
                        <a:pt x="95" y="100"/>
                        <a:pt x="97" y="105"/>
                      </a:cubicBezTo>
                      <a:cubicBezTo>
                        <a:pt x="103" y="135"/>
                        <a:pt x="103" y="135"/>
                        <a:pt x="103" y="135"/>
                      </a:cubicBezTo>
                      <a:cubicBezTo>
                        <a:pt x="103" y="125"/>
                        <a:pt x="102" y="115"/>
                        <a:pt x="100" y="107"/>
                      </a:cubicBezTo>
                      <a:cubicBezTo>
                        <a:pt x="97" y="94"/>
                        <a:pt x="97" y="94"/>
                        <a:pt x="97" y="94"/>
                      </a:cubicBezTo>
                      <a:cubicBezTo>
                        <a:pt x="96" y="92"/>
                        <a:pt x="96" y="92"/>
                        <a:pt x="96" y="92"/>
                      </a:cubicBezTo>
                      <a:cubicBezTo>
                        <a:pt x="92" y="85"/>
                        <a:pt x="92" y="85"/>
                        <a:pt x="92" y="85"/>
                      </a:cubicBezTo>
                      <a:cubicBezTo>
                        <a:pt x="92" y="77"/>
                        <a:pt x="92" y="77"/>
                        <a:pt x="92" y="77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08" y="86"/>
                        <a:pt x="114" y="90"/>
                        <a:pt x="120" y="95"/>
                      </a:cubicBezTo>
                      <a:cubicBezTo>
                        <a:pt x="120" y="150"/>
                        <a:pt x="120" y="150"/>
                        <a:pt x="120" y="150"/>
                      </a:cubicBezTo>
                      <a:cubicBezTo>
                        <a:pt x="134" y="249"/>
                        <a:pt x="134" y="249"/>
                        <a:pt x="134" y="249"/>
                      </a:cubicBezTo>
                      <a:cubicBezTo>
                        <a:pt x="132" y="249"/>
                        <a:pt x="132" y="249"/>
                        <a:pt x="132" y="249"/>
                      </a:cubicBezTo>
                      <a:cubicBezTo>
                        <a:pt x="120" y="185"/>
                        <a:pt x="120" y="185"/>
                        <a:pt x="120" y="185"/>
                      </a:cubicBezTo>
                      <a:cubicBezTo>
                        <a:pt x="132" y="264"/>
                        <a:pt x="132" y="264"/>
                        <a:pt x="132" y="264"/>
                      </a:cubicBezTo>
                      <a:cubicBezTo>
                        <a:pt x="130" y="279"/>
                        <a:pt x="130" y="279"/>
                        <a:pt x="130" y="279"/>
                      </a:cubicBezTo>
                      <a:cubicBezTo>
                        <a:pt x="127" y="283"/>
                        <a:pt x="127" y="283"/>
                        <a:pt x="127" y="283"/>
                      </a:cubicBezTo>
                      <a:cubicBezTo>
                        <a:pt x="124" y="281"/>
                        <a:pt x="124" y="281"/>
                        <a:pt x="124" y="281"/>
                      </a:cubicBezTo>
                      <a:cubicBezTo>
                        <a:pt x="123" y="280"/>
                        <a:pt x="123" y="280"/>
                        <a:pt x="123" y="280"/>
                      </a:cubicBezTo>
                      <a:cubicBezTo>
                        <a:pt x="122" y="279"/>
                        <a:pt x="122" y="279"/>
                        <a:pt x="122" y="279"/>
                      </a:cubicBezTo>
                      <a:cubicBezTo>
                        <a:pt x="122" y="278"/>
                        <a:pt x="122" y="278"/>
                        <a:pt x="122" y="278"/>
                      </a:cubicBezTo>
                      <a:cubicBezTo>
                        <a:pt x="112" y="259"/>
                        <a:pt x="112" y="259"/>
                        <a:pt x="112" y="259"/>
                      </a:cubicBezTo>
                      <a:cubicBezTo>
                        <a:pt x="112" y="341"/>
                        <a:pt x="112" y="341"/>
                        <a:pt x="112" y="341"/>
                      </a:cubicBezTo>
                      <a:cubicBezTo>
                        <a:pt x="103" y="375"/>
                        <a:pt x="103" y="375"/>
                        <a:pt x="103" y="375"/>
                      </a:cubicBezTo>
                      <a:cubicBezTo>
                        <a:pt x="94" y="387"/>
                        <a:pt x="94" y="387"/>
                        <a:pt x="94" y="387"/>
                      </a:cubicBezTo>
                      <a:cubicBezTo>
                        <a:pt x="95" y="396"/>
                        <a:pt x="95" y="396"/>
                        <a:pt x="95" y="396"/>
                      </a:cubicBezTo>
                      <a:cubicBezTo>
                        <a:pt x="90" y="417"/>
                        <a:pt x="90" y="417"/>
                        <a:pt x="90" y="417"/>
                      </a:cubicBezTo>
                      <a:cubicBezTo>
                        <a:pt x="83" y="432"/>
                        <a:pt x="83" y="432"/>
                        <a:pt x="83" y="432"/>
                      </a:cubicBezTo>
                      <a:cubicBezTo>
                        <a:pt x="89" y="431"/>
                        <a:pt x="89" y="431"/>
                        <a:pt x="89" y="431"/>
                      </a:cubicBezTo>
                      <a:cubicBezTo>
                        <a:pt x="80" y="442"/>
                        <a:pt x="80" y="442"/>
                        <a:pt x="80" y="442"/>
                      </a:cubicBezTo>
                      <a:cubicBezTo>
                        <a:pt x="83" y="440"/>
                        <a:pt x="83" y="440"/>
                        <a:pt x="83" y="440"/>
                      </a:cubicBezTo>
                      <a:cubicBezTo>
                        <a:pt x="91" y="436"/>
                        <a:pt x="91" y="436"/>
                        <a:pt x="91" y="436"/>
                      </a:cubicBezTo>
                      <a:cubicBezTo>
                        <a:pt x="91" y="436"/>
                        <a:pt x="91" y="436"/>
                        <a:pt x="91" y="436"/>
                      </a:cubicBezTo>
                      <a:cubicBezTo>
                        <a:pt x="100" y="452"/>
                        <a:pt x="100" y="452"/>
                        <a:pt x="100" y="452"/>
                      </a:cubicBezTo>
                      <a:cubicBezTo>
                        <a:pt x="123" y="465"/>
                        <a:pt x="123" y="465"/>
                        <a:pt x="123" y="465"/>
                      </a:cubicBezTo>
                      <a:cubicBezTo>
                        <a:pt x="126" y="469"/>
                        <a:pt x="124" y="472"/>
                        <a:pt x="117" y="475"/>
                      </a:cubicBezTo>
                      <a:cubicBezTo>
                        <a:pt x="111" y="476"/>
                        <a:pt x="104" y="475"/>
                        <a:pt x="97" y="473"/>
                      </a:cubicBezTo>
                      <a:cubicBezTo>
                        <a:pt x="91" y="471"/>
                        <a:pt x="84" y="468"/>
                        <a:pt x="77" y="464"/>
                      </a:cubicBezTo>
                      <a:cubicBezTo>
                        <a:pt x="73" y="461"/>
                        <a:pt x="71" y="463"/>
                        <a:pt x="71" y="468"/>
                      </a:cubicBezTo>
                      <a:cubicBezTo>
                        <a:pt x="71" y="469"/>
                        <a:pt x="71" y="469"/>
                        <a:pt x="71" y="469"/>
                      </a:cubicBezTo>
                      <a:cubicBezTo>
                        <a:pt x="71" y="472"/>
                        <a:pt x="71" y="472"/>
                        <a:pt x="71" y="472"/>
                      </a:cubicBezTo>
                      <a:cubicBezTo>
                        <a:pt x="81" y="489"/>
                        <a:pt x="85" y="498"/>
                        <a:pt x="81" y="501"/>
                      </a:cubicBezTo>
                      <a:cubicBezTo>
                        <a:pt x="71" y="504"/>
                        <a:pt x="71" y="504"/>
                        <a:pt x="71" y="504"/>
                      </a:cubicBezTo>
                      <a:cubicBezTo>
                        <a:pt x="62" y="504"/>
                        <a:pt x="56" y="502"/>
                        <a:pt x="51" y="497"/>
                      </a:cubicBezTo>
                      <a:cubicBezTo>
                        <a:pt x="41" y="481"/>
                        <a:pt x="41" y="481"/>
                        <a:pt x="41" y="481"/>
                      </a:cubicBezTo>
                      <a:cubicBezTo>
                        <a:pt x="42" y="467"/>
                        <a:pt x="42" y="467"/>
                        <a:pt x="42" y="467"/>
                      </a:cubicBezTo>
                      <a:cubicBezTo>
                        <a:pt x="38" y="465"/>
                        <a:pt x="38" y="465"/>
                        <a:pt x="38" y="465"/>
                      </a:cubicBezTo>
                      <a:cubicBezTo>
                        <a:pt x="36" y="462"/>
                        <a:pt x="36" y="462"/>
                        <a:pt x="36" y="462"/>
                      </a:cubicBezTo>
                      <a:cubicBezTo>
                        <a:pt x="36" y="460"/>
                        <a:pt x="37" y="457"/>
                        <a:pt x="38" y="454"/>
                      </a:cubicBezTo>
                      <a:cubicBezTo>
                        <a:pt x="38" y="453"/>
                        <a:pt x="38" y="453"/>
                        <a:pt x="38" y="453"/>
                      </a:cubicBezTo>
                      <a:cubicBezTo>
                        <a:pt x="35" y="443"/>
                        <a:pt x="35" y="443"/>
                        <a:pt x="35" y="443"/>
                      </a:cubicBezTo>
                      <a:cubicBezTo>
                        <a:pt x="38" y="440"/>
                        <a:pt x="38" y="440"/>
                        <a:pt x="38" y="440"/>
                      </a:cubicBezTo>
                      <a:cubicBezTo>
                        <a:pt x="39" y="438"/>
                        <a:pt x="39" y="438"/>
                        <a:pt x="39" y="438"/>
                      </a:cubicBezTo>
                      <a:cubicBezTo>
                        <a:pt x="36" y="403"/>
                        <a:pt x="37" y="370"/>
                        <a:pt x="43" y="338"/>
                      </a:cubicBezTo>
                      <a:cubicBezTo>
                        <a:pt x="33" y="258"/>
                        <a:pt x="33" y="258"/>
                        <a:pt x="33" y="258"/>
                      </a:cubicBezTo>
                      <a:cubicBezTo>
                        <a:pt x="32" y="257"/>
                        <a:pt x="32" y="257"/>
                        <a:pt x="32" y="257"/>
                      </a:cubicBezTo>
                      <a:cubicBezTo>
                        <a:pt x="30" y="254"/>
                        <a:pt x="30" y="254"/>
                        <a:pt x="30" y="254"/>
                      </a:cubicBezTo>
                      <a:cubicBezTo>
                        <a:pt x="31" y="251"/>
                        <a:pt x="31" y="251"/>
                        <a:pt x="31" y="251"/>
                      </a:cubicBezTo>
                      <a:cubicBezTo>
                        <a:pt x="32" y="247"/>
                        <a:pt x="32" y="247"/>
                        <a:pt x="32" y="247"/>
                      </a:cubicBezTo>
                      <a:cubicBezTo>
                        <a:pt x="27" y="249"/>
                        <a:pt x="23" y="243"/>
                        <a:pt x="20" y="230"/>
                      </a:cubicBezTo>
                      <a:cubicBezTo>
                        <a:pt x="19" y="228"/>
                        <a:pt x="19" y="228"/>
                        <a:pt x="19" y="228"/>
                      </a:cubicBezTo>
                      <a:cubicBezTo>
                        <a:pt x="18" y="228"/>
                        <a:pt x="18" y="228"/>
                        <a:pt x="18" y="228"/>
                      </a:cubicBezTo>
                      <a:cubicBezTo>
                        <a:pt x="16" y="227"/>
                        <a:pt x="16" y="227"/>
                        <a:pt x="16" y="227"/>
                      </a:cubicBezTo>
                      <a:cubicBezTo>
                        <a:pt x="16" y="227"/>
                        <a:pt x="16" y="227"/>
                        <a:pt x="16" y="227"/>
                      </a:cubicBezTo>
                      <a:cubicBezTo>
                        <a:pt x="10" y="206"/>
                        <a:pt x="10" y="206"/>
                        <a:pt x="10" y="206"/>
                      </a:cubicBezTo>
                      <a:cubicBezTo>
                        <a:pt x="7" y="190"/>
                        <a:pt x="6" y="184"/>
                        <a:pt x="4" y="187"/>
                      </a:cubicBezTo>
                      <a:cubicBezTo>
                        <a:pt x="7" y="166"/>
                        <a:pt x="7" y="166"/>
                        <a:pt x="7" y="166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3" y="114"/>
                        <a:pt x="3" y="114"/>
                        <a:pt x="3" y="114"/>
                      </a:cubicBezTo>
                      <a:cubicBezTo>
                        <a:pt x="9" y="88"/>
                        <a:pt x="9" y="88"/>
                        <a:pt x="9" y="88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28" y="78"/>
                        <a:pt x="28" y="78"/>
                        <a:pt x="28" y="78"/>
                      </a:cubicBezTo>
                      <a:cubicBezTo>
                        <a:pt x="51" y="69"/>
                        <a:pt x="51" y="69"/>
                        <a:pt x="51" y="69"/>
                      </a:cubicBezTo>
                      <a:cubicBezTo>
                        <a:pt x="56" y="68"/>
                        <a:pt x="59" y="66"/>
                        <a:pt x="61" y="63"/>
                      </a:cubicBezTo>
                      <a:cubicBezTo>
                        <a:pt x="63" y="61"/>
                        <a:pt x="64" y="59"/>
                        <a:pt x="64" y="57"/>
                      </a:cubicBezTo>
                      <a:cubicBezTo>
                        <a:pt x="64" y="51"/>
                        <a:pt x="63" y="46"/>
                        <a:pt x="60" y="40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28"/>
                        <a:pt x="56" y="25"/>
                        <a:pt x="57" y="20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6" y="4"/>
                        <a:pt x="68" y="2"/>
                        <a:pt x="73" y="2"/>
                      </a:cubicBezTo>
                      <a:cubicBezTo>
                        <a:pt x="78" y="2"/>
                        <a:pt x="78" y="2"/>
                        <a:pt x="78" y="2"/>
                      </a:cubicBezTo>
                      <a:cubicBezTo>
                        <a:pt x="81" y="1"/>
                        <a:pt x="84" y="0"/>
                        <a:pt x="86" y="0"/>
                      </a:cubicBezTo>
                      <a:cubicBezTo>
                        <a:pt x="87" y="0"/>
                        <a:pt x="88" y="1"/>
                        <a:pt x="90" y="2"/>
                      </a:cubicBezTo>
                      <a:cubicBezTo>
                        <a:pt x="91" y="2"/>
                        <a:pt x="91" y="2"/>
                        <a:pt x="91" y="2"/>
                      </a:cubicBezTo>
                      <a:cubicBezTo>
                        <a:pt x="94" y="2"/>
                        <a:pt x="98" y="4"/>
                        <a:pt x="102" y="10"/>
                      </a:cubicBezTo>
                      <a:cubicBezTo>
                        <a:pt x="107" y="18"/>
                        <a:pt x="107" y="18"/>
                        <a:pt x="107" y="18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9" y="23"/>
                        <a:pt x="109" y="23"/>
                        <a:pt x="109" y="23"/>
                      </a:cubicBezTo>
                      <a:cubicBezTo>
                        <a:pt x="106" y="34"/>
                        <a:pt x="106" y="34"/>
                        <a:pt x="106" y="34"/>
                      </a:cubicBezTo>
                      <a:cubicBezTo>
                        <a:pt x="104" y="40"/>
                        <a:pt x="102" y="48"/>
                        <a:pt x="100" y="56"/>
                      </a:cubicBezTo>
                      <a:cubicBezTo>
                        <a:pt x="95" y="61"/>
                        <a:pt x="95" y="61"/>
                        <a:pt x="95" y="61"/>
                      </a:cubicBezTo>
                      <a:cubicBezTo>
                        <a:pt x="93" y="62"/>
                        <a:pt x="92" y="65"/>
                        <a:pt x="91" y="69"/>
                      </a:cubicBezTo>
                      <a:cubicBezTo>
                        <a:pt x="91" y="76"/>
                        <a:pt x="91" y="76"/>
                        <a:pt x="91" y="76"/>
                      </a:cubicBezTo>
                      <a:lnTo>
                        <a:pt x="92" y="77"/>
                      </a:lnTo>
                      <a:close/>
                      <a:moveTo>
                        <a:pt x="91" y="436"/>
                      </a:moveTo>
                      <a:cubicBezTo>
                        <a:pt x="91" y="437"/>
                        <a:pt x="91" y="437"/>
                        <a:pt x="91" y="437"/>
                      </a:cubicBezTo>
                      <a:lnTo>
                        <a:pt x="91" y="436"/>
                      </a:lnTo>
                      <a:close/>
                      <a:moveTo>
                        <a:pt x="122" y="279"/>
                      </a:moveTo>
                      <a:cubicBezTo>
                        <a:pt x="122" y="278"/>
                        <a:pt x="122" y="278"/>
                        <a:pt x="122" y="278"/>
                      </a:cubicBezTo>
                      <a:lnTo>
                        <a:pt x="122" y="279"/>
                      </a:lnTo>
                      <a:close/>
                      <a:moveTo>
                        <a:pt x="89" y="91"/>
                      </a:moveTo>
                      <a:cubicBezTo>
                        <a:pt x="89" y="91"/>
                        <a:pt x="89" y="91"/>
                        <a:pt x="89" y="91"/>
                      </a:cubicBezTo>
                      <a:close/>
                      <a:moveTo>
                        <a:pt x="62" y="64"/>
                      </a:moveTo>
                      <a:cubicBezTo>
                        <a:pt x="64" y="73"/>
                        <a:pt x="68" y="84"/>
                        <a:pt x="75" y="94"/>
                      </a:cubicBezTo>
                      <a:cubicBezTo>
                        <a:pt x="76" y="96"/>
                        <a:pt x="76" y="96"/>
                        <a:pt x="76" y="96"/>
                      </a:cubicBezTo>
                      <a:cubicBezTo>
                        <a:pt x="78" y="100"/>
                        <a:pt x="78" y="100"/>
                        <a:pt x="78" y="100"/>
                      </a:cubicBezTo>
                      <a:cubicBezTo>
                        <a:pt x="87" y="113"/>
                        <a:pt x="87" y="113"/>
                        <a:pt x="87" y="113"/>
                      </a:cubicBezTo>
                      <a:cubicBezTo>
                        <a:pt x="86" y="108"/>
                        <a:pt x="86" y="108"/>
                        <a:pt x="86" y="108"/>
                      </a:cubicBezTo>
                      <a:cubicBezTo>
                        <a:pt x="85" y="93"/>
                        <a:pt x="85" y="93"/>
                        <a:pt x="85" y="93"/>
                      </a:cubicBezTo>
                      <a:cubicBezTo>
                        <a:pt x="83" y="91"/>
                        <a:pt x="83" y="91"/>
                        <a:pt x="83" y="91"/>
                      </a:cubicBezTo>
                      <a:cubicBezTo>
                        <a:pt x="81" y="90"/>
                        <a:pt x="81" y="90"/>
                        <a:pt x="81" y="90"/>
                      </a:cubicBezTo>
                      <a:cubicBezTo>
                        <a:pt x="83" y="85"/>
                        <a:pt x="83" y="85"/>
                        <a:pt x="83" y="85"/>
                      </a:cubicBezTo>
                      <a:cubicBezTo>
                        <a:pt x="84" y="83"/>
                        <a:pt x="84" y="83"/>
                        <a:pt x="84" y="83"/>
                      </a:cubicBezTo>
                      <a:cubicBezTo>
                        <a:pt x="84" y="83"/>
                        <a:pt x="84" y="83"/>
                        <a:pt x="84" y="83"/>
                      </a:cubicBezTo>
                      <a:cubicBezTo>
                        <a:pt x="85" y="81"/>
                        <a:pt x="85" y="81"/>
                        <a:pt x="85" y="81"/>
                      </a:cubicBezTo>
                      <a:cubicBezTo>
                        <a:pt x="72" y="72"/>
                        <a:pt x="72" y="72"/>
                        <a:pt x="72" y="72"/>
                      </a:cubicBezTo>
                      <a:lnTo>
                        <a:pt x="62" y="64"/>
                      </a:lnTo>
                      <a:close/>
                      <a:moveTo>
                        <a:pt x="103" y="153"/>
                      </a:moveTo>
                      <a:cubicBezTo>
                        <a:pt x="101" y="152"/>
                        <a:pt x="101" y="152"/>
                        <a:pt x="101" y="152"/>
                      </a:cubicBezTo>
                      <a:cubicBezTo>
                        <a:pt x="99" y="153"/>
                        <a:pt x="99" y="153"/>
                        <a:pt x="99" y="153"/>
                      </a:cubicBezTo>
                      <a:cubicBezTo>
                        <a:pt x="98" y="155"/>
                        <a:pt x="98" y="155"/>
                        <a:pt x="98" y="155"/>
                      </a:cubicBezTo>
                      <a:cubicBezTo>
                        <a:pt x="99" y="157"/>
                        <a:pt x="99" y="157"/>
                        <a:pt x="99" y="157"/>
                      </a:cubicBezTo>
                      <a:cubicBezTo>
                        <a:pt x="101" y="158"/>
                        <a:pt x="101" y="158"/>
                        <a:pt x="101" y="158"/>
                      </a:cubicBezTo>
                      <a:cubicBezTo>
                        <a:pt x="102" y="158"/>
                        <a:pt x="102" y="158"/>
                        <a:pt x="103" y="157"/>
                      </a:cubicBezTo>
                      <a:cubicBezTo>
                        <a:pt x="104" y="155"/>
                        <a:pt x="104" y="155"/>
                        <a:pt x="104" y="155"/>
                      </a:cubicBezTo>
                      <a:lnTo>
                        <a:pt x="103" y="153"/>
                      </a:lnTo>
                      <a:close/>
                      <a:moveTo>
                        <a:pt x="107" y="180"/>
                      </a:moveTo>
                      <a:cubicBezTo>
                        <a:pt x="106" y="178"/>
                        <a:pt x="106" y="178"/>
                        <a:pt x="106" y="178"/>
                      </a:cubicBezTo>
                      <a:cubicBezTo>
                        <a:pt x="106" y="177"/>
                        <a:pt x="105" y="177"/>
                        <a:pt x="104" y="177"/>
                      </a:cubicBezTo>
                      <a:cubicBezTo>
                        <a:pt x="103" y="177"/>
                        <a:pt x="103" y="177"/>
                        <a:pt x="103" y="178"/>
                      </a:cubicBezTo>
                      <a:cubicBezTo>
                        <a:pt x="102" y="180"/>
                        <a:pt x="102" y="180"/>
                        <a:pt x="102" y="180"/>
                      </a:cubicBezTo>
                      <a:cubicBezTo>
                        <a:pt x="103" y="182"/>
                        <a:pt x="103" y="182"/>
                        <a:pt x="103" y="182"/>
                      </a:cubicBezTo>
                      <a:cubicBezTo>
                        <a:pt x="104" y="183"/>
                        <a:pt x="104" y="183"/>
                        <a:pt x="104" y="183"/>
                      </a:cubicBezTo>
                      <a:cubicBezTo>
                        <a:pt x="106" y="182"/>
                        <a:pt x="106" y="182"/>
                        <a:pt x="106" y="182"/>
                      </a:cubicBezTo>
                      <a:lnTo>
                        <a:pt x="107" y="180"/>
                      </a:lnTo>
                      <a:close/>
                      <a:moveTo>
                        <a:pt x="111" y="205"/>
                      </a:moveTo>
                      <a:cubicBezTo>
                        <a:pt x="109" y="204"/>
                        <a:pt x="109" y="204"/>
                        <a:pt x="109" y="204"/>
                      </a:cubicBezTo>
                      <a:cubicBezTo>
                        <a:pt x="108" y="204"/>
                        <a:pt x="107" y="205"/>
                        <a:pt x="107" y="205"/>
                      </a:cubicBezTo>
                      <a:cubicBezTo>
                        <a:pt x="106" y="208"/>
                        <a:pt x="106" y="208"/>
                        <a:pt x="106" y="208"/>
                      </a:cubicBezTo>
                      <a:cubicBezTo>
                        <a:pt x="107" y="210"/>
                        <a:pt x="107" y="210"/>
                        <a:pt x="107" y="210"/>
                      </a:cubicBezTo>
                      <a:cubicBezTo>
                        <a:pt x="107" y="210"/>
                        <a:pt x="108" y="211"/>
                        <a:pt x="109" y="211"/>
                      </a:cubicBezTo>
                      <a:cubicBezTo>
                        <a:pt x="111" y="210"/>
                        <a:pt x="111" y="210"/>
                        <a:pt x="111" y="210"/>
                      </a:cubicBezTo>
                      <a:cubicBezTo>
                        <a:pt x="111" y="208"/>
                        <a:pt x="111" y="208"/>
                        <a:pt x="111" y="208"/>
                      </a:cubicBezTo>
                      <a:lnTo>
                        <a:pt x="111" y="205"/>
                      </a:lnTo>
                      <a:close/>
                      <a:moveTo>
                        <a:pt x="111" y="232"/>
                      </a:moveTo>
                      <a:cubicBezTo>
                        <a:pt x="111" y="230"/>
                        <a:pt x="111" y="230"/>
                        <a:pt x="111" y="230"/>
                      </a:cubicBezTo>
                      <a:cubicBezTo>
                        <a:pt x="109" y="229"/>
                        <a:pt x="109" y="229"/>
                        <a:pt x="109" y="229"/>
                      </a:cubicBezTo>
                      <a:cubicBezTo>
                        <a:pt x="108" y="229"/>
                        <a:pt x="107" y="229"/>
                        <a:pt x="107" y="230"/>
                      </a:cubicBezTo>
                      <a:cubicBezTo>
                        <a:pt x="106" y="232"/>
                        <a:pt x="106" y="232"/>
                        <a:pt x="106" y="232"/>
                      </a:cubicBezTo>
                      <a:cubicBezTo>
                        <a:pt x="107" y="234"/>
                        <a:pt x="107" y="234"/>
                        <a:pt x="107" y="234"/>
                      </a:cubicBezTo>
                      <a:cubicBezTo>
                        <a:pt x="107" y="235"/>
                        <a:pt x="108" y="235"/>
                        <a:pt x="109" y="235"/>
                      </a:cubicBezTo>
                      <a:cubicBezTo>
                        <a:pt x="111" y="234"/>
                        <a:pt x="111" y="234"/>
                        <a:pt x="111" y="234"/>
                      </a:cubicBezTo>
                      <a:lnTo>
                        <a:pt x="111" y="232"/>
                      </a:lnTo>
                      <a:close/>
                      <a:moveTo>
                        <a:pt x="84" y="353"/>
                      </a:moveTo>
                      <a:cubicBezTo>
                        <a:pt x="90" y="259"/>
                        <a:pt x="90" y="259"/>
                        <a:pt x="90" y="259"/>
                      </a:cubicBezTo>
                      <a:cubicBezTo>
                        <a:pt x="77" y="258"/>
                        <a:pt x="77" y="258"/>
                        <a:pt x="77" y="258"/>
                      </a:cubicBezTo>
                      <a:cubicBezTo>
                        <a:pt x="77" y="349"/>
                        <a:pt x="77" y="349"/>
                        <a:pt x="77" y="349"/>
                      </a:cubicBezTo>
                      <a:cubicBezTo>
                        <a:pt x="82" y="364"/>
                        <a:pt x="82" y="364"/>
                        <a:pt x="82" y="364"/>
                      </a:cubicBezTo>
                      <a:cubicBezTo>
                        <a:pt x="81" y="364"/>
                        <a:pt x="81" y="364"/>
                        <a:pt x="81" y="364"/>
                      </a:cubicBezTo>
                      <a:cubicBezTo>
                        <a:pt x="78" y="385"/>
                        <a:pt x="75" y="395"/>
                        <a:pt x="72" y="396"/>
                      </a:cubicBezTo>
                      <a:cubicBezTo>
                        <a:pt x="74" y="418"/>
                        <a:pt x="74" y="418"/>
                        <a:pt x="74" y="418"/>
                      </a:cubicBezTo>
                      <a:cubicBezTo>
                        <a:pt x="67" y="439"/>
                        <a:pt x="67" y="439"/>
                        <a:pt x="67" y="439"/>
                      </a:cubicBezTo>
                      <a:cubicBezTo>
                        <a:pt x="70" y="462"/>
                        <a:pt x="70" y="462"/>
                        <a:pt x="70" y="462"/>
                      </a:cubicBezTo>
                      <a:cubicBezTo>
                        <a:pt x="77" y="451"/>
                        <a:pt x="77" y="451"/>
                        <a:pt x="77" y="451"/>
                      </a:cubicBezTo>
                      <a:cubicBezTo>
                        <a:pt x="77" y="450"/>
                        <a:pt x="77" y="450"/>
                        <a:pt x="77" y="450"/>
                      </a:cubicBezTo>
                      <a:cubicBezTo>
                        <a:pt x="77" y="443"/>
                        <a:pt x="77" y="443"/>
                        <a:pt x="77" y="443"/>
                      </a:cubicBezTo>
                      <a:cubicBezTo>
                        <a:pt x="77" y="443"/>
                        <a:pt x="77" y="443"/>
                        <a:pt x="77" y="443"/>
                      </a:cubicBezTo>
                      <a:cubicBezTo>
                        <a:pt x="74" y="434"/>
                        <a:pt x="74" y="434"/>
                        <a:pt x="74" y="434"/>
                      </a:cubicBezTo>
                      <a:cubicBezTo>
                        <a:pt x="80" y="418"/>
                        <a:pt x="80" y="418"/>
                        <a:pt x="80" y="418"/>
                      </a:cubicBezTo>
                      <a:cubicBezTo>
                        <a:pt x="77" y="406"/>
                        <a:pt x="77" y="406"/>
                        <a:pt x="77" y="406"/>
                      </a:cubicBezTo>
                      <a:cubicBezTo>
                        <a:pt x="88" y="371"/>
                        <a:pt x="88" y="371"/>
                        <a:pt x="88" y="371"/>
                      </a:cubicBezTo>
                      <a:lnTo>
                        <a:pt x="84" y="353"/>
                      </a:lnTo>
                      <a:close/>
                      <a:moveTo>
                        <a:pt x="77" y="450"/>
                      </a:moveTo>
                      <a:cubicBezTo>
                        <a:pt x="77" y="450"/>
                        <a:pt x="77" y="450"/>
                        <a:pt x="77" y="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1046" name="Freeform 22"/>
                <p:cNvSpPr>
                  <a:spLocks noEditPoints="1"/>
                </p:cNvSpPr>
                <p:nvPr/>
              </p:nvSpPr>
              <p:spPr bwMode="auto">
                <a:xfrm>
                  <a:off x="5775325" y="1465263"/>
                  <a:ext cx="268288" cy="1379538"/>
                </a:xfrm>
                <a:custGeom>
                  <a:avLst/>
                  <a:gdLst/>
                  <a:ahLst/>
                  <a:cxnLst>
                    <a:cxn ang="0">
                      <a:pos x="16" y="345"/>
                    </a:cxn>
                    <a:cxn ang="0">
                      <a:pos x="22" y="336"/>
                    </a:cxn>
                    <a:cxn ang="0">
                      <a:pos x="23" y="322"/>
                    </a:cxn>
                    <a:cxn ang="0">
                      <a:pos x="27" y="292"/>
                    </a:cxn>
                    <a:cxn ang="0">
                      <a:pos x="45" y="246"/>
                    </a:cxn>
                    <a:cxn ang="0">
                      <a:pos x="55" y="183"/>
                    </a:cxn>
                    <a:cxn ang="0">
                      <a:pos x="47" y="247"/>
                    </a:cxn>
                    <a:cxn ang="0">
                      <a:pos x="41" y="280"/>
                    </a:cxn>
                    <a:cxn ang="0">
                      <a:pos x="31" y="312"/>
                    </a:cxn>
                    <a:cxn ang="0">
                      <a:pos x="32" y="325"/>
                    </a:cxn>
                    <a:cxn ang="0">
                      <a:pos x="31" y="333"/>
                    </a:cxn>
                    <a:cxn ang="0">
                      <a:pos x="25" y="340"/>
                    </a:cxn>
                    <a:cxn ang="0">
                      <a:pos x="24" y="341"/>
                    </a:cxn>
                    <a:cxn ang="0">
                      <a:pos x="33" y="325"/>
                    </a:cxn>
                    <a:cxn ang="0">
                      <a:pos x="65" y="169"/>
                    </a:cxn>
                    <a:cxn ang="0">
                      <a:pos x="65" y="154"/>
                    </a:cxn>
                    <a:cxn ang="0">
                      <a:pos x="53" y="55"/>
                    </a:cxn>
                    <a:cxn ang="0">
                      <a:pos x="57" y="3"/>
                    </a:cxn>
                    <a:cxn ang="0">
                      <a:pos x="71" y="158"/>
                    </a:cxn>
                    <a:cxn ang="0">
                      <a:pos x="69" y="172"/>
                    </a:cxn>
                    <a:cxn ang="0">
                      <a:pos x="68" y="177"/>
                    </a:cxn>
                    <a:cxn ang="0">
                      <a:pos x="66" y="185"/>
                    </a:cxn>
                    <a:cxn ang="0">
                      <a:pos x="63" y="184"/>
                    </a:cxn>
                    <a:cxn ang="0">
                      <a:pos x="36" y="58"/>
                    </a:cxn>
                    <a:cxn ang="0">
                      <a:pos x="36" y="62"/>
                    </a:cxn>
                    <a:cxn ang="0">
                      <a:pos x="32" y="62"/>
                    </a:cxn>
                    <a:cxn ang="0">
                      <a:pos x="32" y="58"/>
                    </a:cxn>
                    <a:cxn ang="0">
                      <a:pos x="39" y="83"/>
                    </a:cxn>
                    <a:cxn ang="0">
                      <a:pos x="39" y="87"/>
                    </a:cxn>
                    <a:cxn ang="0">
                      <a:pos x="36" y="87"/>
                    </a:cxn>
                    <a:cxn ang="0">
                      <a:pos x="36" y="83"/>
                    </a:cxn>
                    <a:cxn ang="0">
                      <a:pos x="39" y="83"/>
                    </a:cxn>
                    <a:cxn ang="0">
                      <a:pos x="44" y="110"/>
                    </a:cxn>
                    <a:cxn ang="0">
                      <a:pos x="44" y="115"/>
                    </a:cxn>
                    <a:cxn ang="0">
                      <a:pos x="40" y="115"/>
                    </a:cxn>
                    <a:cxn ang="0">
                      <a:pos x="40" y="110"/>
                    </a:cxn>
                    <a:cxn ang="0">
                      <a:pos x="44" y="135"/>
                    </a:cxn>
                    <a:cxn ang="0">
                      <a:pos x="44" y="139"/>
                    </a:cxn>
                    <a:cxn ang="0">
                      <a:pos x="40" y="139"/>
                    </a:cxn>
                    <a:cxn ang="0">
                      <a:pos x="40" y="135"/>
                    </a:cxn>
                    <a:cxn ang="0">
                      <a:pos x="44" y="135"/>
                    </a:cxn>
                    <a:cxn ang="0">
                      <a:pos x="17" y="258"/>
                    </a:cxn>
                    <a:cxn ang="0">
                      <a:pos x="10" y="311"/>
                    </a:cxn>
                    <a:cxn ang="0">
                      <a:pos x="7" y="339"/>
                    </a:cxn>
                    <a:cxn ang="0">
                      <a:pos x="10" y="348"/>
                    </a:cxn>
                    <a:cxn ang="0">
                      <a:pos x="10" y="356"/>
                    </a:cxn>
                    <a:cxn ang="0">
                      <a:pos x="0" y="344"/>
                    </a:cxn>
                    <a:cxn ang="0">
                      <a:pos x="5" y="301"/>
                    </a:cxn>
                    <a:cxn ang="0">
                      <a:pos x="15" y="269"/>
                    </a:cxn>
                    <a:cxn ang="0">
                      <a:pos x="10" y="163"/>
                    </a:cxn>
                    <a:cxn ang="0">
                      <a:pos x="10" y="355"/>
                    </a:cxn>
                  </a:cxnLst>
                  <a:rect l="0" t="0" r="r" b="b"/>
                  <a:pathLst>
                    <a:path w="71" h="367">
                      <a:moveTo>
                        <a:pt x="24" y="341"/>
                      </a:moveTo>
                      <a:cubicBezTo>
                        <a:pt x="16" y="345"/>
                        <a:pt x="16" y="345"/>
                        <a:pt x="16" y="345"/>
                      </a:cubicBezTo>
                      <a:cubicBezTo>
                        <a:pt x="13" y="347"/>
                        <a:pt x="13" y="347"/>
                        <a:pt x="13" y="347"/>
                      </a:cubicBezTo>
                      <a:cubicBezTo>
                        <a:pt x="22" y="336"/>
                        <a:pt x="22" y="336"/>
                        <a:pt x="22" y="336"/>
                      </a:cubicBezTo>
                      <a:cubicBezTo>
                        <a:pt x="16" y="337"/>
                        <a:pt x="16" y="337"/>
                        <a:pt x="16" y="337"/>
                      </a:cubicBezTo>
                      <a:cubicBezTo>
                        <a:pt x="23" y="322"/>
                        <a:pt x="23" y="322"/>
                        <a:pt x="23" y="322"/>
                      </a:cubicBezTo>
                      <a:cubicBezTo>
                        <a:pt x="28" y="301"/>
                        <a:pt x="28" y="301"/>
                        <a:pt x="28" y="301"/>
                      </a:cubicBezTo>
                      <a:cubicBezTo>
                        <a:pt x="27" y="292"/>
                        <a:pt x="27" y="292"/>
                        <a:pt x="27" y="292"/>
                      </a:cubicBezTo>
                      <a:cubicBezTo>
                        <a:pt x="36" y="280"/>
                        <a:pt x="36" y="280"/>
                        <a:pt x="36" y="280"/>
                      </a:cubicBezTo>
                      <a:cubicBezTo>
                        <a:pt x="45" y="246"/>
                        <a:pt x="45" y="246"/>
                        <a:pt x="45" y="246"/>
                      </a:cubicBezTo>
                      <a:cubicBezTo>
                        <a:pt x="45" y="164"/>
                        <a:pt x="45" y="164"/>
                        <a:pt x="45" y="164"/>
                      </a:cubicBezTo>
                      <a:cubicBezTo>
                        <a:pt x="55" y="183"/>
                        <a:pt x="55" y="183"/>
                        <a:pt x="55" y="183"/>
                      </a:cubicBezTo>
                      <a:cubicBezTo>
                        <a:pt x="48" y="244"/>
                        <a:pt x="48" y="244"/>
                        <a:pt x="48" y="244"/>
                      </a:cubicBezTo>
                      <a:cubicBezTo>
                        <a:pt x="47" y="247"/>
                        <a:pt x="47" y="247"/>
                        <a:pt x="47" y="247"/>
                      </a:cubicBezTo>
                      <a:cubicBezTo>
                        <a:pt x="48" y="251"/>
                        <a:pt x="47" y="256"/>
                        <a:pt x="46" y="261"/>
                      </a:cubicBezTo>
                      <a:cubicBezTo>
                        <a:pt x="45" y="266"/>
                        <a:pt x="43" y="272"/>
                        <a:pt x="41" y="280"/>
                      </a:cubicBezTo>
                      <a:cubicBezTo>
                        <a:pt x="36" y="293"/>
                        <a:pt x="36" y="293"/>
                        <a:pt x="36" y="293"/>
                      </a:cubicBezTo>
                      <a:cubicBezTo>
                        <a:pt x="31" y="312"/>
                        <a:pt x="31" y="312"/>
                        <a:pt x="31" y="312"/>
                      </a:cubicBezTo>
                      <a:cubicBezTo>
                        <a:pt x="31" y="319"/>
                        <a:pt x="31" y="319"/>
                        <a:pt x="31" y="319"/>
                      </a:cubicBezTo>
                      <a:cubicBezTo>
                        <a:pt x="32" y="325"/>
                        <a:pt x="32" y="325"/>
                        <a:pt x="32" y="325"/>
                      </a:cubicBezTo>
                      <a:cubicBezTo>
                        <a:pt x="33" y="325"/>
                        <a:pt x="33" y="325"/>
                        <a:pt x="33" y="325"/>
                      </a:cubicBezTo>
                      <a:cubicBezTo>
                        <a:pt x="33" y="329"/>
                        <a:pt x="32" y="331"/>
                        <a:pt x="31" y="333"/>
                      </a:cubicBezTo>
                      <a:cubicBezTo>
                        <a:pt x="30" y="335"/>
                        <a:pt x="30" y="335"/>
                        <a:pt x="30" y="335"/>
                      </a:cubicBezTo>
                      <a:cubicBezTo>
                        <a:pt x="25" y="340"/>
                        <a:pt x="25" y="340"/>
                        <a:pt x="25" y="340"/>
                      </a:cubicBezTo>
                      <a:cubicBezTo>
                        <a:pt x="24" y="342"/>
                        <a:pt x="24" y="342"/>
                        <a:pt x="24" y="342"/>
                      </a:cubicBezTo>
                      <a:lnTo>
                        <a:pt x="24" y="341"/>
                      </a:lnTo>
                      <a:close/>
                      <a:moveTo>
                        <a:pt x="33" y="325"/>
                      </a:moveTo>
                      <a:cubicBezTo>
                        <a:pt x="33" y="325"/>
                        <a:pt x="33" y="325"/>
                        <a:pt x="33" y="325"/>
                      </a:cubicBezTo>
                      <a:close/>
                      <a:moveTo>
                        <a:pt x="63" y="184"/>
                      </a:moveTo>
                      <a:cubicBezTo>
                        <a:pt x="65" y="169"/>
                        <a:pt x="65" y="169"/>
                        <a:pt x="65" y="169"/>
                      </a:cubicBezTo>
                      <a:cubicBezTo>
                        <a:pt x="53" y="90"/>
                        <a:pt x="53" y="90"/>
                        <a:pt x="53" y="90"/>
                      </a:cubicBezTo>
                      <a:cubicBezTo>
                        <a:pt x="65" y="154"/>
                        <a:pt x="65" y="154"/>
                        <a:pt x="65" y="154"/>
                      </a:cubicBezTo>
                      <a:cubicBezTo>
                        <a:pt x="67" y="154"/>
                        <a:pt x="67" y="154"/>
                        <a:pt x="67" y="154"/>
                      </a:cubicBezTo>
                      <a:cubicBezTo>
                        <a:pt x="53" y="55"/>
                        <a:pt x="53" y="55"/>
                        <a:pt x="53" y="55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71" y="158"/>
                        <a:pt x="71" y="158"/>
                        <a:pt x="71" y="158"/>
                      </a:cubicBezTo>
                      <a:cubicBezTo>
                        <a:pt x="67" y="158"/>
                        <a:pt x="67" y="158"/>
                        <a:pt x="67" y="158"/>
                      </a:cubicBezTo>
                      <a:cubicBezTo>
                        <a:pt x="69" y="172"/>
                        <a:pt x="69" y="172"/>
                        <a:pt x="69" y="172"/>
                      </a:cubicBezTo>
                      <a:cubicBezTo>
                        <a:pt x="69" y="173"/>
                        <a:pt x="69" y="173"/>
                        <a:pt x="69" y="173"/>
                      </a:cubicBezTo>
                      <a:cubicBezTo>
                        <a:pt x="68" y="177"/>
                        <a:pt x="68" y="177"/>
                        <a:pt x="68" y="177"/>
                      </a:cubicBezTo>
                      <a:cubicBezTo>
                        <a:pt x="68" y="178"/>
                        <a:pt x="68" y="178"/>
                        <a:pt x="68" y="178"/>
                      </a:cubicBezTo>
                      <a:cubicBezTo>
                        <a:pt x="66" y="185"/>
                        <a:pt x="66" y="185"/>
                        <a:pt x="66" y="185"/>
                      </a:cubicBezTo>
                      <a:cubicBezTo>
                        <a:pt x="63" y="185"/>
                        <a:pt x="63" y="185"/>
                        <a:pt x="63" y="185"/>
                      </a:cubicBezTo>
                      <a:cubicBezTo>
                        <a:pt x="63" y="184"/>
                        <a:pt x="63" y="184"/>
                        <a:pt x="63" y="184"/>
                      </a:cubicBezTo>
                      <a:close/>
                      <a:moveTo>
                        <a:pt x="34" y="57"/>
                      </a:move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37" y="60"/>
                        <a:pt x="37" y="60"/>
                        <a:pt x="37" y="60"/>
                      </a:cubicBezTo>
                      <a:cubicBezTo>
                        <a:pt x="36" y="62"/>
                        <a:pt x="36" y="62"/>
                        <a:pt x="36" y="62"/>
                      </a:cubicBezTo>
                      <a:cubicBezTo>
                        <a:pt x="35" y="63"/>
                        <a:pt x="35" y="63"/>
                        <a:pt x="34" y="63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1" y="60"/>
                        <a:pt x="31" y="60"/>
                        <a:pt x="31" y="60"/>
                      </a:cubicBezTo>
                      <a:cubicBezTo>
                        <a:pt x="32" y="58"/>
                        <a:pt x="32" y="58"/>
                        <a:pt x="32" y="58"/>
                      </a:cubicBezTo>
                      <a:lnTo>
                        <a:pt x="34" y="57"/>
                      </a:lnTo>
                      <a:close/>
                      <a:moveTo>
                        <a:pt x="39" y="83"/>
                      </a:moveTo>
                      <a:cubicBezTo>
                        <a:pt x="40" y="85"/>
                        <a:pt x="40" y="85"/>
                        <a:pt x="40" y="85"/>
                      </a:cubicBezTo>
                      <a:cubicBezTo>
                        <a:pt x="39" y="87"/>
                        <a:pt x="39" y="87"/>
                        <a:pt x="39" y="87"/>
                      </a:cubicBezTo>
                      <a:cubicBezTo>
                        <a:pt x="37" y="88"/>
                        <a:pt x="37" y="88"/>
                        <a:pt x="37" y="88"/>
                      </a:cubicBezTo>
                      <a:cubicBezTo>
                        <a:pt x="36" y="87"/>
                        <a:pt x="36" y="87"/>
                        <a:pt x="36" y="87"/>
                      </a:cubicBezTo>
                      <a:cubicBezTo>
                        <a:pt x="35" y="85"/>
                        <a:pt x="35" y="85"/>
                        <a:pt x="35" y="85"/>
                      </a:cubicBezTo>
                      <a:cubicBezTo>
                        <a:pt x="36" y="83"/>
                        <a:pt x="36" y="83"/>
                        <a:pt x="36" y="83"/>
                      </a:cubicBezTo>
                      <a:cubicBezTo>
                        <a:pt x="36" y="82"/>
                        <a:pt x="36" y="82"/>
                        <a:pt x="37" y="82"/>
                      </a:cubicBezTo>
                      <a:cubicBezTo>
                        <a:pt x="38" y="82"/>
                        <a:pt x="39" y="82"/>
                        <a:pt x="39" y="83"/>
                      </a:cubicBezTo>
                      <a:close/>
                      <a:moveTo>
                        <a:pt x="42" y="109"/>
                      </a:moveTo>
                      <a:cubicBezTo>
                        <a:pt x="44" y="110"/>
                        <a:pt x="44" y="110"/>
                        <a:pt x="44" y="110"/>
                      </a:cubicBezTo>
                      <a:cubicBezTo>
                        <a:pt x="44" y="113"/>
                        <a:pt x="44" y="113"/>
                        <a:pt x="44" y="113"/>
                      </a:cubicBezTo>
                      <a:cubicBezTo>
                        <a:pt x="44" y="115"/>
                        <a:pt x="44" y="115"/>
                        <a:pt x="44" y="115"/>
                      </a:cubicBezTo>
                      <a:cubicBezTo>
                        <a:pt x="42" y="116"/>
                        <a:pt x="42" y="116"/>
                        <a:pt x="42" y="116"/>
                      </a:cubicBezTo>
                      <a:cubicBezTo>
                        <a:pt x="41" y="116"/>
                        <a:pt x="40" y="115"/>
                        <a:pt x="40" y="115"/>
                      </a:cubicBezTo>
                      <a:cubicBezTo>
                        <a:pt x="39" y="113"/>
                        <a:pt x="39" y="113"/>
                        <a:pt x="39" y="113"/>
                      </a:cubicBezTo>
                      <a:cubicBezTo>
                        <a:pt x="40" y="110"/>
                        <a:pt x="40" y="110"/>
                        <a:pt x="40" y="110"/>
                      </a:cubicBezTo>
                      <a:cubicBezTo>
                        <a:pt x="40" y="110"/>
                        <a:pt x="41" y="109"/>
                        <a:pt x="42" y="109"/>
                      </a:cubicBezTo>
                      <a:close/>
                      <a:moveTo>
                        <a:pt x="44" y="135"/>
                      </a:moveTo>
                      <a:cubicBezTo>
                        <a:pt x="44" y="137"/>
                        <a:pt x="44" y="137"/>
                        <a:pt x="44" y="137"/>
                      </a:cubicBezTo>
                      <a:cubicBezTo>
                        <a:pt x="44" y="139"/>
                        <a:pt x="44" y="139"/>
                        <a:pt x="44" y="139"/>
                      </a:cubicBezTo>
                      <a:cubicBezTo>
                        <a:pt x="42" y="140"/>
                        <a:pt x="42" y="140"/>
                        <a:pt x="42" y="140"/>
                      </a:cubicBezTo>
                      <a:cubicBezTo>
                        <a:pt x="41" y="140"/>
                        <a:pt x="40" y="140"/>
                        <a:pt x="40" y="139"/>
                      </a:cubicBezTo>
                      <a:cubicBezTo>
                        <a:pt x="39" y="137"/>
                        <a:pt x="39" y="137"/>
                        <a:pt x="39" y="137"/>
                      </a:cubicBezTo>
                      <a:cubicBezTo>
                        <a:pt x="40" y="135"/>
                        <a:pt x="40" y="135"/>
                        <a:pt x="40" y="135"/>
                      </a:cubicBezTo>
                      <a:cubicBezTo>
                        <a:pt x="40" y="134"/>
                        <a:pt x="41" y="134"/>
                        <a:pt x="42" y="134"/>
                      </a:cubicBezTo>
                      <a:lnTo>
                        <a:pt x="44" y="135"/>
                      </a:lnTo>
                      <a:close/>
                      <a:moveTo>
                        <a:pt x="23" y="164"/>
                      </a:moveTo>
                      <a:cubicBezTo>
                        <a:pt x="17" y="258"/>
                        <a:pt x="17" y="258"/>
                        <a:pt x="17" y="258"/>
                      </a:cubicBezTo>
                      <a:cubicBezTo>
                        <a:pt x="21" y="276"/>
                        <a:pt x="21" y="276"/>
                        <a:pt x="21" y="276"/>
                      </a:cubicBezTo>
                      <a:cubicBezTo>
                        <a:pt x="10" y="311"/>
                        <a:pt x="10" y="311"/>
                        <a:pt x="10" y="311"/>
                      </a:cubicBezTo>
                      <a:cubicBezTo>
                        <a:pt x="13" y="323"/>
                        <a:pt x="13" y="323"/>
                        <a:pt x="13" y="323"/>
                      </a:cubicBezTo>
                      <a:cubicBezTo>
                        <a:pt x="7" y="339"/>
                        <a:pt x="7" y="339"/>
                        <a:pt x="7" y="339"/>
                      </a:cubicBezTo>
                      <a:cubicBezTo>
                        <a:pt x="10" y="348"/>
                        <a:pt x="10" y="348"/>
                        <a:pt x="10" y="348"/>
                      </a:cubicBezTo>
                      <a:cubicBezTo>
                        <a:pt x="10" y="348"/>
                        <a:pt x="10" y="348"/>
                        <a:pt x="10" y="348"/>
                      </a:cubicBezTo>
                      <a:cubicBezTo>
                        <a:pt x="10" y="355"/>
                        <a:pt x="10" y="355"/>
                        <a:pt x="10" y="355"/>
                      </a:cubicBezTo>
                      <a:cubicBezTo>
                        <a:pt x="10" y="356"/>
                        <a:pt x="10" y="356"/>
                        <a:pt x="10" y="356"/>
                      </a:cubicBezTo>
                      <a:cubicBezTo>
                        <a:pt x="3" y="367"/>
                        <a:pt x="3" y="367"/>
                        <a:pt x="3" y="367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7" y="323"/>
                        <a:pt x="7" y="323"/>
                        <a:pt x="7" y="323"/>
                      </a:cubicBezTo>
                      <a:cubicBezTo>
                        <a:pt x="5" y="301"/>
                        <a:pt x="5" y="301"/>
                        <a:pt x="5" y="301"/>
                      </a:cubicBezTo>
                      <a:cubicBezTo>
                        <a:pt x="8" y="300"/>
                        <a:pt x="11" y="290"/>
                        <a:pt x="14" y="269"/>
                      </a:cubicBezTo>
                      <a:cubicBezTo>
                        <a:pt x="15" y="269"/>
                        <a:pt x="15" y="269"/>
                        <a:pt x="15" y="269"/>
                      </a:cubicBezTo>
                      <a:cubicBezTo>
                        <a:pt x="10" y="254"/>
                        <a:pt x="10" y="254"/>
                        <a:pt x="10" y="254"/>
                      </a:cubicBezTo>
                      <a:cubicBezTo>
                        <a:pt x="10" y="163"/>
                        <a:pt x="10" y="163"/>
                        <a:pt x="10" y="163"/>
                      </a:cubicBezTo>
                      <a:lnTo>
                        <a:pt x="23" y="164"/>
                      </a:lnTo>
                      <a:close/>
                      <a:moveTo>
                        <a:pt x="10" y="355"/>
                      </a:moveTo>
                      <a:cubicBezTo>
                        <a:pt x="10" y="355"/>
                        <a:pt x="10" y="355"/>
                        <a:pt x="10" y="355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1047" name="Freeform 23"/>
                <p:cNvSpPr>
                  <a:spLocks noEditPoints="1"/>
                </p:cNvSpPr>
                <p:nvPr/>
              </p:nvSpPr>
              <p:spPr bwMode="auto">
                <a:xfrm>
                  <a:off x="5757863" y="1347788"/>
                  <a:ext cx="153988" cy="266700"/>
                </a:xfrm>
                <a:custGeom>
                  <a:avLst/>
                  <a:gdLst/>
                  <a:ahLst/>
                  <a:cxnLst>
                    <a:cxn ang="0">
                      <a:pos x="30" y="13"/>
                    </a:cxn>
                    <a:cxn ang="0">
                      <a:pos x="30" y="21"/>
                    </a:cxn>
                    <a:cxn ang="0">
                      <a:pos x="34" y="28"/>
                    </a:cxn>
                    <a:cxn ang="0">
                      <a:pos x="28" y="24"/>
                    </a:cxn>
                    <a:cxn ang="0">
                      <a:pos x="28" y="23"/>
                    </a:cxn>
                    <a:cxn ang="0">
                      <a:pos x="24" y="17"/>
                    </a:cxn>
                    <a:cxn ang="0">
                      <a:pos x="30" y="13"/>
                    </a:cxn>
                    <a:cxn ang="0">
                      <a:pos x="28" y="24"/>
                    </a:cxn>
                    <a:cxn ang="0">
                      <a:pos x="28" y="24"/>
                    </a:cxn>
                    <a:cxn ang="0">
                      <a:pos x="28" y="24"/>
                    </a:cxn>
                    <a:cxn ang="0">
                      <a:pos x="35" y="30"/>
                    </a:cxn>
                    <a:cxn ang="0">
                      <a:pos x="38" y="43"/>
                    </a:cxn>
                    <a:cxn ang="0">
                      <a:pos x="41" y="71"/>
                    </a:cxn>
                    <a:cxn ang="0">
                      <a:pos x="35" y="41"/>
                    </a:cxn>
                    <a:cxn ang="0">
                      <a:pos x="27" y="27"/>
                    </a:cxn>
                    <a:cxn ang="0">
                      <a:pos x="35" y="30"/>
                    </a:cxn>
                    <a:cxn ang="0">
                      <a:pos x="13" y="30"/>
                    </a:cxn>
                    <a:cxn ang="0">
                      <a:pos x="0" y="0"/>
                    </a:cxn>
                    <a:cxn ang="0">
                      <a:pos x="10" y="8"/>
                    </a:cxn>
                    <a:cxn ang="0">
                      <a:pos x="23" y="17"/>
                    </a:cxn>
                    <a:cxn ang="0">
                      <a:pos x="22" y="19"/>
                    </a:cxn>
                    <a:cxn ang="0">
                      <a:pos x="22" y="19"/>
                    </a:cxn>
                    <a:cxn ang="0">
                      <a:pos x="21" y="21"/>
                    </a:cxn>
                    <a:cxn ang="0">
                      <a:pos x="13" y="30"/>
                    </a:cxn>
                    <a:cxn ang="0">
                      <a:pos x="21" y="27"/>
                    </a:cxn>
                    <a:cxn ang="0">
                      <a:pos x="23" y="29"/>
                    </a:cxn>
                    <a:cxn ang="0">
                      <a:pos x="24" y="44"/>
                    </a:cxn>
                    <a:cxn ang="0">
                      <a:pos x="25" y="49"/>
                    </a:cxn>
                    <a:cxn ang="0">
                      <a:pos x="16" y="36"/>
                    </a:cxn>
                    <a:cxn ang="0">
                      <a:pos x="14" y="32"/>
                    </a:cxn>
                    <a:cxn ang="0">
                      <a:pos x="21" y="27"/>
                    </a:cxn>
                  </a:cxnLst>
                  <a:rect l="0" t="0" r="r" b="b"/>
                  <a:pathLst>
                    <a:path w="41" h="71">
                      <a:moveTo>
                        <a:pt x="30" y="13"/>
                      </a:move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6" y="17"/>
                        <a:pt x="27" y="16"/>
                        <a:pt x="30" y="13"/>
                      </a:cubicBezTo>
                      <a:close/>
                      <a:moveTo>
                        <a:pt x="28" y="24"/>
                      </a:move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lose/>
                      <a:moveTo>
                        <a:pt x="35" y="30"/>
                      </a:move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0" y="51"/>
                        <a:pt x="41" y="61"/>
                        <a:pt x="41" y="71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3" y="36"/>
                        <a:pt x="30" y="31"/>
                        <a:pt x="27" y="27"/>
                      </a:cubicBezTo>
                      <a:lnTo>
                        <a:pt x="35" y="30"/>
                      </a:lnTo>
                      <a:close/>
                      <a:moveTo>
                        <a:pt x="13" y="30"/>
                      </a:moveTo>
                      <a:cubicBezTo>
                        <a:pt x="6" y="20"/>
                        <a:pt x="2" y="9"/>
                        <a:pt x="0" y="0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lnTo>
                        <a:pt x="13" y="30"/>
                      </a:lnTo>
                      <a:close/>
                      <a:moveTo>
                        <a:pt x="21" y="27"/>
                      </a:moveTo>
                      <a:cubicBezTo>
                        <a:pt x="23" y="29"/>
                        <a:pt x="23" y="29"/>
                        <a:pt x="23" y="29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5" y="49"/>
                        <a:pt x="25" y="49"/>
                        <a:pt x="25" y="49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lnTo>
                        <a:pt x="21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1048" name="Freeform 24"/>
                <p:cNvSpPr>
                  <a:spLocks noEditPoints="1"/>
                </p:cNvSpPr>
                <p:nvPr/>
              </p:nvSpPr>
              <p:spPr bwMode="auto">
                <a:xfrm>
                  <a:off x="5805488" y="1427163"/>
                  <a:ext cx="82550" cy="41275"/>
                </a:xfrm>
                <a:custGeom>
                  <a:avLst/>
                  <a:gdLst/>
                  <a:ahLst/>
                  <a:cxnLst>
                    <a:cxn ang="0">
                      <a:pos x="50" y="16"/>
                    </a:cxn>
                    <a:cxn ang="0">
                      <a:pos x="52" y="21"/>
                    </a:cxn>
                    <a:cxn ang="0">
                      <a:pos x="34" y="14"/>
                    </a:cxn>
                    <a:cxn ang="0">
                      <a:pos x="36" y="12"/>
                    </a:cxn>
                    <a:cxn ang="0">
                      <a:pos x="36" y="7"/>
                    </a:cxn>
                    <a:cxn ang="0">
                      <a:pos x="36" y="7"/>
                    </a:cxn>
                    <a:cxn ang="0">
                      <a:pos x="50" y="16"/>
                    </a:cxn>
                    <a:cxn ang="0">
                      <a:pos x="34" y="14"/>
                    </a:cxn>
                    <a:cxn ang="0">
                      <a:pos x="34" y="14"/>
                    </a:cxn>
                    <a:cxn ang="0">
                      <a:pos x="34" y="14"/>
                    </a:cxn>
                    <a:cxn ang="0">
                      <a:pos x="19" y="0"/>
                    </a:cxn>
                    <a:cxn ang="0">
                      <a:pos x="15" y="12"/>
                    </a:cxn>
                    <a:cxn ang="0">
                      <a:pos x="19" y="14"/>
                    </a:cxn>
                    <a:cxn ang="0">
                      <a:pos x="3" y="26"/>
                    </a:cxn>
                    <a:cxn ang="0">
                      <a:pos x="0" y="21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52" h="26">
                      <a:moveTo>
                        <a:pt x="50" y="16"/>
                      </a:moveTo>
                      <a:lnTo>
                        <a:pt x="52" y="21"/>
                      </a:lnTo>
                      <a:lnTo>
                        <a:pt x="34" y="14"/>
                      </a:lnTo>
                      <a:lnTo>
                        <a:pt x="36" y="12"/>
                      </a:lnTo>
                      <a:lnTo>
                        <a:pt x="36" y="7"/>
                      </a:lnTo>
                      <a:lnTo>
                        <a:pt x="36" y="7"/>
                      </a:lnTo>
                      <a:lnTo>
                        <a:pt x="50" y="16"/>
                      </a:lnTo>
                      <a:close/>
                      <a:moveTo>
                        <a:pt x="34" y="14"/>
                      </a:moveTo>
                      <a:lnTo>
                        <a:pt x="34" y="14"/>
                      </a:lnTo>
                      <a:lnTo>
                        <a:pt x="34" y="14"/>
                      </a:lnTo>
                      <a:close/>
                      <a:moveTo>
                        <a:pt x="19" y="0"/>
                      </a:moveTo>
                      <a:lnTo>
                        <a:pt x="15" y="12"/>
                      </a:lnTo>
                      <a:lnTo>
                        <a:pt x="19" y="14"/>
                      </a:lnTo>
                      <a:lnTo>
                        <a:pt x="3" y="26"/>
                      </a:lnTo>
                      <a:lnTo>
                        <a:pt x="0" y="2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72" name="Ellipse 53"/>
              <p:cNvSpPr/>
              <p:nvPr/>
            </p:nvSpPr>
            <p:spPr bwMode="auto">
              <a:xfrm>
                <a:off x="914400" y="5836725"/>
                <a:ext cx="1295400" cy="221973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4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>
                  <a:solidFill>
                    <a:srgbClr val="FFFFFF"/>
                  </a:solidFill>
                  <a:latin typeface="Calibri" charset="0"/>
                  <a:ea typeface="ＭＳ Ｐゴシック" charset="-128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191000" y="1645725"/>
            <a:ext cx="3886200" cy="4336773"/>
            <a:chOff x="4191000" y="1645725"/>
            <a:chExt cx="3886200" cy="4336773"/>
          </a:xfrm>
        </p:grpSpPr>
        <p:sp>
          <p:nvSpPr>
            <p:cNvPr id="7" name="Rectangle 6"/>
            <p:cNvSpPr/>
            <p:nvPr/>
          </p:nvSpPr>
          <p:spPr>
            <a:xfrm>
              <a:off x="4191000" y="1645725"/>
              <a:ext cx="3886200" cy="3886200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perspectiveContrastingLeftFacing">
                <a:rot lat="577259" lon="2028866" rev="2158093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05300" y="1760025"/>
              <a:ext cx="3657600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perspectiveContrastingLeftFacing">
                <a:rot lat="577259" lon="2028866" rev="2158093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t"/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AGAINST</a:t>
              </a: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detailed text here against the topic</a:t>
              </a:r>
            </a:p>
            <a:p>
              <a:pPr marL="344488" indent="-177800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</a:p>
            <a:p>
              <a:pPr marL="344488" indent="-177800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</a:p>
            <a:p>
              <a:pPr marL="344488" indent="-177800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</a:p>
            <a:p>
              <a:endParaRPr lang="en-US" sz="24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en-US" sz="2400" dirty="0">
                <a:latin typeface="Calibri" pitchFamily="34" charset="0"/>
              </a:endParaRPr>
            </a:p>
          </p:txBody>
        </p:sp>
        <p:grpSp>
          <p:nvGrpSpPr>
            <p:cNvPr id="6" name="Group 70"/>
            <p:cNvGrpSpPr/>
            <p:nvPr/>
          </p:nvGrpSpPr>
          <p:grpSpPr>
            <a:xfrm>
              <a:off x="7162800" y="4084125"/>
              <a:ext cx="590550" cy="1849438"/>
              <a:chOff x="10323513" y="1905000"/>
              <a:chExt cx="590550" cy="1849438"/>
            </a:xfrm>
          </p:grpSpPr>
          <p:sp>
            <p:nvSpPr>
              <p:cNvPr id="1049" name="Freeform 25"/>
              <p:cNvSpPr>
                <a:spLocks noEditPoints="1"/>
              </p:cNvSpPr>
              <p:nvPr/>
            </p:nvSpPr>
            <p:spPr bwMode="auto">
              <a:xfrm>
                <a:off x="10323513" y="1905000"/>
                <a:ext cx="568325" cy="1849438"/>
              </a:xfrm>
              <a:custGeom>
                <a:avLst/>
                <a:gdLst/>
                <a:ahLst/>
                <a:cxnLst>
                  <a:cxn ang="0">
                    <a:pos x="63" y="66"/>
                  </a:cxn>
                  <a:cxn ang="0">
                    <a:pos x="60" y="62"/>
                  </a:cxn>
                  <a:cxn ang="0">
                    <a:pos x="49" y="42"/>
                  </a:cxn>
                  <a:cxn ang="0">
                    <a:pos x="51" y="34"/>
                  </a:cxn>
                  <a:cxn ang="0">
                    <a:pos x="101" y="14"/>
                  </a:cxn>
                  <a:cxn ang="0">
                    <a:pos x="103" y="27"/>
                  </a:cxn>
                  <a:cxn ang="0">
                    <a:pos x="103" y="36"/>
                  </a:cxn>
                  <a:cxn ang="0">
                    <a:pos x="103" y="45"/>
                  </a:cxn>
                  <a:cxn ang="0">
                    <a:pos x="99" y="55"/>
                  </a:cxn>
                  <a:cxn ang="0">
                    <a:pos x="77" y="86"/>
                  </a:cxn>
                  <a:cxn ang="0">
                    <a:pos x="76" y="95"/>
                  </a:cxn>
                  <a:cxn ang="0">
                    <a:pos x="100" y="72"/>
                  </a:cxn>
                  <a:cxn ang="0">
                    <a:pos x="136" y="109"/>
                  </a:cxn>
                  <a:cxn ang="0">
                    <a:pos x="98" y="222"/>
                  </a:cxn>
                  <a:cxn ang="0">
                    <a:pos x="123" y="250"/>
                  </a:cxn>
                  <a:cxn ang="0">
                    <a:pos x="107" y="290"/>
                  </a:cxn>
                  <a:cxn ang="0">
                    <a:pos x="110" y="400"/>
                  </a:cxn>
                  <a:cxn ang="0">
                    <a:pos x="115" y="408"/>
                  </a:cxn>
                  <a:cxn ang="0">
                    <a:pos x="117" y="409"/>
                  </a:cxn>
                  <a:cxn ang="0">
                    <a:pos x="123" y="412"/>
                  </a:cxn>
                  <a:cxn ang="0">
                    <a:pos x="122" y="433"/>
                  </a:cxn>
                  <a:cxn ang="0">
                    <a:pos x="120" y="435"/>
                  </a:cxn>
                  <a:cxn ang="0">
                    <a:pos x="106" y="485"/>
                  </a:cxn>
                  <a:cxn ang="0">
                    <a:pos x="98" y="489"/>
                  </a:cxn>
                  <a:cxn ang="0">
                    <a:pos x="99" y="461"/>
                  </a:cxn>
                  <a:cxn ang="0">
                    <a:pos x="99" y="457"/>
                  </a:cxn>
                  <a:cxn ang="0">
                    <a:pos x="85" y="442"/>
                  </a:cxn>
                  <a:cxn ang="0">
                    <a:pos x="82" y="463"/>
                  </a:cxn>
                  <a:cxn ang="0">
                    <a:pos x="69" y="489"/>
                  </a:cxn>
                  <a:cxn ang="0">
                    <a:pos x="48" y="479"/>
                  </a:cxn>
                  <a:cxn ang="0">
                    <a:pos x="62" y="432"/>
                  </a:cxn>
                  <a:cxn ang="0">
                    <a:pos x="61" y="417"/>
                  </a:cxn>
                  <a:cxn ang="0">
                    <a:pos x="11" y="278"/>
                  </a:cxn>
                  <a:cxn ang="0">
                    <a:pos x="11" y="275"/>
                  </a:cxn>
                  <a:cxn ang="0">
                    <a:pos x="0" y="249"/>
                  </a:cxn>
                  <a:cxn ang="0">
                    <a:pos x="12" y="202"/>
                  </a:cxn>
                  <a:cxn ang="0">
                    <a:pos x="9" y="170"/>
                  </a:cxn>
                  <a:cxn ang="0">
                    <a:pos x="8" y="166"/>
                  </a:cxn>
                  <a:cxn ang="0">
                    <a:pos x="10" y="154"/>
                  </a:cxn>
                  <a:cxn ang="0">
                    <a:pos x="14" y="145"/>
                  </a:cxn>
                  <a:cxn ang="0">
                    <a:pos x="23" y="90"/>
                  </a:cxn>
                  <a:cxn ang="0">
                    <a:pos x="61" y="102"/>
                  </a:cxn>
                  <a:cxn ang="0">
                    <a:pos x="71" y="95"/>
                  </a:cxn>
                  <a:cxn ang="0">
                    <a:pos x="65" y="78"/>
                  </a:cxn>
                  <a:cxn ang="0">
                    <a:pos x="80" y="91"/>
                  </a:cxn>
                  <a:cxn ang="0">
                    <a:pos x="11" y="278"/>
                  </a:cxn>
                  <a:cxn ang="0">
                    <a:pos x="62" y="312"/>
                  </a:cxn>
                  <a:cxn ang="0">
                    <a:pos x="54" y="345"/>
                  </a:cxn>
                </a:cxnLst>
                <a:rect l="0" t="0" r="r" b="b"/>
                <a:pathLst>
                  <a:path w="151" h="492">
                    <a:moveTo>
                      <a:pt x="63" y="70"/>
                    </a:moveTo>
                    <a:cubicBezTo>
                      <a:pt x="63" y="69"/>
                      <a:pt x="63" y="69"/>
                      <a:pt x="63" y="69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3" y="51"/>
                      <a:pt x="51" y="48"/>
                    </a:cubicBezTo>
                    <a:cubicBezTo>
                      <a:pt x="49" y="45"/>
                      <a:pt x="49" y="43"/>
                      <a:pt x="49" y="42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64" y="0"/>
                      <a:pt x="81" y="0"/>
                      <a:pt x="101" y="14"/>
                    </a:cubicBezTo>
                    <a:cubicBezTo>
                      <a:pt x="100" y="20"/>
                      <a:pt x="100" y="20"/>
                      <a:pt x="100" y="20"/>
                    </a:cubicBezTo>
                    <a:cubicBezTo>
                      <a:pt x="100" y="22"/>
                      <a:pt x="101" y="23"/>
                      <a:pt x="102" y="24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03" y="36"/>
                      <a:pt x="103" y="36"/>
                      <a:pt x="103" y="36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9" y="55"/>
                      <a:pt x="99" y="55"/>
                      <a:pt x="99" y="55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76" y="95"/>
                      <a:pt x="76" y="95"/>
                      <a:pt x="76" y="95"/>
                    </a:cubicBezTo>
                    <a:cubicBezTo>
                      <a:pt x="76" y="95"/>
                      <a:pt x="76" y="95"/>
                      <a:pt x="76" y="95"/>
                    </a:cubicBezTo>
                    <a:cubicBezTo>
                      <a:pt x="73" y="144"/>
                      <a:pt x="73" y="144"/>
                      <a:pt x="73" y="144"/>
                    </a:cubicBezTo>
                    <a:cubicBezTo>
                      <a:pt x="100" y="72"/>
                      <a:pt x="100" y="72"/>
                      <a:pt x="100" y="72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146" y="94"/>
                      <a:pt x="146" y="94"/>
                      <a:pt x="146" y="94"/>
                    </a:cubicBezTo>
                    <a:cubicBezTo>
                      <a:pt x="140" y="99"/>
                      <a:pt x="137" y="104"/>
                      <a:pt x="136" y="109"/>
                    </a:cubicBezTo>
                    <a:cubicBezTo>
                      <a:pt x="144" y="100"/>
                      <a:pt x="144" y="100"/>
                      <a:pt x="144" y="100"/>
                    </a:cubicBezTo>
                    <a:cubicBezTo>
                      <a:pt x="151" y="188"/>
                      <a:pt x="151" y="188"/>
                      <a:pt x="151" y="188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119" y="216"/>
                      <a:pt x="119" y="216"/>
                      <a:pt x="119" y="216"/>
                    </a:cubicBezTo>
                    <a:cubicBezTo>
                      <a:pt x="128" y="229"/>
                      <a:pt x="128" y="229"/>
                      <a:pt x="128" y="229"/>
                    </a:cubicBezTo>
                    <a:cubicBezTo>
                      <a:pt x="123" y="250"/>
                      <a:pt x="123" y="250"/>
                      <a:pt x="123" y="250"/>
                    </a:cubicBezTo>
                    <a:cubicBezTo>
                      <a:pt x="111" y="270"/>
                      <a:pt x="111" y="270"/>
                      <a:pt x="111" y="270"/>
                    </a:cubicBezTo>
                    <a:cubicBezTo>
                      <a:pt x="116" y="279"/>
                      <a:pt x="116" y="279"/>
                      <a:pt x="116" y="279"/>
                    </a:cubicBezTo>
                    <a:cubicBezTo>
                      <a:pt x="107" y="290"/>
                      <a:pt x="107" y="290"/>
                      <a:pt x="107" y="290"/>
                    </a:cubicBezTo>
                    <a:cubicBezTo>
                      <a:pt x="106" y="388"/>
                      <a:pt x="106" y="388"/>
                      <a:pt x="106" y="388"/>
                    </a:cubicBezTo>
                    <a:cubicBezTo>
                      <a:pt x="110" y="395"/>
                      <a:pt x="110" y="395"/>
                      <a:pt x="110" y="395"/>
                    </a:cubicBezTo>
                    <a:cubicBezTo>
                      <a:pt x="110" y="400"/>
                      <a:pt x="110" y="400"/>
                      <a:pt x="110" y="400"/>
                    </a:cubicBezTo>
                    <a:cubicBezTo>
                      <a:pt x="110" y="405"/>
                      <a:pt x="110" y="405"/>
                      <a:pt x="110" y="405"/>
                    </a:cubicBezTo>
                    <a:cubicBezTo>
                      <a:pt x="111" y="405"/>
                      <a:pt x="113" y="406"/>
                      <a:pt x="114" y="408"/>
                    </a:cubicBezTo>
                    <a:cubicBezTo>
                      <a:pt x="115" y="408"/>
                      <a:pt x="115" y="408"/>
                      <a:pt x="115" y="408"/>
                    </a:cubicBezTo>
                    <a:cubicBezTo>
                      <a:pt x="116" y="409"/>
                      <a:pt x="116" y="409"/>
                      <a:pt x="116" y="409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17" y="409"/>
                      <a:pt x="117" y="409"/>
                      <a:pt x="117" y="409"/>
                    </a:cubicBezTo>
                    <a:cubicBezTo>
                      <a:pt x="121" y="410"/>
                      <a:pt x="121" y="410"/>
                      <a:pt x="121" y="410"/>
                    </a:cubicBezTo>
                    <a:cubicBezTo>
                      <a:pt x="123" y="412"/>
                      <a:pt x="123" y="412"/>
                      <a:pt x="123" y="412"/>
                    </a:cubicBezTo>
                    <a:cubicBezTo>
                      <a:pt x="123" y="412"/>
                      <a:pt x="123" y="412"/>
                      <a:pt x="123" y="412"/>
                    </a:cubicBezTo>
                    <a:cubicBezTo>
                      <a:pt x="124" y="413"/>
                      <a:pt x="124" y="413"/>
                      <a:pt x="124" y="413"/>
                    </a:cubicBezTo>
                    <a:cubicBezTo>
                      <a:pt x="122" y="433"/>
                      <a:pt x="122" y="433"/>
                      <a:pt x="122" y="433"/>
                    </a:cubicBezTo>
                    <a:cubicBezTo>
                      <a:pt x="122" y="433"/>
                      <a:pt x="122" y="433"/>
                      <a:pt x="122" y="433"/>
                    </a:cubicBezTo>
                    <a:cubicBezTo>
                      <a:pt x="121" y="434"/>
                      <a:pt x="121" y="434"/>
                      <a:pt x="121" y="434"/>
                    </a:cubicBezTo>
                    <a:cubicBezTo>
                      <a:pt x="121" y="434"/>
                      <a:pt x="121" y="434"/>
                      <a:pt x="121" y="434"/>
                    </a:cubicBezTo>
                    <a:cubicBezTo>
                      <a:pt x="120" y="435"/>
                      <a:pt x="120" y="435"/>
                      <a:pt x="120" y="435"/>
                    </a:cubicBezTo>
                    <a:cubicBezTo>
                      <a:pt x="121" y="454"/>
                      <a:pt x="121" y="454"/>
                      <a:pt x="121" y="454"/>
                    </a:cubicBezTo>
                    <a:cubicBezTo>
                      <a:pt x="119" y="458"/>
                      <a:pt x="119" y="458"/>
                      <a:pt x="119" y="458"/>
                    </a:cubicBezTo>
                    <a:cubicBezTo>
                      <a:pt x="106" y="485"/>
                      <a:pt x="106" y="485"/>
                      <a:pt x="106" y="485"/>
                    </a:cubicBezTo>
                    <a:cubicBezTo>
                      <a:pt x="105" y="487"/>
                      <a:pt x="105" y="487"/>
                      <a:pt x="105" y="487"/>
                    </a:cubicBezTo>
                    <a:cubicBezTo>
                      <a:pt x="102" y="492"/>
                      <a:pt x="102" y="492"/>
                      <a:pt x="102" y="492"/>
                    </a:cubicBezTo>
                    <a:cubicBezTo>
                      <a:pt x="100" y="492"/>
                      <a:pt x="99" y="491"/>
                      <a:pt x="98" y="489"/>
                    </a:cubicBezTo>
                    <a:cubicBezTo>
                      <a:pt x="97" y="487"/>
                      <a:pt x="96" y="483"/>
                      <a:pt x="96" y="477"/>
                    </a:cubicBezTo>
                    <a:cubicBezTo>
                      <a:pt x="99" y="461"/>
                      <a:pt x="99" y="461"/>
                      <a:pt x="99" y="461"/>
                    </a:cubicBezTo>
                    <a:cubicBezTo>
                      <a:pt x="99" y="461"/>
                      <a:pt x="99" y="461"/>
                      <a:pt x="99" y="461"/>
                    </a:cubicBezTo>
                    <a:cubicBezTo>
                      <a:pt x="98" y="459"/>
                      <a:pt x="98" y="459"/>
                      <a:pt x="98" y="459"/>
                    </a:cubicBezTo>
                    <a:cubicBezTo>
                      <a:pt x="97" y="459"/>
                      <a:pt x="98" y="458"/>
                      <a:pt x="99" y="458"/>
                    </a:cubicBezTo>
                    <a:cubicBezTo>
                      <a:pt x="99" y="457"/>
                      <a:pt x="99" y="457"/>
                      <a:pt x="99" y="457"/>
                    </a:cubicBezTo>
                    <a:cubicBezTo>
                      <a:pt x="94" y="448"/>
                      <a:pt x="94" y="448"/>
                      <a:pt x="94" y="448"/>
                    </a:cubicBezTo>
                    <a:cubicBezTo>
                      <a:pt x="94" y="448"/>
                      <a:pt x="94" y="448"/>
                      <a:pt x="94" y="448"/>
                    </a:cubicBezTo>
                    <a:cubicBezTo>
                      <a:pt x="85" y="442"/>
                      <a:pt x="85" y="442"/>
                      <a:pt x="85" y="442"/>
                    </a:cubicBezTo>
                    <a:cubicBezTo>
                      <a:pt x="85" y="455"/>
                      <a:pt x="85" y="455"/>
                      <a:pt x="85" y="455"/>
                    </a:cubicBezTo>
                    <a:cubicBezTo>
                      <a:pt x="70" y="462"/>
                      <a:pt x="70" y="462"/>
                      <a:pt x="70" y="462"/>
                    </a:cubicBezTo>
                    <a:cubicBezTo>
                      <a:pt x="82" y="463"/>
                      <a:pt x="82" y="463"/>
                      <a:pt x="82" y="463"/>
                    </a:cubicBezTo>
                    <a:cubicBezTo>
                      <a:pt x="83" y="465"/>
                      <a:pt x="83" y="465"/>
                      <a:pt x="83" y="465"/>
                    </a:cubicBezTo>
                    <a:cubicBezTo>
                      <a:pt x="82" y="471"/>
                      <a:pt x="82" y="471"/>
                      <a:pt x="82" y="471"/>
                    </a:cubicBezTo>
                    <a:cubicBezTo>
                      <a:pt x="69" y="489"/>
                      <a:pt x="69" y="489"/>
                      <a:pt x="69" y="489"/>
                    </a:cubicBezTo>
                    <a:cubicBezTo>
                      <a:pt x="67" y="489"/>
                      <a:pt x="67" y="489"/>
                      <a:pt x="67" y="489"/>
                    </a:cubicBezTo>
                    <a:cubicBezTo>
                      <a:pt x="60" y="491"/>
                      <a:pt x="53" y="491"/>
                      <a:pt x="46" y="488"/>
                    </a:cubicBezTo>
                    <a:cubicBezTo>
                      <a:pt x="48" y="479"/>
                      <a:pt x="48" y="479"/>
                      <a:pt x="48" y="479"/>
                    </a:cubicBezTo>
                    <a:cubicBezTo>
                      <a:pt x="59" y="458"/>
                      <a:pt x="59" y="458"/>
                      <a:pt x="59" y="458"/>
                    </a:cubicBezTo>
                    <a:cubicBezTo>
                      <a:pt x="57" y="456"/>
                      <a:pt x="56" y="452"/>
                      <a:pt x="56" y="447"/>
                    </a:cubicBezTo>
                    <a:cubicBezTo>
                      <a:pt x="62" y="432"/>
                      <a:pt x="62" y="432"/>
                      <a:pt x="62" y="432"/>
                    </a:cubicBezTo>
                    <a:cubicBezTo>
                      <a:pt x="62" y="431"/>
                      <a:pt x="62" y="431"/>
                      <a:pt x="62" y="431"/>
                    </a:cubicBezTo>
                    <a:cubicBezTo>
                      <a:pt x="61" y="431"/>
                      <a:pt x="60" y="430"/>
                      <a:pt x="59" y="427"/>
                    </a:cubicBezTo>
                    <a:cubicBezTo>
                      <a:pt x="61" y="417"/>
                      <a:pt x="61" y="417"/>
                      <a:pt x="61" y="417"/>
                    </a:cubicBezTo>
                    <a:cubicBezTo>
                      <a:pt x="9" y="357"/>
                      <a:pt x="9" y="357"/>
                      <a:pt x="9" y="357"/>
                    </a:cubicBezTo>
                    <a:cubicBezTo>
                      <a:pt x="7" y="354"/>
                      <a:pt x="6" y="351"/>
                      <a:pt x="6" y="345"/>
                    </a:cubicBezTo>
                    <a:cubicBezTo>
                      <a:pt x="11" y="278"/>
                      <a:pt x="11" y="278"/>
                      <a:pt x="11" y="278"/>
                    </a:cubicBezTo>
                    <a:cubicBezTo>
                      <a:pt x="11" y="278"/>
                      <a:pt x="11" y="278"/>
                      <a:pt x="11" y="278"/>
                    </a:cubicBezTo>
                    <a:cubicBezTo>
                      <a:pt x="11" y="276"/>
                      <a:pt x="11" y="276"/>
                      <a:pt x="11" y="276"/>
                    </a:cubicBezTo>
                    <a:cubicBezTo>
                      <a:pt x="11" y="275"/>
                      <a:pt x="11" y="275"/>
                      <a:pt x="11" y="275"/>
                    </a:cubicBezTo>
                    <a:cubicBezTo>
                      <a:pt x="10" y="269"/>
                      <a:pt x="11" y="265"/>
                      <a:pt x="13" y="261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10" y="179"/>
                      <a:pt x="10" y="179"/>
                      <a:pt x="10" y="179"/>
                    </a:cubicBezTo>
                    <a:cubicBezTo>
                      <a:pt x="9" y="170"/>
                      <a:pt x="9" y="170"/>
                      <a:pt x="9" y="170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8" y="167"/>
                      <a:pt x="8" y="167"/>
                      <a:pt x="8" y="167"/>
                    </a:cubicBezTo>
                    <a:cubicBezTo>
                      <a:pt x="8" y="166"/>
                      <a:pt x="8" y="166"/>
                      <a:pt x="8" y="166"/>
                    </a:cubicBezTo>
                    <a:cubicBezTo>
                      <a:pt x="9" y="165"/>
                      <a:pt x="9" y="165"/>
                      <a:pt x="9" y="165"/>
                    </a:cubicBezTo>
                    <a:cubicBezTo>
                      <a:pt x="10" y="161"/>
                      <a:pt x="10" y="161"/>
                      <a:pt x="10" y="161"/>
                    </a:cubicBezTo>
                    <a:cubicBezTo>
                      <a:pt x="10" y="154"/>
                      <a:pt x="10" y="154"/>
                      <a:pt x="10" y="154"/>
                    </a:cubicBezTo>
                    <a:cubicBezTo>
                      <a:pt x="10" y="152"/>
                      <a:pt x="10" y="152"/>
                      <a:pt x="10" y="152"/>
                    </a:cubicBezTo>
                    <a:cubicBezTo>
                      <a:pt x="14" y="146"/>
                      <a:pt x="14" y="146"/>
                      <a:pt x="14" y="146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23" y="91"/>
                      <a:pt x="23" y="91"/>
                      <a:pt x="23" y="91"/>
                    </a:cubicBezTo>
                    <a:cubicBezTo>
                      <a:pt x="23" y="90"/>
                      <a:pt x="23" y="90"/>
                      <a:pt x="23" y="90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7" y="117"/>
                      <a:pt x="55" y="134"/>
                      <a:pt x="54" y="151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71" y="95"/>
                      <a:pt x="71" y="95"/>
                      <a:pt x="71" y="95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74" y="85"/>
                      <a:pt x="74" y="85"/>
                      <a:pt x="74" y="85"/>
                    </a:cubicBezTo>
                    <a:cubicBezTo>
                      <a:pt x="65" y="78"/>
                      <a:pt x="65" y="78"/>
                      <a:pt x="65" y="78"/>
                    </a:cubicBezTo>
                    <a:lnTo>
                      <a:pt x="63" y="70"/>
                    </a:lnTo>
                    <a:close/>
                    <a:moveTo>
                      <a:pt x="80" y="91"/>
                    </a:moveTo>
                    <a:cubicBezTo>
                      <a:pt x="80" y="91"/>
                      <a:pt x="80" y="91"/>
                      <a:pt x="80" y="91"/>
                    </a:cubicBezTo>
                    <a:close/>
                    <a:moveTo>
                      <a:pt x="8" y="167"/>
                    </a:moveTo>
                    <a:cubicBezTo>
                      <a:pt x="8" y="167"/>
                      <a:pt x="8" y="167"/>
                      <a:pt x="8" y="167"/>
                    </a:cubicBezTo>
                    <a:close/>
                    <a:moveTo>
                      <a:pt x="11" y="278"/>
                    </a:moveTo>
                    <a:cubicBezTo>
                      <a:pt x="11" y="278"/>
                      <a:pt x="11" y="278"/>
                      <a:pt x="11" y="278"/>
                    </a:cubicBezTo>
                    <a:close/>
                    <a:moveTo>
                      <a:pt x="66" y="361"/>
                    </a:moveTo>
                    <a:cubicBezTo>
                      <a:pt x="62" y="312"/>
                      <a:pt x="62" y="312"/>
                      <a:pt x="62" y="312"/>
                    </a:cubicBezTo>
                    <a:cubicBezTo>
                      <a:pt x="50" y="335"/>
                      <a:pt x="50" y="335"/>
                      <a:pt x="50" y="335"/>
                    </a:cubicBezTo>
                    <a:cubicBezTo>
                      <a:pt x="57" y="339"/>
                      <a:pt x="57" y="339"/>
                      <a:pt x="57" y="339"/>
                    </a:cubicBezTo>
                    <a:cubicBezTo>
                      <a:pt x="54" y="345"/>
                      <a:pt x="54" y="345"/>
                      <a:pt x="54" y="345"/>
                    </a:cubicBezTo>
                    <a:lnTo>
                      <a:pt x="66" y="3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050" name="Freeform 26"/>
              <p:cNvSpPr>
                <a:spLocks noEditPoints="1"/>
              </p:cNvSpPr>
              <p:nvPr/>
            </p:nvSpPr>
            <p:spPr bwMode="auto">
              <a:xfrm>
                <a:off x="10526713" y="2171700"/>
                <a:ext cx="173038" cy="300038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6" y="1"/>
                  </a:cxn>
                  <a:cxn ang="0">
                    <a:pos x="19" y="73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33" y="34"/>
                  </a:cxn>
                  <a:cxn ang="0">
                    <a:pos x="26" y="20"/>
                  </a:cxn>
                  <a:cxn ang="0">
                    <a:pos x="25" y="20"/>
                  </a:cxn>
                  <a:cxn ang="0">
                    <a:pos x="23" y="15"/>
                  </a:cxn>
                  <a:cxn ang="0">
                    <a:pos x="45" y="0"/>
                  </a:cxn>
                  <a:cxn ang="0">
                    <a:pos x="26" y="20"/>
                  </a:cxn>
                  <a:cxn ang="0">
                    <a:pos x="26" y="20"/>
                  </a:cxn>
                  <a:cxn ang="0">
                    <a:pos x="9" y="8"/>
                  </a:cxn>
                  <a:cxn ang="0">
                    <a:pos x="10" y="6"/>
                  </a:cxn>
                  <a:cxn ang="0">
                    <a:pos x="11" y="7"/>
                  </a:cxn>
                  <a:cxn ang="0">
                    <a:pos x="20" y="14"/>
                  </a:cxn>
                  <a:cxn ang="0">
                    <a:pos x="15" y="20"/>
                  </a:cxn>
                  <a:cxn ang="0">
                    <a:pos x="7" y="30"/>
                  </a:cxn>
                  <a:cxn ang="0">
                    <a:pos x="9" y="8"/>
                  </a:cxn>
                  <a:cxn ang="0">
                    <a:pos x="17" y="25"/>
                  </a:cxn>
                  <a:cxn ang="0">
                    <a:pos x="0" y="80"/>
                  </a:cxn>
                  <a:cxn ang="0">
                    <a:pos x="7" y="31"/>
                  </a:cxn>
                  <a:cxn ang="0">
                    <a:pos x="17" y="25"/>
                  </a:cxn>
                </a:cxnLst>
                <a:rect l="0" t="0" r="r" b="b"/>
                <a:pathLst>
                  <a:path w="46" h="80">
                    <a:moveTo>
                      <a:pt x="45" y="0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3" y="15"/>
                      <a:pt x="23" y="15"/>
                      <a:pt x="23" y="15"/>
                    </a:cubicBezTo>
                    <a:lnTo>
                      <a:pt x="45" y="0"/>
                    </a:lnTo>
                    <a:close/>
                    <a:moveTo>
                      <a:pt x="26" y="20"/>
                    </a:moveTo>
                    <a:cubicBezTo>
                      <a:pt x="26" y="20"/>
                      <a:pt x="26" y="20"/>
                      <a:pt x="26" y="20"/>
                    </a:cubicBezTo>
                    <a:close/>
                    <a:moveTo>
                      <a:pt x="9" y="8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7" y="30"/>
                      <a:pt x="7" y="30"/>
                      <a:pt x="7" y="30"/>
                    </a:cubicBezTo>
                    <a:lnTo>
                      <a:pt x="9" y="8"/>
                    </a:lnTo>
                    <a:close/>
                    <a:moveTo>
                      <a:pt x="17" y="25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1" y="63"/>
                      <a:pt x="3" y="46"/>
                      <a:pt x="7" y="31"/>
                    </a:cubicBez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051" name="Freeform 27"/>
              <p:cNvSpPr>
                <a:spLocks noEditPoints="1"/>
              </p:cNvSpPr>
              <p:nvPr/>
            </p:nvSpPr>
            <p:spPr bwMode="auto">
              <a:xfrm>
                <a:off x="10587038" y="2257425"/>
                <a:ext cx="327025" cy="1387475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8" y="1"/>
                  </a:cxn>
                  <a:cxn ang="0">
                    <a:pos x="87" y="96"/>
                  </a:cxn>
                  <a:cxn ang="0">
                    <a:pos x="86" y="98"/>
                  </a:cxn>
                  <a:cxn ang="0">
                    <a:pos x="77" y="104"/>
                  </a:cxn>
                  <a:cxn ang="0">
                    <a:pos x="75" y="105"/>
                  </a:cxn>
                  <a:cxn ang="0">
                    <a:pos x="68" y="110"/>
                  </a:cxn>
                  <a:cxn ang="0">
                    <a:pos x="60" y="115"/>
                  </a:cxn>
                  <a:cxn ang="0">
                    <a:pos x="62" y="136"/>
                  </a:cxn>
                  <a:cxn ang="0">
                    <a:pos x="57" y="155"/>
                  </a:cxn>
                  <a:cxn ang="0">
                    <a:pos x="56" y="189"/>
                  </a:cxn>
                  <a:cxn ang="0">
                    <a:pos x="47" y="198"/>
                  </a:cxn>
                  <a:cxn ang="0">
                    <a:pos x="43" y="295"/>
                  </a:cxn>
                  <a:cxn ang="0">
                    <a:pos x="43" y="295"/>
                  </a:cxn>
                  <a:cxn ang="0">
                    <a:pos x="49" y="299"/>
                  </a:cxn>
                  <a:cxn ang="0">
                    <a:pos x="46" y="302"/>
                  </a:cxn>
                  <a:cxn ang="0">
                    <a:pos x="45" y="305"/>
                  </a:cxn>
                  <a:cxn ang="0">
                    <a:pos x="45" y="305"/>
                  </a:cxn>
                  <a:cxn ang="0">
                    <a:pos x="47" y="307"/>
                  </a:cxn>
                  <a:cxn ang="0">
                    <a:pos x="47" y="308"/>
                  </a:cxn>
                  <a:cxn ang="0">
                    <a:pos x="44" y="314"/>
                  </a:cxn>
                  <a:cxn ang="0">
                    <a:pos x="40" y="311"/>
                  </a:cxn>
                  <a:cxn ang="0">
                    <a:pos x="40" y="306"/>
                  </a:cxn>
                  <a:cxn ang="0">
                    <a:pos x="40" y="301"/>
                  </a:cxn>
                  <a:cxn ang="0">
                    <a:pos x="36" y="294"/>
                  </a:cxn>
                  <a:cxn ang="0">
                    <a:pos x="37" y="196"/>
                  </a:cxn>
                  <a:cxn ang="0">
                    <a:pos x="46" y="185"/>
                  </a:cxn>
                  <a:cxn ang="0">
                    <a:pos x="41" y="176"/>
                  </a:cxn>
                  <a:cxn ang="0">
                    <a:pos x="53" y="156"/>
                  </a:cxn>
                  <a:cxn ang="0">
                    <a:pos x="58" y="135"/>
                  </a:cxn>
                  <a:cxn ang="0">
                    <a:pos x="49" y="122"/>
                  </a:cxn>
                  <a:cxn ang="0">
                    <a:pos x="28" y="128"/>
                  </a:cxn>
                  <a:cxn ang="0">
                    <a:pos x="81" y="94"/>
                  </a:cxn>
                  <a:cxn ang="0">
                    <a:pos x="74" y="6"/>
                  </a:cxn>
                  <a:cxn ang="0">
                    <a:pos x="66" y="15"/>
                  </a:cxn>
                  <a:cxn ang="0">
                    <a:pos x="76" y="0"/>
                  </a:cxn>
                  <a:cxn ang="0">
                    <a:pos x="45" y="314"/>
                  </a:cxn>
                  <a:cxn ang="0">
                    <a:pos x="47" y="314"/>
                  </a:cxn>
                  <a:cxn ang="0">
                    <a:pos x="47" y="315"/>
                  </a:cxn>
                  <a:cxn ang="0">
                    <a:pos x="47" y="316"/>
                  </a:cxn>
                  <a:cxn ang="0">
                    <a:pos x="46" y="315"/>
                  </a:cxn>
                  <a:cxn ang="0">
                    <a:pos x="45" y="314"/>
                  </a:cxn>
                  <a:cxn ang="0">
                    <a:pos x="24" y="354"/>
                  </a:cxn>
                  <a:cxn ang="0">
                    <a:pos x="22" y="358"/>
                  </a:cxn>
                  <a:cxn ang="0">
                    <a:pos x="21" y="361"/>
                  </a:cxn>
                  <a:cxn ang="0">
                    <a:pos x="17" y="367"/>
                  </a:cxn>
                  <a:cxn ang="0">
                    <a:pos x="12" y="368"/>
                  </a:cxn>
                  <a:cxn ang="0">
                    <a:pos x="12" y="369"/>
                  </a:cxn>
                  <a:cxn ang="0">
                    <a:pos x="12" y="369"/>
                  </a:cxn>
                  <a:cxn ang="0">
                    <a:pos x="0" y="368"/>
                  </a:cxn>
                  <a:cxn ang="0">
                    <a:pos x="15" y="361"/>
                  </a:cxn>
                  <a:cxn ang="0">
                    <a:pos x="15" y="348"/>
                  </a:cxn>
                  <a:cxn ang="0">
                    <a:pos x="24" y="354"/>
                  </a:cxn>
                </a:cxnLst>
                <a:rect l="0" t="0" r="r" b="b"/>
                <a:pathLst>
                  <a:path w="87" h="369">
                    <a:moveTo>
                      <a:pt x="76" y="0"/>
                    </a:moveTo>
                    <a:cubicBezTo>
                      <a:pt x="78" y="1"/>
                      <a:pt x="78" y="1"/>
                      <a:pt x="78" y="1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5" y="111"/>
                      <a:pt x="62" y="113"/>
                      <a:pt x="60" y="115"/>
                    </a:cubicBezTo>
                    <a:cubicBezTo>
                      <a:pt x="62" y="136"/>
                      <a:pt x="62" y="136"/>
                      <a:pt x="62" y="136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56" y="189"/>
                      <a:pt x="56" y="189"/>
                      <a:pt x="56" y="189"/>
                    </a:cubicBezTo>
                    <a:cubicBezTo>
                      <a:pt x="47" y="198"/>
                      <a:pt x="47" y="198"/>
                      <a:pt x="47" y="198"/>
                    </a:cubicBezTo>
                    <a:cubicBezTo>
                      <a:pt x="43" y="295"/>
                      <a:pt x="43" y="295"/>
                      <a:pt x="43" y="295"/>
                    </a:cubicBezTo>
                    <a:cubicBezTo>
                      <a:pt x="43" y="295"/>
                      <a:pt x="43" y="295"/>
                      <a:pt x="43" y="295"/>
                    </a:cubicBezTo>
                    <a:cubicBezTo>
                      <a:pt x="49" y="299"/>
                      <a:pt x="49" y="299"/>
                      <a:pt x="49" y="299"/>
                    </a:cubicBezTo>
                    <a:cubicBezTo>
                      <a:pt x="46" y="302"/>
                      <a:pt x="46" y="302"/>
                      <a:pt x="46" y="302"/>
                    </a:cubicBezTo>
                    <a:cubicBezTo>
                      <a:pt x="45" y="305"/>
                      <a:pt x="45" y="305"/>
                      <a:pt x="45" y="305"/>
                    </a:cubicBezTo>
                    <a:cubicBezTo>
                      <a:pt x="45" y="305"/>
                      <a:pt x="45" y="305"/>
                      <a:pt x="45" y="305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47" y="308"/>
                      <a:pt x="47" y="308"/>
                      <a:pt x="47" y="308"/>
                    </a:cubicBezTo>
                    <a:cubicBezTo>
                      <a:pt x="44" y="314"/>
                      <a:pt x="44" y="314"/>
                      <a:pt x="44" y="314"/>
                    </a:cubicBezTo>
                    <a:cubicBezTo>
                      <a:pt x="43" y="312"/>
                      <a:pt x="41" y="311"/>
                      <a:pt x="40" y="311"/>
                    </a:cubicBezTo>
                    <a:cubicBezTo>
                      <a:pt x="40" y="306"/>
                      <a:pt x="40" y="306"/>
                      <a:pt x="40" y="306"/>
                    </a:cubicBezTo>
                    <a:cubicBezTo>
                      <a:pt x="40" y="301"/>
                      <a:pt x="40" y="301"/>
                      <a:pt x="40" y="301"/>
                    </a:cubicBezTo>
                    <a:cubicBezTo>
                      <a:pt x="36" y="294"/>
                      <a:pt x="36" y="294"/>
                      <a:pt x="36" y="294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46" y="185"/>
                      <a:pt x="46" y="185"/>
                      <a:pt x="46" y="185"/>
                    </a:cubicBezTo>
                    <a:cubicBezTo>
                      <a:pt x="41" y="176"/>
                      <a:pt x="41" y="176"/>
                      <a:pt x="41" y="176"/>
                    </a:cubicBezTo>
                    <a:cubicBezTo>
                      <a:pt x="53" y="156"/>
                      <a:pt x="53" y="156"/>
                      <a:pt x="53" y="156"/>
                    </a:cubicBezTo>
                    <a:cubicBezTo>
                      <a:pt x="58" y="135"/>
                      <a:pt x="58" y="135"/>
                      <a:pt x="58" y="135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7" y="10"/>
                      <a:pt x="70" y="5"/>
                      <a:pt x="76" y="0"/>
                    </a:cubicBezTo>
                    <a:close/>
                    <a:moveTo>
                      <a:pt x="45" y="314"/>
                    </a:moveTo>
                    <a:cubicBezTo>
                      <a:pt x="47" y="314"/>
                      <a:pt x="47" y="314"/>
                      <a:pt x="47" y="314"/>
                    </a:cubicBezTo>
                    <a:cubicBezTo>
                      <a:pt x="47" y="315"/>
                      <a:pt x="47" y="315"/>
                      <a:pt x="47" y="315"/>
                    </a:cubicBezTo>
                    <a:cubicBezTo>
                      <a:pt x="47" y="316"/>
                      <a:pt x="47" y="316"/>
                      <a:pt x="47" y="316"/>
                    </a:cubicBezTo>
                    <a:cubicBezTo>
                      <a:pt x="46" y="315"/>
                      <a:pt x="46" y="315"/>
                      <a:pt x="46" y="315"/>
                    </a:cubicBezTo>
                    <a:lnTo>
                      <a:pt x="45" y="314"/>
                    </a:lnTo>
                    <a:close/>
                    <a:moveTo>
                      <a:pt x="24" y="354"/>
                    </a:moveTo>
                    <a:cubicBezTo>
                      <a:pt x="22" y="358"/>
                      <a:pt x="22" y="358"/>
                      <a:pt x="22" y="358"/>
                    </a:cubicBezTo>
                    <a:cubicBezTo>
                      <a:pt x="21" y="361"/>
                      <a:pt x="21" y="361"/>
                      <a:pt x="21" y="361"/>
                    </a:cubicBezTo>
                    <a:cubicBezTo>
                      <a:pt x="17" y="367"/>
                      <a:pt x="17" y="367"/>
                      <a:pt x="17" y="367"/>
                    </a:cubicBezTo>
                    <a:cubicBezTo>
                      <a:pt x="12" y="368"/>
                      <a:pt x="12" y="368"/>
                      <a:pt x="12" y="368"/>
                    </a:cubicBezTo>
                    <a:cubicBezTo>
                      <a:pt x="12" y="369"/>
                      <a:pt x="12" y="369"/>
                      <a:pt x="12" y="369"/>
                    </a:cubicBezTo>
                    <a:cubicBezTo>
                      <a:pt x="12" y="369"/>
                      <a:pt x="12" y="369"/>
                      <a:pt x="12" y="369"/>
                    </a:cubicBezTo>
                    <a:cubicBezTo>
                      <a:pt x="0" y="368"/>
                      <a:pt x="0" y="368"/>
                      <a:pt x="0" y="368"/>
                    </a:cubicBezTo>
                    <a:cubicBezTo>
                      <a:pt x="15" y="361"/>
                      <a:pt x="15" y="361"/>
                      <a:pt x="15" y="361"/>
                    </a:cubicBezTo>
                    <a:cubicBezTo>
                      <a:pt x="15" y="348"/>
                      <a:pt x="15" y="348"/>
                      <a:pt x="15" y="348"/>
                    </a:cubicBezTo>
                    <a:lnTo>
                      <a:pt x="24" y="354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052" name="Freeform 28"/>
              <p:cNvSpPr>
                <a:spLocks noEditPoints="1"/>
              </p:cNvSpPr>
              <p:nvPr/>
            </p:nvSpPr>
            <p:spPr bwMode="auto">
              <a:xfrm>
                <a:off x="10553700" y="2246313"/>
                <a:ext cx="96838" cy="5238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3" y="10"/>
                  </a:cxn>
                  <a:cxn ang="0">
                    <a:pos x="23" y="12"/>
                  </a:cxn>
                  <a:cxn ang="0">
                    <a:pos x="0" y="26"/>
                  </a:cxn>
                  <a:cxn ang="0">
                    <a:pos x="0" y="24"/>
                  </a:cxn>
                  <a:cxn ang="0">
                    <a:pos x="19" y="0"/>
                  </a:cxn>
                  <a:cxn ang="0">
                    <a:pos x="35" y="10"/>
                  </a:cxn>
                  <a:cxn ang="0">
                    <a:pos x="45" y="0"/>
                  </a:cxn>
                  <a:cxn ang="0">
                    <a:pos x="61" y="33"/>
                  </a:cxn>
                  <a:cxn ang="0">
                    <a:pos x="35" y="10"/>
                  </a:cxn>
                </a:cxnLst>
                <a:rect l="0" t="0" r="r" b="b"/>
                <a:pathLst>
                  <a:path w="61" h="33">
                    <a:moveTo>
                      <a:pt x="19" y="0"/>
                    </a:moveTo>
                    <a:lnTo>
                      <a:pt x="23" y="10"/>
                    </a:lnTo>
                    <a:lnTo>
                      <a:pt x="23" y="12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9" y="0"/>
                    </a:lnTo>
                    <a:close/>
                    <a:moveTo>
                      <a:pt x="35" y="10"/>
                    </a:moveTo>
                    <a:lnTo>
                      <a:pt x="45" y="0"/>
                    </a:lnTo>
                    <a:lnTo>
                      <a:pt x="61" y="33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3" name="Ellipse 53"/>
            <p:cNvSpPr/>
            <p:nvPr/>
          </p:nvSpPr>
          <p:spPr bwMode="auto">
            <a:xfrm>
              <a:off x="6705600" y="5760525"/>
              <a:ext cx="1295400" cy="221973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429000"/>
            <a:ext cx="9144000" cy="1143000"/>
            <a:chOff x="0" y="2086"/>
            <a:chExt cx="5760" cy="1056"/>
          </a:xfrm>
        </p:grpSpPr>
        <p:sp>
          <p:nvSpPr>
            <p:cNvPr id="7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70" name="Oval 69"/>
          <p:cNvSpPr/>
          <p:nvPr/>
        </p:nvSpPr>
        <p:spPr>
          <a:xfrm>
            <a:off x="3886200" y="4572000"/>
            <a:ext cx="1447800" cy="381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18599986" lon="0" rev="21599991"/>
            </a:camera>
            <a:lightRig rig="soft" dir="t"/>
          </a:scene3d>
          <a:sp3d extrusionH="215900" contourW="12700" prstMaterial="powder">
            <a:bevelT/>
            <a:extrusionClr>
              <a:schemeClr val="bg1">
                <a:lumMod val="85000"/>
              </a:schemeClr>
            </a:extrusionClr>
            <a:contourClr>
              <a:schemeClr val="tx1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Responsibilities to both sides</a:t>
            </a:r>
            <a:endParaRPr lang="en-US" dirty="0"/>
          </a:p>
        </p:txBody>
      </p:sp>
      <p:pic>
        <p:nvPicPr>
          <p:cNvPr id="58" name="Picture 5" descr="C:\Documents and Settings\user\Desktop\INTERNAL\Useful stuff by Ram\People silhouettes\Silhouette think on the feet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5474" b="9756"/>
          <a:stretch>
            <a:fillRect/>
          </a:stretch>
        </p:blipFill>
        <p:spPr bwMode="auto">
          <a:xfrm>
            <a:off x="3865673" y="2015360"/>
            <a:ext cx="1315927" cy="2819400"/>
          </a:xfrm>
          <a:prstGeom prst="rect">
            <a:avLst/>
          </a:prstGeom>
          <a:noFill/>
        </p:spPr>
      </p:pic>
      <p:grpSp>
        <p:nvGrpSpPr>
          <p:cNvPr id="29" name="Group 28"/>
          <p:cNvGrpSpPr/>
          <p:nvPr/>
        </p:nvGrpSpPr>
        <p:grpSpPr>
          <a:xfrm>
            <a:off x="338960" y="1600200"/>
            <a:ext cx="3444140" cy="4126300"/>
            <a:chOff x="338960" y="1600200"/>
            <a:chExt cx="3444140" cy="4126300"/>
          </a:xfrm>
        </p:grpSpPr>
        <p:sp>
          <p:nvSpPr>
            <p:cNvPr id="63" name="Rectangle 62"/>
            <p:cNvSpPr/>
            <p:nvPr/>
          </p:nvSpPr>
          <p:spPr>
            <a:xfrm>
              <a:off x="381000" y="3429000"/>
              <a:ext cx="2590800" cy="762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perspectiveRelaxed"/>
              <a:lightRig rig="threePt" dir="t"/>
            </a:scene3d>
            <a:sp3d extrusionH="63500" prstMaterial="softEdge">
              <a:bevelT w="114300" prst="artDeco"/>
              <a:extrusionClr>
                <a:schemeClr val="tx1">
                  <a:lumMod val="75000"/>
                  <a:lumOff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68"/>
            <p:cNvGrpSpPr/>
            <p:nvPr/>
          </p:nvGrpSpPr>
          <p:grpSpPr>
            <a:xfrm>
              <a:off x="2853559" y="2806259"/>
              <a:ext cx="929541" cy="633251"/>
              <a:chOff x="2853559" y="2806259"/>
              <a:chExt cx="929541" cy="633251"/>
            </a:xfrm>
          </p:grpSpPr>
          <p:sp>
            <p:nvSpPr>
              <p:cNvPr id="47" name="Pentagon 46"/>
              <p:cNvSpPr/>
              <p:nvPr/>
            </p:nvSpPr>
            <p:spPr>
              <a:xfrm flipH="1">
                <a:off x="2853559" y="2806259"/>
                <a:ext cx="929541" cy="623029"/>
              </a:xfrm>
              <a:prstGeom prst="homePlate">
                <a:avLst>
                  <a:gd name="adj" fmla="val 65517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Pentagon 47"/>
              <p:cNvSpPr/>
              <p:nvPr/>
            </p:nvSpPr>
            <p:spPr>
              <a:xfrm flipH="1">
                <a:off x="2929760" y="2829910"/>
                <a:ext cx="806670" cy="609600"/>
              </a:xfrm>
              <a:prstGeom prst="homePlate">
                <a:avLst>
                  <a:gd name="adj" fmla="val 65517"/>
                </a:avLst>
              </a:prstGeom>
              <a:gradFill flip="none" rotWithShape="1">
                <a:gsLst>
                  <a:gs pos="0">
                    <a:schemeClr val="bg1">
                      <a:alpha val="43000"/>
                    </a:schemeClr>
                  </a:gs>
                  <a:gs pos="100000">
                    <a:schemeClr val="accent3">
                      <a:lumMod val="75000"/>
                      <a:shade val="67500"/>
                      <a:satMod val="11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81000" y="1600200"/>
              <a:ext cx="2667000" cy="46166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Department</a:t>
              </a:r>
              <a:endParaRPr lang="en-US" sz="2400" dirty="0"/>
            </a:p>
          </p:txBody>
        </p:sp>
        <p:grpSp>
          <p:nvGrpSpPr>
            <p:cNvPr id="6" name="Group 66"/>
            <p:cNvGrpSpPr/>
            <p:nvPr/>
          </p:nvGrpSpPr>
          <p:grpSpPr>
            <a:xfrm>
              <a:off x="838200" y="2057400"/>
              <a:ext cx="1676400" cy="1905000"/>
              <a:chOff x="838200" y="2057400"/>
              <a:chExt cx="1905000" cy="2235280"/>
            </a:xfrm>
          </p:grpSpPr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2133600" y="2438400"/>
                <a:ext cx="609600" cy="1781175"/>
              </a:xfrm>
              <a:custGeom>
                <a:avLst/>
                <a:gdLst/>
                <a:ahLst/>
                <a:cxnLst>
                  <a:cxn ang="0">
                    <a:pos x="259" y="716"/>
                  </a:cxn>
                  <a:cxn ang="0">
                    <a:pos x="252" y="657"/>
                  </a:cxn>
                  <a:cxn ang="0">
                    <a:pos x="242" y="592"/>
                  </a:cxn>
                  <a:cxn ang="0">
                    <a:pos x="234" y="492"/>
                  </a:cxn>
                  <a:cxn ang="0">
                    <a:pos x="229" y="437"/>
                  </a:cxn>
                  <a:cxn ang="0">
                    <a:pos x="224" y="392"/>
                  </a:cxn>
                  <a:cxn ang="0">
                    <a:pos x="216" y="364"/>
                  </a:cxn>
                  <a:cxn ang="0">
                    <a:pos x="211" y="341"/>
                  </a:cxn>
                  <a:cxn ang="0">
                    <a:pos x="220" y="343"/>
                  </a:cxn>
                  <a:cxn ang="0">
                    <a:pos x="222" y="323"/>
                  </a:cxn>
                  <a:cxn ang="0">
                    <a:pos x="224" y="252"/>
                  </a:cxn>
                  <a:cxn ang="0">
                    <a:pos x="238" y="212"/>
                  </a:cxn>
                  <a:cxn ang="0">
                    <a:pos x="233" y="172"/>
                  </a:cxn>
                  <a:cxn ang="0">
                    <a:pos x="221" y="133"/>
                  </a:cxn>
                  <a:cxn ang="0">
                    <a:pos x="189" y="121"/>
                  </a:cxn>
                  <a:cxn ang="0">
                    <a:pos x="169" y="109"/>
                  </a:cxn>
                  <a:cxn ang="0">
                    <a:pos x="168" y="75"/>
                  </a:cxn>
                  <a:cxn ang="0">
                    <a:pos x="177" y="47"/>
                  </a:cxn>
                  <a:cxn ang="0">
                    <a:pos x="109" y="9"/>
                  </a:cxn>
                  <a:cxn ang="0">
                    <a:pos x="97" y="79"/>
                  </a:cxn>
                  <a:cxn ang="0">
                    <a:pos x="109" y="119"/>
                  </a:cxn>
                  <a:cxn ang="0">
                    <a:pos x="79" y="134"/>
                  </a:cxn>
                  <a:cxn ang="0">
                    <a:pos x="52" y="140"/>
                  </a:cxn>
                  <a:cxn ang="0">
                    <a:pos x="33" y="163"/>
                  </a:cxn>
                  <a:cxn ang="0">
                    <a:pos x="13" y="210"/>
                  </a:cxn>
                  <a:cxn ang="0">
                    <a:pos x="5" y="281"/>
                  </a:cxn>
                  <a:cxn ang="0">
                    <a:pos x="44" y="290"/>
                  </a:cxn>
                  <a:cxn ang="0">
                    <a:pos x="53" y="335"/>
                  </a:cxn>
                  <a:cxn ang="0">
                    <a:pos x="64" y="358"/>
                  </a:cxn>
                  <a:cxn ang="0">
                    <a:pos x="61" y="381"/>
                  </a:cxn>
                  <a:cxn ang="0">
                    <a:pos x="53" y="412"/>
                  </a:cxn>
                  <a:cxn ang="0">
                    <a:pos x="51" y="444"/>
                  </a:cxn>
                  <a:cxn ang="0">
                    <a:pos x="55" y="471"/>
                  </a:cxn>
                  <a:cxn ang="0">
                    <a:pos x="68" y="562"/>
                  </a:cxn>
                  <a:cxn ang="0">
                    <a:pos x="86" y="689"/>
                  </a:cxn>
                  <a:cxn ang="0">
                    <a:pos x="94" y="737"/>
                  </a:cxn>
                  <a:cxn ang="0">
                    <a:pos x="85" y="777"/>
                  </a:cxn>
                  <a:cxn ang="0">
                    <a:pos x="79" y="800"/>
                  </a:cxn>
                  <a:cxn ang="0">
                    <a:pos x="50" y="816"/>
                  </a:cxn>
                  <a:cxn ang="0">
                    <a:pos x="35" y="834"/>
                  </a:cxn>
                  <a:cxn ang="0">
                    <a:pos x="65" y="841"/>
                  </a:cxn>
                  <a:cxn ang="0">
                    <a:pos x="81" y="841"/>
                  </a:cxn>
                  <a:cxn ang="0">
                    <a:pos x="94" y="839"/>
                  </a:cxn>
                  <a:cxn ang="0">
                    <a:pos x="122" y="830"/>
                  </a:cxn>
                  <a:cxn ang="0">
                    <a:pos x="146" y="833"/>
                  </a:cxn>
                  <a:cxn ang="0">
                    <a:pos x="161" y="829"/>
                  </a:cxn>
                  <a:cxn ang="0">
                    <a:pos x="160" y="807"/>
                  </a:cxn>
                  <a:cxn ang="0">
                    <a:pos x="166" y="786"/>
                  </a:cxn>
                  <a:cxn ang="0">
                    <a:pos x="157" y="740"/>
                  </a:cxn>
                  <a:cxn ang="0">
                    <a:pos x="157" y="685"/>
                  </a:cxn>
                  <a:cxn ang="0">
                    <a:pos x="154" y="627"/>
                  </a:cxn>
                  <a:cxn ang="0">
                    <a:pos x="155" y="565"/>
                  </a:cxn>
                  <a:cxn ang="0">
                    <a:pos x="159" y="570"/>
                  </a:cxn>
                  <a:cxn ang="0">
                    <a:pos x="170" y="619"/>
                  </a:cxn>
                  <a:cxn ang="0">
                    <a:pos x="174" y="662"/>
                  </a:cxn>
                  <a:cxn ang="0">
                    <a:pos x="182" y="740"/>
                  </a:cxn>
                  <a:cxn ang="0">
                    <a:pos x="199" y="780"/>
                  </a:cxn>
                  <a:cxn ang="0">
                    <a:pos x="188" y="812"/>
                  </a:cxn>
                  <a:cxn ang="0">
                    <a:pos x="206" y="834"/>
                  </a:cxn>
                  <a:cxn ang="0">
                    <a:pos x="202" y="861"/>
                  </a:cxn>
                  <a:cxn ang="0">
                    <a:pos x="258" y="857"/>
                  </a:cxn>
                  <a:cxn ang="0">
                    <a:pos x="255" y="828"/>
                  </a:cxn>
                  <a:cxn ang="0">
                    <a:pos x="267" y="801"/>
                  </a:cxn>
                </a:cxnLst>
                <a:rect l="0" t="0" r="r" b="b"/>
                <a:pathLst>
                  <a:path w="268" h="865">
                    <a:moveTo>
                      <a:pt x="266" y="795"/>
                    </a:moveTo>
                    <a:cubicBezTo>
                      <a:pt x="266" y="794"/>
                      <a:pt x="265" y="793"/>
                      <a:pt x="265" y="792"/>
                    </a:cubicBezTo>
                    <a:cubicBezTo>
                      <a:pt x="265" y="791"/>
                      <a:pt x="265" y="787"/>
                      <a:pt x="265" y="784"/>
                    </a:cubicBezTo>
                    <a:cubicBezTo>
                      <a:pt x="265" y="782"/>
                      <a:pt x="263" y="768"/>
                      <a:pt x="263" y="766"/>
                    </a:cubicBezTo>
                    <a:cubicBezTo>
                      <a:pt x="263" y="765"/>
                      <a:pt x="263" y="759"/>
                      <a:pt x="262" y="755"/>
                    </a:cubicBezTo>
                    <a:cubicBezTo>
                      <a:pt x="262" y="750"/>
                      <a:pt x="261" y="739"/>
                      <a:pt x="261" y="735"/>
                    </a:cubicBezTo>
                    <a:cubicBezTo>
                      <a:pt x="260" y="730"/>
                      <a:pt x="259" y="718"/>
                      <a:pt x="259" y="716"/>
                    </a:cubicBezTo>
                    <a:cubicBezTo>
                      <a:pt x="258" y="715"/>
                      <a:pt x="258" y="711"/>
                      <a:pt x="257" y="709"/>
                    </a:cubicBezTo>
                    <a:cubicBezTo>
                      <a:pt x="257" y="707"/>
                      <a:pt x="256" y="700"/>
                      <a:pt x="256" y="699"/>
                    </a:cubicBezTo>
                    <a:cubicBezTo>
                      <a:pt x="256" y="698"/>
                      <a:pt x="256" y="695"/>
                      <a:pt x="255" y="694"/>
                    </a:cubicBezTo>
                    <a:cubicBezTo>
                      <a:pt x="255" y="692"/>
                      <a:pt x="255" y="689"/>
                      <a:pt x="255" y="688"/>
                    </a:cubicBezTo>
                    <a:cubicBezTo>
                      <a:pt x="255" y="687"/>
                      <a:pt x="254" y="685"/>
                      <a:pt x="254" y="683"/>
                    </a:cubicBezTo>
                    <a:cubicBezTo>
                      <a:pt x="254" y="682"/>
                      <a:pt x="253" y="672"/>
                      <a:pt x="253" y="669"/>
                    </a:cubicBezTo>
                    <a:cubicBezTo>
                      <a:pt x="253" y="666"/>
                      <a:pt x="252" y="662"/>
                      <a:pt x="252" y="657"/>
                    </a:cubicBezTo>
                    <a:cubicBezTo>
                      <a:pt x="251" y="653"/>
                      <a:pt x="250" y="647"/>
                      <a:pt x="250" y="645"/>
                    </a:cubicBezTo>
                    <a:cubicBezTo>
                      <a:pt x="250" y="643"/>
                      <a:pt x="249" y="638"/>
                      <a:pt x="250" y="635"/>
                    </a:cubicBezTo>
                    <a:cubicBezTo>
                      <a:pt x="250" y="633"/>
                      <a:pt x="250" y="626"/>
                      <a:pt x="250" y="623"/>
                    </a:cubicBezTo>
                    <a:cubicBezTo>
                      <a:pt x="249" y="620"/>
                      <a:pt x="248" y="615"/>
                      <a:pt x="247" y="613"/>
                    </a:cubicBezTo>
                    <a:cubicBezTo>
                      <a:pt x="246" y="611"/>
                      <a:pt x="243" y="605"/>
                      <a:pt x="243" y="604"/>
                    </a:cubicBezTo>
                    <a:cubicBezTo>
                      <a:pt x="242" y="603"/>
                      <a:pt x="242" y="603"/>
                      <a:pt x="242" y="601"/>
                    </a:cubicBezTo>
                    <a:cubicBezTo>
                      <a:pt x="242" y="600"/>
                      <a:pt x="242" y="596"/>
                      <a:pt x="242" y="592"/>
                    </a:cubicBezTo>
                    <a:cubicBezTo>
                      <a:pt x="242" y="587"/>
                      <a:pt x="242" y="579"/>
                      <a:pt x="242" y="575"/>
                    </a:cubicBezTo>
                    <a:cubicBezTo>
                      <a:pt x="243" y="570"/>
                      <a:pt x="243" y="561"/>
                      <a:pt x="243" y="559"/>
                    </a:cubicBezTo>
                    <a:cubicBezTo>
                      <a:pt x="243" y="556"/>
                      <a:pt x="243" y="552"/>
                      <a:pt x="242" y="549"/>
                    </a:cubicBezTo>
                    <a:cubicBezTo>
                      <a:pt x="242" y="546"/>
                      <a:pt x="240" y="537"/>
                      <a:pt x="240" y="532"/>
                    </a:cubicBezTo>
                    <a:cubicBezTo>
                      <a:pt x="239" y="526"/>
                      <a:pt x="237" y="514"/>
                      <a:pt x="236" y="511"/>
                    </a:cubicBezTo>
                    <a:cubicBezTo>
                      <a:pt x="236" y="509"/>
                      <a:pt x="234" y="499"/>
                      <a:pt x="234" y="498"/>
                    </a:cubicBezTo>
                    <a:cubicBezTo>
                      <a:pt x="234" y="497"/>
                      <a:pt x="234" y="493"/>
                      <a:pt x="234" y="492"/>
                    </a:cubicBezTo>
                    <a:cubicBezTo>
                      <a:pt x="234" y="491"/>
                      <a:pt x="233" y="490"/>
                      <a:pt x="233" y="488"/>
                    </a:cubicBezTo>
                    <a:cubicBezTo>
                      <a:pt x="233" y="486"/>
                      <a:pt x="233" y="481"/>
                      <a:pt x="233" y="480"/>
                    </a:cubicBezTo>
                    <a:cubicBezTo>
                      <a:pt x="233" y="479"/>
                      <a:pt x="233" y="471"/>
                      <a:pt x="233" y="467"/>
                    </a:cubicBezTo>
                    <a:cubicBezTo>
                      <a:pt x="233" y="463"/>
                      <a:pt x="232" y="462"/>
                      <a:pt x="232" y="461"/>
                    </a:cubicBezTo>
                    <a:cubicBezTo>
                      <a:pt x="231" y="460"/>
                      <a:pt x="231" y="456"/>
                      <a:pt x="231" y="452"/>
                    </a:cubicBezTo>
                    <a:cubicBezTo>
                      <a:pt x="230" y="448"/>
                      <a:pt x="230" y="443"/>
                      <a:pt x="230" y="442"/>
                    </a:cubicBezTo>
                    <a:cubicBezTo>
                      <a:pt x="230" y="441"/>
                      <a:pt x="229" y="438"/>
                      <a:pt x="229" y="437"/>
                    </a:cubicBezTo>
                    <a:cubicBezTo>
                      <a:pt x="229" y="436"/>
                      <a:pt x="230" y="435"/>
                      <a:pt x="231" y="431"/>
                    </a:cubicBezTo>
                    <a:cubicBezTo>
                      <a:pt x="231" y="427"/>
                      <a:pt x="231" y="424"/>
                      <a:pt x="231" y="421"/>
                    </a:cubicBezTo>
                    <a:cubicBezTo>
                      <a:pt x="231" y="418"/>
                      <a:pt x="230" y="414"/>
                      <a:pt x="229" y="411"/>
                    </a:cubicBezTo>
                    <a:cubicBezTo>
                      <a:pt x="229" y="409"/>
                      <a:pt x="227" y="401"/>
                      <a:pt x="226" y="399"/>
                    </a:cubicBezTo>
                    <a:cubicBezTo>
                      <a:pt x="226" y="397"/>
                      <a:pt x="225" y="395"/>
                      <a:pt x="225" y="394"/>
                    </a:cubicBezTo>
                    <a:cubicBezTo>
                      <a:pt x="224" y="394"/>
                      <a:pt x="224" y="393"/>
                      <a:pt x="224" y="393"/>
                    </a:cubicBezTo>
                    <a:cubicBezTo>
                      <a:pt x="224" y="393"/>
                      <a:pt x="224" y="392"/>
                      <a:pt x="224" y="392"/>
                    </a:cubicBezTo>
                    <a:cubicBezTo>
                      <a:pt x="224" y="391"/>
                      <a:pt x="223" y="389"/>
                      <a:pt x="223" y="388"/>
                    </a:cubicBezTo>
                    <a:cubicBezTo>
                      <a:pt x="223" y="387"/>
                      <a:pt x="223" y="386"/>
                      <a:pt x="222" y="386"/>
                    </a:cubicBezTo>
                    <a:cubicBezTo>
                      <a:pt x="221" y="385"/>
                      <a:pt x="221" y="384"/>
                      <a:pt x="221" y="383"/>
                    </a:cubicBezTo>
                    <a:cubicBezTo>
                      <a:pt x="221" y="381"/>
                      <a:pt x="218" y="375"/>
                      <a:pt x="218" y="374"/>
                    </a:cubicBezTo>
                    <a:cubicBezTo>
                      <a:pt x="217" y="373"/>
                      <a:pt x="217" y="371"/>
                      <a:pt x="217" y="370"/>
                    </a:cubicBezTo>
                    <a:cubicBezTo>
                      <a:pt x="217" y="370"/>
                      <a:pt x="216" y="368"/>
                      <a:pt x="216" y="367"/>
                    </a:cubicBezTo>
                    <a:cubicBezTo>
                      <a:pt x="216" y="366"/>
                      <a:pt x="216" y="365"/>
                      <a:pt x="216" y="364"/>
                    </a:cubicBezTo>
                    <a:cubicBezTo>
                      <a:pt x="215" y="362"/>
                      <a:pt x="215" y="361"/>
                      <a:pt x="215" y="361"/>
                    </a:cubicBezTo>
                    <a:cubicBezTo>
                      <a:pt x="214" y="360"/>
                      <a:pt x="213" y="357"/>
                      <a:pt x="213" y="357"/>
                    </a:cubicBezTo>
                    <a:cubicBezTo>
                      <a:pt x="213" y="357"/>
                      <a:pt x="213" y="356"/>
                      <a:pt x="213" y="355"/>
                    </a:cubicBezTo>
                    <a:cubicBezTo>
                      <a:pt x="212" y="354"/>
                      <a:pt x="212" y="354"/>
                      <a:pt x="212" y="354"/>
                    </a:cubicBezTo>
                    <a:cubicBezTo>
                      <a:pt x="211" y="354"/>
                      <a:pt x="211" y="343"/>
                      <a:pt x="210" y="342"/>
                    </a:cubicBezTo>
                    <a:cubicBezTo>
                      <a:pt x="210" y="341"/>
                      <a:pt x="210" y="342"/>
                      <a:pt x="210" y="341"/>
                    </a:cubicBezTo>
                    <a:cubicBezTo>
                      <a:pt x="211" y="341"/>
                      <a:pt x="211" y="341"/>
                      <a:pt x="211" y="341"/>
                    </a:cubicBezTo>
                    <a:cubicBezTo>
                      <a:pt x="211" y="341"/>
                      <a:pt x="212" y="341"/>
                      <a:pt x="212" y="342"/>
                    </a:cubicBezTo>
                    <a:cubicBezTo>
                      <a:pt x="212" y="343"/>
                      <a:pt x="212" y="349"/>
                      <a:pt x="213" y="349"/>
                    </a:cubicBezTo>
                    <a:cubicBezTo>
                      <a:pt x="213" y="350"/>
                      <a:pt x="213" y="350"/>
                      <a:pt x="213" y="350"/>
                    </a:cubicBezTo>
                    <a:cubicBezTo>
                      <a:pt x="213" y="350"/>
                      <a:pt x="213" y="350"/>
                      <a:pt x="214" y="349"/>
                    </a:cubicBezTo>
                    <a:cubicBezTo>
                      <a:pt x="216" y="348"/>
                      <a:pt x="217" y="347"/>
                      <a:pt x="218" y="347"/>
                    </a:cubicBezTo>
                    <a:cubicBezTo>
                      <a:pt x="219" y="346"/>
                      <a:pt x="219" y="346"/>
                      <a:pt x="219" y="345"/>
                    </a:cubicBezTo>
                    <a:cubicBezTo>
                      <a:pt x="220" y="345"/>
                      <a:pt x="220" y="344"/>
                      <a:pt x="220" y="343"/>
                    </a:cubicBezTo>
                    <a:cubicBezTo>
                      <a:pt x="221" y="343"/>
                      <a:pt x="222" y="341"/>
                      <a:pt x="223" y="340"/>
                    </a:cubicBezTo>
                    <a:cubicBezTo>
                      <a:pt x="225" y="339"/>
                      <a:pt x="226" y="337"/>
                      <a:pt x="227" y="336"/>
                    </a:cubicBezTo>
                    <a:cubicBezTo>
                      <a:pt x="229" y="335"/>
                      <a:pt x="230" y="333"/>
                      <a:pt x="230" y="332"/>
                    </a:cubicBezTo>
                    <a:cubicBezTo>
                      <a:pt x="230" y="332"/>
                      <a:pt x="230" y="332"/>
                      <a:pt x="230" y="332"/>
                    </a:cubicBezTo>
                    <a:cubicBezTo>
                      <a:pt x="229" y="331"/>
                      <a:pt x="229" y="331"/>
                      <a:pt x="228" y="330"/>
                    </a:cubicBezTo>
                    <a:cubicBezTo>
                      <a:pt x="226" y="329"/>
                      <a:pt x="225" y="328"/>
                      <a:pt x="224" y="327"/>
                    </a:cubicBezTo>
                    <a:cubicBezTo>
                      <a:pt x="223" y="327"/>
                      <a:pt x="222" y="324"/>
                      <a:pt x="222" y="323"/>
                    </a:cubicBezTo>
                    <a:cubicBezTo>
                      <a:pt x="222" y="322"/>
                      <a:pt x="218" y="312"/>
                      <a:pt x="217" y="310"/>
                    </a:cubicBezTo>
                    <a:cubicBezTo>
                      <a:pt x="217" y="309"/>
                      <a:pt x="217" y="308"/>
                      <a:pt x="217" y="306"/>
                    </a:cubicBezTo>
                    <a:cubicBezTo>
                      <a:pt x="217" y="305"/>
                      <a:pt x="216" y="298"/>
                      <a:pt x="216" y="296"/>
                    </a:cubicBezTo>
                    <a:cubicBezTo>
                      <a:pt x="217" y="295"/>
                      <a:pt x="216" y="281"/>
                      <a:pt x="216" y="280"/>
                    </a:cubicBezTo>
                    <a:cubicBezTo>
                      <a:pt x="216" y="278"/>
                      <a:pt x="216" y="277"/>
                      <a:pt x="216" y="276"/>
                    </a:cubicBezTo>
                    <a:cubicBezTo>
                      <a:pt x="217" y="275"/>
                      <a:pt x="219" y="267"/>
                      <a:pt x="220" y="264"/>
                    </a:cubicBezTo>
                    <a:cubicBezTo>
                      <a:pt x="221" y="260"/>
                      <a:pt x="223" y="254"/>
                      <a:pt x="224" y="252"/>
                    </a:cubicBezTo>
                    <a:cubicBezTo>
                      <a:pt x="224" y="250"/>
                      <a:pt x="225" y="248"/>
                      <a:pt x="225" y="246"/>
                    </a:cubicBezTo>
                    <a:cubicBezTo>
                      <a:pt x="226" y="245"/>
                      <a:pt x="227" y="242"/>
                      <a:pt x="228" y="240"/>
                    </a:cubicBezTo>
                    <a:cubicBezTo>
                      <a:pt x="229" y="238"/>
                      <a:pt x="231" y="233"/>
                      <a:pt x="232" y="231"/>
                    </a:cubicBezTo>
                    <a:cubicBezTo>
                      <a:pt x="233" y="229"/>
                      <a:pt x="233" y="228"/>
                      <a:pt x="233" y="226"/>
                    </a:cubicBezTo>
                    <a:cubicBezTo>
                      <a:pt x="234" y="225"/>
                      <a:pt x="234" y="221"/>
                      <a:pt x="235" y="220"/>
                    </a:cubicBezTo>
                    <a:cubicBezTo>
                      <a:pt x="235" y="219"/>
                      <a:pt x="235" y="217"/>
                      <a:pt x="236" y="217"/>
                    </a:cubicBezTo>
                    <a:cubicBezTo>
                      <a:pt x="236" y="216"/>
                      <a:pt x="238" y="213"/>
                      <a:pt x="238" y="212"/>
                    </a:cubicBezTo>
                    <a:cubicBezTo>
                      <a:pt x="239" y="212"/>
                      <a:pt x="239" y="211"/>
                      <a:pt x="238" y="210"/>
                    </a:cubicBezTo>
                    <a:cubicBezTo>
                      <a:pt x="238" y="209"/>
                      <a:pt x="238" y="206"/>
                      <a:pt x="238" y="205"/>
                    </a:cubicBezTo>
                    <a:cubicBezTo>
                      <a:pt x="239" y="203"/>
                      <a:pt x="239" y="202"/>
                      <a:pt x="239" y="201"/>
                    </a:cubicBezTo>
                    <a:cubicBezTo>
                      <a:pt x="239" y="200"/>
                      <a:pt x="239" y="199"/>
                      <a:pt x="239" y="198"/>
                    </a:cubicBezTo>
                    <a:cubicBezTo>
                      <a:pt x="239" y="197"/>
                      <a:pt x="238" y="192"/>
                      <a:pt x="237" y="188"/>
                    </a:cubicBezTo>
                    <a:cubicBezTo>
                      <a:pt x="236" y="185"/>
                      <a:pt x="234" y="176"/>
                      <a:pt x="234" y="175"/>
                    </a:cubicBezTo>
                    <a:cubicBezTo>
                      <a:pt x="234" y="174"/>
                      <a:pt x="233" y="173"/>
                      <a:pt x="233" y="172"/>
                    </a:cubicBezTo>
                    <a:cubicBezTo>
                      <a:pt x="233" y="171"/>
                      <a:pt x="234" y="169"/>
                      <a:pt x="234" y="165"/>
                    </a:cubicBezTo>
                    <a:cubicBezTo>
                      <a:pt x="234" y="162"/>
                      <a:pt x="234" y="157"/>
                      <a:pt x="233" y="154"/>
                    </a:cubicBezTo>
                    <a:cubicBezTo>
                      <a:pt x="233" y="151"/>
                      <a:pt x="232" y="149"/>
                      <a:pt x="231" y="148"/>
                    </a:cubicBezTo>
                    <a:cubicBezTo>
                      <a:pt x="231" y="148"/>
                      <a:pt x="230" y="145"/>
                      <a:pt x="229" y="145"/>
                    </a:cubicBezTo>
                    <a:cubicBezTo>
                      <a:pt x="228" y="144"/>
                      <a:pt x="228" y="143"/>
                      <a:pt x="227" y="142"/>
                    </a:cubicBezTo>
                    <a:cubicBezTo>
                      <a:pt x="226" y="141"/>
                      <a:pt x="225" y="139"/>
                      <a:pt x="224" y="138"/>
                    </a:cubicBezTo>
                    <a:cubicBezTo>
                      <a:pt x="223" y="137"/>
                      <a:pt x="223" y="135"/>
                      <a:pt x="221" y="133"/>
                    </a:cubicBezTo>
                    <a:cubicBezTo>
                      <a:pt x="220" y="130"/>
                      <a:pt x="216" y="128"/>
                      <a:pt x="214" y="128"/>
                    </a:cubicBezTo>
                    <a:cubicBezTo>
                      <a:pt x="213" y="127"/>
                      <a:pt x="212" y="127"/>
                      <a:pt x="211" y="126"/>
                    </a:cubicBezTo>
                    <a:cubicBezTo>
                      <a:pt x="209" y="126"/>
                      <a:pt x="207" y="126"/>
                      <a:pt x="206" y="126"/>
                    </a:cubicBezTo>
                    <a:cubicBezTo>
                      <a:pt x="205" y="126"/>
                      <a:pt x="204" y="125"/>
                      <a:pt x="203" y="125"/>
                    </a:cubicBezTo>
                    <a:cubicBezTo>
                      <a:pt x="202" y="125"/>
                      <a:pt x="201" y="124"/>
                      <a:pt x="200" y="123"/>
                    </a:cubicBezTo>
                    <a:cubicBezTo>
                      <a:pt x="198" y="122"/>
                      <a:pt x="195" y="122"/>
                      <a:pt x="195" y="121"/>
                    </a:cubicBezTo>
                    <a:cubicBezTo>
                      <a:pt x="194" y="121"/>
                      <a:pt x="191" y="121"/>
                      <a:pt x="189" y="121"/>
                    </a:cubicBezTo>
                    <a:cubicBezTo>
                      <a:pt x="187" y="120"/>
                      <a:pt x="185" y="120"/>
                      <a:pt x="184" y="119"/>
                    </a:cubicBezTo>
                    <a:cubicBezTo>
                      <a:pt x="182" y="119"/>
                      <a:pt x="179" y="118"/>
                      <a:pt x="178" y="118"/>
                    </a:cubicBezTo>
                    <a:cubicBezTo>
                      <a:pt x="178" y="118"/>
                      <a:pt x="177" y="117"/>
                      <a:pt x="176" y="116"/>
                    </a:cubicBezTo>
                    <a:cubicBezTo>
                      <a:pt x="175" y="115"/>
                      <a:pt x="173" y="115"/>
                      <a:pt x="172" y="116"/>
                    </a:cubicBezTo>
                    <a:cubicBezTo>
                      <a:pt x="171" y="116"/>
                      <a:pt x="171" y="116"/>
                      <a:pt x="171" y="115"/>
                    </a:cubicBezTo>
                    <a:cubicBezTo>
                      <a:pt x="171" y="115"/>
                      <a:pt x="170" y="114"/>
                      <a:pt x="170" y="112"/>
                    </a:cubicBezTo>
                    <a:cubicBezTo>
                      <a:pt x="169" y="110"/>
                      <a:pt x="169" y="110"/>
                      <a:pt x="169" y="109"/>
                    </a:cubicBezTo>
                    <a:cubicBezTo>
                      <a:pt x="168" y="107"/>
                      <a:pt x="168" y="106"/>
                      <a:pt x="167" y="105"/>
                    </a:cubicBezTo>
                    <a:cubicBezTo>
                      <a:pt x="167" y="103"/>
                      <a:pt x="167" y="101"/>
                      <a:pt x="166" y="100"/>
                    </a:cubicBezTo>
                    <a:cubicBezTo>
                      <a:pt x="166" y="99"/>
                      <a:pt x="165" y="99"/>
                      <a:pt x="165" y="99"/>
                    </a:cubicBezTo>
                    <a:cubicBezTo>
                      <a:pt x="164" y="99"/>
                      <a:pt x="164" y="99"/>
                      <a:pt x="164" y="98"/>
                    </a:cubicBezTo>
                    <a:cubicBezTo>
                      <a:pt x="164" y="96"/>
                      <a:pt x="165" y="90"/>
                      <a:pt x="165" y="87"/>
                    </a:cubicBezTo>
                    <a:cubicBezTo>
                      <a:pt x="166" y="84"/>
                      <a:pt x="166" y="78"/>
                      <a:pt x="167" y="77"/>
                    </a:cubicBezTo>
                    <a:cubicBezTo>
                      <a:pt x="167" y="76"/>
                      <a:pt x="167" y="75"/>
                      <a:pt x="168" y="75"/>
                    </a:cubicBezTo>
                    <a:cubicBezTo>
                      <a:pt x="171" y="75"/>
                      <a:pt x="172" y="74"/>
                      <a:pt x="172" y="73"/>
                    </a:cubicBezTo>
                    <a:cubicBezTo>
                      <a:pt x="173" y="73"/>
                      <a:pt x="174" y="72"/>
                      <a:pt x="174" y="71"/>
                    </a:cubicBezTo>
                    <a:cubicBezTo>
                      <a:pt x="174" y="71"/>
                      <a:pt x="174" y="70"/>
                      <a:pt x="175" y="70"/>
                    </a:cubicBezTo>
                    <a:cubicBezTo>
                      <a:pt x="176" y="69"/>
                      <a:pt x="176" y="68"/>
                      <a:pt x="177" y="66"/>
                    </a:cubicBezTo>
                    <a:cubicBezTo>
                      <a:pt x="178" y="64"/>
                      <a:pt x="178" y="61"/>
                      <a:pt x="178" y="60"/>
                    </a:cubicBezTo>
                    <a:cubicBezTo>
                      <a:pt x="179" y="59"/>
                      <a:pt x="179" y="58"/>
                      <a:pt x="179" y="55"/>
                    </a:cubicBezTo>
                    <a:cubicBezTo>
                      <a:pt x="178" y="51"/>
                      <a:pt x="177" y="48"/>
                      <a:pt x="177" y="47"/>
                    </a:cubicBezTo>
                    <a:cubicBezTo>
                      <a:pt x="176" y="45"/>
                      <a:pt x="175" y="45"/>
                      <a:pt x="174" y="45"/>
                    </a:cubicBezTo>
                    <a:cubicBezTo>
                      <a:pt x="174" y="44"/>
                      <a:pt x="174" y="44"/>
                      <a:pt x="174" y="43"/>
                    </a:cubicBezTo>
                    <a:cubicBezTo>
                      <a:pt x="174" y="41"/>
                      <a:pt x="174" y="31"/>
                      <a:pt x="173" y="29"/>
                    </a:cubicBezTo>
                    <a:cubicBezTo>
                      <a:pt x="170" y="15"/>
                      <a:pt x="157" y="6"/>
                      <a:pt x="148" y="3"/>
                    </a:cubicBezTo>
                    <a:cubicBezTo>
                      <a:pt x="139" y="0"/>
                      <a:pt x="133" y="0"/>
                      <a:pt x="126" y="1"/>
                    </a:cubicBezTo>
                    <a:cubicBezTo>
                      <a:pt x="119" y="2"/>
                      <a:pt x="112" y="7"/>
                      <a:pt x="111" y="8"/>
                    </a:cubicBezTo>
                    <a:cubicBezTo>
                      <a:pt x="111" y="8"/>
                      <a:pt x="111" y="8"/>
                      <a:pt x="109" y="9"/>
                    </a:cubicBezTo>
                    <a:cubicBezTo>
                      <a:pt x="106" y="11"/>
                      <a:pt x="104" y="15"/>
                      <a:pt x="102" y="18"/>
                    </a:cubicBezTo>
                    <a:cubicBezTo>
                      <a:pt x="99" y="22"/>
                      <a:pt x="98" y="27"/>
                      <a:pt x="97" y="30"/>
                    </a:cubicBezTo>
                    <a:cubicBezTo>
                      <a:pt x="96" y="33"/>
                      <a:pt x="96" y="39"/>
                      <a:pt x="96" y="41"/>
                    </a:cubicBezTo>
                    <a:cubicBezTo>
                      <a:pt x="96" y="44"/>
                      <a:pt x="96" y="46"/>
                      <a:pt x="96" y="48"/>
                    </a:cubicBezTo>
                    <a:cubicBezTo>
                      <a:pt x="96" y="50"/>
                      <a:pt x="96" y="54"/>
                      <a:pt x="96" y="57"/>
                    </a:cubicBezTo>
                    <a:cubicBezTo>
                      <a:pt x="96" y="59"/>
                      <a:pt x="96" y="62"/>
                      <a:pt x="96" y="65"/>
                    </a:cubicBezTo>
                    <a:cubicBezTo>
                      <a:pt x="96" y="68"/>
                      <a:pt x="97" y="73"/>
                      <a:pt x="97" y="79"/>
                    </a:cubicBezTo>
                    <a:cubicBezTo>
                      <a:pt x="97" y="84"/>
                      <a:pt x="98" y="87"/>
                      <a:pt x="100" y="92"/>
                    </a:cubicBezTo>
                    <a:cubicBezTo>
                      <a:pt x="101" y="96"/>
                      <a:pt x="105" y="101"/>
                      <a:pt x="106" y="102"/>
                    </a:cubicBezTo>
                    <a:cubicBezTo>
                      <a:pt x="108" y="103"/>
                      <a:pt x="109" y="104"/>
                      <a:pt x="110" y="105"/>
                    </a:cubicBezTo>
                    <a:cubicBezTo>
                      <a:pt x="110" y="106"/>
                      <a:pt x="110" y="106"/>
                      <a:pt x="110" y="107"/>
                    </a:cubicBezTo>
                    <a:cubicBezTo>
                      <a:pt x="110" y="108"/>
                      <a:pt x="110" y="108"/>
                      <a:pt x="110" y="109"/>
                    </a:cubicBezTo>
                    <a:cubicBezTo>
                      <a:pt x="109" y="112"/>
                      <a:pt x="109" y="115"/>
                      <a:pt x="109" y="116"/>
                    </a:cubicBezTo>
                    <a:cubicBezTo>
                      <a:pt x="109" y="117"/>
                      <a:pt x="109" y="119"/>
                      <a:pt x="109" y="119"/>
                    </a:cubicBezTo>
                    <a:cubicBezTo>
                      <a:pt x="109" y="120"/>
                      <a:pt x="109" y="120"/>
                      <a:pt x="108" y="121"/>
                    </a:cubicBezTo>
                    <a:cubicBezTo>
                      <a:pt x="108" y="123"/>
                      <a:pt x="108" y="122"/>
                      <a:pt x="107" y="122"/>
                    </a:cubicBezTo>
                    <a:cubicBezTo>
                      <a:pt x="107" y="123"/>
                      <a:pt x="106" y="123"/>
                      <a:pt x="104" y="124"/>
                    </a:cubicBezTo>
                    <a:cubicBezTo>
                      <a:pt x="102" y="125"/>
                      <a:pt x="99" y="128"/>
                      <a:pt x="97" y="129"/>
                    </a:cubicBezTo>
                    <a:cubicBezTo>
                      <a:pt x="95" y="130"/>
                      <a:pt x="94" y="132"/>
                      <a:pt x="92" y="133"/>
                    </a:cubicBezTo>
                    <a:cubicBezTo>
                      <a:pt x="91" y="134"/>
                      <a:pt x="87" y="135"/>
                      <a:pt x="86" y="135"/>
                    </a:cubicBezTo>
                    <a:cubicBezTo>
                      <a:pt x="84" y="135"/>
                      <a:pt x="81" y="134"/>
                      <a:pt x="79" y="134"/>
                    </a:cubicBezTo>
                    <a:cubicBezTo>
                      <a:pt x="76" y="134"/>
                      <a:pt x="73" y="134"/>
                      <a:pt x="72" y="135"/>
                    </a:cubicBezTo>
                    <a:cubicBezTo>
                      <a:pt x="71" y="135"/>
                      <a:pt x="68" y="136"/>
                      <a:pt x="67" y="136"/>
                    </a:cubicBezTo>
                    <a:cubicBezTo>
                      <a:pt x="66" y="137"/>
                      <a:pt x="65" y="138"/>
                      <a:pt x="64" y="138"/>
                    </a:cubicBezTo>
                    <a:cubicBezTo>
                      <a:pt x="63" y="138"/>
                      <a:pt x="62" y="138"/>
                      <a:pt x="61" y="138"/>
                    </a:cubicBezTo>
                    <a:cubicBezTo>
                      <a:pt x="60" y="138"/>
                      <a:pt x="60" y="137"/>
                      <a:pt x="58" y="137"/>
                    </a:cubicBezTo>
                    <a:cubicBezTo>
                      <a:pt x="57" y="137"/>
                      <a:pt x="55" y="138"/>
                      <a:pt x="54" y="139"/>
                    </a:cubicBezTo>
                    <a:cubicBezTo>
                      <a:pt x="53" y="140"/>
                      <a:pt x="53" y="140"/>
                      <a:pt x="52" y="140"/>
                    </a:cubicBezTo>
                    <a:cubicBezTo>
                      <a:pt x="52" y="141"/>
                      <a:pt x="49" y="142"/>
                      <a:pt x="48" y="143"/>
                    </a:cubicBezTo>
                    <a:cubicBezTo>
                      <a:pt x="47" y="143"/>
                      <a:pt x="47" y="143"/>
                      <a:pt x="46" y="143"/>
                    </a:cubicBezTo>
                    <a:cubicBezTo>
                      <a:pt x="44" y="143"/>
                      <a:pt x="43" y="145"/>
                      <a:pt x="43" y="146"/>
                    </a:cubicBezTo>
                    <a:cubicBezTo>
                      <a:pt x="42" y="147"/>
                      <a:pt x="42" y="147"/>
                      <a:pt x="41" y="148"/>
                    </a:cubicBezTo>
                    <a:cubicBezTo>
                      <a:pt x="40" y="149"/>
                      <a:pt x="39" y="152"/>
                      <a:pt x="38" y="153"/>
                    </a:cubicBezTo>
                    <a:cubicBezTo>
                      <a:pt x="38" y="153"/>
                      <a:pt x="37" y="154"/>
                      <a:pt x="36" y="155"/>
                    </a:cubicBezTo>
                    <a:cubicBezTo>
                      <a:pt x="34" y="157"/>
                      <a:pt x="33" y="161"/>
                      <a:pt x="33" y="163"/>
                    </a:cubicBezTo>
                    <a:cubicBezTo>
                      <a:pt x="32" y="166"/>
                      <a:pt x="31" y="171"/>
                      <a:pt x="31" y="172"/>
                    </a:cubicBezTo>
                    <a:cubicBezTo>
                      <a:pt x="30" y="172"/>
                      <a:pt x="30" y="173"/>
                      <a:pt x="28" y="175"/>
                    </a:cubicBezTo>
                    <a:cubicBezTo>
                      <a:pt x="26" y="176"/>
                      <a:pt x="25" y="178"/>
                      <a:pt x="23" y="180"/>
                    </a:cubicBezTo>
                    <a:cubicBezTo>
                      <a:pt x="22" y="182"/>
                      <a:pt x="22" y="187"/>
                      <a:pt x="21" y="190"/>
                    </a:cubicBezTo>
                    <a:cubicBezTo>
                      <a:pt x="21" y="192"/>
                      <a:pt x="20" y="195"/>
                      <a:pt x="19" y="196"/>
                    </a:cubicBezTo>
                    <a:cubicBezTo>
                      <a:pt x="18" y="198"/>
                      <a:pt x="18" y="199"/>
                      <a:pt x="17" y="200"/>
                    </a:cubicBezTo>
                    <a:cubicBezTo>
                      <a:pt x="17" y="202"/>
                      <a:pt x="14" y="209"/>
                      <a:pt x="13" y="210"/>
                    </a:cubicBezTo>
                    <a:cubicBezTo>
                      <a:pt x="13" y="212"/>
                      <a:pt x="11" y="217"/>
                      <a:pt x="10" y="219"/>
                    </a:cubicBezTo>
                    <a:cubicBezTo>
                      <a:pt x="9" y="222"/>
                      <a:pt x="8" y="223"/>
                      <a:pt x="8" y="225"/>
                    </a:cubicBezTo>
                    <a:cubicBezTo>
                      <a:pt x="7" y="226"/>
                      <a:pt x="6" y="227"/>
                      <a:pt x="6" y="229"/>
                    </a:cubicBezTo>
                    <a:cubicBezTo>
                      <a:pt x="5" y="232"/>
                      <a:pt x="3" y="238"/>
                      <a:pt x="2" y="244"/>
                    </a:cubicBezTo>
                    <a:cubicBezTo>
                      <a:pt x="1" y="249"/>
                      <a:pt x="0" y="258"/>
                      <a:pt x="0" y="262"/>
                    </a:cubicBezTo>
                    <a:cubicBezTo>
                      <a:pt x="0" y="266"/>
                      <a:pt x="1" y="272"/>
                      <a:pt x="1" y="275"/>
                    </a:cubicBezTo>
                    <a:cubicBezTo>
                      <a:pt x="2" y="278"/>
                      <a:pt x="4" y="280"/>
                      <a:pt x="5" y="281"/>
                    </a:cubicBezTo>
                    <a:cubicBezTo>
                      <a:pt x="7" y="282"/>
                      <a:pt x="8" y="282"/>
                      <a:pt x="10" y="283"/>
                    </a:cubicBezTo>
                    <a:cubicBezTo>
                      <a:pt x="12" y="284"/>
                      <a:pt x="17" y="284"/>
                      <a:pt x="18" y="284"/>
                    </a:cubicBezTo>
                    <a:cubicBezTo>
                      <a:pt x="20" y="285"/>
                      <a:pt x="20" y="285"/>
                      <a:pt x="20" y="285"/>
                    </a:cubicBezTo>
                    <a:cubicBezTo>
                      <a:pt x="21" y="285"/>
                      <a:pt x="23" y="285"/>
                      <a:pt x="25" y="285"/>
                    </a:cubicBezTo>
                    <a:cubicBezTo>
                      <a:pt x="26" y="285"/>
                      <a:pt x="29" y="286"/>
                      <a:pt x="30" y="286"/>
                    </a:cubicBezTo>
                    <a:cubicBezTo>
                      <a:pt x="31" y="286"/>
                      <a:pt x="35" y="287"/>
                      <a:pt x="37" y="288"/>
                    </a:cubicBezTo>
                    <a:cubicBezTo>
                      <a:pt x="39" y="289"/>
                      <a:pt x="43" y="289"/>
                      <a:pt x="44" y="290"/>
                    </a:cubicBezTo>
                    <a:cubicBezTo>
                      <a:pt x="45" y="290"/>
                      <a:pt x="47" y="290"/>
                      <a:pt x="48" y="290"/>
                    </a:cubicBezTo>
                    <a:cubicBezTo>
                      <a:pt x="49" y="290"/>
                      <a:pt x="51" y="290"/>
                      <a:pt x="52" y="290"/>
                    </a:cubicBezTo>
                    <a:cubicBezTo>
                      <a:pt x="53" y="290"/>
                      <a:pt x="55" y="290"/>
                      <a:pt x="56" y="290"/>
                    </a:cubicBezTo>
                    <a:cubicBezTo>
                      <a:pt x="56" y="290"/>
                      <a:pt x="56" y="290"/>
                      <a:pt x="56" y="291"/>
                    </a:cubicBezTo>
                    <a:cubicBezTo>
                      <a:pt x="56" y="291"/>
                      <a:pt x="56" y="292"/>
                      <a:pt x="56" y="296"/>
                    </a:cubicBezTo>
                    <a:cubicBezTo>
                      <a:pt x="56" y="300"/>
                      <a:pt x="55" y="308"/>
                      <a:pt x="55" y="313"/>
                    </a:cubicBezTo>
                    <a:cubicBezTo>
                      <a:pt x="54" y="318"/>
                      <a:pt x="54" y="330"/>
                      <a:pt x="53" y="335"/>
                    </a:cubicBezTo>
                    <a:cubicBezTo>
                      <a:pt x="53" y="339"/>
                      <a:pt x="54" y="343"/>
                      <a:pt x="54" y="345"/>
                    </a:cubicBezTo>
                    <a:cubicBezTo>
                      <a:pt x="54" y="346"/>
                      <a:pt x="55" y="348"/>
                      <a:pt x="56" y="349"/>
                    </a:cubicBezTo>
                    <a:cubicBezTo>
                      <a:pt x="57" y="350"/>
                      <a:pt x="59" y="351"/>
                      <a:pt x="60" y="352"/>
                    </a:cubicBezTo>
                    <a:cubicBezTo>
                      <a:pt x="61" y="353"/>
                      <a:pt x="63" y="354"/>
                      <a:pt x="63" y="354"/>
                    </a:cubicBezTo>
                    <a:cubicBezTo>
                      <a:pt x="64" y="354"/>
                      <a:pt x="64" y="354"/>
                      <a:pt x="64" y="355"/>
                    </a:cubicBezTo>
                    <a:cubicBezTo>
                      <a:pt x="64" y="355"/>
                      <a:pt x="64" y="356"/>
                      <a:pt x="64" y="357"/>
                    </a:cubicBezTo>
                    <a:cubicBezTo>
                      <a:pt x="65" y="358"/>
                      <a:pt x="65" y="358"/>
                      <a:pt x="64" y="358"/>
                    </a:cubicBezTo>
                    <a:cubicBezTo>
                      <a:pt x="64" y="358"/>
                      <a:pt x="64" y="358"/>
                      <a:pt x="64" y="359"/>
                    </a:cubicBezTo>
                    <a:cubicBezTo>
                      <a:pt x="64" y="359"/>
                      <a:pt x="64" y="360"/>
                      <a:pt x="64" y="360"/>
                    </a:cubicBezTo>
                    <a:cubicBezTo>
                      <a:pt x="64" y="361"/>
                      <a:pt x="64" y="362"/>
                      <a:pt x="64" y="363"/>
                    </a:cubicBezTo>
                    <a:cubicBezTo>
                      <a:pt x="64" y="364"/>
                      <a:pt x="65" y="368"/>
                      <a:pt x="64" y="368"/>
                    </a:cubicBezTo>
                    <a:cubicBezTo>
                      <a:pt x="63" y="368"/>
                      <a:pt x="61" y="369"/>
                      <a:pt x="61" y="370"/>
                    </a:cubicBezTo>
                    <a:cubicBezTo>
                      <a:pt x="60" y="370"/>
                      <a:pt x="60" y="374"/>
                      <a:pt x="61" y="376"/>
                    </a:cubicBezTo>
                    <a:cubicBezTo>
                      <a:pt x="61" y="378"/>
                      <a:pt x="61" y="380"/>
                      <a:pt x="61" y="381"/>
                    </a:cubicBezTo>
                    <a:cubicBezTo>
                      <a:pt x="61" y="382"/>
                      <a:pt x="61" y="382"/>
                      <a:pt x="61" y="383"/>
                    </a:cubicBezTo>
                    <a:cubicBezTo>
                      <a:pt x="59" y="386"/>
                      <a:pt x="59" y="387"/>
                      <a:pt x="59" y="389"/>
                    </a:cubicBezTo>
                    <a:cubicBezTo>
                      <a:pt x="59" y="391"/>
                      <a:pt x="59" y="392"/>
                      <a:pt x="58" y="393"/>
                    </a:cubicBezTo>
                    <a:cubicBezTo>
                      <a:pt x="58" y="397"/>
                      <a:pt x="58" y="398"/>
                      <a:pt x="58" y="400"/>
                    </a:cubicBezTo>
                    <a:cubicBezTo>
                      <a:pt x="57" y="403"/>
                      <a:pt x="57" y="402"/>
                      <a:pt x="57" y="404"/>
                    </a:cubicBezTo>
                    <a:cubicBezTo>
                      <a:pt x="56" y="405"/>
                      <a:pt x="55" y="407"/>
                      <a:pt x="55" y="408"/>
                    </a:cubicBezTo>
                    <a:cubicBezTo>
                      <a:pt x="54" y="409"/>
                      <a:pt x="54" y="410"/>
                      <a:pt x="53" y="412"/>
                    </a:cubicBezTo>
                    <a:cubicBezTo>
                      <a:pt x="52" y="414"/>
                      <a:pt x="52" y="416"/>
                      <a:pt x="51" y="420"/>
                    </a:cubicBezTo>
                    <a:cubicBezTo>
                      <a:pt x="50" y="423"/>
                      <a:pt x="50" y="426"/>
                      <a:pt x="50" y="426"/>
                    </a:cubicBezTo>
                    <a:cubicBezTo>
                      <a:pt x="50" y="427"/>
                      <a:pt x="50" y="429"/>
                      <a:pt x="50" y="430"/>
                    </a:cubicBezTo>
                    <a:cubicBezTo>
                      <a:pt x="50" y="431"/>
                      <a:pt x="50" y="434"/>
                      <a:pt x="50" y="435"/>
                    </a:cubicBezTo>
                    <a:cubicBezTo>
                      <a:pt x="49" y="436"/>
                      <a:pt x="50" y="437"/>
                      <a:pt x="50" y="438"/>
                    </a:cubicBezTo>
                    <a:cubicBezTo>
                      <a:pt x="50" y="440"/>
                      <a:pt x="50" y="441"/>
                      <a:pt x="50" y="442"/>
                    </a:cubicBezTo>
                    <a:cubicBezTo>
                      <a:pt x="50" y="443"/>
                      <a:pt x="50" y="443"/>
                      <a:pt x="51" y="444"/>
                    </a:cubicBezTo>
                    <a:cubicBezTo>
                      <a:pt x="51" y="445"/>
                      <a:pt x="51" y="446"/>
                      <a:pt x="51" y="447"/>
                    </a:cubicBezTo>
                    <a:cubicBezTo>
                      <a:pt x="51" y="448"/>
                      <a:pt x="52" y="449"/>
                      <a:pt x="52" y="450"/>
                    </a:cubicBezTo>
                    <a:cubicBezTo>
                      <a:pt x="53" y="451"/>
                      <a:pt x="53" y="452"/>
                      <a:pt x="53" y="452"/>
                    </a:cubicBezTo>
                    <a:cubicBezTo>
                      <a:pt x="54" y="453"/>
                      <a:pt x="54" y="454"/>
                      <a:pt x="54" y="456"/>
                    </a:cubicBezTo>
                    <a:cubicBezTo>
                      <a:pt x="54" y="458"/>
                      <a:pt x="54" y="460"/>
                      <a:pt x="55" y="461"/>
                    </a:cubicBezTo>
                    <a:cubicBezTo>
                      <a:pt x="55" y="463"/>
                      <a:pt x="55" y="465"/>
                      <a:pt x="55" y="466"/>
                    </a:cubicBezTo>
                    <a:cubicBezTo>
                      <a:pt x="55" y="467"/>
                      <a:pt x="55" y="468"/>
                      <a:pt x="55" y="471"/>
                    </a:cubicBezTo>
                    <a:cubicBezTo>
                      <a:pt x="55" y="475"/>
                      <a:pt x="55" y="478"/>
                      <a:pt x="55" y="481"/>
                    </a:cubicBezTo>
                    <a:cubicBezTo>
                      <a:pt x="54" y="487"/>
                      <a:pt x="55" y="493"/>
                      <a:pt x="56" y="498"/>
                    </a:cubicBezTo>
                    <a:cubicBezTo>
                      <a:pt x="56" y="503"/>
                      <a:pt x="57" y="507"/>
                      <a:pt x="58" y="511"/>
                    </a:cubicBezTo>
                    <a:cubicBezTo>
                      <a:pt x="59" y="514"/>
                      <a:pt x="61" y="524"/>
                      <a:pt x="62" y="527"/>
                    </a:cubicBezTo>
                    <a:cubicBezTo>
                      <a:pt x="63" y="531"/>
                      <a:pt x="65" y="535"/>
                      <a:pt x="65" y="537"/>
                    </a:cubicBezTo>
                    <a:cubicBezTo>
                      <a:pt x="66" y="539"/>
                      <a:pt x="66" y="544"/>
                      <a:pt x="66" y="547"/>
                    </a:cubicBezTo>
                    <a:cubicBezTo>
                      <a:pt x="66" y="550"/>
                      <a:pt x="68" y="560"/>
                      <a:pt x="68" y="562"/>
                    </a:cubicBezTo>
                    <a:cubicBezTo>
                      <a:pt x="68" y="564"/>
                      <a:pt x="69" y="580"/>
                      <a:pt x="69" y="583"/>
                    </a:cubicBezTo>
                    <a:cubicBezTo>
                      <a:pt x="70" y="586"/>
                      <a:pt x="71" y="603"/>
                      <a:pt x="72" y="606"/>
                    </a:cubicBezTo>
                    <a:cubicBezTo>
                      <a:pt x="72" y="610"/>
                      <a:pt x="73" y="624"/>
                      <a:pt x="74" y="629"/>
                    </a:cubicBezTo>
                    <a:cubicBezTo>
                      <a:pt x="74" y="636"/>
                      <a:pt x="77" y="647"/>
                      <a:pt x="77" y="649"/>
                    </a:cubicBezTo>
                    <a:cubicBezTo>
                      <a:pt x="78" y="651"/>
                      <a:pt x="80" y="660"/>
                      <a:pt x="80" y="661"/>
                    </a:cubicBezTo>
                    <a:cubicBezTo>
                      <a:pt x="80" y="663"/>
                      <a:pt x="82" y="672"/>
                      <a:pt x="83" y="676"/>
                    </a:cubicBezTo>
                    <a:cubicBezTo>
                      <a:pt x="84" y="680"/>
                      <a:pt x="85" y="686"/>
                      <a:pt x="86" y="689"/>
                    </a:cubicBezTo>
                    <a:cubicBezTo>
                      <a:pt x="87" y="692"/>
                      <a:pt x="87" y="695"/>
                      <a:pt x="88" y="696"/>
                    </a:cubicBezTo>
                    <a:cubicBezTo>
                      <a:pt x="88" y="698"/>
                      <a:pt x="90" y="702"/>
                      <a:pt x="91" y="703"/>
                    </a:cubicBezTo>
                    <a:cubicBezTo>
                      <a:pt x="91" y="704"/>
                      <a:pt x="94" y="712"/>
                      <a:pt x="94" y="713"/>
                    </a:cubicBezTo>
                    <a:cubicBezTo>
                      <a:pt x="95" y="715"/>
                      <a:pt x="98" y="724"/>
                      <a:pt x="99" y="725"/>
                    </a:cubicBezTo>
                    <a:cubicBezTo>
                      <a:pt x="99" y="726"/>
                      <a:pt x="99" y="726"/>
                      <a:pt x="99" y="726"/>
                    </a:cubicBezTo>
                    <a:cubicBezTo>
                      <a:pt x="98" y="727"/>
                      <a:pt x="99" y="728"/>
                      <a:pt x="99" y="729"/>
                    </a:cubicBezTo>
                    <a:cubicBezTo>
                      <a:pt x="98" y="729"/>
                      <a:pt x="96" y="733"/>
                      <a:pt x="94" y="737"/>
                    </a:cubicBezTo>
                    <a:cubicBezTo>
                      <a:pt x="92" y="741"/>
                      <a:pt x="91" y="744"/>
                      <a:pt x="90" y="745"/>
                    </a:cubicBezTo>
                    <a:cubicBezTo>
                      <a:pt x="90" y="745"/>
                      <a:pt x="87" y="751"/>
                      <a:pt x="87" y="753"/>
                    </a:cubicBezTo>
                    <a:cubicBezTo>
                      <a:pt x="87" y="756"/>
                      <a:pt x="87" y="758"/>
                      <a:pt x="86" y="761"/>
                    </a:cubicBezTo>
                    <a:cubicBezTo>
                      <a:pt x="85" y="764"/>
                      <a:pt x="83" y="767"/>
                      <a:pt x="82" y="768"/>
                    </a:cubicBezTo>
                    <a:cubicBezTo>
                      <a:pt x="82" y="769"/>
                      <a:pt x="81" y="770"/>
                      <a:pt x="81" y="771"/>
                    </a:cubicBezTo>
                    <a:cubicBezTo>
                      <a:pt x="82" y="772"/>
                      <a:pt x="82" y="774"/>
                      <a:pt x="83" y="775"/>
                    </a:cubicBezTo>
                    <a:cubicBezTo>
                      <a:pt x="83" y="776"/>
                      <a:pt x="84" y="777"/>
                      <a:pt x="85" y="777"/>
                    </a:cubicBezTo>
                    <a:cubicBezTo>
                      <a:pt x="86" y="777"/>
                      <a:pt x="90" y="778"/>
                      <a:pt x="91" y="778"/>
                    </a:cubicBezTo>
                    <a:cubicBezTo>
                      <a:pt x="91" y="778"/>
                      <a:pt x="91" y="779"/>
                      <a:pt x="91" y="780"/>
                    </a:cubicBezTo>
                    <a:cubicBezTo>
                      <a:pt x="91" y="781"/>
                      <a:pt x="89" y="783"/>
                      <a:pt x="89" y="784"/>
                    </a:cubicBezTo>
                    <a:cubicBezTo>
                      <a:pt x="88" y="785"/>
                      <a:pt x="87" y="786"/>
                      <a:pt x="87" y="786"/>
                    </a:cubicBezTo>
                    <a:cubicBezTo>
                      <a:pt x="86" y="787"/>
                      <a:pt x="86" y="788"/>
                      <a:pt x="85" y="789"/>
                    </a:cubicBezTo>
                    <a:cubicBezTo>
                      <a:pt x="85" y="790"/>
                      <a:pt x="84" y="791"/>
                      <a:pt x="82" y="794"/>
                    </a:cubicBezTo>
                    <a:cubicBezTo>
                      <a:pt x="81" y="798"/>
                      <a:pt x="80" y="800"/>
                      <a:pt x="79" y="800"/>
                    </a:cubicBezTo>
                    <a:cubicBezTo>
                      <a:pt x="79" y="801"/>
                      <a:pt x="79" y="801"/>
                      <a:pt x="79" y="801"/>
                    </a:cubicBezTo>
                    <a:cubicBezTo>
                      <a:pt x="80" y="801"/>
                      <a:pt x="80" y="801"/>
                      <a:pt x="79" y="802"/>
                    </a:cubicBezTo>
                    <a:cubicBezTo>
                      <a:pt x="79" y="802"/>
                      <a:pt x="78" y="804"/>
                      <a:pt x="77" y="805"/>
                    </a:cubicBezTo>
                    <a:cubicBezTo>
                      <a:pt x="77" y="805"/>
                      <a:pt x="75" y="807"/>
                      <a:pt x="75" y="808"/>
                    </a:cubicBezTo>
                    <a:cubicBezTo>
                      <a:pt x="74" y="809"/>
                      <a:pt x="72" y="810"/>
                      <a:pt x="71" y="811"/>
                    </a:cubicBezTo>
                    <a:cubicBezTo>
                      <a:pt x="69" y="811"/>
                      <a:pt x="64" y="813"/>
                      <a:pt x="62" y="813"/>
                    </a:cubicBezTo>
                    <a:cubicBezTo>
                      <a:pt x="59" y="813"/>
                      <a:pt x="53" y="815"/>
                      <a:pt x="50" y="816"/>
                    </a:cubicBezTo>
                    <a:cubicBezTo>
                      <a:pt x="47" y="817"/>
                      <a:pt x="44" y="818"/>
                      <a:pt x="43" y="819"/>
                    </a:cubicBezTo>
                    <a:cubicBezTo>
                      <a:pt x="42" y="820"/>
                      <a:pt x="40" y="823"/>
                      <a:pt x="40" y="824"/>
                    </a:cubicBezTo>
                    <a:cubicBezTo>
                      <a:pt x="39" y="824"/>
                      <a:pt x="39" y="825"/>
                      <a:pt x="38" y="825"/>
                    </a:cubicBezTo>
                    <a:cubicBezTo>
                      <a:pt x="38" y="826"/>
                      <a:pt x="38" y="826"/>
                      <a:pt x="38" y="827"/>
                    </a:cubicBezTo>
                    <a:cubicBezTo>
                      <a:pt x="38" y="827"/>
                      <a:pt x="37" y="828"/>
                      <a:pt x="37" y="828"/>
                    </a:cubicBezTo>
                    <a:cubicBezTo>
                      <a:pt x="36" y="828"/>
                      <a:pt x="36" y="828"/>
                      <a:pt x="36" y="829"/>
                    </a:cubicBezTo>
                    <a:cubicBezTo>
                      <a:pt x="35" y="830"/>
                      <a:pt x="35" y="833"/>
                      <a:pt x="35" y="834"/>
                    </a:cubicBezTo>
                    <a:cubicBezTo>
                      <a:pt x="35" y="836"/>
                      <a:pt x="36" y="836"/>
                      <a:pt x="37" y="837"/>
                    </a:cubicBezTo>
                    <a:cubicBezTo>
                      <a:pt x="38" y="837"/>
                      <a:pt x="38" y="837"/>
                      <a:pt x="41" y="838"/>
                    </a:cubicBezTo>
                    <a:cubicBezTo>
                      <a:pt x="44" y="839"/>
                      <a:pt x="48" y="840"/>
                      <a:pt x="49" y="840"/>
                    </a:cubicBezTo>
                    <a:cubicBezTo>
                      <a:pt x="50" y="840"/>
                      <a:pt x="50" y="840"/>
                      <a:pt x="51" y="841"/>
                    </a:cubicBezTo>
                    <a:cubicBezTo>
                      <a:pt x="52" y="841"/>
                      <a:pt x="55" y="841"/>
                      <a:pt x="57" y="842"/>
                    </a:cubicBezTo>
                    <a:cubicBezTo>
                      <a:pt x="58" y="842"/>
                      <a:pt x="62" y="842"/>
                      <a:pt x="63" y="842"/>
                    </a:cubicBezTo>
                    <a:cubicBezTo>
                      <a:pt x="65" y="842"/>
                      <a:pt x="65" y="841"/>
                      <a:pt x="65" y="841"/>
                    </a:cubicBezTo>
                    <a:cubicBezTo>
                      <a:pt x="65" y="840"/>
                      <a:pt x="67" y="841"/>
                      <a:pt x="68" y="842"/>
                    </a:cubicBezTo>
                    <a:cubicBezTo>
                      <a:pt x="69" y="842"/>
                      <a:pt x="69" y="842"/>
                      <a:pt x="70" y="842"/>
                    </a:cubicBezTo>
                    <a:cubicBezTo>
                      <a:pt x="72" y="842"/>
                      <a:pt x="72" y="842"/>
                      <a:pt x="72" y="841"/>
                    </a:cubicBezTo>
                    <a:cubicBezTo>
                      <a:pt x="73" y="841"/>
                      <a:pt x="73" y="841"/>
                      <a:pt x="74" y="841"/>
                    </a:cubicBezTo>
                    <a:cubicBezTo>
                      <a:pt x="75" y="842"/>
                      <a:pt x="76" y="841"/>
                      <a:pt x="77" y="841"/>
                    </a:cubicBezTo>
                    <a:cubicBezTo>
                      <a:pt x="79" y="841"/>
                      <a:pt x="78" y="841"/>
                      <a:pt x="79" y="840"/>
                    </a:cubicBezTo>
                    <a:cubicBezTo>
                      <a:pt x="79" y="839"/>
                      <a:pt x="80" y="840"/>
                      <a:pt x="81" y="841"/>
                    </a:cubicBezTo>
                    <a:cubicBezTo>
                      <a:pt x="81" y="841"/>
                      <a:pt x="82" y="841"/>
                      <a:pt x="83" y="841"/>
                    </a:cubicBezTo>
                    <a:cubicBezTo>
                      <a:pt x="85" y="841"/>
                      <a:pt x="84" y="840"/>
                      <a:pt x="85" y="840"/>
                    </a:cubicBezTo>
                    <a:cubicBezTo>
                      <a:pt x="85" y="839"/>
                      <a:pt x="85" y="840"/>
                      <a:pt x="86" y="840"/>
                    </a:cubicBezTo>
                    <a:cubicBezTo>
                      <a:pt x="86" y="840"/>
                      <a:pt x="87" y="840"/>
                      <a:pt x="88" y="840"/>
                    </a:cubicBezTo>
                    <a:cubicBezTo>
                      <a:pt x="90" y="840"/>
                      <a:pt x="90" y="840"/>
                      <a:pt x="90" y="839"/>
                    </a:cubicBezTo>
                    <a:cubicBezTo>
                      <a:pt x="91" y="839"/>
                      <a:pt x="91" y="839"/>
                      <a:pt x="92" y="839"/>
                    </a:cubicBezTo>
                    <a:cubicBezTo>
                      <a:pt x="93" y="839"/>
                      <a:pt x="93" y="839"/>
                      <a:pt x="94" y="839"/>
                    </a:cubicBezTo>
                    <a:cubicBezTo>
                      <a:pt x="95" y="839"/>
                      <a:pt x="96" y="839"/>
                      <a:pt x="96" y="839"/>
                    </a:cubicBezTo>
                    <a:cubicBezTo>
                      <a:pt x="96" y="839"/>
                      <a:pt x="96" y="838"/>
                      <a:pt x="97" y="839"/>
                    </a:cubicBezTo>
                    <a:cubicBezTo>
                      <a:pt x="97" y="839"/>
                      <a:pt x="98" y="838"/>
                      <a:pt x="100" y="838"/>
                    </a:cubicBezTo>
                    <a:cubicBezTo>
                      <a:pt x="102" y="838"/>
                      <a:pt x="102" y="837"/>
                      <a:pt x="102" y="837"/>
                    </a:cubicBezTo>
                    <a:cubicBezTo>
                      <a:pt x="102" y="836"/>
                      <a:pt x="103" y="835"/>
                      <a:pt x="104" y="835"/>
                    </a:cubicBezTo>
                    <a:cubicBezTo>
                      <a:pt x="105" y="834"/>
                      <a:pt x="106" y="834"/>
                      <a:pt x="110" y="833"/>
                    </a:cubicBezTo>
                    <a:cubicBezTo>
                      <a:pt x="113" y="832"/>
                      <a:pt x="121" y="830"/>
                      <a:pt x="122" y="830"/>
                    </a:cubicBezTo>
                    <a:cubicBezTo>
                      <a:pt x="124" y="829"/>
                      <a:pt x="124" y="829"/>
                      <a:pt x="126" y="830"/>
                    </a:cubicBezTo>
                    <a:cubicBezTo>
                      <a:pt x="128" y="831"/>
                      <a:pt x="130" y="832"/>
                      <a:pt x="132" y="833"/>
                    </a:cubicBezTo>
                    <a:cubicBezTo>
                      <a:pt x="133" y="834"/>
                      <a:pt x="134" y="834"/>
                      <a:pt x="135" y="834"/>
                    </a:cubicBezTo>
                    <a:cubicBezTo>
                      <a:pt x="136" y="834"/>
                      <a:pt x="139" y="834"/>
                      <a:pt x="141" y="834"/>
                    </a:cubicBezTo>
                    <a:cubicBezTo>
                      <a:pt x="143" y="833"/>
                      <a:pt x="142" y="833"/>
                      <a:pt x="143" y="832"/>
                    </a:cubicBezTo>
                    <a:cubicBezTo>
                      <a:pt x="143" y="832"/>
                      <a:pt x="144" y="832"/>
                      <a:pt x="144" y="832"/>
                    </a:cubicBezTo>
                    <a:cubicBezTo>
                      <a:pt x="144" y="833"/>
                      <a:pt x="144" y="833"/>
                      <a:pt x="146" y="833"/>
                    </a:cubicBezTo>
                    <a:cubicBezTo>
                      <a:pt x="149" y="833"/>
                      <a:pt x="148" y="833"/>
                      <a:pt x="149" y="832"/>
                    </a:cubicBezTo>
                    <a:cubicBezTo>
                      <a:pt x="149" y="832"/>
                      <a:pt x="149" y="831"/>
                      <a:pt x="150" y="832"/>
                    </a:cubicBezTo>
                    <a:cubicBezTo>
                      <a:pt x="150" y="832"/>
                      <a:pt x="151" y="832"/>
                      <a:pt x="153" y="832"/>
                    </a:cubicBezTo>
                    <a:cubicBezTo>
                      <a:pt x="155" y="832"/>
                      <a:pt x="154" y="832"/>
                      <a:pt x="155" y="831"/>
                    </a:cubicBezTo>
                    <a:cubicBezTo>
                      <a:pt x="155" y="830"/>
                      <a:pt x="154" y="831"/>
                      <a:pt x="156" y="831"/>
                    </a:cubicBezTo>
                    <a:cubicBezTo>
                      <a:pt x="157" y="831"/>
                      <a:pt x="158" y="831"/>
                      <a:pt x="159" y="830"/>
                    </a:cubicBezTo>
                    <a:cubicBezTo>
                      <a:pt x="160" y="830"/>
                      <a:pt x="161" y="829"/>
                      <a:pt x="161" y="829"/>
                    </a:cubicBezTo>
                    <a:cubicBezTo>
                      <a:pt x="161" y="829"/>
                      <a:pt x="162" y="829"/>
                      <a:pt x="162" y="828"/>
                    </a:cubicBezTo>
                    <a:cubicBezTo>
                      <a:pt x="163" y="828"/>
                      <a:pt x="163" y="828"/>
                      <a:pt x="163" y="826"/>
                    </a:cubicBezTo>
                    <a:cubicBezTo>
                      <a:pt x="163" y="825"/>
                      <a:pt x="163" y="820"/>
                      <a:pt x="162" y="817"/>
                    </a:cubicBezTo>
                    <a:cubicBezTo>
                      <a:pt x="162" y="815"/>
                      <a:pt x="162" y="814"/>
                      <a:pt x="161" y="814"/>
                    </a:cubicBezTo>
                    <a:cubicBezTo>
                      <a:pt x="161" y="814"/>
                      <a:pt x="161" y="813"/>
                      <a:pt x="161" y="813"/>
                    </a:cubicBezTo>
                    <a:cubicBezTo>
                      <a:pt x="161" y="812"/>
                      <a:pt x="161" y="812"/>
                      <a:pt x="161" y="810"/>
                    </a:cubicBezTo>
                    <a:cubicBezTo>
                      <a:pt x="161" y="809"/>
                      <a:pt x="161" y="808"/>
                      <a:pt x="160" y="807"/>
                    </a:cubicBezTo>
                    <a:cubicBezTo>
                      <a:pt x="160" y="807"/>
                      <a:pt x="160" y="806"/>
                      <a:pt x="160" y="805"/>
                    </a:cubicBezTo>
                    <a:cubicBezTo>
                      <a:pt x="161" y="804"/>
                      <a:pt x="161" y="802"/>
                      <a:pt x="161" y="801"/>
                    </a:cubicBezTo>
                    <a:cubicBezTo>
                      <a:pt x="161" y="799"/>
                      <a:pt x="160" y="797"/>
                      <a:pt x="160" y="796"/>
                    </a:cubicBezTo>
                    <a:cubicBezTo>
                      <a:pt x="160" y="796"/>
                      <a:pt x="160" y="794"/>
                      <a:pt x="160" y="794"/>
                    </a:cubicBezTo>
                    <a:cubicBezTo>
                      <a:pt x="161" y="794"/>
                      <a:pt x="161" y="794"/>
                      <a:pt x="161" y="793"/>
                    </a:cubicBezTo>
                    <a:cubicBezTo>
                      <a:pt x="161" y="793"/>
                      <a:pt x="161" y="792"/>
                      <a:pt x="162" y="791"/>
                    </a:cubicBezTo>
                    <a:cubicBezTo>
                      <a:pt x="162" y="791"/>
                      <a:pt x="164" y="788"/>
                      <a:pt x="166" y="786"/>
                    </a:cubicBezTo>
                    <a:cubicBezTo>
                      <a:pt x="167" y="784"/>
                      <a:pt x="169" y="783"/>
                      <a:pt x="169" y="782"/>
                    </a:cubicBezTo>
                    <a:cubicBezTo>
                      <a:pt x="170" y="781"/>
                      <a:pt x="171" y="779"/>
                      <a:pt x="171" y="777"/>
                    </a:cubicBezTo>
                    <a:cubicBezTo>
                      <a:pt x="172" y="774"/>
                      <a:pt x="172" y="772"/>
                      <a:pt x="172" y="771"/>
                    </a:cubicBezTo>
                    <a:cubicBezTo>
                      <a:pt x="172" y="770"/>
                      <a:pt x="171" y="769"/>
                      <a:pt x="171" y="767"/>
                    </a:cubicBezTo>
                    <a:cubicBezTo>
                      <a:pt x="170" y="766"/>
                      <a:pt x="167" y="758"/>
                      <a:pt x="165" y="755"/>
                    </a:cubicBezTo>
                    <a:cubicBezTo>
                      <a:pt x="164" y="751"/>
                      <a:pt x="162" y="749"/>
                      <a:pt x="161" y="748"/>
                    </a:cubicBezTo>
                    <a:cubicBezTo>
                      <a:pt x="161" y="746"/>
                      <a:pt x="157" y="740"/>
                      <a:pt x="157" y="740"/>
                    </a:cubicBezTo>
                    <a:cubicBezTo>
                      <a:pt x="156" y="739"/>
                      <a:pt x="155" y="737"/>
                      <a:pt x="155" y="737"/>
                    </a:cubicBezTo>
                    <a:cubicBezTo>
                      <a:pt x="155" y="736"/>
                      <a:pt x="155" y="736"/>
                      <a:pt x="155" y="735"/>
                    </a:cubicBezTo>
                    <a:cubicBezTo>
                      <a:pt x="155" y="735"/>
                      <a:pt x="155" y="734"/>
                      <a:pt x="155" y="731"/>
                    </a:cubicBezTo>
                    <a:cubicBezTo>
                      <a:pt x="156" y="728"/>
                      <a:pt x="156" y="723"/>
                      <a:pt x="156" y="721"/>
                    </a:cubicBezTo>
                    <a:cubicBezTo>
                      <a:pt x="156" y="720"/>
                      <a:pt x="156" y="707"/>
                      <a:pt x="156" y="703"/>
                    </a:cubicBezTo>
                    <a:cubicBezTo>
                      <a:pt x="156" y="699"/>
                      <a:pt x="157" y="694"/>
                      <a:pt x="157" y="692"/>
                    </a:cubicBezTo>
                    <a:cubicBezTo>
                      <a:pt x="157" y="690"/>
                      <a:pt x="157" y="687"/>
                      <a:pt x="157" y="685"/>
                    </a:cubicBezTo>
                    <a:cubicBezTo>
                      <a:pt x="157" y="683"/>
                      <a:pt x="157" y="677"/>
                      <a:pt x="157" y="675"/>
                    </a:cubicBezTo>
                    <a:cubicBezTo>
                      <a:pt x="157" y="674"/>
                      <a:pt x="157" y="672"/>
                      <a:pt x="157" y="671"/>
                    </a:cubicBezTo>
                    <a:cubicBezTo>
                      <a:pt x="157" y="671"/>
                      <a:pt x="157" y="669"/>
                      <a:pt x="157" y="668"/>
                    </a:cubicBezTo>
                    <a:cubicBezTo>
                      <a:pt x="157" y="667"/>
                      <a:pt x="157" y="658"/>
                      <a:pt x="157" y="656"/>
                    </a:cubicBezTo>
                    <a:cubicBezTo>
                      <a:pt x="157" y="655"/>
                      <a:pt x="156" y="642"/>
                      <a:pt x="155" y="639"/>
                    </a:cubicBezTo>
                    <a:cubicBezTo>
                      <a:pt x="155" y="635"/>
                      <a:pt x="154" y="633"/>
                      <a:pt x="154" y="631"/>
                    </a:cubicBezTo>
                    <a:cubicBezTo>
                      <a:pt x="154" y="629"/>
                      <a:pt x="154" y="628"/>
                      <a:pt x="154" y="627"/>
                    </a:cubicBezTo>
                    <a:cubicBezTo>
                      <a:pt x="154" y="625"/>
                      <a:pt x="155" y="622"/>
                      <a:pt x="156" y="620"/>
                    </a:cubicBezTo>
                    <a:cubicBezTo>
                      <a:pt x="156" y="618"/>
                      <a:pt x="157" y="610"/>
                      <a:pt x="158" y="607"/>
                    </a:cubicBezTo>
                    <a:cubicBezTo>
                      <a:pt x="158" y="604"/>
                      <a:pt x="159" y="600"/>
                      <a:pt x="159" y="599"/>
                    </a:cubicBezTo>
                    <a:cubicBezTo>
                      <a:pt x="159" y="598"/>
                      <a:pt x="158" y="591"/>
                      <a:pt x="158" y="590"/>
                    </a:cubicBezTo>
                    <a:cubicBezTo>
                      <a:pt x="158" y="588"/>
                      <a:pt x="158" y="579"/>
                      <a:pt x="158" y="578"/>
                    </a:cubicBezTo>
                    <a:cubicBezTo>
                      <a:pt x="158" y="577"/>
                      <a:pt x="157" y="573"/>
                      <a:pt x="156" y="571"/>
                    </a:cubicBezTo>
                    <a:cubicBezTo>
                      <a:pt x="156" y="569"/>
                      <a:pt x="155" y="566"/>
                      <a:pt x="155" y="565"/>
                    </a:cubicBezTo>
                    <a:cubicBezTo>
                      <a:pt x="155" y="564"/>
                      <a:pt x="154" y="560"/>
                      <a:pt x="154" y="557"/>
                    </a:cubicBezTo>
                    <a:cubicBezTo>
                      <a:pt x="154" y="555"/>
                      <a:pt x="154" y="550"/>
                      <a:pt x="154" y="549"/>
                    </a:cubicBezTo>
                    <a:cubicBezTo>
                      <a:pt x="154" y="549"/>
                      <a:pt x="154" y="549"/>
                      <a:pt x="155" y="550"/>
                    </a:cubicBezTo>
                    <a:cubicBezTo>
                      <a:pt x="155" y="551"/>
                      <a:pt x="155" y="552"/>
                      <a:pt x="155" y="554"/>
                    </a:cubicBezTo>
                    <a:cubicBezTo>
                      <a:pt x="156" y="555"/>
                      <a:pt x="156" y="558"/>
                      <a:pt x="157" y="559"/>
                    </a:cubicBezTo>
                    <a:cubicBezTo>
                      <a:pt x="157" y="560"/>
                      <a:pt x="158" y="566"/>
                      <a:pt x="159" y="567"/>
                    </a:cubicBezTo>
                    <a:cubicBezTo>
                      <a:pt x="159" y="569"/>
                      <a:pt x="159" y="569"/>
                      <a:pt x="159" y="570"/>
                    </a:cubicBezTo>
                    <a:cubicBezTo>
                      <a:pt x="160" y="571"/>
                      <a:pt x="160" y="574"/>
                      <a:pt x="161" y="576"/>
                    </a:cubicBezTo>
                    <a:cubicBezTo>
                      <a:pt x="161" y="578"/>
                      <a:pt x="162" y="582"/>
                      <a:pt x="163" y="585"/>
                    </a:cubicBezTo>
                    <a:cubicBezTo>
                      <a:pt x="164" y="587"/>
                      <a:pt x="164" y="590"/>
                      <a:pt x="165" y="592"/>
                    </a:cubicBezTo>
                    <a:cubicBezTo>
                      <a:pt x="165" y="594"/>
                      <a:pt x="166" y="598"/>
                      <a:pt x="166" y="599"/>
                    </a:cubicBezTo>
                    <a:cubicBezTo>
                      <a:pt x="167" y="601"/>
                      <a:pt x="168" y="605"/>
                      <a:pt x="168" y="607"/>
                    </a:cubicBezTo>
                    <a:cubicBezTo>
                      <a:pt x="168" y="608"/>
                      <a:pt x="169" y="612"/>
                      <a:pt x="169" y="614"/>
                    </a:cubicBezTo>
                    <a:cubicBezTo>
                      <a:pt x="169" y="615"/>
                      <a:pt x="169" y="617"/>
                      <a:pt x="170" y="619"/>
                    </a:cubicBezTo>
                    <a:cubicBezTo>
                      <a:pt x="170" y="620"/>
                      <a:pt x="170" y="622"/>
                      <a:pt x="170" y="624"/>
                    </a:cubicBezTo>
                    <a:cubicBezTo>
                      <a:pt x="170" y="626"/>
                      <a:pt x="171" y="630"/>
                      <a:pt x="171" y="631"/>
                    </a:cubicBezTo>
                    <a:cubicBezTo>
                      <a:pt x="171" y="632"/>
                      <a:pt x="171" y="635"/>
                      <a:pt x="171" y="637"/>
                    </a:cubicBezTo>
                    <a:cubicBezTo>
                      <a:pt x="171" y="639"/>
                      <a:pt x="172" y="643"/>
                      <a:pt x="172" y="645"/>
                    </a:cubicBezTo>
                    <a:cubicBezTo>
                      <a:pt x="173" y="646"/>
                      <a:pt x="173" y="648"/>
                      <a:pt x="173" y="650"/>
                    </a:cubicBezTo>
                    <a:cubicBezTo>
                      <a:pt x="173" y="652"/>
                      <a:pt x="173" y="655"/>
                      <a:pt x="173" y="656"/>
                    </a:cubicBezTo>
                    <a:cubicBezTo>
                      <a:pt x="174" y="656"/>
                      <a:pt x="174" y="660"/>
                      <a:pt x="174" y="662"/>
                    </a:cubicBezTo>
                    <a:cubicBezTo>
                      <a:pt x="174" y="665"/>
                      <a:pt x="175" y="668"/>
                      <a:pt x="175" y="669"/>
                    </a:cubicBezTo>
                    <a:cubicBezTo>
                      <a:pt x="175" y="670"/>
                      <a:pt x="176" y="672"/>
                      <a:pt x="176" y="674"/>
                    </a:cubicBezTo>
                    <a:cubicBezTo>
                      <a:pt x="176" y="675"/>
                      <a:pt x="176" y="677"/>
                      <a:pt x="176" y="678"/>
                    </a:cubicBezTo>
                    <a:cubicBezTo>
                      <a:pt x="176" y="679"/>
                      <a:pt x="176" y="687"/>
                      <a:pt x="177" y="690"/>
                    </a:cubicBezTo>
                    <a:cubicBezTo>
                      <a:pt x="177" y="693"/>
                      <a:pt x="177" y="703"/>
                      <a:pt x="177" y="707"/>
                    </a:cubicBezTo>
                    <a:cubicBezTo>
                      <a:pt x="177" y="710"/>
                      <a:pt x="178" y="718"/>
                      <a:pt x="179" y="721"/>
                    </a:cubicBezTo>
                    <a:cubicBezTo>
                      <a:pt x="179" y="725"/>
                      <a:pt x="182" y="736"/>
                      <a:pt x="182" y="740"/>
                    </a:cubicBezTo>
                    <a:cubicBezTo>
                      <a:pt x="183" y="744"/>
                      <a:pt x="184" y="748"/>
                      <a:pt x="185" y="751"/>
                    </a:cubicBezTo>
                    <a:cubicBezTo>
                      <a:pt x="186" y="754"/>
                      <a:pt x="187" y="757"/>
                      <a:pt x="188" y="760"/>
                    </a:cubicBezTo>
                    <a:cubicBezTo>
                      <a:pt x="190" y="763"/>
                      <a:pt x="191" y="768"/>
                      <a:pt x="192" y="770"/>
                    </a:cubicBezTo>
                    <a:cubicBezTo>
                      <a:pt x="193" y="772"/>
                      <a:pt x="193" y="773"/>
                      <a:pt x="195" y="774"/>
                    </a:cubicBezTo>
                    <a:cubicBezTo>
                      <a:pt x="197" y="775"/>
                      <a:pt x="201" y="777"/>
                      <a:pt x="202" y="777"/>
                    </a:cubicBezTo>
                    <a:cubicBezTo>
                      <a:pt x="203" y="778"/>
                      <a:pt x="203" y="778"/>
                      <a:pt x="202" y="778"/>
                    </a:cubicBezTo>
                    <a:cubicBezTo>
                      <a:pt x="201" y="779"/>
                      <a:pt x="200" y="780"/>
                      <a:pt x="199" y="780"/>
                    </a:cubicBezTo>
                    <a:cubicBezTo>
                      <a:pt x="199" y="780"/>
                      <a:pt x="195" y="783"/>
                      <a:pt x="194" y="783"/>
                    </a:cubicBezTo>
                    <a:cubicBezTo>
                      <a:pt x="194" y="784"/>
                      <a:pt x="193" y="785"/>
                      <a:pt x="192" y="786"/>
                    </a:cubicBezTo>
                    <a:cubicBezTo>
                      <a:pt x="192" y="788"/>
                      <a:pt x="188" y="793"/>
                      <a:pt x="188" y="794"/>
                    </a:cubicBezTo>
                    <a:cubicBezTo>
                      <a:pt x="187" y="795"/>
                      <a:pt x="186" y="797"/>
                      <a:pt x="185" y="798"/>
                    </a:cubicBezTo>
                    <a:cubicBezTo>
                      <a:pt x="184" y="799"/>
                      <a:pt x="184" y="802"/>
                      <a:pt x="185" y="804"/>
                    </a:cubicBezTo>
                    <a:cubicBezTo>
                      <a:pt x="185" y="805"/>
                      <a:pt x="185" y="808"/>
                      <a:pt x="186" y="809"/>
                    </a:cubicBezTo>
                    <a:cubicBezTo>
                      <a:pt x="186" y="810"/>
                      <a:pt x="188" y="811"/>
                      <a:pt x="188" y="812"/>
                    </a:cubicBezTo>
                    <a:cubicBezTo>
                      <a:pt x="189" y="813"/>
                      <a:pt x="190" y="814"/>
                      <a:pt x="191" y="816"/>
                    </a:cubicBezTo>
                    <a:cubicBezTo>
                      <a:pt x="192" y="817"/>
                      <a:pt x="194" y="819"/>
                      <a:pt x="195" y="819"/>
                    </a:cubicBezTo>
                    <a:cubicBezTo>
                      <a:pt x="195" y="820"/>
                      <a:pt x="197" y="823"/>
                      <a:pt x="198" y="824"/>
                    </a:cubicBezTo>
                    <a:cubicBezTo>
                      <a:pt x="199" y="824"/>
                      <a:pt x="200" y="825"/>
                      <a:pt x="200" y="826"/>
                    </a:cubicBezTo>
                    <a:cubicBezTo>
                      <a:pt x="200" y="826"/>
                      <a:pt x="201" y="828"/>
                      <a:pt x="202" y="829"/>
                    </a:cubicBezTo>
                    <a:cubicBezTo>
                      <a:pt x="203" y="830"/>
                      <a:pt x="205" y="831"/>
                      <a:pt x="206" y="832"/>
                    </a:cubicBezTo>
                    <a:cubicBezTo>
                      <a:pt x="206" y="832"/>
                      <a:pt x="206" y="833"/>
                      <a:pt x="206" y="834"/>
                    </a:cubicBezTo>
                    <a:cubicBezTo>
                      <a:pt x="206" y="835"/>
                      <a:pt x="205" y="837"/>
                      <a:pt x="204" y="839"/>
                    </a:cubicBezTo>
                    <a:cubicBezTo>
                      <a:pt x="203" y="842"/>
                      <a:pt x="204" y="846"/>
                      <a:pt x="204" y="847"/>
                    </a:cubicBezTo>
                    <a:cubicBezTo>
                      <a:pt x="205" y="848"/>
                      <a:pt x="205" y="848"/>
                      <a:pt x="205" y="849"/>
                    </a:cubicBezTo>
                    <a:cubicBezTo>
                      <a:pt x="204" y="849"/>
                      <a:pt x="204" y="850"/>
                      <a:pt x="204" y="850"/>
                    </a:cubicBezTo>
                    <a:cubicBezTo>
                      <a:pt x="204" y="851"/>
                      <a:pt x="203" y="851"/>
                      <a:pt x="203" y="852"/>
                    </a:cubicBezTo>
                    <a:cubicBezTo>
                      <a:pt x="202" y="852"/>
                      <a:pt x="202" y="854"/>
                      <a:pt x="202" y="857"/>
                    </a:cubicBezTo>
                    <a:cubicBezTo>
                      <a:pt x="202" y="860"/>
                      <a:pt x="202" y="860"/>
                      <a:pt x="202" y="861"/>
                    </a:cubicBezTo>
                    <a:cubicBezTo>
                      <a:pt x="202" y="862"/>
                      <a:pt x="203" y="863"/>
                      <a:pt x="204" y="864"/>
                    </a:cubicBezTo>
                    <a:cubicBezTo>
                      <a:pt x="205" y="864"/>
                      <a:pt x="207" y="864"/>
                      <a:pt x="209" y="864"/>
                    </a:cubicBezTo>
                    <a:cubicBezTo>
                      <a:pt x="210" y="865"/>
                      <a:pt x="214" y="865"/>
                      <a:pt x="216" y="865"/>
                    </a:cubicBezTo>
                    <a:cubicBezTo>
                      <a:pt x="219" y="865"/>
                      <a:pt x="232" y="864"/>
                      <a:pt x="235" y="864"/>
                    </a:cubicBezTo>
                    <a:cubicBezTo>
                      <a:pt x="238" y="864"/>
                      <a:pt x="246" y="863"/>
                      <a:pt x="249" y="863"/>
                    </a:cubicBezTo>
                    <a:cubicBezTo>
                      <a:pt x="253" y="862"/>
                      <a:pt x="256" y="861"/>
                      <a:pt x="257" y="860"/>
                    </a:cubicBezTo>
                    <a:cubicBezTo>
                      <a:pt x="258" y="859"/>
                      <a:pt x="258" y="858"/>
                      <a:pt x="258" y="857"/>
                    </a:cubicBezTo>
                    <a:cubicBezTo>
                      <a:pt x="258" y="855"/>
                      <a:pt x="258" y="852"/>
                      <a:pt x="258" y="850"/>
                    </a:cubicBezTo>
                    <a:cubicBezTo>
                      <a:pt x="258" y="848"/>
                      <a:pt x="257" y="846"/>
                      <a:pt x="256" y="845"/>
                    </a:cubicBezTo>
                    <a:cubicBezTo>
                      <a:pt x="256" y="845"/>
                      <a:pt x="256" y="844"/>
                      <a:pt x="257" y="842"/>
                    </a:cubicBezTo>
                    <a:cubicBezTo>
                      <a:pt x="257" y="840"/>
                      <a:pt x="256" y="835"/>
                      <a:pt x="256" y="834"/>
                    </a:cubicBezTo>
                    <a:cubicBezTo>
                      <a:pt x="256" y="833"/>
                      <a:pt x="256" y="833"/>
                      <a:pt x="255" y="832"/>
                    </a:cubicBezTo>
                    <a:cubicBezTo>
                      <a:pt x="255" y="831"/>
                      <a:pt x="254" y="830"/>
                      <a:pt x="254" y="829"/>
                    </a:cubicBezTo>
                    <a:cubicBezTo>
                      <a:pt x="254" y="828"/>
                      <a:pt x="254" y="828"/>
                      <a:pt x="255" y="828"/>
                    </a:cubicBezTo>
                    <a:cubicBezTo>
                      <a:pt x="255" y="828"/>
                      <a:pt x="256" y="827"/>
                      <a:pt x="256" y="826"/>
                    </a:cubicBezTo>
                    <a:cubicBezTo>
                      <a:pt x="257" y="825"/>
                      <a:pt x="258" y="821"/>
                      <a:pt x="259" y="819"/>
                    </a:cubicBezTo>
                    <a:cubicBezTo>
                      <a:pt x="260" y="816"/>
                      <a:pt x="260" y="815"/>
                      <a:pt x="260" y="815"/>
                    </a:cubicBezTo>
                    <a:cubicBezTo>
                      <a:pt x="260" y="814"/>
                      <a:pt x="260" y="814"/>
                      <a:pt x="260" y="814"/>
                    </a:cubicBezTo>
                    <a:cubicBezTo>
                      <a:pt x="260" y="813"/>
                      <a:pt x="261" y="813"/>
                      <a:pt x="261" y="811"/>
                    </a:cubicBezTo>
                    <a:cubicBezTo>
                      <a:pt x="262" y="809"/>
                      <a:pt x="265" y="805"/>
                      <a:pt x="266" y="804"/>
                    </a:cubicBezTo>
                    <a:cubicBezTo>
                      <a:pt x="266" y="802"/>
                      <a:pt x="267" y="801"/>
                      <a:pt x="267" y="801"/>
                    </a:cubicBezTo>
                    <a:cubicBezTo>
                      <a:pt x="268" y="801"/>
                      <a:pt x="268" y="800"/>
                      <a:pt x="268" y="799"/>
                    </a:cubicBezTo>
                    <a:cubicBezTo>
                      <a:pt x="268" y="797"/>
                      <a:pt x="267" y="795"/>
                      <a:pt x="266" y="795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60" name="Picture 17" descr="C:\Documents and Settings\Ram gopal\Desktop\Some example templates\Useful vectors 1\Man silhouette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21622"/>
              <a:stretch>
                <a:fillRect/>
              </a:stretch>
            </p:blipFill>
            <p:spPr bwMode="auto">
              <a:xfrm>
                <a:off x="1295400" y="2057400"/>
                <a:ext cx="803776" cy="2209800"/>
              </a:xfrm>
              <a:prstGeom prst="rect">
                <a:avLst/>
              </a:prstGeom>
              <a:noFill/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62" name="Freeform 15"/>
              <p:cNvSpPr>
                <a:spLocks noEditPoints="1"/>
              </p:cNvSpPr>
              <p:nvPr/>
            </p:nvSpPr>
            <p:spPr bwMode="auto">
              <a:xfrm flipH="1">
                <a:off x="838200" y="2438400"/>
                <a:ext cx="533399" cy="1854280"/>
              </a:xfrm>
              <a:custGeom>
                <a:avLst/>
                <a:gdLst/>
                <a:ahLst/>
                <a:cxnLst>
                  <a:cxn ang="0">
                    <a:pos x="249" y="226"/>
                  </a:cxn>
                  <a:cxn ang="0">
                    <a:pos x="243" y="172"/>
                  </a:cxn>
                  <a:cxn ang="0">
                    <a:pos x="238" y="145"/>
                  </a:cxn>
                  <a:cxn ang="0">
                    <a:pos x="218" y="127"/>
                  </a:cxn>
                  <a:cxn ang="0">
                    <a:pos x="171" y="109"/>
                  </a:cxn>
                  <a:cxn ang="0">
                    <a:pos x="154" y="97"/>
                  </a:cxn>
                  <a:cxn ang="0">
                    <a:pos x="146" y="75"/>
                  </a:cxn>
                  <a:cxn ang="0">
                    <a:pos x="151" y="49"/>
                  </a:cxn>
                  <a:cxn ang="0">
                    <a:pos x="94" y="6"/>
                  </a:cxn>
                  <a:cxn ang="0">
                    <a:pos x="72" y="68"/>
                  </a:cxn>
                  <a:cxn ang="0">
                    <a:pos x="84" y="96"/>
                  </a:cxn>
                  <a:cxn ang="0">
                    <a:pos x="89" y="124"/>
                  </a:cxn>
                  <a:cxn ang="0">
                    <a:pos x="63" y="151"/>
                  </a:cxn>
                  <a:cxn ang="0">
                    <a:pos x="44" y="169"/>
                  </a:cxn>
                  <a:cxn ang="0">
                    <a:pos x="38" y="200"/>
                  </a:cxn>
                  <a:cxn ang="0">
                    <a:pos x="35" y="256"/>
                  </a:cxn>
                  <a:cxn ang="0">
                    <a:pos x="31" y="289"/>
                  </a:cxn>
                  <a:cxn ang="0">
                    <a:pos x="23" y="316"/>
                  </a:cxn>
                  <a:cxn ang="0">
                    <a:pos x="24" y="344"/>
                  </a:cxn>
                  <a:cxn ang="0">
                    <a:pos x="12" y="370"/>
                  </a:cxn>
                  <a:cxn ang="0">
                    <a:pos x="0" y="415"/>
                  </a:cxn>
                  <a:cxn ang="0">
                    <a:pos x="23" y="413"/>
                  </a:cxn>
                  <a:cxn ang="0">
                    <a:pos x="31" y="463"/>
                  </a:cxn>
                  <a:cxn ang="0">
                    <a:pos x="50" y="612"/>
                  </a:cxn>
                  <a:cxn ang="0">
                    <a:pos x="69" y="686"/>
                  </a:cxn>
                  <a:cxn ang="0">
                    <a:pos x="83" y="753"/>
                  </a:cxn>
                  <a:cxn ang="0">
                    <a:pos x="90" y="777"/>
                  </a:cxn>
                  <a:cxn ang="0">
                    <a:pos x="86" y="785"/>
                  </a:cxn>
                  <a:cxn ang="0">
                    <a:pos x="64" y="791"/>
                  </a:cxn>
                  <a:cxn ang="0">
                    <a:pos x="42" y="803"/>
                  </a:cxn>
                  <a:cxn ang="0">
                    <a:pos x="42" y="810"/>
                  </a:cxn>
                  <a:cxn ang="0">
                    <a:pos x="78" y="817"/>
                  </a:cxn>
                  <a:cxn ang="0">
                    <a:pos x="121" y="804"/>
                  </a:cxn>
                  <a:cxn ang="0">
                    <a:pos x="141" y="810"/>
                  </a:cxn>
                  <a:cxn ang="0">
                    <a:pos x="171" y="804"/>
                  </a:cxn>
                  <a:cxn ang="0">
                    <a:pos x="171" y="813"/>
                  </a:cxn>
                  <a:cxn ang="0">
                    <a:pos x="161" y="826"/>
                  </a:cxn>
                  <a:cxn ang="0">
                    <a:pos x="152" y="838"/>
                  </a:cxn>
                  <a:cxn ang="0">
                    <a:pos x="176" y="849"/>
                  </a:cxn>
                  <a:cxn ang="0">
                    <a:pos x="226" y="836"/>
                  </a:cxn>
                  <a:cxn ang="0">
                    <a:pos x="228" y="810"/>
                  </a:cxn>
                  <a:cxn ang="0">
                    <a:pos x="231" y="792"/>
                  </a:cxn>
                  <a:cxn ang="0">
                    <a:pos x="221" y="748"/>
                  </a:cxn>
                  <a:cxn ang="0">
                    <a:pos x="221" y="680"/>
                  </a:cxn>
                  <a:cxn ang="0">
                    <a:pos x="210" y="593"/>
                  </a:cxn>
                  <a:cxn ang="0">
                    <a:pos x="205" y="474"/>
                  </a:cxn>
                  <a:cxn ang="0">
                    <a:pos x="202" y="415"/>
                  </a:cxn>
                  <a:cxn ang="0">
                    <a:pos x="218" y="397"/>
                  </a:cxn>
                  <a:cxn ang="0">
                    <a:pos x="231" y="379"/>
                  </a:cxn>
                  <a:cxn ang="0">
                    <a:pos x="235" y="362"/>
                  </a:cxn>
                  <a:cxn ang="0">
                    <a:pos x="250" y="312"/>
                  </a:cxn>
                  <a:cxn ang="0">
                    <a:pos x="150" y="695"/>
                  </a:cxn>
                  <a:cxn ang="0">
                    <a:pos x="141" y="608"/>
                  </a:cxn>
                  <a:cxn ang="0">
                    <a:pos x="145" y="596"/>
                  </a:cxn>
                  <a:cxn ang="0">
                    <a:pos x="152" y="647"/>
                  </a:cxn>
                  <a:cxn ang="0">
                    <a:pos x="159" y="722"/>
                  </a:cxn>
                  <a:cxn ang="0">
                    <a:pos x="157" y="744"/>
                  </a:cxn>
                  <a:cxn ang="0">
                    <a:pos x="160" y="746"/>
                  </a:cxn>
                  <a:cxn ang="0">
                    <a:pos x="170" y="798"/>
                  </a:cxn>
                  <a:cxn ang="0">
                    <a:pos x="167" y="783"/>
                  </a:cxn>
                </a:cxnLst>
                <a:rect l="0" t="0" r="r" b="b"/>
                <a:pathLst>
                  <a:path w="258" h="850">
                    <a:moveTo>
                      <a:pt x="258" y="276"/>
                    </a:moveTo>
                    <a:cubicBezTo>
                      <a:pt x="258" y="274"/>
                      <a:pt x="257" y="270"/>
                      <a:pt x="257" y="266"/>
                    </a:cubicBezTo>
                    <a:cubicBezTo>
                      <a:pt x="257" y="262"/>
                      <a:pt x="256" y="259"/>
                      <a:pt x="256" y="256"/>
                    </a:cubicBezTo>
                    <a:cubicBezTo>
                      <a:pt x="255" y="254"/>
                      <a:pt x="253" y="246"/>
                      <a:pt x="253" y="244"/>
                    </a:cubicBezTo>
                    <a:cubicBezTo>
                      <a:pt x="252" y="242"/>
                      <a:pt x="252" y="239"/>
                      <a:pt x="251" y="237"/>
                    </a:cubicBezTo>
                    <a:cubicBezTo>
                      <a:pt x="250" y="234"/>
                      <a:pt x="249" y="227"/>
                      <a:pt x="249" y="226"/>
                    </a:cubicBezTo>
                    <a:cubicBezTo>
                      <a:pt x="249" y="225"/>
                      <a:pt x="250" y="222"/>
                      <a:pt x="250" y="221"/>
                    </a:cubicBezTo>
                    <a:cubicBezTo>
                      <a:pt x="250" y="219"/>
                      <a:pt x="250" y="214"/>
                      <a:pt x="250" y="210"/>
                    </a:cubicBezTo>
                    <a:cubicBezTo>
                      <a:pt x="250" y="206"/>
                      <a:pt x="250" y="204"/>
                      <a:pt x="249" y="200"/>
                    </a:cubicBezTo>
                    <a:cubicBezTo>
                      <a:pt x="249" y="196"/>
                      <a:pt x="247" y="188"/>
                      <a:pt x="246" y="186"/>
                    </a:cubicBezTo>
                    <a:cubicBezTo>
                      <a:pt x="246" y="183"/>
                      <a:pt x="245" y="181"/>
                      <a:pt x="244" y="179"/>
                    </a:cubicBezTo>
                    <a:cubicBezTo>
                      <a:pt x="244" y="177"/>
                      <a:pt x="243" y="173"/>
                      <a:pt x="243" y="172"/>
                    </a:cubicBezTo>
                    <a:cubicBezTo>
                      <a:pt x="243" y="171"/>
                      <a:pt x="243" y="168"/>
                      <a:pt x="243" y="167"/>
                    </a:cubicBezTo>
                    <a:cubicBezTo>
                      <a:pt x="242" y="166"/>
                      <a:pt x="242" y="164"/>
                      <a:pt x="242" y="164"/>
                    </a:cubicBezTo>
                    <a:cubicBezTo>
                      <a:pt x="242" y="163"/>
                      <a:pt x="242" y="161"/>
                      <a:pt x="241" y="159"/>
                    </a:cubicBezTo>
                    <a:cubicBezTo>
                      <a:pt x="241" y="158"/>
                      <a:pt x="241" y="158"/>
                      <a:pt x="241" y="157"/>
                    </a:cubicBezTo>
                    <a:cubicBezTo>
                      <a:pt x="241" y="156"/>
                      <a:pt x="240" y="153"/>
                      <a:pt x="240" y="151"/>
                    </a:cubicBezTo>
                    <a:cubicBezTo>
                      <a:pt x="239" y="148"/>
                      <a:pt x="238" y="146"/>
                      <a:pt x="238" y="145"/>
                    </a:cubicBezTo>
                    <a:cubicBezTo>
                      <a:pt x="238" y="144"/>
                      <a:pt x="237" y="142"/>
                      <a:pt x="237" y="140"/>
                    </a:cubicBezTo>
                    <a:cubicBezTo>
                      <a:pt x="236" y="139"/>
                      <a:pt x="235" y="138"/>
                      <a:pt x="234" y="136"/>
                    </a:cubicBezTo>
                    <a:cubicBezTo>
                      <a:pt x="233" y="135"/>
                      <a:pt x="230" y="133"/>
                      <a:pt x="230" y="132"/>
                    </a:cubicBezTo>
                    <a:cubicBezTo>
                      <a:pt x="229" y="132"/>
                      <a:pt x="227" y="130"/>
                      <a:pt x="226" y="130"/>
                    </a:cubicBezTo>
                    <a:cubicBezTo>
                      <a:pt x="225" y="130"/>
                      <a:pt x="225" y="130"/>
                      <a:pt x="224" y="129"/>
                    </a:cubicBezTo>
                    <a:cubicBezTo>
                      <a:pt x="223" y="128"/>
                      <a:pt x="219" y="127"/>
                      <a:pt x="218" y="127"/>
                    </a:cubicBezTo>
                    <a:cubicBezTo>
                      <a:pt x="216" y="127"/>
                      <a:pt x="215" y="126"/>
                      <a:pt x="213" y="125"/>
                    </a:cubicBezTo>
                    <a:cubicBezTo>
                      <a:pt x="212" y="124"/>
                      <a:pt x="203" y="122"/>
                      <a:pt x="199" y="120"/>
                    </a:cubicBezTo>
                    <a:cubicBezTo>
                      <a:pt x="195" y="118"/>
                      <a:pt x="187" y="115"/>
                      <a:pt x="185" y="114"/>
                    </a:cubicBezTo>
                    <a:cubicBezTo>
                      <a:pt x="182" y="112"/>
                      <a:pt x="177" y="111"/>
                      <a:pt x="176" y="111"/>
                    </a:cubicBezTo>
                    <a:cubicBezTo>
                      <a:pt x="174" y="110"/>
                      <a:pt x="172" y="110"/>
                      <a:pt x="172" y="110"/>
                    </a:cubicBezTo>
                    <a:cubicBezTo>
                      <a:pt x="171" y="110"/>
                      <a:pt x="171" y="109"/>
                      <a:pt x="171" y="109"/>
                    </a:cubicBezTo>
                    <a:cubicBezTo>
                      <a:pt x="171" y="108"/>
                      <a:pt x="170" y="108"/>
                      <a:pt x="169" y="108"/>
                    </a:cubicBezTo>
                    <a:cubicBezTo>
                      <a:pt x="169" y="108"/>
                      <a:pt x="168" y="108"/>
                      <a:pt x="167" y="107"/>
                    </a:cubicBezTo>
                    <a:cubicBezTo>
                      <a:pt x="166" y="107"/>
                      <a:pt x="165" y="105"/>
                      <a:pt x="164" y="104"/>
                    </a:cubicBezTo>
                    <a:cubicBezTo>
                      <a:pt x="162" y="102"/>
                      <a:pt x="160" y="100"/>
                      <a:pt x="160" y="99"/>
                    </a:cubicBezTo>
                    <a:cubicBezTo>
                      <a:pt x="159" y="98"/>
                      <a:pt x="159" y="97"/>
                      <a:pt x="158" y="97"/>
                    </a:cubicBezTo>
                    <a:cubicBezTo>
                      <a:pt x="156" y="97"/>
                      <a:pt x="155" y="97"/>
                      <a:pt x="154" y="97"/>
                    </a:cubicBezTo>
                    <a:cubicBezTo>
                      <a:pt x="154" y="97"/>
                      <a:pt x="153" y="97"/>
                      <a:pt x="153" y="96"/>
                    </a:cubicBezTo>
                    <a:cubicBezTo>
                      <a:pt x="152" y="95"/>
                      <a:pt x="151" y="93"/>
                      <a:pt x="150" y="91"/>
                    </a:cubicBezTo>
                    <a:cubicBezTo>
                      <a:pt x="149" y="89"/>
                      <a:pt x="149" y="90"/>
                      <a:pt x="149" y="89"/>
                    </a:cubicBezTo>
                    <a:cubicBezTo>
                      <a:pt x="148" y="88"/>
                      <a:pt x="147" y="87"/>
                      <a:pt x="147" y="87"/>
                    </a:cubicBezTo>
                    <a:cubicBezTo>
                      <a:pt x="146" y="87"/>
                      <a:pt x="146" y="87"/>
                      <a:pt x="146" y="85"/>
                    </a:cubicBezTo>
                    <a:cubicBezTo>
                      <a:pt x="146" y="84"/>
                      <a:pt x="146" y="76"/>
                      <a:pt x="146" y="75"/>
                    </a:cubicBezTo>
                    <a:cubicBezTo>
                      <a:pt x="146" y="74"/>
                      <a:pt x="146" y="74"/>
                      <a:pt x="146" y="73"/>
                    </a:cubicBezTo>
                    <a:cubicBezTo>
                      <a:pt x="147" y="73"/>
                      <a:pt x="147" y="73"/>
                      <a:pt x="148" y="72"/>
                    </a:cubicBezTo>
                    <a:cubicBezTo>
                      <a:pt x="149" y="70"/>
                      <a:pt x="150" y="68"/>
                      <a:pt x="150" y="67"/>
                    </a:cubicBezTo>
                    <a:cubicBezTo>
                      <a:pt x="151" y="66"/>
                      <a:pt x="152" y="64"/>
                      <a:pt x="152" y="62"/>
                    </a:cubicBezTo>
                    <a:cubicBezTo>
                      <a:pt x="152" y="60"/>
                      <a:pt x="153" y="56"/>
                      <a:pt x="153" y="54"/>
                    </a:cubicBezTo>
                    <a:cubicBezTo>
                      <a:pt x="153" y="52"/>
                      <a:pt x="152" y="50"/>
                      <a:pt x="151" y="49"/>
                    </a:cubicBezTo>
                    <a:cubicBezTo>
                      <a:pt x="151" y="48"/>
                      <a:pt x="151" y="47"/>
                      <a:pt x="150" y="46"/>
                    </a:cubicBezTo>
                    <a:cubicBezTo>
                      <a:pt x="150" y="45"/>
                      <a:pt x="148" y="45"/>
                      <a:pt x="147" y="45"/>
                    </a:cubicBezTo>
                    <a:cubicBezTo>
                      <a:pt x="147" y="45"/>
                      <a:pt x="147" y="45"/>
                      <a:pt x="147" y="43"/>
                    </a:cubicBezTo>
                    <a:cubicBezTo>
                      <a:pt x="147" y="41"/>
                      <a:pt x="146" y="33"/>
                      <a:pt x="144" y="30"/>
                    </a:cubicBezTo>
                    <a:cubicBezTo>
                      <a:pt x="139" y="16"/>
                      <a:pt x="130" y="9"/>
                      <a:pt x="121" y="4"/>
                    </a:cubicBezTo>
                    <a:cubicBezTo>
                      <a:pt x="112" y="0"/>
                      <a:pt x="99" y="4"/>
                      <a:pt x="94" y="6"/>
                    </a:cubicBezTo>
                    <a:cubicBezTo>
                      <a:pt x="89" y="9"/>
                      <a:pt x="76" y="15"/>
                      <a:pt x="72" y="24"/>
                    </a:cubicBezTo>
                    <a:cubicBezTo>
                      <a:pt x="68" y="34"/>
                      <a:pt x="72" y="49"/>
                      <a:pt x="73" y="51"/>
                    </a:cubicBezTo>
                    <a:cubicBezTo>
                      <a:pt x="73" y="54"/>
                      <a:pt x="73" y="54"/>
                      <a:pt x="72" y="54"/>
                    </a:cubicBezTo>
                    <a:cubicBezTo>
                      <a:pt x="71" y="54"/>
                      <a:pt x="71" y="55"/>
                      <a:pt x="71" y="56"/>
                    </a:cubicBezTo>
                    <a:cubicBezTo>
                      <a:pt x="71" y="57"/>
                      <a:pt x="71" y="59"/>
                      <a:pt x="71" y="61"/>
                    </a:cubicBezTo>
                    <a:cubicBezTo>
                      <a:pt x="71" y="62"/>
                      <a:pt x="72" y="66"/>
                      <a:pt x="72" y="68"/>
                    </a:cubicBezTo>
                    <a:cubicBezTo>
                      <a:pt x="73" y="69"/>
                      <a:pt x="73" y="73"/>
                      <a:pt x="74" y="74"/>
                    </a:cubicBezTo>
                    <a:cubicBezTo>
                      <a:pt x="75" y="75"/>
                      <a:pt x="75" y="76"/>
                      <a:pt x="76" y="78"/>
                    </a:cubicBezTo>
                    <a:cubicBezTo>
                      <a:pt x="77" y="80"/>
                      <a:pt x="78" y="80"/>
                      <a:pt x="78" y="81"/>
                    </a:cubicBezTo>
                    <a:cubicBezTo>
                      <a:pt x="79" y="81"/>
                      <a:pt x="79" y="82"/>
                      <a:pt x="79" y="82"/>
                    </a:cubicBezTo>
                    <a:cubicBezTo>
                      <a:pt x="80" y="83"/>
                      <a:pt x="80" y="87"/>
                      <a:pt x="81" y="89"/>
                    </a:cubicBezTo>
                    <a:cubicBezTo>
                      <a:pt x="82" y="92"/>
                      <a:pt x="83" y="94"/>
                      <a:pt x="84" y="96"/>
                    </a:cubicBezTo>
                    <a:cubicBezTo>
                      <a:pt x="85" y="98"/>
                      <a:pt x="88" y="100"/>
                      <a:pt x="89" y="102"/>
                    </a:cubicBezTo>
                    <a:cubicBezTo>
                      <a:pt x="90" y="103"/>
                      <a:pt x="90" y="103"/>
                      <a:pt x="91" y="104"/>
                    </a:cubicBezTo>
                    <a:cubicBezTo>
                      <a:pt x="91" y="105"/>
                      <a:pt x="92" y="110"/>
                      <a:pt x="93" y="111"/>
                    </a:cubicBezTo>
                    <a:cubicBezTo>
                      <a:pt x="93" y="112"/>
                      <a:pt x="93" y="112"/>
                      <a:pt x="92" y="113"/>
                    </a:cubicBezTo>
                    <a:cubicBezTo>
                      <a:pt x="92" y="114"/>
                      <a:pt x="91" y="115"/>
                      <a:pt x="91" y="117"/>
                    </a:cubicBezTo>
                    <a:cubicBezTo>
                      <a:pt x="90" y="119"/>
                      <a:pt x="89" y="123"/>
                      <a:pt x="89" y="124"/>
                    </a:cubicBezTo>
                    <a:cubicBezTo>
                      <a:pt x="89" y="125"/>
                      <a:pt x="88" y="127"/>
                      <a:pt x="88" y="127"/>
                    </a:cubicBezTo>
                    <a:cubicBezTo>
                      <a:pt x="87" y="128"/>
                      <a:pt x="87" y="128"/>
                      <a:pt x="87" y="129"/>
                    </a:cubicBezTo>
                    <a:cubicBezTo>
                      <a:pt x="86" y="129"/>
                      <a:pt x="86" y="129"/>
                      <a:pt x="85" y="130"/>
                    </a:cubicBezTo>
                    <a:cubicBezTo>
                      <a:pt x="84" y="131"/>
                      <a:pt x="81" y="134"/>
                      <a:pt x="80" y="135"/>
                    </a:cubicBezTo>
                    <a:cubicBezTo>
                      <a:pt x="79" y="136"/>
                      <a:pt x="72" y="142"/>
                      <a:pt x="71" y="143"/>
                    </a:cubicBezTo>
                    <a:cubicBezTo>
                      <a:pt x="70" y="144"/>
                      <a:pt x="64" y="150"/>
                      <a:pt x="63" y="151"/>
                    </a:cubicBezTo>
                    <a:cubicBezTo>
                      <a:pt x="61" y="153"/>
                      <a:pt x="56" y="157"/>
                      <a:pt x="56" y="158"/>
                    </a:cubicBezTo>
                    <a:cubicBezTo>
                      <a:pt x="55" y="159"/>
                      <a:pt x="53" y="160"/>
                      <a:pt x="52" y="160"/>
                    </a:cubicBezTo>
                    <a:cubicBezTo>
                      <a:pt x="51" y="160"/>
                      <a:pt x="51" y="161"/>
                      <a:pt x="50" y="161"/>
                    </a:cubicBezTo>
                    <a:cubicBezTo>
                      <a:pt x="50" y="162"/>
                      <a:pt x="48" y="163"/>
                      <a:pt x="47" y="164"/>
                    </a:cubicBezTo>
                    <a:cubicBezTo>
                      <a:pt x="46" y="165"/>
                      <a:pt x="46" y="166"/>
                      <a:pt x="45" y="167"/>
                    </a:cubicBezTo>
                    <a:cubicBezTo>
                      <a:pt x="45" y="167"/>
                      <a:pt x="45" y="168"/>
                      <a:pt x="44" y="169"/>
                    </a:cubicBezTo>
                    <a:cubicBezTo>
                      <a:pt x="44" y="170"/>
                      <a:pt x="44" y="170"/>
                      <a:pt x="43" y="171"/>
                    </a:cubicBezTo>
                    <a:cubicBezTo>
                      <a:pt x="42" y="172"/>
                      <a:pt x="42" y="174"/>
                      <a:pt x="41" y="175"/>
                    </a:cubicBezTo>
                    <a:cubicBezTo>
                      <a:pt x="41" y="176"/>
                      <a:pt x="41" y="177"/>
                      <a:pt x="40" y="178"/>
                    </a:cubicBezTo>
                    <a:cubicBezTo>
                      <a:pt x="39" y="180"/>
                      <a:pt x="39" y="183"/>
                      <a:pt x="39" y="185"/>
                    </a:cubicBezTo>
                    <a:cubicBezTo>
                      <a:pt x="39" y="188"/>
                      <a:pt x="38" y="192"/>
                      <a:pt x="38" y="194"/>
                    </a:cubicBezTo>
                    <a:cubicBezTo>
                      <a:pt x="38" y="196"/>
                      <a:pt x="38" y="199"/>
                      <a:pt x="38" y="200"/>
                    </a:cubicBezTo>
                    <a:cubicBezTo>
                      <a:pt x="38" y="202"/>
                      <a:pt x="38" y="204"/>
                      <a:pt x="38" y="206"/>
                    </a:cubicBezTo>
                    <a:cubicBezTo>
                      <a:pt x="38" y="207"/>
                      <a:pt x="37" y="213"/>
                      <a:pt x="37" y="215"/>
                    </a:cubicBezTo>
                    <a:cubicBezTo>
                      <a:pt x="37" y="218"/>
                      <a:pt x="36" y="223"/>
                      <a:pt x="36" y="226"/>
                    </a:cubicBezTo>
                    <a:cubicBezTo>
                      <a:pt x="35" y="228"/>
                      <a:pt x="36" y="231"/>
                      <a:pt x="36" y="234"/>
                    </a:cubicBezTo>
                    <a:cubicBezTo>
                      <a:pt x="36" y="236"/>
                      <a:pt x="36" y="240"/>
                      <a:pt x="35" y="245"/>
                    </a:cubicBezTo>
                    <a:cubicBezTo>
                      <a:pt x="35" y="250"/>
                      <a:pt x="35" y="254"/>
                      <a:pt x="35" y="256"/>
                    </a:cubicBezTo>
                    <a:cubicBezTo>
                      <a:pt x="35" y="258"/>
                      <a:pt x="35" y="262"/>
                      <a:pt x="34" y="264"/>
                    </a:cubicBezTo>
                    <a:cubicBezTo>
                      <a:pt x="34" y="266"/>
                      <a:pt x="33" y="269"/>
                      <a:pt x="33" y="270"/>
                    </a:cubicBezTo>
                    <a:cubicBezTo>
                      <a:pt x="33" y="271"/>
                      <a:pt x="32" y="274"/>
                      <a:pt x="32" y="276"/>
                    </a:cubicBezTo>
                    <a:cubicBezTo>
                      <a:pt x="32" y="278"/>
                      <a:pt x="32" y="281"/>
                      <a:pt x="32" y="282"/>
                    </a:cubicBezTo>
                    <a:cubicBezTo>
                      <a:pt x="32" y="283"/>
                      <a:pt x="32" y="286"/>
                      <a:pt x="32" y="287"/>
                    </a:cubicBezTo>
                    <a:cubicBezTo>
                      <a:pt x="32" y="288"/>
                      <a:pt x="32" y="288"/>
                      <a:pt x="31" y="289"/>
                    </a:cubicBezTo>
                    <a:cubicBezTo>
                      <a:pt x="29" y="291"/>
                      <a:pt x="28" y="293"/>
                      <a:pt x="27" y="294"/>
                    </a:cubicBezTo>
                    <a:cubicBezTo>
                      <a:pt x="27" y="295"/>
                      <a:pt x="26" y="298"/>
                      <a:pt x="26" y="299"/>
                    </a:cubicBezTo>
                    <a:cubicBezTo>
                      <a:pt x="26" y="301"/>
                      <a:pt x="27" y="304"/>
                      <a:pt x="27" y="305"/>
                    </a:cubicBezTo>
                    <a:cubicBezTo>
                      <a:pt x="28" y="306"/>
                      <a:pt x="27" y="307"/>
                      <a:pt x="27" y="308"/>
                    </a:cubicBezTo>
                    <a:cubicBezTo>
                      <a:pt x="26" y="310"/>
                      <a:pt x="25" y="312"/>
                      <a:pt x="24" y="312"/>
                    </a:cubicBezTo>
                    <a:cubicBezTo>
                      <a:pt x="24" y="313"/>
                      <a:pt x="23" y="315"/>
                      <a:pt x="23" y="316"/>
                    </a:cubicBezTo>
                    <a:cubicBezTo>
                      <a:pt x="22" y="317"/>
                      <a:pt x="22" y="320"/>
                      <a:pt x="23" y="321"/>
                    </a:cubicBezTo>
                    <a:cubicBezTo>
                      <a:pt x="23" y="322"/>
                      <a:pt x="24" y="327"/>
                      <a:pt x="24" y="329"/>
                    </a:cubicBezTo>
                    <a:cubicBezTo>
                      <a:pt x="25" y="331"/>
                      <a:pt x="27" y="335"/>
                      <a:pt x="27" y="336"/>
                    </a:cubicBezTo>
                    <a:cubicBezTo>
                      <a:pt x="27" y="336"/>
                      <a:pt x="27" y="336"/>
                      <a:pt x="27" y="337"/>
                    </a:cubicBezTo>
                    <a:cubicBezTo>
                      <a:pt x="27" y="337"/>
                      <a:pt x="27" y="338"/>
                      <a:pt x="26" y="339"/>
                    </a:cubicBezTo>
                    <a:cubicBezTo>
                      <a:pt x="25" y="340"/>
                      <a:pt x="24" y="343"/>
                      <a:pt x="24" y="344"/>
                    </a:cubicBezTo>
                    <a:cubicBezTo>
                      <a:pt x="24" y="345"/>
                      <a:pt x="24" y="348"/>
                      <a:pt x="25" y="348"/>
                    </a:cubicBezTo>
                    <a:cubicBezTo>
                      <a:pt x="25" y="349"/>
                      <a:pt x="25" y="349"/>
                      <a:pt x="25" y="350"/>
                    </a:cubicBezTo>
                    <a:cubicBezTo>
                      <a:pt x="24" y="350"/>
                      <a:pt x="24" y="351"/>
                      <a:pt x="24" y="352"/>
                    </a:cubicBezTo>
                    <a:cubicBezTo>
                      <a:pt x="24" y="352"/>
                      <a:pt x="23" y="353"/>
                      <a:pt x="22" y="354"/>
                    </a:cubicBezTo>
                    <a:cubicBezTo>
                      <a:pt x="21" y="356"/>
                      <a:pt x="18" y="360"/>
                      <a:pt x="18" y="361"/>
                    </a:cubicBezTo>
                    <a:cubicBezTo>
                      <a:pt x="17" y="363"/>
                      <a:pt x="14" y="367"/>
                      <a:pt x="12" y="370"/>
                    </a:cubicBezTo>
                    <a:cubicBezTo>
                      <a:pt x="9" y="374"/>
                      <a:pt x="6" y="380"/>
                      <a:pt x="6" y="382"/>
                    </a:cubicBezTo>
                    <a:cubicBezTo>
                      <a:pt x="5" y="383"/>
                      <a:pt x="2" y="392"/>
                      <a:pt x="1" y="394"/>
                    </a:cubicBezTo>
                    <a:cubicBezTo>
                      <a:pt x="1" y="396"/>
                      <a:pt x="0" y="399"/>
                      <a:pt x="0" y="401"/>
                    </a:cubicBezTo>
                    <a:cubicBezTo>
                      <a:pt x="0" y="403"/>
                      <a:pt x="0" y="409"/>
                      <a:pt x="1" y="410"/>
                    </a:cubicBezTo>
                    <a:cubicBezTo>
                      <a:pt x="1" y="411"/>
                      <a:pt x="0" y="412"/>
                      <a:pt x="0" y="413"/>
                    </a:cubicBezTo>
                    <a:cubicBezTo>
                      <a:pt x="0" y="414"/>
                      <a:pt x="0" y="415"/>
                      <a:pt x="0" y="415"/>
                    </a:cubicBezTo>
                    <a:cubicBezTo>
                      <a:pt x="0" y="416"/>
                      <a:pt x="1" y="417"/>
                      <a:pt x="2" y="418"/>
                    </a:cubicBezTo>
                    <a:cubicBezTo>
                      <a:pt x="3" y="419"/>
                      <a:pt x="5" y="420"/>
                      <a:pt x="5" y="420"/>
                    </a:cubicBezTo>
                    <a:cubicBezTo>
                      <a:pt x="5" y="420"/>
                      <a:pt x="5" y="420"/>
                      <a:pt x="8" y="420"/>
                    </a:cubicBezTo>
                    <a:cubicBezTo>
                      <a:pt x="11" y="420"/>
                      <a:pt x="16" y="419"/>
                      <a:pt x="17" y="418"/>
                    </a:cubicBezTo>
                    <a:cubicBezTo>
                      <a:pt x="19" y="417"/>
                      <a:pt x="22" y="414"/>
                      <a:pt x="22" y="413"/>
                    </a:cubicBezTo>
                    <a:cubicBezTo>
                      <a:pt x="23" y="412"/>
                      <a:pt x="23" y="413"/>
                      <a:pt x="23" y="413"/>
                    </a:cubicBezTo>
                    <a:cubicBezTo>
                      <a:pt x="23" y="414"/>
                      <a:pt x="24" y="416"/>
                      <a:pt x="24" y="418"/>
                    </a:cubicBezTo>
                    <a:cubicBezTo>
                      <a:pt x="24" y="419"/>
                      <a:pt x="24" y="423"/>
                      <a:pt x="24" y="425"/>
                    </a:cubicBezTo>
                    <a:cubicBezTo>
                      <a:pt x="24" y="426"/>
                      <a:pt x="24" y="427"/>
                      <a:pt x="24" y="429"/>
                    </a:cubicBezTo>
                    <a:cubicBezTo>
                      <a:pt x="25" y="430"/>
                      <a:pt x="25" y="431"/>
                      <a:pt x="26" y="433"/>
                    </a:cubicBezTo>
                    <a:cubicBezTo>
                      <a:pt x="26" y="435"/>
                      <a:pt x="27" y="439"/>
                      <a:pt x="28" y="444"/>
                    </a:cubicBezTo>
                    <a:cubicBezTo>
                      <a:pt x="29" y="451"/>
                      <a:pt x="30" y="458"/>
                      <a:pt x="31" y="463"/>
                    </a:cubicBezTo>
                    <a:cubicBezTo>
                      <a:pt x="31" y="468"/>
                      <a:pt x="32" y="479"/>
                      <a:pt x="32" y="483"/>
                    </a:cubicBezTo>
                    <a:cubicBezTo>
                      <a:pt x="33" y="487"/>
                      <a:pt x="36" y="511"/>
                      <a:pt x="36" y="513"/>
                    </a:cubicBezTo>
                    <a:cubicBezTo>
                      <a:pt x="36" y="516"/>
                      <a:pt x="37" y="526"/>
                      <a:pt x="38" y="531"/>
                    </a:cubicBezTo>
                    <a:cubicBezTo>
                      <a:pt x="38" y="535"/>
                      <a:pt x="41" y="557"/>
                      <a:pt x="42" y="562"/>
                    </a:cubicBezTo>
                    <a:cubicBezTo>
                      <a:pt x="43" y="567"/>
                      <a:pt x="46" y="587"/>
                      <a:pt x="46" y="593"/>
                    </a:cubicBezTo>
                    <a:cubicBezTo>
                      <a:pt x="47" y="599"/>
                      <a:pt x="49" y="608"/>
                      <a:pt x="50" y="612"/>
                    </a:cubicBezTo>
                    <a:cubicBezTo>
                      <a:pt x="50" y="616"/>
                      <a:pt x="53" y="628"/>
                      <a:pt x="53" y="631"/>
                    </a:cubicBezTo>
                    <a:cubicBezTo>
                      <a:pt x="54" y="633"/>
                      <a:pt x="56" y="643"/>
                      <a:pt x="57" y="645"/>
                    </a:cubicBezTo>
                    <a:cubicBezTo>
                      <a:pt x="57" y="648"/>
                      <a:pt x="60" y="656"/>
                      <a:pt x="60" y="658"/>
                    </a:cubicBezTo>
                    <a:cubicBezTo>
                      <a:pt x="61" y="661"/>
                      <a:pt x="64" y="668"/>
                      <a:pt x="64" y="671"/>
                    </a:cubicBezTo>
                    <a:cubicBezTo>
                      <a:pt x="65" y="673"/>
                      <a:pt x="68" y="680"/>
                      <a:pt x="68" y="681"/>
                    </a:cubicBezTo>
                    <a:cubicBezTo>
                      <a:pt x="68" y="682"/>
                      <a:pt x="68" y="684"/>
                      <a:pt x="69" y="686"/>
                    </a:cubicBezTo>
                    <a:cubicBezTo>
                      <a:pt x="69" y="688"/>
                      <a:pt x="70" y="698"/>
                      <a:pt x="70" y="700"/>
                    </a:cubicBezTo>
                    <a:cubicBezTo>
                      <a:pt x="70" y="702"/>
                      <a:pt x="71" y="713"/>
                      <a:pt x="71" y="715"/>
                    </a:cubicBezTo>
                    <a:cubicBezTo>
                      <a:pt x="72" y="717"/>
                      <a:pt x="73" y="724"/>
                      <a:pt x="73" y="726"/>
                    </a:cubicBezTo>
                    <a:cubicBezTo>
                      <a:pt x="74" y="728"/>
                      <a:pt x="75" y="735"/>
                      <a:pt x="76" y="737"/>
                    </a:cubicBezTo>
                    <a:cubicBezTo>
                      <a:pt x="76" y="739"/>
                      <a:pt x="79" y="745"/>
                      <a:pt x="80" y="747"/>
                    </a:cubicBezTo>
                    <a:cubicBezTo>
                      <a:pt x="81" y="749"/>
                      <a:pt x="82" y="751"/>
                      <a:pt x="83" y="753"/>
                    </a:cubicBezTo>
                    <a:cubicBezTo>
                      <a:pt x="85" y="754"/>
                      <a:pt x="86" y="756"/>
                      <a:pt x="87" y="758"/>
                    </a:cubicBezTo>
                    <a:cubicBezTo>
                      <a:pt x="88" y="759"/>
                      <a:pt x="88" y="760"/>
                      <a:pt x="88" y="761"/>
                    </a:cubicBezTo>
                    <a:cubicBezTo>
                      <a:pt x="88" y="762"/>
                      <a:pt x="88" y="764"/>
                      <a:pt x="88" y="764"/>
                    </a:cubicBezTo>
                    <a:cubicBezTo>
                      <a:pt x="88" y="765"/>
                      <a:pt x="88" y="765"/>
                      <a:pt x="88" y="765"/>
                    </a:cubicBezTo>
                    <a:cubicBezTo>
                      <a:pt x="88" y="765"/>
                      <a:pt x="88" y="767"/>
                      <a:pt x="89" y="769"/>
                    </a:cubicBezTo>
                    <a:cubicBezTo>
                      <a:pt x="89" y="771"/>
                      <a:pt x="90" y="776"/>
                      <a:pt x="90" y="777"/>
                    </a:cubicBezTo>
                    <a:cubicBezTo>
                      <a:pt x="91" y="778"/>
                      <a:pt x="91" y="779"/>
                      <a:pt x="91" y="779"/>
                    </a:cubicBezTo>
                    <a:cubicBezTo>
                      <a:pt x="91" y="779"/>
                      <a:pt x="92" y="780"/>
                      <a:pt x="91" y="780"/>
                    </a:cubicBezTo>
                    <a:cubicBezTo>
                      <a:pt x="91" y="780"/>
                      <a:pt x="90" y="781"/>
                      <a:pt x="90" y="781"/>
                    </a:cubicBezTo>
                    <a:cubicBezTo>
                      <a:pt x="89" y="781"/>
                      <a:pt x="87" y="783"/>
                      <a:pt x="87" y="783"/>
                    </a:cubicBezTo>
                    <a:cubicBezTo>
                      <a:pt x="86" y="783"/>
                      <a:pt x="86" y="784"/>
                      <a:pt x="86" y="784"/>
                    </a:cubicBezTo>
                    <a:cubicBezTo>
                      <a:pt x="87" y="784"/>
                      <a:pt x="86" y="785"/>
                      <a:pt x="86" y="785"/>
                    </a:cubicBezTo>
                    <a:cubicBezTo>
                      <a:pt x="86" y="786"/>
                      <a:pt x="85" y="786"/>
                      <a:pt x="84" y="787"/>
                    </a:cubicBezTo>
                    <a:cubicBezTo>
                      <a:pt x="83" y="787"/>
                      <a:pt x="82" y="788"/>
                      <a:pt x="81" y="788"/>
                    </a:cubicBezTo>
                    <a:cubicBezTo>
                      <a:pt x="80" y="788"/>
                      <a:pt x="77" y="789"/>
                      <a:pt x="76" y="789"/>
                    </a:cubicBezTo>
                    <a:cubicBezTo>
                      <a:pt x="75" y="789"/>
                      <a:pt x="73" y="789"/>
                      <a:pt x="72" y="789"/>
                    </a:cubicBezTo>
                    <a:cubicBezTo>
                      <a:pt x="71" y="789"/>
                      <a:pt x="69" y="790"/>
                      <a:pt x="68" y="790"/>
                    </a:cubicBezTo>
                    <a:cubicBezTo>
                      <a:pt x="66" y="791"/>
                      <a:pt x="65" y="791"/>
                      <a:pt x="64" y="791"/>
                    </a:cubicBezTo>
                    <a:cubicBezTo>
                      <a:pt x="62" y="791"/>
                      <a:pt x="59" y="791"/>
                      <a:pt x="58" y="791"/>
                    </a:cubicBezTo>
                    <a:cubicBezTo>
                      <a:pt x="56" y="791"/>
                      <a:pt x="54" y="791"/>
                      <a:pt x="52" y="791"/>
                    </a:cubicBezTo>
                    <a:cubicBezTo>
                      <a:pt x="51" y="792"/>
                      <a:pt x="48" y="792"/>
                      <a:pt x="46" y="794"/>
                    </a:cubicBezTo>
                    <a:cubicBezTo>
                      <a:pt x="44" y="795"/>
                      <a:pt x="42" y="797"/>
                      <a:pt x="42" y="798"/>
                    </a:cubicBezTo>
                    <a:cubicBezTo>
                      <a:pt x="41" y="798"/>
                      <a:pt x="41" y="800"/>
                      <a:pt x="41" y="801"/>
                    </a:cubicBezTo>
                    <a:cubicBezTo>
                      <a:pt x="41" y="802"/>
                      <a:pt x="42" y="802"/>
                      <a:pt x="42" y="803"/>
                    </a:cubicBezTo>
                    <a:cubicBezTo>
                      <a:pt x="43" y="804"/>
                      <a:pt x="42" y="804"/>
                      <a:pt x="42" y="804"/>
                    </a:cubicBezTo>
                    <a:cubicBezTo>
                      <a:pt x="41" y="804"/>
                      <a:pt x="41" y="804"/>
                      <a:pt x="41" y="804"/>
                    </a:cubicBezTo>
                    <a:cubicBezTo>
                      <a:pt x="41" y="804"/>
                      <a:pt x="40" y="804"/>
                      <a:pt x="39" y="805"/>
                    </a:cubicBezTo>
                    <a:cubicBezTo>
                      <a:pt x="38" y="805"/>
                      <a:pt x="38" y="805"/>
                      <a:pt x="38" y="806"/>
                    </a:cubicBezTo>
                    <a:cubicBezTo>
                      <a:pt x="38" y="807"/>
                      <a:pt x="38" y="808"/>
                      <a:pt x="38" y="809"/>
                    </a:cubicBezTo>
                    <a:cubicBezTo>
                      <a:pt x="39" y="810"/>
                      <a:pt x="40" y="810"/>
                      <a:pt x="42" y="810"/>
                    </a:cubicBezTo>
                    <a:cubicBezTo>
                      <a:pt x="44" y="810"/>
                      <a:pt x="44" y="810"/>
                      <a:pt x="46" y="811"/>
                    </a:cubicBezTo>
                    <a:cubicBezTo>
                      <a:pt x="47" y="811"/>
                      <a:pt x="48" y="811"/>
                      <a:pt x="50" y="812"/>
                    </a:cubicBezTo>
                    <a:cubicBezTo>
                      <a:pt x="52" y="813"/>
                      <a:pt x="54" y="814"/>
                      <a:pt x="56" y="814"/>
                    </a:cubicBezTo>
                    <a:cubicBezTo>
                      <a:pt x="58" y="814"/>
                      <a:pt x="66" y="816"/>
                      <a:pt x="66" y="816"/>
                    </a:cubicBezTo>
                    <a:cubicBezTo>
                      <a:pt x="66" y="816"/>
                      <a:pt x="66" y="816"/>
                      <a:pt x="68" y="817"/>
                    </a:cubicBezTo>
                    <a:cubicBezTo>
                      <a:pt x="69" y="817"/>
                      <a:pt x="75" y="817"/>
                      <a:pt x="78" y="817"/>
                    </a:cubicBezTo>
                    <a:cubicBezTo>
                      <a:pt x="80" y="817"/>
                      <a:pt x="89" y="816"/>
                      <a:pt x="91" y="816"/>
                    </a:cubicBezTo>
                    <a:cubicBezTo>
                      <a:pt x="94" y="816"/>
                      <a:pt x="98" y="816"/>
                      <a:pt x="100" y="815"/>
                    </a:cubicBezTo>
                    <a:cubicBezTo>
                      <a:pt x="102" y="815"/>
                      <a:pt x="107" y="813"/>
                      <a:pt x="108" y="813"/>
                    </a:cubicBezTo>
                    <a:cubicBezTo>
                      <a:pt x="110" y="812"/>
                      <a:pt x="112" y="810"/>
                      <a:pt x="113" y="809"/>
                    </a:cubicBezTo>
                    <a:cubicBezTo>
                      <a:pt x="114" y="808"/>
                      <a:pt x="118" y="806"/>
                      <a:pt x="118" y="806"/>
                    </a:cubicBezTo>
                    <a:cubicBezTo>
                      <a:pt x="119" y="805"/>
                      <a:pt x="120" y="804"/>
                      <a:pt x="121" y="804"/>
                    </a:cubicBezTo>
                    <a:cubicBezTo>
                      <a:pt x="121" y="804"/>
                      <a:pt x="121" y="804"/>
                      <a:pt x="122" y="804"/>
                    </a:cubicBezTo>
                    <a:cubicBezTo>
                      <a:pt x="122" y="805"/>
                      <a:pt x="122" y="805"/>
                      <a:pt x="124" y="805"/>
                    </a:cubicBezTo>
                    <a:cubicBezTo>
                      <a:pt x="126" y="805"/>
                      <a:pt x="128" y="806"/>
                      <a:pt x="130" y="807"/>
                    </a:cubicBezTo>
                    <a:cubicBezTo>
                      <a:pt x="132" y="808"/>
                      <a:pt x="133" y="809"/>
                      <a:pt x="133" y="810"/>
                    </a:cubicBezTo>
                    <a:cubicBezTo>
                      <a:pt x="133" y="810"/>
                      <a:pt x="133" y="810"/>
                      <a:pt x="135" y="810"/>
                    </a:cubicBezTo>
                    <a:cubicBezTo>
                      <a:pt x="137" y="810"/>
                      <a:pt x="139" y="810"/>
                      <a:pt x="141" y="810"/>
                    </a:cubicBezTo>
                    <a:cubicBezTo>
                      <a:pt x="143" y="810"/>
                      <a:pt x="154" y="809"/>
                      <a:pt x="156" y="809"/>
                    </a:cubicBezTo>
                    <a:cubicBezTo>
                      <a:pt x="157" y="809"/>
                      <a:pt x="161" y="808"/>
                      <a:pt x="162" y="808"/>
                    </a:cubicBezTo>
                    <a:cubicBezTo>
                      <a:pt x="162" y="808"/>
                      <a:pt x="162" y="808"/>
                      <a:pt x="163" y="808"/>
                    </a:cubicBezTo>
                    <a:cubicBezTo>
                      <a:pt x="164" y="807"/>
                      <a:pt x="167" y="806"/>
                      <a:pt x="168" y="806"/>
                    </a:cubicBezTo>
                    <a:cubicBezTo>
                      <a:pt x="169" y="805"/>
                      <a:pt x="170" y="804"/>
                      <a:pt x="170" y="804"/>
                    </a:cubicBezTo>
                    <a:cubicBezTo>
                      <a:pt x="170" y="803"/>
                      <a:pt x="171" y="803"/>
                      <a:pt x="171" y="804"/>
                    </a:cubicBezTo>
                    <a:cubicBezTo>
                      <a:pt x="172" y="804"/>
                      <a:pt x="172" y="805"/>
                      <a:pt x="173" y="805"/>
                    </a:cubicBezTo>
                    <a:cubicBezTo>
                      <a:pt x="174" y="805"/>
                      <a:pt x="173" y="806"/>
                      <a:pt x="173" y="806"/>
                    </a:cubicBezTo>
                    <a:cubicBezTo>
                      <a:pt x="173" y="806"/>
                      <a:pt x="174" y="806"/>
                      <a:pt x="174" y="807"/>
                    </a:cubicBezTo>
                    <a:cubicBezTo>
                      <a:pt x="175" y="807"/>
                      <a:pt x="175" y="807"/>
                      <a:pt x="175" y="807"/>
                    </a:cubicBezTo>
                    <a:cubicBezTo>
                      <a:pt x="174" y="808"/>
                      <a:pt x="173" y="811"/>
                      <a:pt x="172" y="812"/>
                    </a:cubicBezTo>
                    <a:cubicBezTo>
                      <a:pt x="172" y="812"/>
                      <a:pt x="172" y="812"/>
                      <a:pt x="171" y="813"/>
                    </a:cubicBezTo>
                    <a:cubicBezTo>
                      <a:pt x="171" y="813"/>
                      <a:pt x="171" y="813"/>
                      <a:pt x="171" y="813"/>
                    </a:cubicBezTo>
                    <a:cubicBezTo>
                      <a:pt x="170" y="813"/>
                      <a:pt x="170" y="814"/>
                      <a:pt x="170" y="814"/>
                    </a:cubicBezTo>
                    <a:cubicBezTo>
                      <a:pt x="170" y="814"/>
                      <a:pt x="170" y="816"/>
                      <a:pt x="169" y="816"/>
                    </a:cubicBezTo>
                    <a:cubicBezTo>
                      <a:pt x="169" y="817"/>
                      <a:pt x="167" y="819"/>
                      <a:pt x="166" y="821"/>
                    </a:cubicBezTo>
                    <a:cubicBezTo>
                      <a:pt x="164" y="822"/>
                      <a:pt x="163" y="825"/>
                      <a:pt x="163" y="825"/>
                    </a:cubicBezTo>
                    <a:cubicBezTo>
                      <a:pt x="163" y="826"/>
                      <a:pt x="163" y="826"/>
                      <a:pt x="161" y="826"/>
                    </a:cubicBezTo>
                    <a:cubicBezTo>
                      <a:pt x="160" y="827"/>
                      <a:pt x="160" y="827"/>
                      <a:pt x="159" y="828"/>
                    </a:cubicBezTo>
                    <a:cubicBezTo>
                      <a:pt x="158" y="829"/>
                      <a:pt x="157" y="831"/>
                      <a:pt x="156" y="832"/>
                    </a:cubicBezTo>
                    <a:cubicBezTo>
                      <a:pt x="155" y="834"/>
                      <a:pt x="155" y="837"/>
                      <a:pt x="155" y="837"/>
                    </a:cubicBezTo>
                    <a:cubicBezTo>
                      <a:pt x="155" y="838"/>
                      <a:pt x="155" y="838"/>
                      <a:pt x="154" y="838"/>
                    </a:cubicBezTo>
                    <a:cubicBezTo>
                      <a:pt x="154" y="838"/>
                      <a:pt x="154" y="838"/>
                      <a:pt x="153" y="838"/>
                    </a:cubicBezTo>
                    <a:cubicBezTo>
                      <a:pt x="153" y="839"/>
                      <a:pt x="153" y="838"/>
                      <a:pt x="152" y="838"/>
                    </a:cubicBezTo>
                    <a:cubicBezTo>
                      <a:pt x="151" y="838"/>
                      <a:pt x="151" y="839"/>
                      <a:pt x="150" y="840"/>
                    </a:cubicBezTo>
                    <a:cubicBezTo>
                      <a:pt x="150" y="841"/>
                      <a:pt x="150" y="842"/>
                      <a:pt x="150" y="843"/>
                    </a:cubicBezTo>
                    <a:cubicBezTo>
                      <a:pt x="150" y="844"/>
                      <a:pt x="150" y="845"/>
                      <a:pt x="152" y="845"/>
                    </a:cubicBezTo>
                    <a:cubicBezTo>
                      <a:pt x="153" y="845"/>
                      <a:pt x="155" y="845"/>
                      <a:pt x="157" y="846"/>
                    </a:cubicBezTo>
                    <a:cubicBezTo>
                      <a:pt x="158" y="846"/>
                      <a:pt x="159" y="847"/>
                      <a:pt x="162" y="847"/>
                    </a:cubicBezTo>
                    <a:cubicBezTo>
                      <a:pt x="164" y="847"/>
                      <a:pt x="171" y="849"/>
                      <a:pt x="176" y="849"/>
                    </a:cubicBezTo>
                    <a:cubicBezTo>
                      <a:pt x="181" y="850"/>
                      <a:pt x="197" y="850"/>
                      <a:pt x="202" y="850"/>
                    </a:cubicBezTo>
                    <a:cubicBezTo>
                      <a:pt x="207" y="850"/>
                      <a:pt x="214" y="849"/>
                      <a:pt x="217" y="847"/>
                    </a:cubicBezTo>
                    <a:cubicBezTo>
                      <a:pt x="220" y="846"/>
                      <a:pt x="221" y="845"/>
                      <a:pt x="221" y="843"/>
                    </a:cubicBezTo>
                    <a:cubicBezTo>
                      <a:pt x="222" y="841"/>
                      <a:pt x="222" y="839"/>
                      <a:pt x="222" y="839"/>
                    </a:cubicBezTo>
                    <a:cubicBezTo>
                      <a:pt x="222" y="838"/>
                      <a:pt x="222" y="838"/>
                      <a:pt x="223" y="838"/>
                    </a:cubicBezTo>
                    <a:cubicBezTo>
                      <a:pt x="224" y="838"/>
                      <a:pt x="224" y="837"/>
                      <a:pt x="226" y="836"/>
                    </a:cubicBezTo>
                    <a:cubicBezTo>
                      <a:pt x="228" y="834"/>
                      <a:pt x="229" y="833"/>
                      <a:pt x="230" y="831"/>
                    </a:cubicBezTo>
                    <a:cubicBezTo>
                      <a:pt x="230" y="830"/>
                      <a:pt x="230" y="829"/>
                      <a:pt x="230" y="828"/>
                    </a:cubicBezTo>
                    <a:cubicBezTo>
                      <a:pt x="230" y="827"/>
                      <a:pt x="230" y="825"/>
                      <a:pt x="230" y="824"/>
                    </a:cubicBezTo>
                    <a:cubicBezTo>
                      <a:pt x="230" y="823"/>
                      <a:pt x="230" y="816"/>
                      <a:pt x="230" y="814"/>
                    </a:cubicBezTo>
                    <a:cubicBezTo>
                      <a:pt x="230" y="813"/>
                      <a:pt x="229" y="812"/>
                      <a:pt x="228" y="812"/>
                    </a:cubicBezTo>
                    <a:cubicBezTo>
                      <a:pt x="228" y="812"/>
                      <a:pt x="228" y="811"/>
                      <a:pt x="228" y="810"/>
                    </a:cubicBezTo>
                    <a:cubicBezTo>
                      <a:pt x="229" y="809"/>
                      <a:pt x="229" y="810"/>
                      <a:pt x="230" y="810"/>
                    </a:cubicBezTo>
                    <a:cubicBezTo>
                      <a:pt x="231" y="809"/>
                      <a:pt x="232" y="809"/>
                      <a:pt x="232" y="809"/>
                    </a:cubicBezTo>
                    <a:cubicBezTo>
                      <a:pt x="233" y="808"/>
                      <a:pt x="233" y="808"/>
                      <a:pt x="233" y="807"/>
                    </a:cubicBezTo>
                    <a:cubicBezTo>
                      <a:pt x="232" y="806"/>
                      <a:pt x="232" y="805"/>
                      <a:pt x="232" y="803"/>
                    </a:cubicBezTo>
                    <a:cubicBezTo>
                      <a:pt x="232" y="801"/>
                      <a:pt x="232" y="798"/>
                      <a:pt x="232" y="797"/>
                    </a:cubicBezTo>
                    <a:cubicBezTo>
                      <a:pt x="232" y="796"/>
                      <a:pt x="231" y="793"/>
                      <a:pt x="231" y="792"/>
                    </a:cubicBezTo>
                    <a:cubicBezTo>
                      <a:pt x="231" y="791"/>
                      <a:pt x="231" y="791"/>
                      <a:pt x="230" y="790"/>
                    </a:cubicBezTo>
                    <a:cubicBezTo>
                      <a:pt x="230" y="790"/>
                      <a:pt x="230" y="790"/>
                      <a:pt x="230" y="788"/>
                    </a:cubicBezTo>
                    <a:cubicBezTo>
                      <a:pt x="230" y="787"/>
                      <a:pt x="229" y="783"/>
                      <a:pt x="229" y="781"/>
                    </a:cubicBezTo>
                    <a:cubicBezTo>
                      <a:pt x="228" y="778"/>
                      <a:pt x="225" y="769"/>
                      <a:pt x="225" y="767"/>
                    </a:cubicBezTo>
                    <a:cubicBezTo>
                      <a:pt x="224" y="765"/>
                      <a:pt x="223" y="762"/>
                      <a:pt x="223" y="760"/>
                    </a:cubicBezTo>
                    <a:cubicBezTo>
                      <a:pt x="223" y="758"/>
                      <a:pt x="222" y="751"/>
                      <a:pt x="221" y="748"/>
                    </a:cubicBezTo>
                    <a:cubicBezTo>
                      <a:pt x="220" y="746"/>
                      <a:pt x="220" y="744"/>
                      <a:pt x="220" y="741"/>
                    </a:cubicBezTo>
                    <a:cubicBezTo>
                      <a:pt x="220" y="737"/>
                      <a:pt x="220" y="728"/>
                      <a:pt x="220" y="723"/>
                    </a:cubicBezTo>
                    <a:cubicBezTo>
                      <a:pt x="220" y="719"/>
                      <a:pt x="220" y="711"/>
                      <a:pt x="220" y="708"/>
                    </a:cubicBezTo>
                    <a:cubicBezTo>
                      <a:pt x="219" y="706"/>
                      <a:pt x="219" y="702"/>
                      <a:pt x="220" y="700"/>
                    </a:cubicBezTo>
                    <a:cubicBezTo>
                      <a:pt x="220" y="697"/>
                      <a:pt x="220" y="694"/>
                      <a:pt x="221" y="692"/>
                    </a:cubicBezTo>
                    <a:cubicBezTo>
                      <a:pt x="221" y="689"/>
                      <a:pt x="221" y="682"/>
                      <a:pt x="221" y="680"/>
                    </a:cubicBezTo>
                    <a:cubicBezTo>
                      <a:pt x="221" y="679"/>
                      <a:pt x="220" y="676"/>
                      <a:pt x="220" y="675"/>
                    </a:cubicBezTo>
                    <a:cubicBezTo>
                      <a:pt x="219" y="674"/>
                      <a:pt x="219" y="669"/>
                      <a:pt x="219" y="664"/>
                    </a:cubicBezTo>
                    <a:cubicBezTo>
                      <a:pt x="219" y="659"/>
                      <a:pt x="219" y="652"/>
                      <a:pt x="218" y="648"/>
                    </a:cubicBezTo>
                    <a:cubicBezTo>
                      <a:pt x="218" y="645"/>
                      <a:pt x="217" y="635"/>
                      <a:pt x="216" y="633"/>
                    </a:cubicBezTo>
                    <a:cubicBezTo>
                      <a:pt x="215" y="629"/>
                      <a:pt x="214" y="619"/>
                      <a:pt x="213" y="616"/>
                    </a:cubicBezTo>
                    <a:cubicBezTo>
                      <a:pt x="213" y="612"/>
                      <a:pt x="211" y="598"/>
                      <a:pt x="210" y="593"/>
                    </a:cubicBezTo>
                    <a:cubicBezTo>
                      <a:pt x="210" y="589"/>
                      <a:pt x="208" y="573"/>
                      <a:pt x="208" y="570"/>
                    </a:cubicBezTo>
                    <a:cubicBezTo>
                      <a:pt x="208" y="567"/>
                      <a:pt x="207" y="549"/>
                      <a:pt x="207" y="544"/>
                    </a:cubicBezTo>
                    <a:cubicBezTo>
                      <a:pt x="206" y="539"/>
                      <a:pt x="206" y="522"/>
                      <a:pt x="206" y="519"/>
                    </a:cubicBezTo>
                    <a:cubicBezTo>
                      <a:pt x="205" y="516"/>
                      <a:pt x="205" y="504"/>
                      <a:pt x="205" y="500"/>
                    </a:cubicBezTo>
                    <a:cubicBezTo>
                      <a:pt x="205" y="496"/>
                      <a:pt x="205" y="488"/>
                      <a:pt x="205" y="486"/>
                    </a:cubicBezTo>
                    <a:cubicBezTo>
                      <a:pt x="205" y="484"/>
                      <a:pt x="205" y="476"/>
                      <a:pt x="205" y="474"/>
                    </a:cubicBezTo>
                    <a:cubicBezTo>
                      <a:pt x="205" y="472"/>
                      <a:pt x="204" y="462"/>
                      <a:pt x="204" y="460"/>
                    </a:cubicBezTo>
                    <a:cubicBezTo>
                      <a:pt x="204" y="457"/>
                      <a:pt x="203" y="447"/>
                      <a:pt x="203" y="445"/>
                    </a:cubicBezTo>
                    <a:cubicBezTo>
                      <a:pt x="203" y="443"/>
                      <a:pt x="202" y="433"/>
                      <a:pt x="202" y="431"/>
                    </a:cubicBezTo>
                    <a:cubicBezTo>
                      <a:pt x="202" y="430"/>
                      <a:pt x="202" y="426"/>
                      <a:pt x="201" y="425"/>
                    </a:cubicBezTo>
                    <a:cubicBezTo>
                      <a:pt x="201" y="423"/>
                      <a:pt x="200" y="419"/>
                      <a:pt x="200" y="419"/>
                    </a:cubicBezTo>
                    <a:cubicBezTo>
                      <a:pt x="200" y="418"/>
                      <a:pt x="201" y="415"/>
                      <a:pt x="202" y="415"/>
                    </a:cubicBezTo>
                    <a:cubicBezTo>
                      <a:pt x="202" y="414"/>
                      <a:pt x="202" y="414"/>
                      <a:pt x="203" y="414"/>
                    </a:cubicBezTo>
                    <a:cubicBezTo>
                      <a:pt x="204" y="414"/>
                      <a:pt x="204" y="414"/>
                      <a:pt x="205" y="413"/>
                    </a:cubicBezTo>
                    <a:cubicBezTo>
                      <a:pt x="206" y="412"/>
                      <a:pt x="207" y="410"/>
                      <a:pt x="208" y="409"/>
                    </a:cubicBezTo>
                    <a:cubicBezTo>
                      <a:pt x="209" y="407"/>
                      <a:pt x="209" y="407"/>
                      <a:pt x="209" y="407"/>
                    </a:cubicBezTo>
                    <a:cubicBezTo>
                      <a:pt x="210" y="406"/>
                      <a:pt x="212" y="404"/>
                      <a:pt x="214" y="403"/>
                    </a:cubicBezTo>
                    <a:cubicBezTo>
                      <a:pt x="216" y="401"/>
                      <a:pt x="217" y="400"/>
                      <a:pt x="218" y="397"/>
                    </a:cubicBezTo>
                    <a:cubicBezTo>
                      <a:pt x="219" y="395"/>
                      <a:pt x="219" y="395"/>
                      <a:pt x="221" y="394"/>
                    </a:cubicBezTo>
                    <a:cubicBezTo>
                      <a:pt x="222" y="393"/>
                      <a:pt x="224" y="391"/>
                      <a:pt x="225" y="390"/>
                    </a:cubicBezTo>
                    <a:cubicBezTo>
                      <a:pt x="227" y="389"/>
                      <a:pt x="228" y="387"/>
                      <a:pt x="228" y="387"/>
                    </a:cubicBezTo>
                    <a:cubicBezTo>
                      <a:pt x="228" y="387"/>
                      <a:pt x="228" y="387"/>
                      <a:pt x="228" y="387"/>
                    </a:cubicBezTo>
                    <a:cubicBezTo>
                      <a:pt x="229" y="386"/>
                      <a:pt x="230" y="383"/>
                      <a:pt x="230" y="382"/>
                    </a:cubicBezTo>
                    <a:cubicBezTo>
                      <a:pt x="231" y="381"/>
                      <a:pt x="230" y="380"/>
                      <a:pt x="231" y="379"/>
                    </a:cubicBezTo>
                    <a:cubicBezTo>
                      <a:pt x="232" y="378"/>
                      <a:pt x="233" y="376"/>
                      <a:pt x="233" y="375"/>
                    </a:cubicBezTo>
                    <a:cubicBezTo>
                      <a:pt x="234" y="374"/>
                      <a:pt x="233" y="374"/>
                      <a:pt x="232" y="375"/>
                    </a:cubicBezTo>
                    <a:cubicBezTo>
                      <a:pt x="232" y="375"/>
                      <a:pt x="232" y="375"/>
                      <a:pt x="232" y="375"/>
                    </a:cubicBezTo>
                    <a:cubicBezTo>
                      <a:pt x="232" y="374"/>
                      <a:pt x="232" y="374"/>
                      <a:pt x="232" y="373"/>
                    </a:cubicBezTo>
                    <a:cubicBezTo>
                      <a:pt x="233" y="372"/>
                      <a:pt x="233" y="368"/>
                      <a:pt x="233" y="367"/>
                    </a:cubicBezTo>
                    <a:cubicBezTo>
                      <a:pt x="233" y="367"/>
                      <a:pt x="234" y="364"/>
                      <a:pt x="235" y="362"/>
                    </a:cubicBezTo>
                    <a:cubicBezTo>
                      <a:pt x="236" y="361"/>
                      <a:pt x="236" y="359"/>
                      <a:pt x="237" y="357"/>
                    </a:cubicBezTo>
                    <a:cubicBezTo>
                      <a:pt x="239" y="352"/>
                      <a:pt x="239" y="349"/>
                      <a:pt x="240" y="347"/>
                    </a:cubicBezTo>
                    <a:cubicBezTo>
                      <a:pt x="240" y="344"/>
                      <a:pt x="239" y="340"/>
                      <a:pt x="239" y="337"/>
                    </a:cubicBezTo>
                    <a:cubicBezTo>
                      <a:pt x="238" y="333"/>
                      <a:pt x="240" y="330"/>
                      <a:pt x="241" y="328"/>
                    </a:cubicBezTo>
                    <a:cubicBezTo>
                      <a:pt x="244" y="325"/>
                      <a:pt x="245" y="323"/>
                      <a:pt x="246" y="320"/>
                    </a:cubicBezTo>
                    <a:cubicBezTo>
                      <a:pt x="248" y="317"/>
                      <a:pt x="249" y="314"/>
                      <a:pt x="250" y="312"/>
                    </a:cubicBezTo>
                    <a:cubicBezTo>
                      <a:pt x="250" y="310"/>
                      <a:pt x="251" y="307"/>
                      <a:pt x="252" y="303"/>
                    </a:cubicBezTo>
                    <a:cubicBezTo>
                      <a:pt x="254" y="298"/>
                      <a:pt x="256" y="289"/>
                      <a:pt x="257" y="285"/>
                    </a:cubicBezTo>
                    <a:cubicBezTo>
                      <a:pt x="258" y="281"/>
                      <a:pt x="258" y="278"/>
                      <a:pt x="258" y="276"/>
                    </a:cubicBezTo>
                    <a:close/>
                    <a:moveTo>
                      <a:pt x="151" y="706"/>
                    </a:moveTo>
                    <a:cubicBezTo>
                      <a:pt x="150" y="705"/>
                      <a:pt x="150" y="704"/>
                      <a:pt x="150" y="703"/>
                    </a:cubicBezTo>
                    <a:cubicBezTo>
                      <a:pt x="150" y="702"/>
                      <a:pt x="150" y="699"/>
                      <a:pt x="150" y="695"/>
                    </a:cubicBezTo>
                    <a:cubicBezTo>
                      <a:pt x="150" y="692"/>
                      <a:pt x="150" y="682"/>
                      <a:pt x="150" y="679"/>
                    </a:cubicBezTo>
                    <a:cubicBezTo>
                      <a:pt x="150" y="677"/>
                      <a:pt x="150" y="667"/>
                      <a:pt x="150" y="663"/>
                    </a:cubicBezTo>
                    <a:cubicBezTo>
                      <a:pt x="150" y="658"/>
                      <a:pt x="148" y="646"/>
                      <a:pt x="148" y="643"/>
                    </a:cubicBezTo>
                    <a:cubicBezTo>
                      <a:pt x="147" y="641"/>
                      <a:pt x="147" y="632"/>
                      <a:pt x="146" y="630"/>
                    </a:cubicBezTo>
                    <a:cubicBezTo>
                      <a:pt x="146" y="628"/>
                      <a:pt x="145" y="623"/>
                      <a:pt x="144" y="622"/>
                    </a:cubicBezTo>
                    <a:cubicBezTo>
                      <a:pt x="144" y="620"/>
                      <a:pt x="142" y="610"/>
                      <a:pt x="141" y="608"/>
                    </a:cubicBezTo>
                    <a:cubicBezTo>
                      <a:pt x="141" y="607"/>
                      <a:pt x="140" y="606"/>
                      <a:pt x="140" y="605"/>
                    </a:cubicBezTo>
                    <a:cubicBezTo>
                      <a:pt x="141" y="604"/>
                      <a:pt x="141" y="602"/>
                      <a:pt x="141" y="600"/>
                    </a:cubicBezTo>
                    <a:cubicBezTo>
                      <a:pt x="141" y="597"/>
                      <a:pt x="141" y="588"/>
                      <a:pt x="141" y="587"/>
                    </a:cubicBezTo>
                    <a:cubicBezTo>
                      <a:pt x="142" y="586"/>
                      <a:pt x="142" y="587"/>
                      <a:pt x="142" y="587"/>
                    </a:cubicBezTo>
                    <a:cubicBezTo>
                      <a:pt x="143" y="588"/>
                      <a:pt x="143" y="589"/>
                      <a:pt x="144" y="592"/>
                    </a:cubicBezTo>
                    <a:cubicBezTo>
                      <a:pt x="145" y="595"/>
                      <a:pt x="145" y="595"/>
                      <a:pt x="145" y="596"/>
                    </a:cubicBezTo>
                    <a:cubicBezTo>
                      <a:pt x="145" y="596"/>
                      <a:pt x="145" y="597"/>
                      <a:pt x="145" y="598"/>
                    </a:cubicBezTo>
                    <a:cubicBezTo>
                      <a:pt x="145" y="598"/>
                      <a:pt x="146" y="601"/>
                      <a:pt x="146" y="604"/>
                    </a:cubicBezTo>
                    <a:cubicBezTo>
                      <a:pt x="146" y="606"/>
                      <a:pt x="148" y="611"/>
                      <a:pt x="149" y="615"/>
                    </a:cubicBezTo>
                    <a:cubicBezTo>
                      <a:pt x="150" y="618"/>
                      <a:pt x="150" y="619"/>
                      <a:pt x="150" y="621"/>
                    </a:cubicBezTo>
                    <a:cubicBezTo>
                      <a:pt x="150" y="623"/>
                      <a:pt x="150" y="629"/>
                      <a:pt x="150" y="634"/>
                    </a:cubicBezTo>
                    <a:cubicBezTo>
                      <a:pt x="150" y="638"/>
                      <a:pt x="151" y="644"/>
                      <a:pt x="152" y="647"/>
                    </a:cubicBezTo>
                    <a:cubicBezTo>
                      <a:pt x="153" y="650"/>
                      <a:pt x="155" y="659"/>
                      <a:pt x="155" y="661"/>
                    </a:cubicBezTo>
                    <a:cubicBezTo>
                      <a:pt x="156" y="663"/>
                      <a:pt x="156" y="664"/>
                      <a:pt x="156" y="666"/>
                    </a:cubicBezTo>
                    <a:cubicBezTo>
                      <a:pt x="156" y="668"/>
                      <a:pt x="157" y="677"/>
                      <a:pt x="157" y="681"/>
                    </a:cubicBezTo>
                    <a:cubicBezTo>
                      <a:pt x="157" y="685"/>
                      <a:pt x="158" y="699"/>
                      <a:pt x="158" y="701"/>
                    </a:cubicBezTo>
                    <a:cubicBezTo>
                      <a:pt x="158" y="702"/>
                      <a:pt x="159" y="711"/>
                      <a:pt x="159" y="713"/>
                    </a:cubicBezTo>
                    <a:cubicBezTo>
                      <a:pt x="159" y="715"/>
                      <a:pt x="159" y="721"/>
                      <a:pt x="159" y="722"/>
                    </a:cubicBezTo>
                    <a:cubicBezTo>
                      <a:pt x="159" y="723"/>
                      <a:pt x="159" y="723"/>
                      <a:pt x="159" y="722"/>
                    </a:cubicBezTo>
                    <a:cubicBezTo>
                      <a:pt x="159" y="722"/>
                      <a:pt x="158" y="720"/>
                      <a:pt x="157" y="719"/>
                    </a:cubicBezTo>
                    <a:cubicBezTo>
                      <a:pt x="157" y="718"/>
                      <a:pt x="156" y="716"/>
                      <a:pt x="156" y="715"/>
                    </a:cubicBezTo>
                    <a:cubicBezTo>
                      <a:pt x="155" y="715"/>
                      <a:pt x="151" y="707"/>
                      <a:pt x="151" y="706"/>
                    </a:cubicBezTo>
                    <a:close/>
                    <a:moveTo>
                      <a:pt x="159" y="746"/>
                    </a:moveTo>
                    <a:cubicBezTo>
                      <a:pt x="159" y="746"/>
                      <a:pt x="157" y="745"/>
                      <a:pt x="157" y="744"/>
                    </a:cubicBezTo>
                    <a:cubicBezTo>
                      <a:pt x="156" y="744"/>
                      <a:pt x="156" y="743"/>
                      <a:pt x="156" y="742"/>
                    </a:cubicBezTo>
                    <a:cubicBezTo>
                      <a:pt x="156" y="741"/>
                      <a:pt x="157" y="741"/>
                      <a:pt x="157" y="740"/>
                    </a:cubicBezTo>
                    <a:cubicBezTo>
                      <a:pt x="158" y="739"/>
                      <a:pt x="158" y="737"/>
                      <a:pt x="159" y="736"/>
                    </a:cubicBezTo>
                    <a:cubicBezTo>
                      <a:pt x="159" y="734"/>
                      <a:pt x="159" y="734"/>
                      <a:pt x="159" y="735"/>
                    </a:cubicBezTo>
                    <a:cubicBezTo>
                      <a:pt x="159" y="737"/>
                      <a:pt x="160" y="741"/>
                      <a:pt x="160" y="742"/>
                    </a:cubicBezTo>
                    <a:cubicBezTo>
                      <a:pt x="160" y="743"/>
                      <a:pt x="160" y="745"/>
                      <a:pt x="160" y="746"/>
                    </a:cubicBezTo>
                    <a:cubicBezTo>
                      <a:pt x="160" y="747"/>
                      <a:pt x="160" y="747"/>
                      <a:pt x="159" y="746"/>
                    </a:cubicBezTo>
                    <a:close/>
                    <a:moveTo>
                      <a:pt x="172" y="788"/>
                    </a:moveTo>
                    <a:cubicBezTo>
                      <a:pt x="172" y="788"/>
                      <a:pt x="172" y="789"/>
                      <a:pt x="172" y="790"/>
                    </a:cubicBezTo>
                    <a:cubicBezTo>
                      <a:pt x="172" y="791"/>
                      <a:pt x="171" y="796"/>
                      <a:pt x="171" y="798"/>
                    </a:cubicBezTo>
                    <a:cubicBezTo>
                      <a:pt x="170" y="801"/>
                      <a:pt x="170" y="799"/>
                      <a:pt x="170" y="800"/>
                    </a:cubicBezTo>
                    <a:cubicBezTo>
                      <a:pt x="170" y="800"/>
                      <a:pt x="170" y="800"/>
                      <a:pt x="170" y="798"/>
                    </a:cubicBezTo>
                    <a:cubicBezTo>
                      <a:pt x="169" y="795"/>
                      <a:pt x="169" y="791"/>
                      <a:pt x="169" y="790"/>
                    </a:cubicBezTo>
                    <a:cubicBezTo>
                      <a:pt x="169" y="788"/>
                      <a:pt x="168" y="788"/>
                      <a:pt x="168" y="788"/>
                    </a:cubicBezTo>
                    <a:cubicBezTo>
                      <a:pt x="167" y="788"/>
                      <a:pt x="167" y="787"/>
                      <a:pt x="167" y="787"/>
                    </a:cubicBezTo>
                    <a:cubicBezTo>
                      <a:pt x="167" y="787"/>
                      <a:pt x="166" y="787"/>
                      <a:pt x="166" y="787"/>
                    </a:cubicBezTo>
                    <a:cubicBezTo>
                      <a:pt x="166" y="787"/>
                      <a:pt x="166" y="785"/>
                      <a:pt x="167" y="784"/>
                    </a:cubicBezTo>
                    <a:cubicBezTo>
                      <a:pt x="167" y="783"/>
                      <a:pt x="167" y="783"/>
                      <a:pt x="167" y="783"/>
                    </a:cubicBezTo>
                    <a:cubicBezTo>
                      <a:pt x="168" y="783"/>
                      <a:pt x="168" y="783"/>
                      <a:pt x="168" y="783"/>
                    </a:cubicBezTo>
                    <a:cubicBezTo>
                      <a:pt x="169" y="783"/>
                      <a:pt x="168" y="782"/>
                      <a:pt x="169" y="783"/>
                    </a:cubicBezTo>
                    <a:cubicBezTo>
                      <a:pt x="170" y="784"/>
                      <a:pt x="171" y="786"/>
                      <a:pt x="172" y="787"/>
                    </a:cubicBezTo>
                    <a:cubicBezTo>
                      <a:pt x="173" y="787"/>
                      <a:pt x="173" y="788"/>
                      <a:pt x="172" y="788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338960" y="4156840"/>
              <a:ext cx="2667000" cy="156966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Your text here describing responsibilities . More text  here.</a:t>
              </a:r>
              <a:endParaRPr lang="en-US" sz="2400" dirty="0"/>
            </a:p>
          </p:txBody>
        </p:sp>
      </p:grpSp>
      <p:cxnSp>
        <p:nvCxnSpPr>
          <p:cNvPr id="57" name="Straight Connector 56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181600" y="1524000"/>
            <a:ext cx="3733800" cy="5202916"/>
            <a:chOff x="5181600" y="1524000"/>
            <a:chExt cx="3733800" cy="5202916"/>
          </a:xfrm>
        </p:grpSpPr>
        <p:sp>
          <p:nvSpPr>
            <p:cNvPr id="45" name="Rectangle 44"/>
            <p:cNvSpPr/>
            <p:nvPr/>
          </p:nvSpPr>
          <p:spPr>
            <a:xfrm>
              <a:off x="6019800" y="3505200"/>
              <a:ext cx="2590800" cy="76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perspectiveRelaxed"/>
              <a:lightRig rig="threePt" dir="t"/>
            </a:scene3d>
            <a:sp3d extrusionH="63500" prstMaterial="softEdge">
              <a:bevelT w="114300" prst="artDeco"/>
              <a:extrusionClr>
                <a:schemeClr val="tx1">
                  <a:lumMod val="75000"/>
                  <a:lumOff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67"/>
            <p:cNvGrpSpPr/>
            <p:nvPr/>
          </p:nvGrpSpPr>
          <p:grpSpPr>
            <a:xfrm>
              <a:off x="5181600" y="2743200"/>
              <a:ext cx="914400" cy="609600"/>
              <a:chOff x="5181600" y="2743200"/>
              <a:chExt cx="914400" cy="609600"/>
            </a:xfrm>
          </p:grpSpPr>
          <p:sp>
            <p:nvSpPr>
              <p:cNvPr id="38" name="Pentagon 37"/>
              <p:cNvSpPr/>
              <p:nvPr/>
            </p:nvSpPr>
            <p:spPr>
              <a:xfrm>
                <a:off x="5181600" y="2743200"/>
                <a:ext cx="914400" cy="609600"/>
              </a:xfrm>
              <a:prstGeom prst="homePlate">
                <a:avLst>
                  <a:gd name="adj" fmla="val 65517"/>
                </a:avLst>
              </a:prstGeom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Pentagon 43"/>
              <p:cNvSpPr/>
              <p:nvPr/>
            </p:nvSpPr>
            <p:spPr>
              <a:xfrm>
                <a:off x="5223640" y="2756340"/>
                <a:ext cx="793530" cy="596460"/>
              </a:xfrm>
              <a:prstGeom prst="homePlate">
                <a:avLst>
                  <a:gd name="adj" fmla="val 65517"/>
                </a:avLst>
              </a:prstGeom>
              <a:gradFill flip="none" rotWithShape="1">
                <a:gsLst>
                  <a:gs pos="0">
                    <a:schemeClr val="bg1">
                      <a:alpha val="43000"/>
                    </a:schemeClr>
                  </a:gs>
                  <a:gs pos="100000">
                    <a:schemeClr val="accent3">
                      <a:lumMod val="75000"/>
                      <a:shade val="67500"/>
                      <a:satMod val="11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988270" y="4267200"/>
              <a:ext cx="2667000" cy="156966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Your text here describing responsibilities . More text  here.</a:t>
              </a:r>
              <a:endParaRPr lang="en-US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67400" y="1524000"/>
              <a:ext cx="2667000" cy="461665"/>
            </a:xfrm>
            <a:prstGeom prst="rect">
              <a:avLst/>
            </a:prstGeom>
            <a:gradFill flip="none" rotWithShape="1">
              <a:gsLst>
                <a:gs pos="0">
                  <a:srgbClr val="C0D597">
                    <a:tint val="66000"/>
                    <a:satMod val="160000"/>
                  </a:srgbClr>
                </a:gs>
                <a:gs pos="50000">
                  <a:srgbClr val="C0D597">
                    <a:tint val="44500"/>
                    <a:satMod val="160000"/>
                  </a:srgbClr>
                </a:gs>
                <a:gs pos="100000">
                  <a:srgbClr val="C0D597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Customers</a:t>
              </a:r>
              <a:endParaRPr lang="en-US" sz="2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902054" y="6357584"/>
              <a:ext cx="1013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LOGO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64" name="Freeform 33"/>
            <p:cNvSpPr>
              <a:spLocks noEditPoints="1"/>
            </p:cNvSpPr>
            <p:nvPr/>
          </p:nvSpPr>
          <p:spPr bwMode="auto">
            <a:xfrm>
              <a:off x="6553200" y="2286000"/>
              <a:ext cx="533400" cy="1694171"/>
            </a:xfrm>
            <a:custGeom>
              <a:avLst/>
              <a:gdLst/>
              <a:ahLst/>
              <a:cxnLst>
                <a:cxn ang="0">
                  <a:pos x="247" y="256"/>
                </a:cxn>
                <a:cxn ang="0">
                  <a:pos x="231" y="232"/>
                </a:cxn>
                <a:cxn ang="0">
                  <a:pos x="224" y="230"/>
                </a:cxn>
                <a:cxn ang="0">
                  <a:pos x="222" y="223"/>
                </a:cxn>
                <a:cxn ang="0">
                  <a:pos x="216" y="211"/>
                </a:cxn>
                <a:cxn ang="0">
                  <a:pos x="207" y="192"/>
                </a:cxn>
                <a:cxn ang="0">
                  <a:pos x="198" y="171"/>
                </a:cxn>
                <a:cxn ang="0">
                  <a:pos x="147" y="149"/>
                </a:cxn>
                <a:cxn ang="0">
                  <a:pos x="149" y="125"/>
                </a:cxn>
                <a:cxn ang="0">
                  <a:pos x="166" y="94"/>
                </a:cxn>
                <a:cxn ang="0">
                  <a:pos x="167" y="85"/>
                </a:cxn>
                <a:cxn ang="0">
                  <a:pos x="169" y="72"/>
                </a:cxn>
                <a:cxn ang="0">
                  <a:pos x="176" y="42"/>
                </a:cxn>
                <a:cxn ang="0">
                  <a:pos x="171" y="18"/>
                </a:cxn>
                <a:cxn ang="0">
                  <a:pos x="151" y="7"/>
                </a:cxn>
                <a:cxn ang="0">
                  <a:pos x="124" y="0"/>
                </a:cxn>
                <a:cxn ang="0">
                  <a:pos x="98" y="12"/>
                </a:cxn>
                <a:cxn ang="0">
                  <a:pos x="78" y="40"/>
                </a:cxn>
                <a:cxn ang="0">
                  <a:pos x="73" y="74"/>
                </a:cxn>
                <a:cxn ang="0">
                  <a:pos x="80" y="96"/>
                </a:cxn>
                <a:cxn ang="0">
                  <a:pos x="86" y="109"/>
                </a:cxn>
                <a:cxn ang="0">
                  <a:pos x="75" y="125"/>
                </a:cxn>
                <a:cxn ang="0">
                  <a:pos x="44" y="141"/>
                </a:cxn>
                <a:cxn ang="0">
                  <a:pos x="4" y="172"/>
                </a:cxn>
                <a:cxn ang="0">
                  <a:pos x="17" y="261"/>
                </a:cxn>
                <a:cxn ang="0">
                  <a:pos x="31" y="336"/>
                </a:cxn>
                <a:cxn ang="0">
                  <a:pos x="9" y="429"/>
                </a:cxn>
                <a:cxn ang="0">
                  <a:pos x="11" y="508"/>
                </a:cxn>
                <a:cxn ang="0">
                  <a:pos x="29" y="519"/>
                </a:cxn>
                <a:cxn ang="0">
                  <a:pos x="37" y="639"/>
                </a:cxn>
                <a:cxn ang="0">
                  <a:pos x="37" y="794"/>
                </a:cxn>
                <a:cxn ang="0">
                  <a:pos x="35" y="846"/>
                </a:cxn>
                <a:cxn ang="0">
                  <a:pos x="44" y="883"/>
                </a:cxn>
                <a:cxn ang="0">
                  <a:pos x="42" y="917"/>
                </a:cxn>
                <a:cxn ang="0">
                  <a:pos x="98" y="934"/>
                </a:cxn>
                <a:cxn ang="0">
                  <a:pos x="95" y="888"/>
                </a:cxn>
                <a:cxn ang="0">
                  <a:pos x="87" y="868"/>
                </a:cxn>
                <a:cxn ang="0">
                  <a:pos x="98" y="852"/>
                </a:cxn>
                <a:cxn ang="0">
                  <a:pos x="176" y="872"/>
                </a:cxn>
                <a:cxn ang="0">
                  <a:pos x="180" y="857"/>
                </a:cxn>
                <a:cxn ang="0">
                  <a:pos x="136" y="834"/>
                </a:cxn>
                <a:cxn ang="0">
                  <a:pos x="122" y="799"/>
                </a:cxn>
                <a:cxn ang="0">
                  <a:pos x="129" y="786"/>
                </a:cxn>
                <a:cxn ang="0">
                  <a:pos x="158" y="668"/>
                </a:cxn>
                <a:cxn ang="0">
                  <a:pos x="189" y="496"/>
                </a:cxn>
                <a:cxn ang="0">
                  <a:pos x="207" y="505"/>
                </a:cxn>
                <a:cxn ang="0">
                  <a:pos x="195" y="367"/>
                </a:cxn>
                <a:cxn ang="0">
                  <a:pos x="195" y="336"/>
                </a:cxn>
                <a:cxn ang="0">
                  <a:pos x="204" y="316"/>
                </a:cxn>
                <a:cxn ang="0">
                  <a:pos x="255" y="316"/>
                </a:cxn>
                <a:cxn ang="0">
                  <a:pos x="267" y="285"/>
                </a:cxn>
                <a:cxn ang="0">
                  <a:pos x="167" y="260"/>
                </a:cxn>
              </a:cxnLst>
              <a:rect l="0" t="0" r="r" b="b"/>
              <a:pathLst>
                <a:path w="269" h="937">
                  <a:moveTo>
                    <a:pt x="267" y="285"/>
                  </a:moveTo>
                  <a:lnTo>
                    <a:pt x="267" y="281"/>
                  </a:lnTo>
                  <a:lnTo>
                    <a:pt x="253" y="261"/>
                  </a:lnTo>
                  <a:lnTo>
                    <a:pt x="247" y="256"/>
                  </a:lnTo>
                  <a:lnTo>
                    <a:pt x="240" y="250"/>
                  </a:lnTo>
                  <a:lnTo>
                    <a:pt x="238" y="245"/>
                  </a:lnTo>
                  <a:lnTo>
                    <a:pt x="233" y="241"/>
                  </a:lnTo>
                  <a:lnTo>
                    <a:pt x="231" y="232"/>
                  </a:lnTo>
                  <a:lnTo>
                    <a:pt x="225" y="232"/>
                  </a:lnTo>
                  <a:lnTo>
                    <a:pt x="225" y="232"/>
                  </a:lnTo>
                  <a:lnTo>
                    <a:pt x="224" y="230"/>
                  </a:lnTo>
                  <a:lnTo>
                    <a:pt x="224" y="230"/>
                  </a:lnTo>
                  <a:lnTo>
                    <a:pt x="225" y="229"/>
                  </a:lnTo>
                  <a:lnTo>
                    <a:pt x="225" y="229"/>
                  </a:lnTo>
                  <a:lnTo>
                    <a:pt x="229" y="225"/>
                  </a:lnTo>
                  <a:lnTo>
                    <a:pt x="222" y="223"/>
                  </a:lnTo>
                  <a:lnTo>
                    <a:pt x="222" y="218"/>
                  </a:lnTo>
                  <a:lnTo>
                    <a:pt x="218" y="216"/>
                  </a:lnTo>
                  <a:lnTo>
                    <a:pt x="216" y="211"/>
                  </a:lnTo>
                  <a:lnTo>
                    <a:pt x="216" y="211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07" y="192"/>
                  </a:lnTo>
                  <a:lnTo>
                    <a:pt x="207" y="192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206" y="178"/>
                  </a:lnTo>
                  <a:lnTo>
                    <a:pt x="198" y="171"/>
                  </a:lnTo>
                  <a:lnTo>
                    <a:pt x="191" y="167"/>
                  </a:lnTo>
                  <a:lnTo>
                    <a:pt x="166" y="156"/>
                  </a:lnTo>
                  <a:lnTo>
                    <a:pt x="153" y="151"/>
                  </a:lnTo>
                  <a:lnTo>
                    <a:pt x="147" y="149"/>
                  </a:lnTo>
                  <a:lnTo>
                    <a:pt x="146" y="141"/>
                  </a:lnTo>
                  <a:lnTo>
                    <a:pt x="144" y="132"/>
                  </a:lnTo>
                  <a:lnTo>
                    <a:pt x="144" y="132"/>
                  </a:lnTo>
                  <a:lnTo>
                    <a:pt x="149" y="125"/>
                  </a:lnTo>
                  <a:lnTo>
                    <a:pt x="160" y="112"/>
                  </a:lnTo>
                  <a:lnTo>
                    <a:pt x="162" y="105"/>
                  </a:lnTo>
                  <a:lnTo>
                    <a:pt x="164" y="98"/>
                  </a:lnTo>
                  <a:lnTo>
                    <a:pt x="166" y="94"/>
                  </a:lnTo>
                  <a:lnTo>
                    <a:pt x="167" y="89"/>
                  </a:lnTo>
                  <a:lnTo>
                    <a:pt x="167" y="85"/>
                  </a:lnTo>
                  <a:lnTo>
                    <a:pt x="167" y="76"/>
                  </a:lnTo>
                  <a:lnTo>
                    <a:pt x="167" y="85"/>
                  </a:lnTo>
                  <a:lnTo>
                    <a:pt x="167" y="89"/>
                  </a:lnTo>
                  <a:lnTo>
                    <a:pt x="169" y="78"/>
                  </a:lnTo>
                  <a:lnTo>
                    <a:pt x="169" y="72"/>
                  </a:lnTo>
                  <a:lnTo>
                    <a:pt x="169" y="72"/>
                  </a:lnTo>
                  <a:lnTo>
                    <a:pt x="173" y="65"/>
                  </a:lnTo>
                  <a:lnTo>
                    <a:pt x="173" y="65"/>
                  </a:lnTo>
                  <a:lnTo>
                    <a:pt x="175" y="54"/>
                  </a:lnTo>
                  <a:lnTo>
                    <a:pt x="176" y="42"/>
                  </a:lnTo>
                  <a:lnTo>
                    <a:pt x="175" y="32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1" y="18"/>
                  </a:lnTo>
                  <a:lnTo>
                    <a:pt x="167" y="14"/>
                  </a:lnTo>
                  <a:lnTo>
                    <a:pt x="167" y="14"/>
                  </a:lnTo>
                  <a:lnTo>
                    <a:pt x="156" y="9"/>
                  </a:lnTo>
                  <a:lnTo>
                    <a:pt x="151" y="7"/>
                  </a:lnTo>
                  <a:lnTo>
                    <a:pt x="144" y="9"/>
                  </a:lnTo>
                  <a:lnTo>
                    <a:pt x="142" y="7"/>
                  </a:lnTo>
                  <a:lnTo>
                    <a:pt x="135" y="2"/>
                  </a:lnTo>
                  <a:lnTo>
                    <a:pt x="124" y="0"/>
                  </a:lnTo>
                  <a:lnTo>
                    <a:pt x="115" y="3"/>
                  </a:lnTo>
                  <a:lnTo>
                    <a:pt x="107" y="9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0" y="29"/>
                  </a:lnTo>
                  <a:lnTo>
                    <a:pt x="78" y="40"/>
                  </a:lnTo>
                  <a:lnTo>
                    <a:pt x="75" y="58"/>
                  </a:lnTo>
                  <a:lnTo>
                    <a:pt x="75" y="65"/>
                  </a:lnTo>
                  <a:lnTo>
                    <a:pt x="73" y="69"/>
                  </a:lnTo>
                  <a:lnTo>
                    <a:pt x="73" y="74"/>
                  </a:lnTo>
                  <a:lnTo>
                    <a:pt x="75" y="82"/>
                  </a:lnTo>
                  <a:lnTo>
                    <a:pt x="78" y="89"/>
                  </a:lnTo>
                  <a:lnTo>
                    <a:pt x="80" y="94"/>
                  </a:lnTo>
                  <a:lnTo>
                    <a:pt x="80" y="96"/>
                  </a:lnTo>
                  <a:lnTo>
                    <a:pt x="82" y="98"/>
                  </a:lnTo>
                  <a:lnTo>
                    <a:pt x="84" y="103"/>
                  </a:lnTo>
                  <a:lnTo>
                    <a:pt x="86" y="109"/>
                  </a:lnTo>
                  <a:lnTo>
                    <a:pt x="86" y="109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0" y="118"/>
                  </a:lnTo>
                  <a:lnTo>
                    <a:pt x="75" y="125"/>
                  </a:lnTo>
                  <a:lnTo>
                    <a:pt x="69" y="125"/>
                  </a:lnTo>
                  <a:lnTo>
                    <a:pt x="64" y="134"/>
                  </a:lnTo>
                  <a:lnTo>
                    <a:pt x="53" y="138"/>
                  </a:lnTo>
                  <a:lnTo>
                    <a:pt x="44" y="141"/>
                  </a:lnTo>
                  <a:lnTo>
                    <a:pt x="27" y="147"/>
                  </a:lnTo>
                  <a:lnTo>
                    <a:pt x="17" y="151"/>
                  </a:lnTo>
                  <a:lnTo>
                    <a:pt x="9" y="156"/>
                  </a:lnTo>
                  <a:lnTo>
                    <a:pt x="4" y="172"/>
                  </a:lnTo>
                  <a:lnTo>
                    <a:pt x="4" y="201"/>
                  </a:lnTo>
                  <a:lnTo>
                    <a:pt x="6" y="223"/>
                  </a:lnTo>
                  <a:lnTo>
                    <a:pt x="8" y="240"/>
                  </a:lnTo>
                  <a:lnTo>
                    <a:pt x="17" y="261"/>
                  </a:lnTo>
                  <a:lnTo>
                    <a:pt x="29" y="300"/>
                  </a:lnTo>
                  <a:lnTo>
                    <a:pt x="29" y="309"/>
                  </a:lnTo>
                  <a:lnTo>
                    <a:pt x="29" y="321"/>
                  </a:lnTo>
                  <a:lnTo>
                    <a:pt x="31" y="336"/>
                  </a:lnTo>
                  <a:lnTo>
                    <a:pt x="27" y="349"/>
                  </a:lnTo>
                  <a:lnTo>
                    <a:pt x="24" y="370"/>
                  </a:lnTo>
                  <a:lnTo>
                    <a:pt x="17" y="396"/>
                  </a:lnTo>
                  <a:lnTo>
                    <a:pt x="9" y="429"/>
                  </a:lnTo>
                  <a:lnTo>
                    <a:pt x="6" y="476"/>
                  </a:lnTo>
                  <a:lnTo>
                    <a:pt x="0" y="508"/>
                  </a:lnTo>
                  <a:lnTo>
                    <a:pt x="6" y="508"/>
                  </a:lnTo>
                  <a:lnTo>
                    <a:pt x="11" y="508"/>
                  </a:lnTo>
                  <a:lnTo>
                    <a:pt x="17" y="508"/>
                  </a:lnTo>
                  <a:lnTo>
                    <a:pt x="26" y="508"/>
                  </a:lnTo>
                  <a:lnTo>
                    <a:pt x="26" y="508"/>
                  </a:lnTo>
                  <a:lnTo>
                    <a:pt x="29" y="519"/>
                  </a:lnTo>
                  <a:lnTo>
                    <a:pt x="31" y="548"/>
                  </a:lnTo>
                  <a:lnTo>
                    <a:pt x="37" y="572"/>
                  </a:lnTo>
                  <a:lnTo>
                    <a:pt x="33" y="616"/>
                  </a:lnTo>
                  <a:lnTo>
                    <a:pt x="37" y="639"/>
                  </a:lnTo>
                  <a:lnTo>
                    <a:pt x="31" y="701"/>
                  </a:lnTo>
                  <a:lnTo>
                    <a:pt x="33" y="736"/>
                  </a:lnTo>
                  <a:lnTo>
                    <a:pt x="33" y="781"/>
                  </a:lnTo>
                  <a:lnTo>
                    <a:pt x="37" y="794"/>
                  </a:lnTo>
                  <a:lnTo>
                    <a:pt x="37" y="823"/>
                  </a:lnTo>
                  <a:lnTo>
                    <a:pt x="35" y="826"/>
                  </a:lnTo>
                  <a:lnTo>
                    <a:pt x="33" y="841"/>
                  </a:lnTo>
                  <a:lnTo>
                    <a:pt x="35" y="846"/>
                  </a:lnTo>
                  <a:lnTo>
                    <a:pt x="46" y="865"/>
                  </a:lnTo>
                  <a:lnTo>
                    <a:pt x="46" y="865"/>
                  </a:lnTo>
                  <a:lnTo>
                    <a:pt x="42" y="870"/>
                  </a:lnTo>
                  <a:lnTo>
                    <a:pt x="44" y="883"/>
                  </a:lnTo>
                  <a:lnTo>
                    <a:pt x="46" y="901"/>
                  </a:lnTo>
                  <a:lnTo>
                    <a:pt x="42" y="908"/>
                  </a:lnTo>
                  <a:lnTo>
                    <a:pt x="40" y="912"/>
                  </a:lnTo>
                  <a:lnTo>
                    <a:pt x="42" y="917"/>
                  </a:lnTo>
                  <a:lnTo>
                    <a:pt x="60" y="930"/>
                  </a:lnTo>
                  <a:lnTo>
                    <a:pt x="73" y="937"/>
                  </a:lnTo>
                  <a:lnTo>
                    <a:pt x="84" y="935"/>
                  </a:lnTo>
                  <a:lnTo>
                    <a:pt x="98" y="934"/>
                  </a:lnTo>
                  <a:lnTo>
                    <a:pt x="102" y="923"/>
                  </a:lnTo>
                  <a:lnTo>
                    <a:pt x="102" y="912"/>
                  </a:lnTo>
                  <a:lnTo>
                    <a:pt x="98" y="908"/>
                  </a:lnTo>
                  <a:lnTo>
                    <a:pt x="95" y="888"/>
                  </a:lnTo>
                  <a:lnTo>
                    <a:pt x="91" y="881"/>
                  </a:lnTo>
                  <a:lnTo>
                    <a:pt x="87" y="868"/>
                  </a:lnTo>
                  <a:lnTo>
                    <a:pt x="78" y="866"/>
                  </a:lnTo>
                  <a:lnTo>
                    <a:pt x="87" y="868"/>
                  </a:lnTo>
                  <a:lnTo>
                    <a:pt x="98" y="848"/>
                  </a:lnTo>
                  <a:lnTo>
                    <a:pt x="95" y="857"/>
                  </a:lnTo>
                  <a:lnTo>
                    <a:pt x="97" y="855"/>
                  </a:lnTo>
                  <a:lnTo>
                    <a:pt x="98" y="852"/>
                  </a:lnTo>
                  <a:lnTo>
                    <a:pt x="109" y="857"/>
                  </a:lnTo>
                  <a:lnTo>
                    <a:pt x="118" y="866"/>
                  </a:lnTo>
                  <a:lnTo>
                    <a:pt x="149" y="872"/>
                  </a:lnTo>
                  <a:lnTo>
                    <a:pt x="176" y="872"/>
                  </a:lnTo>
                  <a:lnTo>
                    <a:pt x="186" y="868"/>
                  </a:lnTo>
                  <a:lnTo>
                    <a:pt x="184" y="863"/>
                  </a:lnTo>
                  <a:lnTo>
                    <a:pt x="182" y="861"/>
                  </a:lnTo>
                  <a:lnTo>
                    <a:pt x="180" y="857"/>
                  </a:lnTo>
                  <a:lnTo>
                    <a:pt x="167" y="850"/>
                  </a:lnTo>
                  <a:lnTo>
                    <a:pt x="151" y="843"/>
                  </a:lnTo>
                  <a:lnTo>
                    <a:pt x="149" y="839"/>
                  </a:lnTo>
                  <a:lnTo>
                    <a:pt x="136" y="834"/>
                  </a:lnTo>
                  <a:lnTo>
                    <a:pt x="129" y="823"/>
                  </a:lnTo>
                  <a:lnTo>
                    <a:pt x="129" y="823"/>
                  </a:lnTo>
                  <a:lnTo>
                    <a:pt x="124" y="801"/>
                  </a:lnTo>
                  <a:lnTo>
                    <a:pt x="122" y="799"/>
                  </a:lnTo>
                  <a:lnTo>
                    <a:pt x="122" y="794"/>
                  </a:lnTo>
                  <a:lnTo>
                    <a:pt x="127" y="792"/>
                  </a:lnTo>
                  <a:lnTo>
                    <a:pt x="129" y="786"/>
                  </a:lnTo>
                  <a:lnTo>
                    <a:pt x="129" y="786"/>
                  </a:lnTo>
                  <a:lnTo>
                    <a:pt x="127" y="779"/>
                  </a:lnTo>
                  <a:lnTo>
                    <a:pt x="127" y="779"/>
                  </a:lnTo>
                  <a:lnTo>
                    <a:pt x="136" y="746"/>
                  </a:lnTo>
                  <a:lnTo>
                    <a:pt x="158" y="668"/>
                  </a:lnTo>
                  <a:lnTo>
                    <a:pt x="169" y="610"/>
                  </a:lnTo>
                  <a:lnTo>
                    <a:pt x="187" y="525"/>
                  </a:lnTo>
                  <a:lnTo>
                    <a:pt x="187" y="514"/>
                  </a:lnTo>
                  <a:lnTo>
                    <a:pt x="189" y="496"/>
                  </a:lnTo>
                  <a:lnTo>
                    <a:pt x="189" y="494"/>
                  </a:lnTo>
                  <a:lnTo>
                    <a:pt x="195" y="510"/>
                  </a:lnTo>
                  <a:lnTo>
                    <a:pt x="202" y="510"/>
                  </a:lnTo>
                  <a:lnTo>
                    <a:pt x="207" y="505"/>
                  </a:lnTo>
                  <a:lnTo>
                    <a:pt x="206" y="430"/>
                  </a:lnTo>
                  <a:lnTo>
                    <a:pt x="202" y="399"/>
                  </a:lnTo>
                  <a:lnTo>
                    <a:pt x="202" y="394"/>
                  </a:lnTo>
                  <a:lnTo>
                    <a:pt x="195" y="367"/>
                  </a:lnTo>
                  <a:lnTo>
                    <a:pt x="193" y="358"/>
                  </a:lnTo>
                  <a:lnTo>
                    <a:pt x="195" y="352"/>
                  </a:lnTo>
                  <a:lnTo>
                    <a:pt x="195" y="341"/>
                  </a:lnTo>
                  <a:lnTo>
                    <a:pt x="195" y="336"/>
                  </a:lnTo>
                  <a:lnTo>
                    <a:pt x="202" y="336"/>
                  </a:lnTo>
                  <a:lnTo>
                    <a:pt x="204" y="332"/>
                  </a:lnTo>
                  <a:lnTo>
                    <a:pt x="206" y="332"/>
                  </a:lnTo>
                  <a:lnTo>
                    <a:pt x="204" y="316"/>
                  </a:lnTo>
                  <a:lnTo>
                    <a:pt x="220" y="316"/>
                  </a:lnTo>
                  <a:lnTo>
                    <a:pt x="227" y="320"/>
                  </a:lnTo>
                  <a:lnTo>
                    <a:pt x="244" y="320"/>
                  </a:lnTo>
                  <a:lnTo>
                    <a:pt x="255" y="316"/>
                  </a:lnTo>
                  <a:lnTo>
                    <a:pt x="262" y="314"/>
                  </a:lnTo>
                  <a:lnTo>
                    <a:pt x="267" y="300"/>
                  </a:lnTo>
                  <a:lnTo>
                    <a:pt x="269" y="290"/>
                  </a:lnTo>
                  <a:lnTo>
                    <a:pt x="267" y="285"/>
                  </a:lnTo>
                  <a:close/>
                  <a:moveTo>
                    <a:pt x="167" y="260"/>
                  </a:moveTo>
                  <a:lnTo>
                    <a:pt x="171" y="260"/>
                  </a:lnTo>
                  <a:lnTo>
                    <a:pt x="176" y="260"/>
                  </a:lnTo>
                  <a:lnTo>
                    <a:pt x="167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67" name="Picture 66" descr="lady silhouett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6600" y="2286000"/>
              <a:ext cx="456197" cy="1727032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67600" y="2209800"/>
              <a:ext cx="646113" cy="183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Your Title Text Here</a:t>
            </a:r>
            <a:endParaRPr lang="en-US" sz="32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104908" y="856658"/>
            <a:ext cx="1733941" cy="3419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71600" y="1752600"/>
            <a:ext cx="5448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Calibri" pitchFamily="34" charset="0"/>
              </a:rPr>
              <a:t>Treat others the way you want to be treated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90800" y="4572000"/>
            <a:ext cx="47736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Treat others the way they want to be treated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553200" y="4267200"/>
            <a:ext cx="25908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ighthan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1584" y="2923032"/>
            <a:ext cx="2109216" cy="32979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oncentric circles ripple effect smal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8492" y="2634308"/>
            <a:ext cx="1930908" cy="413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9620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There is a difference between…</a:t>
            </a:r>
            <a:endParaRPr lang="en-US" sz="3200" dirty="0"/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533400" y="3048000"/>
            <a:ext cx="2895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 Narrow" pitchFamily="34" charset="0"/>
                <a:ea typeface="+mj-ea"/>
                <a:cs typeface="+mj-cs"/>
              </a:rPr>
              <a:t>Small Changes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4724400" y="4800600"/>
            <a:ext cx="3352800" cy="105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Strategic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Changes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1" name="Picture 10" descr="tear drop blue PN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25045" y="2253308"/>
            <a:ext cx="330247" cy="609599"/>
          </a:xfrm>
          <a:prstGeom prst="rect">
            <a:avLst/>
          </a:prstGeom>
        </p:spPr>
      </p:pic>
      <p:pic>
        <p:nvPicPr>
          <p:cNvPr id="16" name="Picture 15" descr="concentric circles ripple effect larg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73969" y="3657600"/>
            <a:ext cx="5270031" cy="1143000"/>
          </a:xfrm>
          <a:prstGeom prst="rect">
            <a:avLst/>
          </a:prstGeom>
        </p:spPr>
      </p:pic>
      <p:pic>
        <p:nvPicPr>
          <p:cNvPr id="12" name="Picture 11" descr="Orange tear drop PNG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96000" y="3200400"/>
            <a:ext cx="605971" cy="9906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38600" y="15240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33528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&amp;</a:t>
            </a:r>
            <a:endParaRPr lang="en-US" sz="3200" b="1" dirty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" grpId="0" animBg="1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2515040"/>
            <a:ext cx="9144000" cy="1676400"/>
            <a:chOff x="0" y="2086"/>
            <a:chExt cx="5760" cy="1056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732806" y="1636572"/>
            <a:ext cx="3124200" cy="3124200"/>
            <a:chOff x="2590800" y="2362200"/>
            <a:chExt cx="3124200" cy="3124200"/>
          </a:xfrm>
        </p:grpSpPr>
        <p:grpSp>
          <p:nvGrpSpPr>
            <p:cNvPr id="4" name="Group 12"/>
            <p:cNvGrpSpPr/>
            <p:nvPr/>
          </p:nvGrpSpPr>
          <p:grpSpPr>
            <a:xfrm>
              <a:off x="2590800" y="2362200"/>
              <a:ext cx="3124200" cy="3124200"/>
              <a:chOff x="2590800" y="2362200"/>
              <a:chExt cx="3124200" cy="3124200"/>
            </a:xfrm>
            <a:scene3d>
              <a:camera prst="perspectiveRelaxed">
                <a:rot lat="18273601" lon="0" rev="0"/>
              </a:camera>
              <a:lightRig rig="balanced" dir="t"/>
            </a:scene3d>
          </p:grpSpPr>
          <p:sp>
            <p:nvSpPr>
              <p:cNvPr id="15" name="Oval 14"/>
              <p:cNvSpPr/>
              <p:nvPr/>
            </p:nvSpPr>
            <p:spPr>
              <a:xfrm>
                <a:off x="2590800" y="2362200"/>
                <a:ext cx="3124200" cy="31242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215900" dist="38100" dir="5400000" sx="106000" sy="106000" algn="t" rotWithShape="0">
                  <a:prstClr val="black">
                    <a:alpha val="40000"/>
                  </a:prstClr>
                </a:outerShdw>
              </a:effectLst>
              <a:sp3d extrusionH="127000" prstMaterial="flat"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2903220" y="2674620"/>
                <a:ext cx="2499360" cy="249936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5400000" sx="110000" sy="110000" algn="t" rotWithShape="0">
                  <a:prstClr val="black">
                    <a:alpha val="40000"/>
                  </a:prstClr>
                </a:outerShdw>
              </a:effectLst>
              <a:sp3d z="552450" extrusionH="444500" prstMaterial="flat">
                <a:bevelT w="139700" h="139700" prst="divot"/>
                <a:bevelB prst="convex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435999" y="2881683"/>
              <a:ext cx="142994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"/>
                <a:lightRig rig="threePt" dir="t"/>
              </a:scene3d>
              <a:sp3d extrusionH="63500">
                <a:extrusionClr>
                  <a:schemeClr val="bg1">
                    <a:lumMod val="65000"/>
                  </a:schemeClr>
                </a:extrusionClr>
              </a:sp3d>
            </a:bodyPr>
            <a:lstStyle/>
            <a:p>
              <a:r>
                <a:rPr lang="en-US" sz="6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alibri" pitchFamily="34" charset="0"/>
                </a:rPr>
                <a:t>yes</a:t>
              </a:r>
              <a:endPara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5067800" y="1598472"/>
            <a:ext cx="3124200" cy="3124200"/>
            <a:chOff x="2590800" y="2362200"/>
            <a:chExt cx="3124200" cy="3124200"/>
          </a:xfrm>
        </p:grpSpPr>
        <p:grpSp>
          <p:nvGrpSpPr>
            <p:cNvPr id="6" name="Group 17"/>
            <p:cNvGrpSpPr/>
            <p:nvPr/>
          </p:nvGrpSpPr>
          <p:grpSpPr>
            <a:xfrm>
              <a:off x="2590800" y="2362200"/>
              <a:ext cx="3124200" cy="3124200"/>
              <a:chOff x="2590800" y="2362200"/>
              <a:chExt cx="3124200" cy="3124200"/>
            </a:xfrm>
            <a:scene3d>
              <a:camera prst="perspectiveRelaxed">
                <a:rot lat="18273601" lon="0" rev="0"/>
              </a:camera>
              <a:lightRig rig="balanced" dir="t"/>
            </a:scene3d>
          </p:grpSpPr>
          <p:sp>
            <p:nvSpPr>
              <p:cNvPr id="20" name="Oval 19"/>
              <p:cNvSpPr/>
              <p:nvPr/>
            </p:nvSpPr>
            <p:spPr>
              <a:xfrm>
                <a:off x="2590800" y="2362200"/>
                <a:ext cx="3124200" cy="31242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279400" dist="38100" dir="5400000" sx="106000" sy="106000" algn="t" rotWithShape="0">
                  <a:prstClr val="black">
                    <a:alpha val="40000"/>
                  </a:prstClr>
                </a:outerShdw>
              </a:effectLst>
              <a:sp3d extrusionH="127000" prstMaterial="flat">
                <a:bevelB prst="convex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2903220" y="2674620"/>
                <a:ext cx="2499360" cy="249936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 z="552450" extrusionH="444500" prstMaterial="flat">
                <a:bevelT w="139700" h="139700" prst="divot"/>
                <a:bevelB prst="convex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505200" y="2851200"/>
              <a:ext cx="13604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"/>
                <a:lightRig rig="threePt" dir="t"/>
              </a:scene3d>
              <a:sp3d extrusionH="63500">
                <a:extrusionClr>
                  <a:schemeClr val="bg1">
                    <a:lumMod val="65000"/>
                  </a:schemeClr>
                </a:extrusionClr>
              </a:sp3d>
            </a:bodyPr>
            <a:lstStyle/>
            <a:p>
              <a:r>
                <a:rPr lang="en-US" sz="6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alibri" pitchFamily="34" charset="0"/>
                </a:rPr>
                <a:t>no</a:t>
              </a:r>
              <a:endPara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options available</a:t>
            </a:r>
            <a:endParaRPr lang="en-US" dirty="0"/>
          </a:p>
        </p:txBody>
      </p:sp>
      <p:grpSp>
        <p:nvGrpSpPr>
          <p:cNvPr id="7" name="Group 50"/>
          <p:cNvGrpSpPr/>
          <p:nvPr/>
        </p:nvGrpSpPr>
        <p:grpSpPr>
          <a:xfrm>
            <a:off x="732806" y="4857284"/>
            <a:ext cx="7623766" cy="878393"/>
            <a:chOff x="1623846" y="4953000"/>
            <a:chExt cx="7623766" cy="878393"/>
          </a:xfrm>
        </p:grpSpPr>
        <p:sp>
          <p:nvSpPr>
            <p:cNvPr id="24" name="TextBox 153"/>
            <p:cNvSpPr txBox="1">
              <a:spLocks noChangeArrowheads="1"/>
            </p:cNvSpPr>
            <p:nvPr/>
          </p:nvSpPr>
          <p:spPr bwMode="auto">
            <a:xfrm>
              <a:off x="6248399" y="4982028"/>
              <a:ext cx="299921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alibri" pitchFamily="34" charset="0"/>
                </a:rPr>
                <a:t>You may enter </a:t>
              </a:r>
              <a:r>
                <a:rPr lang="en-US" sz="2400" dirty="0" smtClean="0">
                  <a:latin typeface="Calibri" pitchFamily="34" charset="0"/>
                </a:rPr>
                <a:t>details regarding this option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6172200" y="4953000"/>
              <a:ext cx="3075412" cy="1588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53"/>
            <p:cNvSpPr txBox="1">
              <a:spLocks noChangeArrowheads="1"/>
            </p:cNvSpPr>
            <p:nvPr/>
          </p:nvSpPr>
          <p:spPr bwMode="auto">
            <a:xfrm>
              <a:off x="1700045" y="5000396"/>
              <a:ext cx="299921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alibri" pitchFamily="34" charset="0"/>
                </a:rPr>
                <a:t>You may enter </a:t>
              </a:r>
              <a:r>
                <a:rPr lang="en-US" sz="2400" dirty="0" smtClean="0">
                  <a:latin typeface="Calibri" pitchFamily="34" charset="0"/>
                </a:rPr>
                <a:t>details regarding this option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1623846" y="4971368"/>
              <a:ext cx="3075412" cy="1588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607900" y="1318795"/>
            <a:ext cx="5455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 can type in alternate words as options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8"/>
          <p:cNvGrpSpPr/>
          <p:nvPr/>
        </p:nvGrpSpPr>
        <p:grpSpPr>
          <a:xfrm>
            <a:off x="1990925" y="986792"/>
            <a:ext cx="2123875" cy="2137408"/>
            <a:chOff x="1990925" y="986792"/>
            <a:chExt cx="2123875" cy="2137408"/>
          </a:xfrm>
        </p:grpSpPr>
        <p:sp>
          <p:nvSpPr>
            <p:cNvPr id="23" name="Ellipse 53"/>
            <p:cNvSpPr/>
            <p:nvPr/>
          </p:nvSpPr>
          <p:spPr bwMode="auto">
            <a:xfrm>
              <a:off x="1990925" y="2815592"/>
              <a:ext cx="2123875" cy="308608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pic>
          <p:nvPicPr>
            <p:cNvPr id="5" name="Picture 4" descr="Badges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2036654" y="986792"/>
              <a:ext cx="2011671" cy="2133599"/>
            </a:xfrm>
            <a:prstGeom prst="rect">
              <a:avLst/>
            </a:prstGeom>
          </p:spPr>
        </p:pic>
        <p:pic>
          <p:nvPicPr>
            <p:cNvPr id="2" name="Picture 1" descr="11949848541326072700padlock_aj_ashton_01.svg.hi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17654" y="1367791"/>
              <a:ext cx="1151468" cy="1295401"/>
            </a:xfrm>
            <a:prstGeom prst="rect">
              <a:avLst/>
            </a:prstGeom>
          </p:spPr>
        </p:pic>
      </p:grpSp>
      <p:grpSp>
        <p:nvGrpSpPr>
          <p:cNvPr id="7" name="Group 40"/>
          <p:cNvGrpSpPr/>
          <p:nvPr/>
        </p:nvGrpSpPr>
        <p:grpSpPr>
          <a:xfrm>
            <a:off x="5867400" y="1981200"/>
            <a:ext cx="2733475" cy="2819400"/>
            <a:chOff x="6029525" y="2286000"/>
            <a:chExt cx="2733475" cy="2819400"/>
          </a:xfrm>
        </p:grpSpPr>
        <p:sp>
          <p:nvSpPr>
            <p:cNvPr id="40" name="Ellipse 53"/>
            <p:cNvSpPr/>
            <p:nvPr/>
          </p:nvSpPr>
          <p:spPr bwMode="auto">
            <a:xfrm>
              <a:off x="6029525" y="4648200"/>
              <a:ext cx="2733475" cy="4572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pic>
          <p:nvPicPr>
            <p:cNvPr id="38" name="Picture 37" descr="Badges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6176564" y="2286000"/>
              <a:ext cx="2586435" cy="2743200"/>
            </a:xfrm>
            <a:prstGeom prst="rect">
              <a:avLst/>
            </a:prstGeom>
          </p:spPr>
        </p:pic>
        <p:pic>
          <p:nvPicPr>
            <p:cNvPr id="3" name="Picture 2" descr="1194985088875982453lock_-_open_afief_halumi_01.svg.hi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697820" y="2889697"/>
              <a:ext cx="1607980" cy="1377503"/>
            </a:xfrm>
            <a:prstGeom prst="rect">
              <a:avLst/>
            </a:prstGeom>
          </p:spPr>
        </p:pic>
      </p:grpSp>
      <p:grpSp>
        <p:nvGrpSpPr>
          <p:cNvPr id="8" name="Group 49"/>
          <p:cNvGrpSpPr/>
          <p:nvPr/>
        </p:nvGrpSpPr>
        <p:grpSpPr>
          <a:xfrm>
            <a:off x="1971622" y="4187192"/>
            <a:ext cx="2123875" cy="2213608"/>
            <a:chOff x="1971622" y="4187192"/>
            <a:chExt cx="2123875" cy="2213608"/>
          </a:xfrm>
        </p:grpSpPr>
        <p:sp>
          <p:nvSpPr>
            <p:cNvPr id="22" name="Ellipse 53"/>
            <p:cNvSpPr/>
            <p:nvPr/>
          </p:nvSpPr>
          <p:spPr bwMode="auto">
            <a:xfrm>
              <a:off x="1971622" y="6092192"/>
              <a:ext cx="2123875" cy="308608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pic>
          <p:nvPicPr>
            <p:cNvPr id="20" name="Picture 19" descr="Badges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2036654" y="4187192"/>
              <a:ext cx="2011671" cy="2133599"/>
            </a:xfrm>
            <a:prstGeom prst="rect">
              <a:avLst/>
            </a:prstGeom>
          </p:spPr>
        </p:pic>
        <p:pic>
          <p:nvPicPr>
            <p:cNvPr id="4" name="Picture 3" descr="1197086082345724626koliberek_Key.svg.hi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rot="16200000">
              <a:off x="2449020" y="5070226"/>
              <a:ext cx="1195330" cy="496062"/>
            </a:xfrm>
            <a:prstGeom prst="rect">
              <a:avLst/>
            </a:prstGeom>
          </p:spPr>
        </p:pic>
      </p:grpSp>
      <p:sp>
        <p:nvSpPr>
          <p:cNvPr id="24" name="Isosceles Triangle 23"/>
          <p:cNvSpPr/>
          <p:nvPr/>
        </p:nvSpPr>
        <p:spPr>
          <a:xfrm>
            <a:off x="2743200" y="3276600"/>
            <a:ext cx="533400" cy="68580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45073" y="3334073"/>
            <a:ext cx="607727" cy="628327"/>
          </a:xfrm>
          <a:custGeom>
            <a:avLst/>
            <a:gdLst>
              <a:gd name="connsiteX0" fmla="*/ 0 w 856343"/>
              <a:gd name="connsiteY0" fmla="*/ 0 h 885371"/>
              <a:gd name="connsiteX1" fmla="*/ 856343 w 856343"/>
              <a:gd name="connsiteY1" fmla="*/ 14514 h 885371"/>
              <a:gd name="connsiteX2" fmla="*/ 29028 w 856343"/>
              <a:gd name="connsiteY2" fmla="*/ 885371 h 885371"/>
              <a:gd name="connsiteX3" fmla="*/ 0 w 856343"/>
              <a:gd name="connsiteY3" fmla="*/ 0 h 88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43" h="885371">
                <a:moveTo>
                  <a:pt x="0" y="0"/>
                </a:moveTo>
                <a:lnTo>
                  <a:pt x="856343" y="14514"/>
                </a:lnTo>
                <a:lnTo>
                  <a:pt x="29028" y="8853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59000"/>
                </a:schemeClr>
              </a:gs>
              <a:gs pos="50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9" name="Group 28"/>
          <p:cNvGrpSpPr/>
          <p:nvPr/>
        </p:nvGrpSpPr>
        <p:grpSpPr>
          <a:xfrm>
            <a:off x="0" y="1215392"/>
            <a:ext cx="1785938" cy="1648278"/>
            <a:chOff x="152400" y="1494972"/>
            <a:chExt cx="1785938" cy="1648278"/>
          </a:xfrm>
        </p:grpSpPr>
        <p:sp>
          <p:nvSpPr>
            <p:cNvPr id="26" name="TextBox 153"/>
            <p:cNvSpPr txBox="1">
              <a:spLocks noChangeArrowheads="1"/>
            </p:cNvSpPr>
            <p:nvPr/>
          </p:nvSpPr>
          <p:spPr bwMode="auto">
            <a:xfrm>
              <a:off x="152400" y="1524000"/>
              <a:ext cx="178593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dirty="0">
                  <a:latin typeface="Calibri" pitchFamily="34" charset="0"/>
                </a:rPr>
                <a:t>You may enter </a:t>
              </a:r>
              <a:r>
                <a:rPr lang="en-US" dirty="0" smtClean="0">
                  <a:latin typeface="Calibri" pitchFamily="34" charset="0"/>
                </a:rPr>
                <a:t>details about your current problem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rot="5400000">
              <a:off x="1114426" y="2320925"/>
              <a:ext cx="1643062" cy="1587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504372" y="1494972"/>
              <a:ext cx="1428750" cy="1587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9"/>
          <p:cNvGrpSpPr/>
          <p:nvPr/>
        </p:nvGrpSpPr>
        <p:grpSpPr>
          <a:xfrm>
            <a:off x="0" y="4415792"/>
            <a:ext cx="1785938" cy="1648278"/>
            <a:chOff x="152400" y="1494972"/>
            <a:chExt cx="1785938" cy="1648278"/>
          </a:xfrm>
        </p:grpSpPr>
        <p:sp>
          <p:nvSpPr>
            <p:cNvPr id="31" name="TextBox 153"/>
            <p:cNvSpPr txBox="1">
              <a:spLocks noChangeArrowheads="1"/>
            </p:cNvSpPr>
            <p:nvPr/>
          </p:nvSpPr>
          <p:spPr bwMode="auto">
            <a:xfrm>
              <a:off x="152400" y="1524000"/>
              <a:ext cx="178593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dirty="0">
                  <a:latin typeface="Calibri" pitchFamily="34" charset="0"/>
                </a:rPr>
                <a:t>You may enter </a:t>
              </a:r>
              <a:r>
                <a:rPr lang="en-US" dirty="0" smtClean="0">
                  <a:latin typeface="Calibri" pitchFamily="34" charset="0"/>
                </a:rPr>
                <a:t>details regarding the solution you wish to suggest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rot="5400000">
              <a:off x="1114426" y="2320925"/>
              <a:ext cx="1643062" cy="1587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>
              <a:off x="504372" y="1494972"/>
              <a:ext cx="1428750" cy="1587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8"/>
          <p:cNvGrpSpPr/>
          <p:nvPr/>
        </p:nvGrpSpPr>
        <p:grpSpPr>
          <a:xfrm>
            <a:off x="4343400" y="2362200"/>
            <a:ext cx="1676400" cy="1828800"/>
            <a:chOff x="4343400" y="2362200"/>
            <a:chExt cx="1676400" cy="1828800"/>
          </a:xfrm>
        </p:grpSpPr>
        <p:sp>
          <p:nvSpPr>
            <p:cNvPr id="35" name="Right Arrow 34"/>
            <p:cNvSpPr/>
            <p:nvPr/>
          </p:nvSpPr>
          <p:spPr>
            <a:xfrm>
              <a:off x="4572000" y="3048000"/>
              <a:ext cx="1143000" cy="1143000"/>
            </a:xfrm>
            <a:prstGeom prst="rightArrow">
              <a:avLst>
                <a:gd name="adj1" fmla="val 50000"/>
                <a:gd name="adj2" fmla="val 76667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25000"/>
                  </a:schemeClr>
                </a:gs>
                <a:gs pos="100000">
                  <a:schemeClr val="accent6">
                    <a:lumMod val="1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343400" y="2362200"/>
              <a:ext cx="1676400" cy="1600200"/>
            </a:xfrm>
            <a:custGeom>
              <a:avLst/>
              <a:gdLst>
                <a:gd name="connsiteX0" fmla="*/ 0 w 856343"/>
                <a:gd name="connsiteY0" fmla="*/ 0 h 885371"/>
                <a:gd name="connsiteX1" fmla="*/ 856343 w 856343"/>
                <a:gd name="connsiteY1" fmla="*/ 14514 h 885371"/>
                <a:gd name="connsiteX2" fmla="*/ 29028 w 856343"/>
                <a:gd name="connsiteY2" fmla="*/ 885371 h 885371"/>
                <a:gd name="connsiteX3" fmla="*/ 0 w 856343"/>
                <a:gd name="connsiteY3" fmla="*/ 0 h 88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343" h="885371">
                  <a:moveTo>
                    <a:pt x="0" y="0"/>
                  </a:moveTo>
                  <a:lnTo>
                    <a:pt x="856343" y="14514"/>
                  </a:lnTo>
                  <a:lnTo>
                    <a:pt x="29028" y="88537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59000"/>
                  </a:schemeClr>
                </a:gs>
                <a:gs pos="50000">
                  <a:schemeClr val="bg1">
                    <a:alpha val="2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2" name="Group 50"/>
          <p:cNvGrpSpPr/>
          <p:nvPr/>
        </p:nvGrpSpPr>
        <p:grpSpPr>
          <a:xfrm>
            <a:off x="6172200" y="4953000"/>
            <a:ext cx="2286000" cy="952358"/>
            <a:chOff x="6172200" y="4953000"/>
            <a:chExt cx="2286000" cy="952358"/>
          </a:xfrm>
        </p:grpSpPr>
        <p:sp>
          <p:nvSpPr>
            <p:cNvPr id="43" name="TextBox 153"/>
            <p:cNvSpPr txBox="1">
              <a:spLocks noChangeArrowheads="1"/>
            </p:cNvSpPr>
            <p:nvPr/>
          </p:nvSpPr>
          <p:spPr bwMode="auto">
            <a:xfrm>
              <a:off x="6248400" y="4982028"/>
              <a:ext cx="21336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You may enter </a:t>
              </a:r>
              <a:r>
                <a:rPr lang="en-US" dirty="0" smtClean="0">
                  <a:latin typeface="Calibri" pitchFamily="34" charset="0"/>
                </a:rPr>
                <a:t>details regarding the end result desired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6172200" y="4953000"/>
              <a:ext cx="2286000" cy="1588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6535695" y="1733796"/>
            <a:ext cx="1278269" cy="29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17654" y="747071"/>
            <a:ext cx="1278269" cy="29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17654" y="3962400"/>
            <a:ext cx="1278269" cy="29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Find the right key to your problem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7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Your Title Text Here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267200" y="1371600"/>
            <a:ext cx="4114800" cy="4648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1371600"/>
            <a:ext cx="4114800" cy="685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343400" y="1447800"/>
            <a:ext cx="3657600" cy="533400"/>
          </a:xfrm>
          <a:custGeom>
            <a:avLst/>
            <a:gdLst/>
            <a:ahLst/>
            <a:cxnLst>
              <a:cxn ang="0">
                <a:pos x="1515" y="0"/>
              </a:cxn>
              <a:cxn ang="0">
                <a:pos x="0" y="0"/>
              </a:cxn>
              <a:cxn ang="0">
                <a:pos x="0" y="197"/>
              </a:cxn>
              <a:cxn ang="0">
                <a:pos x="1328" y="197"/>
              </a:cxn>
              <a:cxn ang="0">
                <a:pos x="1515" y="0"/>
              </a:cxn>
            </a:cxnLst>
            <a:rect l="0" t="0" r="r" b="b"/>
            <a:pathLst>
              <a:path w="1515" h="197">
                <a:moveTo>
                  <a:pt x="151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7"/>
                  <a:pt x="0" y="197"/>
                  <a:pt x="0" y="197"/>
                </a:cubicBezTo>
                <a:cubicBezTo>
                  <a:pt x="1328" y="197"/>
                  <a:pt x="1328" y="197"/>
                  <a:pt x="1328" y="197"/>
                </a:cubicBezTo>
                <a:cubicBezTo>
                  <a:pt x="1428" y="142"/>
                  <a:pt x="1495" y="74"/>
                  <a:pt x="1515" y="0"/>
                </a:cubicBezTo>
                <a:close/>
              </a:path>
            </a:pathLst>
          </a:custGeom>
          <a:solidFill>
            <a:srgbClr val="FFFFFF"/>
          </a:solidFill>
          <a:ln w="9" cap="flat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67200" y="2133600"/>
            <a:ext cx="4114800" cy="1588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67200" y="5943600"/>
            <a:ext cx="4114800" cy="158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1524000"/>
            <a:ext cx="2350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TITLE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3577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Your short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28403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Your short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3322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Your short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8055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Your short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42881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Your short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7707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Your short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52533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Your short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" name="Picture 22" descr="CGC2.jpg"/>
          <p:cNvPicPr>
            <a:picLocks noChangeAspect="1"/>
          </p:cNvPicPr>
          <p:nvPr/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381000" y="1524000"/>
            <a:ext cx="2977701" cy="445541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MA-11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38200" y="1409700"/>
            <a:ext cx="2667000" cy="27051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838200" y="4152900"/>
            <a:ext cx="2667000" cy="1638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 can double click on picture and  replace it with your own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pic>
        <p:nvPicPr>
          <p:cNvPr id="14" name="Picture 13" descr="BMA-11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10200" y="1981200"/>
            <a:ext cx="2667000" cy="26670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/>
          <p:cNvSpPr/>
          <p:nvPr/>
        </p:nvSpPr>
        <p:spPr>
          <a:xfrm>
            <a:off x="5410200" y="4648200"/>
            <a:ext cx="2667000" cy="15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</a:rPr>
              <a:t>Use Format&gt; Change Picture option to change the image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620294" y="2856706"/>
            <a:ext cx="2057400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476996"/>
            <a:ext cx="9144000" cy="18476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85800"/>
            <a:ext cx="46482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Franklin Gothic Medium Cond" pitchFamily="34" charset="0"/>
              </a:rPr>
              <a:t>Make your choice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5400" y="3810000"/>
            <a:ext cx="2057400" cy="2057400"/>
            <a:chOff x="1295400" y="3810000"/>
            <a:chExt cx="2057400" cy="2057400"/>
          </a:xfrm>
          <a:effectLst>
            <a:outerShdw blurRad="177800" dist="38100" dir="5400000" sx="97000" sy="97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4" name="Rounded Rectangle 3"/>
            <p:cNvSpPr/>
            <p:nvPr/>
          </p:nvSpPr>
          <p:spPr>
            <a:xfrm>
              <a:off x="1295400" y="3810000"/>
              <a:ext cx="2057400" cy="2057400"/>
            </a:xfrm>
            <a:prstGeom prst="roundRect">
              <a:avLst/>
            </a:prstGeom>
            <a:sp3d z="317500"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0" dirty="0" smtClean="0">
                  <a:latin typeface="Franklin Gothic Medium Cond" pitchFamily="34" charset="0"/>
                </a:rPr>
                <a:t>1</a:t>
              </a:r>
              <a:endParaRPr lang="en-US" sz="12000" dirty="0">
                <a:latin typeface="Franklin Gothic Medium Cond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432560" y="3947160"/>
              <a:ext cx="1783080" cy="1783080"/>
            </a:xfrm>
            <a:prstGeom prst="roundRect">
              <a:avLst/>
            </a:prstGeom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95700" y="3810000"/>
            <a:ext cx="2057400" cy="2057400"/>
            <a:chOff x="1295400" y="3810000"/>
            <a:chExt cx="2057400" cy="2057400"/>
          </a:xfrm>
          <a:solidFill>
            <a:schemeClr val="accent3">
              <a:lumMod val="75000"/>
            </a:schemeClr>
          </a:solidFill>
          <a:effectLst>
            <a:outerShdw blurRad="152400" dist="38100" dir="5400000" sx="99000" sy="99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1295400" y="3810000"/>
              <a:ext cx="2057400" cy="20574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p3d z="317500"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0" dirty="0" smtClean="0">
                  <a:latin typeface="Franklin Gothic Medium Cond" pitchFamily="34" charset="0"/>
                </a:rPr>
                <a:t>2</a:t>
              </a:r>
              <a:endParaRPr lang="en-US" sz="12000" dirty="0">
                <a:latin typeface="Franklin Gothic Medium Cond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432560" y="3947160"/>
              <a:ext cx="1783080" cy="178308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23296" y="3769056"/>
            <a:ext cx="2057400" cy="2057400"/>
            <a:chOff x="1295400" y="3810000"/>
            <a:chExt cx="2057400" cy="2057400"/>
          </a:xfrm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1295400" y="3810000"/>
              <a:ext cx="2057400" cy="2057400"/>
            </a:xfrm>
            <a:prstGeom prst="roundRect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p3d z="317500"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0" dirty="0" smtClean="0">
                  <a:latin typeface="Franklin Gothic Medium Cond" pitchFamily="34" charset="0"/>
                </a:rPr>
                <a:t>3</a:t>
              </a:r>
              <a:endParaRPr lang="en-US" sz="12000" dirty="0">
                <a:latin typeface="Franklin Gothic Medium Cond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432560" y="3947160"/>
              <a:ext cx="1783080" cy="1783080"/>
            </a:xfrm>
            <a:prstGeom prst="roundRect">
              <a:avLst/>
            </a:prstGeom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16" name="Picture 15" descr="Picture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2588821" cy="25201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258058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Calibri" pitchFamily="34" charset="0"/>
              </a:rPr>
              <a:t>Option 1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This is the text regarding Option 1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257695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Calibri" pitchFamily="34" charset="0"/>
              </a:rPr>
              <a:t>Option 2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This is the text regarding Option 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257695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Calibri" pitchFamily="34" charset="0"/>
              </a:rPr>
              <a:t>Option 3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This is the text regarding Option 3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ess isolated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flipH="1">
            <a:off x="4107189" y="2611609"/>
            <a:ext cx="5029200" cy="3520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3 strategic priorities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3834064" y="1416405"/>
            <a:ext cx="228600" cy="4800600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7" name="Freeform 19"/>
          <p:cNvSpPr>
            <a:spLocks/>
          </p:cNvSpPr>
          <p:nvPr/>
        </p:nvSpPr>
        <p:spPr bwMode="auto">
          <a:xfrm flipH="1">
            <a:off x="3753856" y="1773655"/>
            <a:ext cx="397040" cy="377218"/>
          </a:xfrm>
          <a:custGeom>
            <a:avLst/>
            <a:gdLst/>
            <a:ahLst/>
            <a:cxnLst>
              <a:cxn ang="0">
                <a:pos x="906" y="0"/>
              </a:cxn>
              <a:cxn ang="0">
                <a:pos x="1002" y="18"/>
              </a:cxn>
              <a:cxn ang="0">
                <a:pos x="1168" y="40"/>
              </a:cxn>
              <a:cxn ang="0">
                <a:pos x="1320" y="84"/>
              </a:cxn>
              <a:cxn ang="0">
                <a:pos x="1454" y="142"/>
              </a:cxn>
              <a:cxn ang="0">
                <a:pos x="1568" y="216"/>
              </a:cxn>
              <a:cxn ang="0">
                <a:pos x="1660" y="302"/>
              </a:cxn>
              <a:cxn ang="0">
                <a:pos x="1722" y="400"/>
              </a:cxn>
              <a:cxn ang="0">
                <a:pos x="1756" y="504"/>
              </a:cxn>
              <a:cxn ang="0">
                <a:pos x="1760" y="588"/>
              </a:cxn>
              <a:cxn ang="0">
                <a:pos x="1734" y="696"/>
              </a:cxn>
              <a:cxn ang="0">
                <a:pos x="1676" y="796"/>
              </a:cxn>
              <a:cxn ang="0">
                <a:pos x="1588" y="886"/>
              </a:cxn>
              <a:cxn ang="0">
                <a:pos x="1476" y="964"/>
              </a:cxn>
              <a:cxn ang="0">
                <a:pos x="1344" y="1028"/>
              </a:cxn>
              <a:cxn ang="0">
                <a:pos x="1192" y="1074"/>
              </a:cxn>
              <a:cxn ang="0">
                <a:pos x="1026" y="1100"/>
              </a:cxn>
              <a:cxn ang="0">
                <a:pos x="894" y="1106"/>
              </a:cxn>
              <a:cxn ang="0">
                <a:pos x="720" y="1096"/>
              </a:cxn>
              <a:cxn ang="0">
                <a:pos x="556" y="1064"/>
              </a:cxn>
              <a:cxn ang="0">
                <a:pos x="410" y="1012"/>
              </a:cxn>
              <a:cxn ang="0">
                <a:pos x="282" y="946"/>
              </a:cxn>
              <a:cxn ang="0">
                <a:pos x="176" y="866"/>
              </a:cxn>
              <a:cxn ang="0">
                <a:pos x="96" y="772"/>
              </a:cxn>
              <a:cxn ang="0">
                <a:pos x="44" y="670"/>
              </a:cxn>
              <a:cxn ang="0">
                <a:pos x="28" y="560"/>
              </a:cxn>
              <a:cxn ang="0">
                <a:pos x="46" y="448"/>
              </a:cxn>
              <a:cxn ang="0">
                <a:pos x="46" y="406"/>
              </a:cxn>
              <a:cxn ang="0">
                <a:pos x="12" y="494"/>
              </a:cxn>
              <a:cxn ang="0">
                <a:pos x="0" y="586"/>
              </a:cxn>
              <a:cxn ang="0">
                <a:pos x="12" y="676"/>
              </a:cxn>
              <a:cxn ang="0">
                <a:pos x="58" y="788"/>
              </a:cxn>
              <a:cxn ang="0">
                <a:pos x="138" y="890"/>
              </a:cxn>
              <a:cxn ang="0">
                <a:pos x="246" y="980"/>
              </a:cxn>
              <a:cxn ang="0">
                <a:pos x="380" y="1056"/>
              </a:cxn>
              <a:cxn ang="0">
                <a:pos x="536" y="1116"/>
              </a:cxn>
              <a:cxn ang="0">
                <a:pos x="710" y="1154"/>
              </a:cxn>
              <a:cxn ang="0">
                <a:pos x="898" y="1172"/>
              </a:cxn>
              <a:cxn ang="0">
                <a:pos x="1044" y="1170"/>
              </a:cxn>
              <a:cxn ang="0">
                <a:pos x="1228" y="1146"/>
              </a:cxn>
              <a:cxn ang="0">
                <a:pos x="1398" y="1102"/>
              </a:cxn>
              <a:cxn ang="0">
                <a:pos x="1550" y="1038"/>
              </a:cxn>
              <a:cxn ang="0">
                <a:pos x="1678" y="960"/>
              </a:cxn>
              <a:cxn ang="0">
                <a:pos x="1780" y="866"/>
              </a:cxn>
              <a:cxn ang="0">
                <a:pos x="1852" y="760"/>
              </a:cxn>
              <a:cxn ang="0">
                <a:pos x="1890" y="646"/>
              </a:cxn>
              <a:cxn ang="0">
                <a:pos x="1892" y="556"/>
              </a:cxn>
              <a:cxn ang="0">
                <a:pos x="1864" y="440"/>
              </a:cxn>
              <a:cxn ang="0">
                <a:pos x="1800" y="332"/>
              </a:cxn>
              <a:cxn ang="0">
                <a:pos x="1706" y="236"/>
              </a:cxn>
              <a:cxn ang="0">
                <a:pos x="1584" y="152"/>
              </a:cxn>
              <a:cxn ang="0">
                <a:pos x="1438" y="84"/>
              </a:cxn>
              <a:cxn ang="0">
                <a:pos x="1272" y="36"/>
              </a:cxn>
              <a:cxn ang="0">
                <a:pos x="1092" y="6"/>
              </a:cxn>
              <a:cxn ang="0">
                <a:pos x="948" y="0"/>
              </a:cxn>
            </a:cxnLst>
            <a:rect l="0" t="0" r="r" b="b"/>
            <a:pathLst>
              <a:path w="1894" h="1172">
                <a:moveTo>
                  <a:pt x="948" y="0"/>
                </a:moveTo>
                <a:lnTo>
                  <a:pt x="948" y="0"/>
                </a:lnTo>
                <a:lnTo>
                  <a:pt x="906" y="0"/>
                </a:lnTo>
                <a:lnTo>
                  <a:pt x="906" y="0"/>
                </a:lnTo>
                <a:lnTo>
                  <a:pt x="916" y="14"/>
                </a:lnTo>
                <a:lnTo>
                  <a:pt x="916" y="14"/>
                </a:lnTo>
                <a:lnTo>
                  <a:pt x="960" y="14"/>
                </a:lnTo>
                <a:lnTo>
                  <a:pt x="1002" y="18"/>
                </a:lnTo>
                <a:lnTo>
                  <a:pt x="1044" y="22"/>
                </a:lnTo>
                <a:lnTo>
                  <a:pt x="1086" y="26"/>
                </a:lnTo>
                <a:lnTo>
                  <a:pt x="1128" y="32"/>
                </a:lnTo>
                <a:lnTo>
                  <a:pt x="1168" y="40"/>
                </a:lnTo>
                <a:lnTo>
                  <a:pt x="1206" y="50"/>
                </a:lnTo>
                <a:lnTo>
                  <a:pt x="1246" y="60"/>
                </a:lnTo>
                <a:lnTo>
                  <a:pt x="1282" y="70"/>
                </a:lnTo>
                <a:lnTo>
                  <a:pt x="1320" y="84"/>
                </a:lnTo>
                <a:lnTo>
                  <a:pt x="1354" y="96"/>
                </a:lnTo>
                <a:lnTo>
                  <a:pt x="1388" y="110"/>
                </a:lnTo>
                <a:lnTo>
                  <a:pt x="1422" y="126"/>
                </a:lnTo>
                <a:lnTo>
                  <a:pt x="1454" y="142"/>
                </a:lnTo>
                <a:lnTo>
                  <a:pt x="1484" y="160"/>
                </a:lnTo>
                <a:lnTo>
                  <a:pt x="1514" y="178"/>
                </a:lnTo>
                <a:lnTo>
                  <a:pt x="1542" y="196"/>
                </a:lnTo>
                <a:lnTo>
                  <a:pt x="1568" y="216"/>
                </a:lnTo>
                <a:lnTo>
                  <a:pt x="1594" y="236"/>
                </a:lnTo>
                <a:lnTo>
                  <a:pt x="1616" y="258"/>
                </a:lnTo>
                <a:lnTo>
                  <a:pt x="1638" y="280"/>
                </a:lnTo>
                <a:lnTo>
                  <a:pt x="1660" y="302"/>
                </a:lnTo>
                <a:lnTo>
                  <a:pt x="1678" y="326"/>
                </a:lnTo>
                <a:lnTo>
                  <a:pt x="1694" y="350"/>
                </a:lnTo>
                <a:lnTo>
                  <a:pt x="1710" y="374"/>
                </a:lnTo>
                <a:lnTo>
                  <a:pt x="1722" y="400"/>
                </a:lnTo>
                <a:lnTo>
                  <a:pt x="1734" y="424"/>
                </a:lnTo>
                <a:lnTo>
                  <a:pt x="1744" y="452"/>
                </a:lnTo>
                <a:lnTo>
                  <a:pt x="1750" y="478"/>
                </a:lnTo>
                <a:lnTo>
                  <a:pt x="1756" y="504"/>
                </a:lnTo>
                <a:lnTo>
                  <a:pt x="1760" y="532"/>
                </a:lnTo>
                <a:lnTo>
                  <a:pt x="1760" y="560"/>
                </a:lnTo>
                <a:lnTo>
                  <a:pt x="1760" y="560"/>
                </a:lnTo>
                <a:lnTo>
                  <a:pt x="1760" y="588"/>
                </a:lnTo>
                <a:lnTo>
                  <a:pt x="1756" y="616"/>
                </a:lnTo>
                <a:lnTo>
                  <a:pt x="1750" y="642"/>
                </a:lnTo>
                <a:lnTo>
                  <a:pt x="1744" y="670"/>
                </a:lnTo>
                <a:lnTo>
                  <a:pt x="1734" y="696"/>
                </a:lnTo>
                <a:lnTo>
                  <a:pt x="1722" y="722"/>
                </a:lnTo>
                <a:lnTo>
                  <a:pt x="1708" y="748"/>
                </a:lnTo>
                <a:lnTo>
                  <a:pt x="1692" y="772"/>
                </a:lnTo>
                <a:lnTo>
                  <a:pt x="1676" y="796"/>
                </a:lnTo>
                <a:lnTo>
                  <a:pt x="1656" y="820"/>
                </a:lnTo>
                <a:lnTo>
                  <a:pt x="1636" y="844"/>
                </a:lnTo>
                <a:lnTo>
                  <a:pt x="1612" y="866"/>
                </a:lnTo>
                <a:lnTo>
                  <a:pt x="1588" y="886"/>
                </a:lnTo>
                <a:lnTo>
                  <a:pt x="1562" y="908"/>
                </a:lnTo>
                <a:lnTo>
                  <a:pt x="1536" y="928"/>
                </a:lnTo>
                <a:lnTo>
                  <a:pt x="1506" y="946"/>
                </a:lnTo>
                <a:lnTo>
                  <a:pt x="1476" y="964"/>
                </a:lnTo>
                <a:lnTo>
                  <a:pt x="1446" y="982"/>
                </a:lnTo>
                <a:lnTo>
                  <a:pt x="1412" y="998"/>
                </a:lnTo>
                <a:lnTo>
                  <a:pt x="1378" y="1012"/>
                </a:lnTo>
                <a:lnTo>
                  <a:pt x="1344" y="1028"/>
                </a:lnTo>
                <a:lnTo>
                  <a:pt x="1308" y="1040"/>
                </a:lnTo>
                <a:lnTo>
                  <a:pt x="1270" y="1052"/>
                </a:lnTo>
                <a:lnTo>
                  <a:pt x="1232" y="1064"/>
                </a:lnTo>
                <a:lnTo>
                  <a:pt x="1192" y="1074"/>
                </a:lnTo>
                <a:lnTo>
                  <a:pt x="1152" y="1082"/>
                </a:lnTo>
                <a:lnTo>
                  <a:pt x="1110" y="1090"/>
                </a:lnTo>
                <a:lnTo>
                  <a:pt x="1068" y="1096"/>
                </a:lnTo>
                <a:lnTo>
                  <a:pt x="1026" y="1100"/>
                </a:lnTo>
                <a:lnTo>
                  <a:pt x="982" y="1104"/>
                </a:lnTo>
                <a:lnTo>
                  <a:pt x="938" y="1106"/>
                </a:lnTo>
                <a:lnTo>
                  <a:pt x="894" y="1106"/>
                </a:lnTo>
                <a:lnTo>
                  <a:pt x="894" y="1106"/>
                </a:lnTo>
                <a:lnTo>
                  <a:pt x="850" y="1106"/>
                </a:lnTo>
                <a:lnTo>
                  <a:pt x="806" y="1104"/>
                </a:lnTo>
                <a:lnTo>
                  <a:pt x="762" y="1100"/>
                </a:lnTo>
                <a:lnTo>
                  <a:pt x="720" y="1096"/>
                </a:lnTo>
                <a:lnTo>
                  <a:pt x="678" y="1090"/>
                </a:lnTo>
                <a:lnTo>
                  <a:pt x="636" y="1082"/>
                </a:lnTo>
                <a:lnTo>
                  <a:pt x="596" y="1074"/>
                </a:lnTo>
                <a:lnTo>
                  <a:pt x="556" y="1064"/>
                </a:lnTo>
                <a:lnTo>
                  <a:pt x="518" y="1052"/>
                </a:lnTo>
                <a:lnTo>
                  <a:pt x="480" y="1040"/>
                </a:lnTo>
                <a:lnTo>
                  <a:pt x="444" y="1028"/>
                </a:lnTo>
                <a:lnTo>
                  <a:pt x="410" y="1012"/>
                </a:lnTo>
                <a:lnTo>
                  <a:pt x="376" y="998"/>
                </a:lnTo>
                <a:lnTo>
                  <a:pt x="342" y="982"/>
                </a:lnTo>
                <a:lnTo>
                  <a:pt x="312" y="964"/>
                </a:lnTo>
                <a:lnTo>
                  <a:pt x="282" y="946"/>
                </a:lnTo>
                <a:lnTo>
                  <a:pt x="252" y="928"/>
                </a:lnTo>
                <a:lnTo>
                  <a:pt x="226" y="908"/>
                </a:lnTo>
                <a:lnTo>
                  <a:pt x="200" y="886"/>
                </a:lnTo>
                <a:lnTo>
                  <a:pt x="176" y="866"/>
                </a:lnTo>
                <a:lnTo>
                  <a:pt x="152" y="844"/>
                </a:lnTo>
                <a:lnTo>
                  <a:pt x="132" y="820"/>
                </a:lnTo>
                <a:lnTo>
                  <a:pt x="112" y="796"/>
                </a:lnTo>
                <a:lnTo>
                  <a:pt x="96" y="772"/>
                </a:lnTo>
                <a:lnTo>
                  <a:pt x="80" y="748"/>
                </a:lnTo>
                <a:lnTo>
                  <a:pt x="66" y="722"/>
                </a:lnTo>
                <a:lnTo>
                  <a:pt x="54" y="696"/>
                </a:lnTo>
                <a:lnTo>
                  <a:pt x="44" y="670"/>
                </a:lnTo>
                <a:lnTo>
                  <a:pt x="38" y="642"/>
                </a:lnTo>
                <a:lnTo>
                  <a:pt x="32" y="616"/>
                </a:lnTo>
                <a:lnTo>
                  <a:pt x="28" y="588"/>
                </a:lnTo>
                <a:lnTo>
                  <a:pt x="28" y="560"/>
                </a:lnTo>
                <a:lnTo>
                  <a:pt x="28" y="560"/>
                </a:lnTo>
                <a:lnTo>
                  <a:pt x="30" y="522"/>
                </a:lnTo>
                <a:lnTo>
                  <a:pt x="36" y="484"/>
                </a:lnTo>
                <a:lnTo>
                  <a:pt x="46" y="448"/>
                </a:lnTo>
                <a:lnTo>
                  <a:pt x="60" y="412"/>
                </a:lnTo>
                <a:lnTo>
                  <a:pt x="60" y="412"/>
                </a:lnTo>
                <a:lnTo>
                  <a:pt x="46" y="406"/>
                </a:lnTo>
                <a:lnTo>
                  <a:pt x="46" y="406"/>
                </a:lnTo>
                <a:lnTo>
                  <a:pt x="36" y="428"/>
                </a:lnTo>
                <a:lnTo>
                  <a:pt x="26" y="450"/>
                </a:lnTo>
                <a:lnTo>
                  <a:pt x="18" y="472"/>
                </a:lnTo>
                <a:lnTo>
                  <a:pt x="12" y="494"/>
                </a:lnTo>
                <a:lnTo>
                  <a:pt x="8" y="516"/>
                </a:lnTo>
                <a:lnTo>
                  <a:pt x="4" y="540"/>
                </a:lnTo>
                <a:lnTo>
                  <a:pt x="2" y="562"/>
                </a:lnTo>
                <a:lnTo>
                  <a:pt x="0" y="586"/>
                </a:lnTo>
                <a:lnTo>
                  <a:pt x="0" y="586"/>
                </a:lnTo>
                <a:lnTo>
                  <a:pt x="2" y="616"/>
                </a:lnTo>
                <a:lnTo>
                  <a:pt x="6" y="646"/>
                </a:lnTo>
                <a:lnTo>
                  <a:pt x="12" y="676"/>
                </a:lnTo>
                <a:lnTo>
                  <a:pt x="20" y="704"/>
                </a:lnTo>
                <a:lnTo>
                  <a:pt x="30" y="732"/>
                </a:lnTo>
                <a:lnTo>
                  <a:pt x="44" y="760"/>
                </a:lnTo>
                <a:lnTo>
                  <a:pt x="58" y="788"/>
                </a:lnTo>
                <a:lnTo>
                  <a:pt x="76" y="814"/>
                </a:lnTo>
                <a:lnTo>
                  <a:pt x="94" y="840"/>
                </a:lnTo>
                <a:lnTo>
                  <a:pt x="114" y="866"/>
                </a:lnTo>
                <a:lnTo>
                  <a:pt x="138" y="890"/>
                </a:lnTo>
                <a:lnTo>
                  <a:pt x="162" y="914"/>
                </a:lnTo>
                <a:lnTo>
                  <a:pt x="188" y="938"/>
                </a:lnTo>
                <a:lnTo>
                  <a:pt x="216" y="960"/>
                </a:lnTo>
                <a:lnTo>
                  <a:pt x="246" y="980"/>
                </a:lnTo>
                <a:lnTo>
                  <a:pt x="278" y="1002"/>
                </a:lnTo>
                <a:lnTo>
                  <a:pt x="310" y="1020"/>
                </a:lnTo>
                <a:lnTo>
                  <a:pt x="346" y="1038"/>
                </a:lnTo>
                <a:lnTo>
                  <a:pt x="380" y="1056"/>
                </a:lnTo>
                <a:lnTo>
                  <a:pt x="418" y="1072"/>
                </a:lnTo>
                <a:lnTo>
                  <a:pt x="456" y="1088"/>
                </a:lnTo>
                <a:lnTo>
                  <a:pt x="496" y="1102"/>
                </a:lnTo>
                <a:lnTo>
                  <a:pt x="536" y="1116"/>
                </a:lnTo>
                <a:lnTo>
                  <a:pt x="578" y="1126"/>
                </a:lnTo>
                <a:lnTo>
                  <a:pt x="622" y="1138"/>
                </a:lnTo>
                <a:lnTo>
                  <a:pt x="666" y="1146"/>
                </a:lnTo>
                <a:lnTo>
                  <a:pt x="710" y="1154"/>
                </a:lnTo>
                <a:lnTo>
                  <a:pt x="756" y="1160"/>
                </a:lnTo>
                <a:lnTo>
                  <a:pt x="804" y="1166"/>
                </a:lnTo>
                <a:lnTo>
                  <a:pt x="850" y="1170"/>
                </a:lnTo>
                <a:lnTo>
                  <a:pt x="898" y="1172"/>
                </a:lnTo>
                <a:lnTo>
                  <a:pt x="948" y="1172"/>
                </a:lnTo>
                <a:lnTo>
                  <a:pt x="948" y="1172"/>
                </a:lnTo>
                <a:lnTo>
                  <a:pt x="996" y="1172"/>
                </a:lnTo>
                <a:lnTo>
                  <a:pt x="1044" y="1170"/>
                </a:lnTo>
                <a:lnTo>
                  <a:pt x="1092" y="1166"/>
                </a:lnTo>
                <a:lnTo>
                  <a:pt x="1138" y="1160"/>
                </a:lnTo>
                <a:lnTo>
                  <a:pt x="1184" y="1154"/>
                </a:lnTo>
                <a:lnTo>
                  <a:pt x="1228" y="1146"/>
                </a:lnTo>
                <a:lnTo>
                  <a:pt x="1272" y="1138"/>
                </a:lnTo>
                <a:lnTo>
                  <a:pt x="1316" y="1126"/>
                </a:lnTo>
                <a:lnTo>
                  <a:pt x="1358" y="1116"/>
                </a:lnTo>
                <a:lnTo>
                  <a:pt x="1398" y="1102"/>
                </a:lnTo>
                <a:lnTo>
                  <a:pt x="1438" y="1088"/>
                </a:lnTo>
                <a:lnTo>
                  <a:pt x="1476" y="1072"/>
                </a:lnTo>
                <a:lnTo>
                  <a:pt x="1514" y="1056"/>
                </a:lnTo>
                <a:lnTo>
                  <a:pt x="1550" y="1038"/>
                </a:lnTo>
                <a:lnTo>
                  <a:pt x="1584" y="1020"/>
                </a:lnTo>
                <a:lnTo>
                  <a:pt x="1616" y="1002"/>
                </a:lnTo>
                <a:lnTo>
                  <a:pt x="1648" y="980"/>
                </a:lnTo>
                <a:lnTo>
                  <a:pt x="1678" y="960"/>
                </a:lnTo>
                <a:lnTo>
                  <a:pt x="1706" y="938"/>
                </a:lnTo>
                <a:lnTo>
                  <a:pt x="1732" y="914"/>
                </a:lnTo>
                <a:lnTo>
                  <a:pt x="1756" y="890"/>
                </a:lnTo>
                <a:lnTo>
                  <a:pt x="1780" y="866"/>
                </a:lnTo>
                <a:lnTo>
                  <a:pt x="1800" y="840"/>
                </a:lnTo>
                <a:lnTo>
                  <a:pt x="1820" y="814"/>
                </a:lnTo>
                <a:lnTo>
                  <a:pt x="1836" y="788"/>
                </a:lnTo>
                <a:lnTo>
                  <a:pt x="1852" y="760"/>
                </a:lnTo>
                <a:lnTo>
                  <a:pt x="1864" y="732"/>
                </a:lnTo>
                <a:lnTo>
                  <a:pt x="1874" y="704"/>
                </a:lnTo>
                <a:lnTo>
                  <a:pt x="1884" y="676"/>
                </a:lnTo>
                <a:lnTo>
                  <a:pt x="1890" y="646"/>
                </a:lnTo>
                <a:lnTo>
                  <a:pt x="1892" y="616"/>
                </a:lnTo>
                <a:lnTo>
                  <a:pt x="1894" y="586"/>
                </a:lnTo>
                <a:lnTo>
                  <a:pt x="1894" y="586"/>
                </a:lnTo>
                <a:lnTo>
                  <a:pt x="1892" y="556"/>
                </a:lnTo>
                <a:lnTo>
                  <a:pt x="1890" y="526"/>
                </a:lnTo>
                <a:lnTo>
                  <a:pt x="1884" y="496"/>
                </a:lnTo>
                <a:lnTo>
                  <a:pt x="1874" y="468"/>
                </a:lnTo>
                <a:lnTo>
                  <a:pt x="1864" y="440"/>
                </a:lnTo>
                <a:lnTo>
                  <a:pt x="1852" y="412"/>
                </a:lnTo>
                <a:lnTo>
                  <a:pt x="1836" y="384"/>
                </a:lnTo>
                <a:lnTo>
                  <a:pt x="1820" y="358"/>
                </a:lnTo>
                <a:lnTo>
                  <a:pt x="1800" y="332"/>
                </a:lnTo>
                <a:lnTo>
                  <a:pt x="1780" y="306"/>
                </a:lnTo>
                <a:lnTo>
                  <a:pt x="1756" y="282"/>
                </a:lnTo>
                <a:lnTo>
                  <a:pt x="1732" y="258"/>
                </a:lnTo>
                <a:lnTo>
                  <a:pt x="1706" y="236"/>
                </a:lnTo>
                <a:lnTo>
                  <a:pt x="1678" y="214"/>
                </a:lnTo>
                <a:lnTo>
                  <a:pt x="1648" y="192"/>
                </a:lnTo>
                <a:lnTo>
                  <a:pt x="1616" y="172"/>
                </a:lnTo>
                <a:lnTo>
                  <a:pt x="1584" y="152"/>
                </a:lnTo>
                <a:lnTo>
                  <a:pt x="1550" y="134"/>
                </a:lnTo>
                <a:lnTo>
                  <a:pt x="1514" y="116"/>
                </a:lnTo>
                <a:lnTo>
                  <a:pt x="1476" y="100"/>
                </a:lnTo>
                <a:lnTo>
                  <a:pt x="1438" y="84"/>
                </a:lnTo>
                <a:lnTo>
                  <a:pt x="1398" y="70"/>
                </a:lnTo>
                <a:lnTo>
                  <a:pt x="1358" y="58"/>
                </a:lnTo>
                <a:lnTo>
                  <a:pt x="1316" y="46"/>
                </a:lnTo>
                <a:lnTo>
                  <a:pt x="1272" y="36"/>
                </a:lnTo>
                <a:lnTo>
                  <a:pt x="1228" y="26"/>
                </a:lnTo>
                <a:lnTo>
                  <a:pt x="1184" y="18"/>
                </a:lnTo>
                <a:lnTo>
                  <a:pt x="1138" y="12"/>
                </a:lnTo>
                <a:lnTo>
                  <a:pt x="1092" y="6"/>
                </a:lnTo>
                <a:lnTo>
                  <a:pt x="1044" y="2"/>
                </a:lnTo>
                <a:lnTo>
                  <a:pt x="996" y="0"/>
                </a:lnTo>
                <a:lnTo>
                  <a:pt x="948" y="0"/>
                </a:lnTo>
                <a:lnTo>
                  <a:pt x="94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8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165100" dist="635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935215" lon="18111855" rev="3909539"/>
            </a:camera>
            <a:lightRig rig="chilly" dir="t"/>
          </a:scene3d>
          <a:sp3d extrusionH="127000" contourW="12700" prstMaterial="dkEdge">
            <a:bevelT/>
            <a:extrusionClr>
              <a:schemeClr val="bg1">
                <a:lumMod val="75000"/>
              </a:schemeClr>
            </a:extrusionClr>
            <a:contourClr>
              <a:schemeClr val="bg1">
                <a:lumMod val="75000"/>
              </a:schemeClr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Freeform 19"/>
          <p:cNvSpPr>
            <a:spLocks/>
          </p:cNvSpPr>
          <p:nvPr/>
        </p:nvSpPr>
        <p:spPr bwMode="auto">
          <a:xfrm flipH="1">
            <a:off x="3765888" y="3417967"/>
            <a:ext cx="397040" cy="377218"/>
          </a:xfrm>
          <a:custGeom>
            <a:avLst/>
            <a:gdLst/>
            <a:ahLst/>
            <a:cxnLst>
              <a:cxn ang="0">
                <a:pos x="906" y="0"/>
              </a:cxn>
              <a:cxn ang="0">
                <a:pos x="1002" y="18"/>
              </a:cxn>
              <a:cxn ang="0">
                <a:pos x="1168" y="40"/>
              </a:cxn>
              <a:cxn ang="0">
                <a:pos x="1320" y="84"/>
              </a:cxn>
              <a:cxn ang="0">
                <a:pos x="1454" y="142"/>
              </a:cxn>
              <a:cxn ang="0">
                <a:pos x="1568" y="216"/>
              </a:cxn>
              <a:cxn ang="0">
                <a:pos x="1660" y="302"/>
              </a:cxn>
              <a:cxn ang="0">
                <a:pos x="1722" y="400"/>
              </a:cxn>
              <a:cxn ang="0">
                <a:pos x="1756" y="504"/>
              </a:cxn>
              <a:cxn ang="0">
                <a:pos x="1760" y="588"/>
              </a:cxn>
              <a:cxn ang="0">
                <a:pos x="1734" y="696"/>
              </a:cxn>
              <a:cxn ang="0">
                <a:pos x="1676" y="796"/>
              </a:cxn>
              <a:cxn ang="0">
                <a:pos x="1588" y="886"/>
              </a:cxn>
              <a:cxn ang="0">
                <a:pos x="1476" y="964"/>
              </a:cxn>
              <a:cxn ang="0">
                <a:pos x="1344" y="1028"/>
              </a:cxn>
              <a:cxn ang="0">
                <a:pos x="1192" y="1074"/>
              </a:cxn>
              <a:cxn ang="0">
                <a:pos x="1026" y="1100"/>
              </a:cxn>
              <a:cxn ang="0">
                <a:pos x="894" y="1106"/>
              </a:cxn>
              <a:cxn ang="0">
                <a:pos x="720" y="1096"/>
              </a:cxn>
              <a:cxn ang="0">
                <a:pos x="556" y="1064"/>
              </a:cxn>
              <a:cxn ang="0">
                <a:pos x="410" y="1012"/>
              </a:cxn>
              <a:cxn ang="0">
                <a:pos x="282" y="946"/>
              </a:cxn>
              <a:cxn ang="0">
                <a:pos x="176" y="866"/>
              </a:cxn>
              <a:cxn ang="0">
                <a:pos x="96" y="772"/>
              </a:cxn>
              <a:cxn ang="0">
                <a:pos x="44" y="670"/>
              </a:cxn>
              <a:cxn ang="0">
                <a:pos x="28" y="560"/>
              </a:cxn>
              <a:cxn ang="0">
                <a:pos x="46" y="448"/>
              </a:cxn>
              <a:cxn ang="0">
                <a:pos x="46" y="406"/>
              </a:cxn>
              <a:cxn ang="0">
                <a:pos x="12" y="494"/>
              </a:cxn>
              <a:cxn ang="0">
                <a:pos x="0" y="586"/>
              </a:cxn>
              <a:cxn ang="0">
                <a:pos x="12" y="676"/>
              </a:cxn>
              <a:cxn ang="0">
                <a:pos x="58" y="788"/>
              </a:cxn>
              <a:cxn ang="0">
                <a:pos x="138" y="890"/>
              </a:cxn>
              <a:cxn ang="0">
                <a:pos x="246" y="980"/>
              </a:cxn>
              <a:cxn ang="0">
                <a:pos x="380" y="1056"/>
              </a:cxn>
              <a:cxn ang="0">
                <a:pos x="536" y="1116"/>
              </a:cxn>
              <a:cxn ang="0">
                <a:pos x="710" y="1154"/>
              </a:cxn>
              <a:cxn ang="0">
                <a:pos x="898" y="1172"/>
              </a:cxn>
              <a:cxn ang="0">
                <a:pos x="1044" y="1170"/>
              </a:cxn>
              <a:cxn ang="0">
                <a:pos x="1228" y="1146"/>
              </a:cxn>
              <a:cxn ang="0">
                <a:pos x="1398" y="1102"/>
              </a:cxn>
              <a:cxn ang="0">
                <a:pos x="1550" y="1038"/>
              </a:cxn>
              <a:cxn ang="0">
                <a:pos x="1678" y="960"/>
              </a:cxn>
              <a:cxn ang="0">
                <a:pos x="1780" y="866"/>
              </a:cxn>
              <a:cxn ang="0">
                <a:pos x="1852" y="760"/>
              </a:cxn>
              <a:cxn ang="0">
                <a:pos x="1890" y="646"/>
              </a:cxn>
              <a:cxn ang="0">
                <a:pos x="1892" y="556"/>
              </a:cxn>
              <a:cxn ang="0">
                <a:pos x="1864" y="440"/>
              </a:cxn>
              <a:cxn ang="0">
                <a:pos x="1800" y="332"/>
              </a:cxn>
              <a:cxn ang="0">
                <a:pos x="1706" y="236"/>
              </a:cxn>
              <a:cxn ang="0">
                <a:pos x="1584" y="152"/>
              </a:cxn>
              <a:cxn ang="0">
                <a:pos x="1438" y="84"/>
              </a:cxn>
              <a:cxn ang="0">
                <a:pos x="1272" y="36"/>
              </a:cxn>
              <a:cxn ang="0">
                <a:pos x="1092" y="6"/>
              </a:cxn>
              <a:cxn ang="0">
                <a:pos x="948" y="0"/>
              </a:cxn>
            </a:cxnLst>
            <a:rect l="0" t="0" r="r" b="b"/>
            <a:pathLst>
              <a:path w="1894" h="1172">
                <a:moveTo>
                  <a:pt x="948" y="0"/>
                </a:moveTo>
                <a:lnTo>
                  <a:pt x="948" y="0"/>
                </a:lnTo>
                <a:lnTo>
                  <a:pt x="906" y="0"/>
                </a:lnTo>
                <a:lnTo>
                  <a:pt x="906" y="0"/>
                </a:lnTo>
                <a:lnTo>
                  <a:pt x="916" y="14"/>
                </a:lnTo>
                <a:lnTo>
                  <a:pt x="916" y="14"/>
                </a:lnTo>
                <a:lnTo>
                  <a:pt x="960" y="14"/>
                </a:lnTo>
                <a:lnTo>
                  <a:pt x="1002" y="18"/>
                </a:lnTo>
                <a:lnTo>
                  <a:pt x="1044" y="22"/>
                </a:lnTo>
                <a:lnTo>
                  <a:pt x="1086" y="26"/>
                </a:lnTo>
                <a:lnTo>
                  <a:pt x="1128" y="32"/>
                </a:lnTo>
                <a:lnTo>
                  <a:pt x="1168" y="40"/>
                </a:lnTo>
                <a:lnTo>
                  <a:pt x="1206" y="50"/>
                </a:lnTo>
                <a:lnTo>
                  <a:pt x="1246" y="60"/>
                </a:lnTo>
                <a:lnTo>
                  <a:pt x="1282" y="70"/>
                </a:lnTo>
                <a:lnTo>
                  <a:pt x="1320" y="84"/>
                </a:lnTo>
                <a:lnTo>
                  <a:pt x="1354" y="96"/>
                </a:lnTo>
                <a:lnTo>
                  <a:pt x="1388" y="110"/>
                </a:lnTo>
                <a:lnTo>
                  <a:pt x="1422" y="126"/>
                </a:lnTo>
                <a:lnTo>
                  <a:pt x="1454" y="142"/>
                </a:lnTo>
                <a:lnTo>
                  <a:pt x="1484" y="160"/>
                </a:lnTo>
                <a:lnTo>
                  <a:pt x="1514" y="178"/>
                </a:lnTo>
                <a:lnTo>
                  <a:pt x="1542" y="196"/>
                </a:lnTo>
                <a:lnTo>
                  <a:pt x="1568" y="216"/>
                </a:lnTo>
                <a:lnTo>
                  <a:pt x="1594" y="236"/>
                </a:lnTo>
                <a:lnTo>
                  <a:pt x="1616" y="258"/>
                </a:lnTo>
                <a:lnTo>
                  <a:pt x="1638" y="280"/>
                </a:lnTo>
                <a:lnTo>
                  <a:pt x="1660" y="302"/>
                </a:lnTo>
                <a:lnTo>
                  <a:pt x="1678" y="326"/>
                </a:lnTo>
                <a:lnTo>
                  <a:pt x="1694" y="350"/>
                </a:lnTo>
                <a:lnTo>
                  <a:pt x="1710" y="374"/>
                </a:lnTo>
                <a:lnTo>
                  <a:pt x="1722" y="400"/>
                </a:lnTo>
                <a:lnTo>
                  <a:pt x="1734" y="424"/>
                </a:lnTo>
                <a:lnTo>
                  <a:pt x="1744" y="452"/>
                </a:lnTo>
                <a:lnTo>
                  <a:pt x="1750" y="478"/>
                </a:lnTo>
                <a:lnTo>
                  <a:pt x="1756" y="504"/>
                </a:lnTo>
                <a:lnTo>
                  <a:pt x="1760" y="532"/>
                </a:lnTo>
                <a:lnTo>
                  <a:pt x="1760" y="560"/>
                </a:lnTo>
                <a:lnTo>
                  <a:pt x="1760" y="560"/>
                </a:lnTo>
                <a:lnTo>
                  <a:pt x="1760" y="588"/>
                </a:lnTo>
                <a:lnTo>
                  <a:pt x="1756" y="616"/>
                </a:lnTo>
                <a:lnTo>
                  <a:pt x="1750" y="642"/>
                </a:lnTo>
                <a:lnTo>
                  <a:pt x="1744" y="670"/>
                </a:lnTo>
                <a:lnTo>
                  <a:pt x="1734" y="696"/>
                </a:lnTo>
                <a:lnTo>
                  <a:pt x="1722" y="722"/>
                </a:lnTo>
                <a:lnTo>
                  <a:pt x="1708" y="748"/>
                </a:lnTo>
                <a:lnTo>
                  <a:pt x="1692" y="772"/>
                </a:lnTo>
                <a:lnTo>
                  <a:pt x="1676" y="796"/>
                </a:lnTo>
                <a:lnTo>
                  <a:pt x="1656" y="820"/>
                </a:lnTo>
                <a:lnTo>
                  <a:pt x="1636" y="844"/>
                </a:lnTo>
                <a:lnTo>
                  <a:pt x="1612" y="866"/>
                </a:lnTo>
                <a:lnTo>
                  <a:pt x="1588" y="886"/>
                </a:lnTo>
                <a:lnTo>
                  <a:pt x="1562" y="908"/>
                </a:lnTo>
                <a:lnTo>
                  <a:pt x="1536" y="928"/>
                </a:lnTo>
                <a:lnTo>
                  <a:pt x="1506" y="946"/>
                </a:lnTo>
                <a:lnTo>
                  <a:pt x="1476" y="964"/>
                </a:lnTo>
                <a:lnTo>
                  <a:pt x="1446" y="982"/>
                </a:lnTo>
                <a:lnTo>
                  <a:pt x="1412" y="998"/>
                </a:lnTo>
                <a:lnTo>
                  <a:pt x="1378" y="1012"/>
                </a:lnTo>
                <a:lnTo>
                  <a:pt x="1344" y="1028"/>
                </a:lnTo>
                <a:lnTo>
                  <a:pt x="1308" y="1040"/>
                </a:lnTo>
                <a:lnTo>
                  <a:pt x="1270" y="1052"/>
                </a:lnTo>
                <a:lnTo>
                  <a:pt x="1232" y="1064"/>
                </a:lnTo>
                <a:lnTo>
                  <a:pt x="1192" y="1074"/>
                </a:lnTo>
                <a:lnTo>
                  <a:pt x="1152" y="1082"/>
                </a:lnTo>
                <a:lnTo>
                  <a:pt x="1110" y="1090"/>
                </a:lnTo>
                <a:lnTo>
                  <a:pt x="1068" y="1096"/>
                </a:lnTo>
                <a:lnTo>
                  <a:pt x="1026" y="1100"/>
                </a:lnTo>
                <a:lnTo>
                  <a:pt x="982" y="1104"/>
                </a:lnTo>
                <a:lnTo>
                  <a:pt x="938" y="1106"/>
                </a:lnTo>
                <a:lnTo>
                  <a:pt x="894" y="1106"/>
                </a:lnTo>
                <a:lnTo>
                  <a:pt x="894" y="1106"/>
                </a:lnTo>
                <a:lnTo>
                  <a:pt x="850" y="1106"/>
                </a:lnTo>
                <a:lnTo>
                  <a:pt x="806" y="1104"/>
                </a:lnTo>
                <a:lnTo>
                  <a:pt x="762" y="1100"/>
                </a:lnTo>
                <a:lnTo>
                  <a:pt x="720" y="1096"/>
                </a:lnTo>
                <a:lnTo>
                  <a:pt x="678" y="1090"/>
                </a:lnTo>
                <a:lnTo>
                  <a:pt x="636" y="1082"/>
                </a:lnTo>
                <a:lnTo>
                  <a:pt x="596" y="1074"/>
                </a:lnTo>
                <a:lnTo>
                  <a:pt x="556" y="1064"/>
                </a:lnTo>
                <a:lnTo>
                  <a:pt x="518" y="1052"/>
                </a:lnTo>
                <a:lnTo>
                  <a:pt x="480" y="1040"/>
                </a:lnTo>
                <a:lnTo>
                  <a:pt x="444" y="1028"/>
                </a:lnTo>
                <a:lnTo>
                  <a:pt x="410" y="1012"/>
                </a:lnTo>
                <a:lnTo>
                  <a:pt x="376" y="998"/>
                </a:lnTo>
                <a:lnTo>
                  <a:pt x="342" y="982"/>
                </a:lnTo>
                <a:lnTo>
                  <a:pt x="312" y="964"/>
                </a:lnTo>
                <a:lnTo>
                  <a:pt x="282" y="946"/>
                </a:lnTo>
                <a:lnTo>
                  <a:pt x="252" y="928"/>
                </a:lnTo>
                <a:lnTo>
                  <a:pt x="226" y="908"/>
                </a:lnTo>
                <a:lnTo>
                  <a:pt x="200" y="886"/>
                </a:lnTo>
                <a:lnTo>
                  <a:pt x="176" y="866"/>
                </a:lnTo>
                <a:lnTo>
                  <a:pt x="152" y="844"/>
                </a:lnTo>
                <a:lnTo>
                  <a:pt x="132" y="820"/>
                </a:lnTo>
                <a:lnTo>
                  <a:pt x="112" y="796"/>
                </a:lnTo>
                <a:lnTo>
                  <a:pt x="96" y="772"/>
                </a:lnTo>
                <a:lnTo>
                  <a:pt x="80" y="748"/>
                </a:lnTo>
                <a:lnTo>
                  <a:pt x="66" y="722"/>
                </a:lnTo>
                <a:lnTo>
                  <a:pt x="54" y="696"/>
                </a:lnTo>
                <a:lnTo>
                  <a:pt x="44" y="670"/>
                </a:lnTo>
                <a:lnTo>
                  <a:pt x="38" y="642"/>
                </a:lnTo>
                <a:lnTo>
                  <a:pt x="32" y="616"/>
                </a:lnTo>
                <a:lnTo>
                  <a:pt x="28" y="588"/>
                </a:lnTo>
                <a:lnTo>
                  <a:pt x="28" y="560"/>
                </a:lnTo>
                <a:lnTo>
                  <a:pt x="28" y="560"/>
                </a:lnTo>
                <a:lnTo>
                  <a:pt x="30" y="522"/>
                </a:lnTo>
                <a:lnTo>
                  <a:pt x="36" y="484"/>
                </a:lnTo>
                <a:lnTo>
                  <a:pt x="46" y="448"/>
                </a:lnTo>
                <a:lnTo>
                  <a:pt x="60" y="412"/>
                </a:lnTo>
                <a:lnTo>
                  <a:pt x="60" y="412"/>
                </a:lnTo>
                <a:lnTo>
                  <a:pt x="46" y="406"/>
                </a:lnTo>
                <a:lnTo>
                  <a:pt x="46" y="406"/>
                </a:lnTo>
                <a:lnTo>
                  <a:pt x="36" y="428"/>
                </a:lnTo>
                <a:lnTo>
                  <a:pt x="26" y="450"/>
                </a:lnTo>
                <a:lnTo>
                  <a:pt x="18" y="472"/>
                </a:lnTo>
                <a:lnTo>
                  <a:pt x="12" y="494"/>
                </a:lnTo>
                <a:lnTo>
                  <a:pt x="8" y="516"/>
                </a:lnTo>
                <a:lnTo>
                  <a:pt x="4" y="540"/>
                </a:lnTo>
                <a:lnTo>
                  <a:pt x="2" y="562"/>
                </a:lnTo>
                <a:lnTo>
                  <a:pt x="0" y="586"/>
                </a:lnTo>
                <a:lnTo>
                  <a:pt x="0" y="586"/>
                </a:lnTo>
                <a:lnTo>
                  <a:pt x="2" y="616"/>
                </a:lnTo>
                <a:lnTo>
                  <a:pt x="6" y="646"/>
                </a:lnTo>
                <a:lnTo>
                  <a:pt x="12" y="676"/>
                </a:lnTo>
                <a:lnTo>
                  <a:pt x="20" y="704"/>
                </a:lnTo>
                <a:lnTo>
                  <a:pt x="30" y="732"/>
                </a:lnTo>
                <a:lnTo>
                  <a:pt x="44" y="760"/>
                </a:lnTo>
                <a:lnTo>
                  <a:pt x="58" y="788"/>
                </a:lnTo>
                <a:lnTo>
                  <a:pt x="76" y="814"/>
                </a:lnTo>
                <a:lnTo>
                  <a:pt x="94" y="840"/>
                </a:lnTo>
                <a:lnTo>
                  <a:pt x="114" y="866"/>
                </a:lnTo>
                <a:lnTo>
                  <a:pt x="138" y="890"/>
                </a:lnTo>
                <a:lnTo>
                  <a:pt x="162" y="914"/>
                </a:lnTo>
                <a:lnTo>
                  <a:pt x="188" y="938"/>
                </a:lnTo>
                <a:lnTo>
                  <a:pt x="216" y="960"/>
                </a:lnTo>
                <a:lnTo>
                  <a:pt x="246" y="980"/>
                </a:lnTo>
                <a:lnTo>
                  <a:pt x="278" y="1002"/>
                </a:lnTo>
                <a:lnTo>
                  <a:pt x="310" y="1020"/>
                </a:lnTo>
                <a:lnTo>
                  <a:pt x="346" y="1038"/>
                </a:lnTo>
                <a:lnTo>
                  <a:pt x="380" y="1056"/>
                </a:lnTo>
                <a:lnTo>
                  <a:pt x="418" y="1072"/>
                </a:lnTo>
                <a:lnTo>
                  <a:pt x="456" y="1088"/>
                </a:lnTo>
                <a:lnTo>
                  <a:pt x="496" y="1102"/>
                </a:lnTo>
                <a:lnTo>
                  <a:pt x="536" y="1116"/>
                </a:lnTo>
                <a:lnTo>
                  <a:pt x="578" y="1126"/>
                </a:lnTo>
                <a:lnTo>
                  <a:pt x="622" y="1138"/>
                </a:lnTo>
                <a:lnTo>
                  <a:pt x="666" y="1146"/>
                </a:lnTo>
                <a:lnTo>
                  <a:pt x="710" y="1154"/>
                </a:lnTo>
                <a:lnTo>
                  <a:pt x="756" y="1160"/>
                </a:lnTo>
                <a:lnTo>
                  <a:pt x="804" y="1166"/>
                </a:lnTo>
                <a:lnTo>
                  <a:pt x="850" y="1170"/>
                </a:lnTo>
                <a:lnTo>
                  <a:pt x="898" y="1172"/>
                </a:lnTo>
                <a:lnTo>
                  <a:pt x="948" y="1172"/>
                </a:lnTo>
                <a:lnTo>
                  <a:pt x="948" y="1172"/>
                </a:lnTo>
                <a:lnTo>
                  <a:pt x="996" y="1172"/>
                </a:lnTo>
                <a:lnTo>
                  <a:pt x="1044" y="1170"/>
                </a:lnTo>
                <a:lnTo>
                  <a:pt x="1092" y="1166"/>
                </a:lnTo>
                <a:lnTo>
                  <a:pt x="1138" y="1160"/>
                </a:lnTo>
                <a:lnTo>
                  <a:pt x="1184" y="1154"/>
                </a:lnTo>
                <a:lnTo>
                  <a:pt x="1228" y="1146"/>
                </a:lnTo>
                <a:lnTo>
                  <a:pt x="1272" y="1138"/>
                </a:lnTo>
                <a:lnTo>
                  <a:pt x="1316" y="1126"/>
                </a:lnTo>
                <a:lnTo>
                  <a:pt x="1358" y="1116"/>
                </a:lnTo>
                <a:lnTo>
                  <a:pt x="1398" y="1102"/>
                </a:lnTo>
                <a:lnTo>
                  <a:pt x="1438" y="1088"/>
                </a:lnTo>
                <a:lnTo>
                  <a:pt x="1476" y="1072"/>
                </a:lnTo>
                <a:lnTo>
                  <a:pt x="1514" y="1056"/>
                </a:lnTo>
                <a:lnTo>
                  <a:pt x="1550" y="1038"/>
                </a:lnTo>
                <a:lnTo>
                  <a:pt x="1584" y="1020"/>
                </a:lnTo>
                <a:lnTo>
                  <a:pt x="1616" y="1002"/>
                </a:lnTo>
                <a:lnTo>
                  <a:pt x="1648" y="980"/>
                </a:lnTo>
                <a:lnTo>
                  <a:pt x="1678" y="960"/>
                </a:lnTo>
                <a:lnTo>
                  <a:pt x="1706" y="938"/>
                </a:lnTo>
                <a:lnTo>
                  <a:pt x="1732" y="914"/>
                </a:lnTo>
                <a:lnTo>
                  <a:pt x="1756" y="890"/>
                </a:lnTo>
                <a:lnTo>
                  <a:pt x="1780" y="866"/>
                </a:lnTo>
                <a:lnTo>
                  <a:pt x="1800" y="840"/>
                </a:lnTo>
                <a:lnTo>
                  <a:pt x="1820" y="814"/>
                </a:lnTo>
                <a:lnTo>
                  <a:pt x="1836" y="788"/>
                </a:lnTo>
                <a:lnTo>
                  <a:pt x="1852" y="760"/>
                </a:lnTo>
                <a:lnTo>
                  <a:pt x="1864" y="732"/>
                </a:lnTo>
                <a:lnTo>
                  <a:pt x="1874" y="704"/>
                </a:lnTo>
                <a:lnTo>
                  <a:pt x="1884" y="676"/>
                </a:lnTo>
                <a:lnTo>
                  <a:pt x="1890" y="646"/>
                </a:lnTo>
                <a:lnTo>
                  <a:pt x="1892" y="616"/>
                </a:lnTo>
                <a:lnTo>
                  <a:pt x="1894" y="586"/>
                </a:lnTo>
                <a:lnTo>
                  <a:pt x="1894" y="586"/>
                </a:lnTo>
                <a:lnTo>
                  <a:pt x="1892" y="556"/>
                </a:lnTo>
                <a:lnTo>
                  <a:pt x="1890" y="526"/>
                </a:lnTo>
                <a:lnTo>
                  <a:pt x="1884" y="496"/>
                </a:lnTo>
                <a:lnTo>
                  <a:pt x="1874" y="468"/>
                </a:lnTo>
                <a:lnTo>
                  <a:pt x="1864" y="440"/>
                </a:lnTo>
                <a:lnTo>
                  <a:pt x="1852" y="412"/>
                </a:lnTo>
                <a:lnTo>
                  <a:pt x="1836" y="384"/>
                </a:lnTo>
                <a:lnTo>
                  <a:pt x="1820" y="358"/>
                </a:lnTo>
                <a:lnTo>
                  <a:pt x="1800" y="332"/>
                </a:lnTo>
                <a:lnTo>
                  <a:pt x="1780" y="306"/>
                </a:lnTo>
                <a:lnTo>
                  <a:pt x="1756" y="282"/>
                </a:lnTo>
                <a:lnTo>
                  <a:pt x="1732" y="258"/>
                </a:lnTo>
                <a:lnTo>
                  <a:pt x="1706" y="236"/>
                </a:lnTo>
                <a:lnTo>
                  <a:pt x="1678" y="214"/>
                </a:lnTo>
                <a:lnTo>
                  <a:pt x="1648" y="192"/>
                </a:lnTo>
                <a:lnTo>
                  <a:pt x="1616" y="172"/>
                </a:lnTo>
                <a:lnTo>
                  <a:pt x="1584" y="152"/>
                </a:lnTo>
                <a:lnTo>
                  <a:pt x="1550" y="134"/>
                </a:lnTo>
                <a:lnTo>
                  <a:pt x="1514" y="116"/>
                </a:lnTo>
                <a:lnTo>
                  <a:pt x="1476" y="100"/>
                </a:lnTo>
                <a:lnTo>
                  <a:pt x="1438" y="84"/>
                </a:lnTo>
                <a:lnTo>
                  <a:pt x="1398" y="70"/>
                </a:lnTo>
                <a:lnTo>
                  <a:pt x="1358" y="58"/>
                </a:lnTo>
                <a:lnTo>
                  <a:pt x="1316" y="46"/>
                </a:lnTo>
                <a:lnTo>
                  <a:pt x="1272" y="36"/>
                </a:lnTo>
                <a:lnTo>
                  <a:pt x="1228" y="26"/>
                </a:lnTo>
                <a:lnTo>
                  <a:pt x="1184" y="18"/>
                </a:lnTo>
                <a:lnTo>
                  <a:pt x="1138" y="12"/>
                </a:lnTo>
                <a:lnTo>
                  <a:pt x="1092" y="6"/>
                </a:lnTo>
                <a:lnTo>
                  <a:pt x="1044" y="2"/>
                </a:lnTo>
                <a:lnTo>
                  <a:pt x="996" y="0"/>
                </a:lnTo>
                <a:lnTo>
                  <a:pt x="948" y="0"/>
                </a:lnTo>
                <a:lnTo>
                  <a:pt x="94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8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165100" dist="635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935215" lon="18111855" rev="3909539"/>
            </a:camera>
            <a:lightRig rig="chilly" dir="t"/>
          </a:scene3d>
          <a:sp3d extrusionH="127000" contourW="12700" prstMaterial="dkEdge">
            <a:bevelT/>
            <a:extrusionClr>
              <a:schemeClr val="bg1">
                <a:lumMod val="75000"/>
              </a:schemeClr>
            </a:extrusionClr>
            <a:contourClr>
              <a:schemeClr val="bg1">
                <a:lumMod val="75000"/>
              </a:schemeClr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Freeform 19"/>
          <p:cNvSpPr>
            <a:spLocks/>
          </p:cNvSpPr>
          <p:nvPr/>
        </p:nvSpPr>
        <p:spPr bwMode="auto">
          <a:xfrm flipH="1">
            <a:off x="3745832" y="5146503"/>
            <a:ext cx="397040" cy="377218"/>
          </a:xfrm>
          <a:custGeom>
            <a:avLst/>
            <a:gdLst/>
            <a:ahLst/>
            <a:cxnLst>
              <a:cxn ang="0">
                <a:pos x="906" y="0"/>
              </a:cxn>
              <a:cxn ang="0">
                <a:pos x="1002" y="18"/>
              </a:cxn>
              <a:cxn ang="0">
                <a:pos x="1168" y="40"/>
              </a:cxn>
              <a:cxn ang="0">
                <a:pos x="1320" y="84"/>
              </a:cxn>
              <a:cxn ang="0">
                <a:pos x="1454" y="142"/>
              </a:cxn>
              <a:cxn ang="0">
                <a:pos x="1568" y="216"/>
              </a:cxn>
              <a:cxn ang="0">
                <a:pos x="1660" y="302"/>
              </a:cxn>
              <a:cxn ang="0">
                <a:pos x="1722" y="400"/>
              </a:cxn>
              <a:cxn ang="0">
                <a:pos x="1756" y="504"/>
              </a:cxn>
              <a:cxn ang="0">
                <a:pos x="1760" y="588"/>
              </a:cxn>
              <a:cxn ang="0">
                <a:pos x="1734" y="696"/>
              </a:cxn>
              <a:cxn ang="0">
                <a:pos x="1676" y="796"/>
              </a:cxn>
              <a:cxn ang="0">
                <a:pos x="1588" y="886"/>
              </a:cxn>
              <a:cxn ang="0">
                <a:pos x="1476" y="964"/>
              </a:cxn>
              <a:cxn ang="0">
                <a:pos x="1344" y="1028"/>
              </a:cxn>
              <a:cxn ang="0">
                <a:pos x="1192" y="1074"/>
              </a:cxn>
              <a:cxn ang="0">
                <a:pos x="1026" y="1100"/>
              </a:cxn>
              <a:cxn ang="0">
                <a:pos x="894" y="1106"/>
              </a:cxn>
              <a:cxn ang="0">
                <a:pos x="720" y="1096"/>
              </a:cxn>
              <a:cxn ang="0">
                <a:pos x="556" y="1064"/>
              </a:cxn>
              <a:cxn ang="0">
                <a:pos x="410" y="1012"/>
              </a:cxn>
              <a:cxn ang="0">
                <a:pos x="282" y="946"/>
              </a:cxn>
              <a:cxn ang="0">
                <a:pos x="176" y="866"/>
              </a:cxn>
              <a:cxn ang="0">
                <a:pos x="96" y="772"/>
              </a:cxn>
              <a:cxn ang="0">
                <a:pos x="44" y="670"/>
              </a:cxn>
              <a:cxn ang="0">
                <a:pos x="28" y="560"/>
              </a:cxn>
              <a:cxn ang="0">
                <a:pos x="46" y="448"/>
              </a:cxn>
              <a:cxn ang="0">
                <a:pos x="46" y="406"/>
              </a:cxn>
              <a:cxn ang="0">
                <a:pos x="12" y="494"/>
              </a:cxn>
              <a:cxn ang="0">
                <a:pos x="0" y="586"/>
              </a:cxn>
              <a:cxn ang="0">
                <a:pos x="12" y="676"/>
              </a:cxn>
              <a:cxn ang="0">
                <a:pos x="58" y="788"/>
              </a:cxn>
              <a:cxn ang="0">
                <a:pos x="138" y="890"/>
              </a:cxn>
              <a:cxn ang="0">
                <a:pos x="246" y="980"/>
              </a:cxn>
              <a:cxn ang="0">
                <a:pos x="380" y="1056"/>
              </a:cxn>
              <a:cxn ang="0">
                <a:pos x="536" y="1116"/>
              </a:cxn>
              <a:cxn ang="0">
                <a:pos x="710" y="1154"/>
              </a:cxn>
              <a:cxn ang="0">
                <a:pos x="898" y="1172"/>
              </a:cxn>
              <a:cxn ang="0">
                <a:pos x="1044" y="1170"/>
              </a:cxn>
              <a:cxn ang="0">
                <a:pos x="1228" y="1146"/>
              </a:cxn>
              <a:cxn ang="0">
                <a:pos x="1398" y="1102"/>
              </a:cxn>
              <a:cxn ang="0">
                <a:pos x="1550" y="1038"/>
              </a:cxn>
              <a:cxn ang="0">
                <a:pos x="1678" y="960"/>
              </a:cxn>
              <a:cxn ang="0">
                <a:pos x="1780" y="866"/>
              </a:cxn>
              <a:cxn ang="0">
                <a:pos x="1852" y="760"/>
              </a:cxn>
              <a:cxn ang="0">
                <a:pos x="1890" y="646"/>
              </a:cxn>
              <a:cxn ang="0">
                <a:pos x="1892" y="556"/>
              </a:cxn>
              <a:cxn ang="0">
                <a:pos x="1864" y="440"/>
              </a:cxn>
              <a:cxn ang="0">
                <a:pos x="1800" y="332"/>
              </a:cxn>
              <a:cxn ang="0">
                <a:pos x="1706" y="236"/>
              </a:cxn>
              <a:cxn ang="0">
                <a:pos x="1584" y="152"/>
              </a:cxn>
              <a:cxn ang="0">
                <a:pos x="1438" y="84"/>
              </a:cxn>
              <a:cxn ang="0">
                <a:pos x="1272" y="36"/>
              </a:cxn>
              <a:cxn ang="0">
                <a:pos x="1092" y="6"/>
              </a:cxn>
              <a:cxn ang="0">
                <a:pos x="948" y="0"/>
              </a:cxn>
            </a:cxnLst>
            <a:rect l="0" t="0" r="r" b="b"/>
            <a:pathLst>
              <a:path w="1894" h="1172">
                <a:moveTo>
                  <a:pt x="948" y="0"/>
                </a:moveTo>
                <a:lnTo>
                  <a:pt x="948" y="0"/>
                </a:lnTo>
                <a:lnTo>
                  <a:pt x="906" y="0"/>
                </a:lnTo>
                <a:lnTo>
                  <a:pt x="906" y="0"/>
                </a:lnTo>
                <a:lnTo>
                  <a:pt x="916" y="14"/>
                </a:lnTo>
                <a:lnTo>
                  <a:pt x="916" y="14"/>
                </a:lnTo>
                <a:lnTo>
                  <a:pt x="960" y="14"/>
                </a:lnTo>
                <a:lnTo>
                  <a:pt x="1002" y="18"/>
                </a:lnTo>
                <a:lnTo>
                  <a:pt x="1044" y="22"/>
                </a:lnTo>
                <a:lnTo>
                  <a:pt x="1086" y="26"/>
                </a:lnTo>
                <a:lnTo>
                  <a:pt x="1128" y="32"/>
                </a:lnTo>
                <a:lnTo>
                  <a:pt x="1168" y="40"/>
                </a:lnTo>
                <a:lnTo>
                  <a:pt x="1206" y="50"/>
                </a:lnTo>
                <a:lnTo>
                  <a:pt x="1246" y="60"/>
                </a:lnTo>
                <a:lnTo>
                  <a:pt x="1282" y="70"/>
                </a:lnTo>
                <a:lnTo>
                  <a:pt x="1320" y="84"/>
                </a:lnTo>
                <a:lnTo>
                  <a:pt x="1354" y="96"/>
                </a:lnTo>
                <a:lnTo>
                  <a:pt x="1388" y="110"/>
                </a:lnTo>
                <a:lnTo>
                  <a:pt x="1422" y="126"/>
                </a:lnTo>
                <a:lnTo>
                  <a:pt x="1454" y="142"/>
                </a:lnTo>
                <a:lnTo>
                  <a:pt x="1484" y="160"/>
                </a:lnTo>
                <a:lnTo>
                  <a:pt x="1514" y="178"/>
                </a:lnTo>
                <a:lnTo>
                  <a:pt x="1542" y="196"/>
                </a:lnTo>
                <a:lnTo>
                  <a:pt x="1568" y="216"/>
                </a:lnTo>
                <a:lnTo>
                  <a:pt x="1594" y="236"/>
                </a:lnTo>
                <a:lnTo>
                  <a:pt x="1616" y="258"/>
                </a:lnTo>
                <a:lnTo>
                  <a:pt x="1638" y="280"/>
                </a:lnTo>
                <a:lnTo>
                  <a:pt x="1660" y="302"/>
                </a:lnTo>
                <a:lnTo>
                  <a:pt x="1678" y="326"/>
                </a:lnTo>
                <a:lnTo>
                  <a:pt x="1694" y="350"/>
                </a:lnTo>
                <a:lnTo>
                  <a:pt x="1710" y="374"/>
                </a:lnTo>
                <a:lnTo>
                  <a:pt x="1722" y="400"/>
                </a:lnTo>
                <a:lnTo>
                  <a:pt x="1734" y="424"/>
                </a:lnTo>
                <a:lnTo>
                  <a:pt x="1744" y="452"/>
                </a:lnTo>
                <a:lnTo>
                  <a:pt x="1750" y="478"/>
                </a:lnTo>
                <a:lnTo>
                  <a:pt x="1756" y="504"/>
                </a:lnTo>
                <a:lnTo>
                  <a:pt x="1760" y="532"/>
                </a:lnTo>
                <a:lnTo>
                  <a:pt x="1760" y="560"/>
                </a:lnTo>
                <a:lnTo>
                  <a:pt x="1760" y="560"/>
                </a:lnTo>
                <a:lnTo>
                  <a:pt x="1760" y="588"/>
                </a:lnTo>
                <a:lnTo>
                  <a:pt x="1756" y="616"/>
                </a:lnTo>
                <a:lnTo>
                  <a:pt x="1750" y="642"/>
                </a:lnTo>
                <a:lnTo>
                  <a:pt x="1744" y="670"/>
                </a:lnTo>
                <a:lnTo>
                  <a:pt x="1734" y="696"/>
                </a:lnTo>
                <a:lnTo>
                  <a:pt x="1722" y="722"/>
                </a:lnTo>
                <a:lnTo>
                  <a:pt x="1708" y="748"/>
                </a:lnTo>
                <a:lnTo>
                  <a:pt x="1692" y="772"/>
                </a:lnTo>
                <a:lnTo>
                  <a:pt x="1676" y="796"/>
                </a:lnTo>
                <a:lnTo>
                  <a:pt x="1656" y="820"/>
                </a:lnTo>
                <a:lnTo>
                  <a:pt x="1636" y="844"/>
                </a:lnTo>
                <a:lnTo>
                  <a:pt x="1612" y="866"/>
                </a:lnTo>
                <a:lnTo>
                  <a:pt x="1588" y="886"/>
                </a:lnTo>
                <a:lnTo>
                  <a:pt x="1562" y="908"/>
                </a:lnTo>
                <a:lnTo>
                  <a:pt x="1536" y="928"/>
                </a:lnTo>
                <a:lnTo>
                  <a:pt x="1506" y="946"/>
                </a:lnTo>
                <a:lnTo>
                  <a:pt x="1476" y="964"/>
                </a:lnTo>
                <a:lnTo>
                  <a:pt x="1446" y="982"/>
                </a:lnTo>
                <a:lnTo>
                  <a:pt x="1412" y="998"/>
                </a:lnTo>
                <a:lnTo>
                  <a:pt x="1378" y="1012"/>
                </a:lnTo>
                <a:lnTo>
                  <a:pt x="1344" y="1028"/>
                </a:lnTo>
                <a:lnTo>
                  <a:pt x="1308" y="1040"/>
                </a:lnTo>
                <a:lnTo>
                  <a:pt x="1270" y="1052"/>
                </a:lnTo>
                <a:lnTo>
                  <a:pt x="1232" y="1064"/>
                </a:lnTo>
                <a:lnTo>
                  <a:pt x="1192" y="1074"/>
                </a:lnTo>
                <a:lnTo>
                  <a:pt x="1152" y="1082"/>
                </a:lnTo>
                <a:lnTo>
                  <a:pt x="1110" y="1090"/>
                </a:lnTo>
                <a:lnTo>
                  <a:pt x="1068" y="1096"/>
                </a:lnTo>
                <a:lnTo>
                  <a:pt x="1026" y="1100"/>
                </a:lnTo>
                <a:lnTo>
                  <a:pt x="982" y="1104"/>
                </a:lnTo>
                <a:lnTo>
                  <a:pt x="938" y="1106"/>
                </a:lnTo>
                <a:lnTo>
                  <a:pt x="894" y="1106"/>
                </a:lnTo>
                <a:lnTo>
                  <a:pt x="894" y="1106"/>
                </a:lnTo>
                <a:lnTo>
                  <a:pt x="850" y="1106"/>
                </a:lnTo>
                <a:lnTo>
                  <a:pt x="806" y="1104"/>
                </a:lnTo>
                <a:lnTo>
                  <a:pt x="762" y="1100"/>
                </a:lnTo>
                <a:lnTo>
                  <a:pt x="720" y="1096"/>
                </a:lnTo>
                <a:lnTo>
                  <a:pt x="678" y="1090"/>
                </a:lnTo>
                <a:lnTo>
                  <a:pt x="636" y="1082"/>
                </a:lnTo>
                <a:lnTo>
                  <a:pt x="596" y="1074"/>
                </a:lnTo>
                <a:lnTo>
                  <a:pt x="556" y="1064"/>
                </a:lnTo>
                <a:lnTo>
                  <a:pt x="518" y="1052"/>
                </a:lnTo>
                <a:lnTo>
                  <a:pt x="480" y="1040"/>
                </a:lnTo>
                <a:lnTo>
                  <a:pt x="444" y="1028"/>
                </a:lnTo>
                <a:lnTo>
                  <a:pt x="410" y="1012"/>
                </a:lnTo>
                <a:lnTo>
                  <a:pt x="376" y="998"/>
                </a:lnTo>
                <a:lnTo>
                  <a:pt x="342" y="982"/>
                </a:lnTo>
                <a:lnTo>
                  <a:pt x="312" y="964"/>
                </a:lnTo>
                <a:lnTo>
                  <a:pt x="282" y="946"/>
                </a:lnTo>
                <a:lnTo>
                  <a:pt x="252" y="928"/>
                </a:lnTo>
                <a:lnTo>
                  <a:pt x="226" y="908"/>
                </a:lnTo>
                <a:lnTo>
                  <a:pt x="200" y="886"/>
                </a:lnTo>
                <a:lnTo>
                  <a:pt x="176" y="866"/>
                </a:lnTo>
                <a:lnTo>
                  <a:pt x="152" y="844"/>
                </a:lnTo>
                <a:lnTo>
                  <a:pt x="132" y="820"/>
                </a:lnTo>
                <a:lnTo>
                  <a:pt x="112" y="796"/>
                </a:lnTo>
                <a:lnTo>
                  <a:pt x="96" y="772"/>
                </a:lnTo>
                <a:lnTo>
                  <a:pt x="80" y="748"/>
                </a:lnTo>
                <a:lnTo>
                  <a:pt x="66" y="722"/>
                </a:lnTo>
                <a:lnTo>
                  <a:pt x="54" y="696"/>
                </a:lnTo>
                <a:lnTo>
                  <a:pt x="44" y="670"/>
                </a:lnTo>
                <a:lnTo>
                  <a:pt x="38" y="642"/>
                </a:lnTo>
                <a:lnTo>
                  <a:pt x="32" y="616"/>
                </a:lnTo>
                <a:lnTo>
                  <a:pt x="28" y="588"/>
                </a:lnTo>
                <a:lnTo>
                  <a:pt x="28" y="560"/>
                </a:lnTo>
                <a:lnTo>
                  <a:pt x="28" y="560"/>
                </a:lnTo>
                <a:lnTo>
                  <a:pt x="30" y="522"/>
                </a:lnTo>
                <a:lnTo>
                  <a:pt x="36" y="484"/>
                </a:lnTo>
                <a:lnTo>
                  <a:pt x="46" y="448"/>
                </a:lnTo>
                <a:lnTo>
                  <a:pt x="60" y="412"/>
                </a:lnTo>
                <a:lnTo>
                  <a:pt x="60" y="412"/>
                </a:lnTo>
                <a:lnTo>
                  <a:pt x="46" y="406"/>
                </a:lnTo>
                <a:lnTo>
                  <a:pt x="46" y="406"/>
                </a:lnTo>
                <a:lnTo>
                  <a:pt x="36" y="428"/>
                </a:lnTo>
                <a:lnTo>
                  <a:pt x="26" y="450"/>
                </a:lnTo>
                <a:lnTo>
                  <a:pt x="18" y="472"/>
                </a:lnTo>
                <a:lnTo>
                  <a:pt x="12" y="494"/>
                </a:lnTo>
                <a:lnTo>
                  <a:pt x="8" y="516"/>
                </a:lnTo>
                <a:lnTo>
                  <a:pt x="4" y="540"/>
                </a:lnTo>
                <a:lnTo>
                  <a:pt x="2" y="562"/>
                </a:lnTo>
                <a:lnTo>
                  <a:pt x="0" y="586"/>
                </a:lnTo>
                <a:lnTo>
                  <a:pt x="0" y="586"/>
                </a:lnTo>
                <a:lnTo>
                  <a:pt x="2" y="616"/>
                </a:lnTo>
                <a:lnTo>
                  <a:pt x="6" y="646"/>
                </a:lnTo>
                <a:lnTo>
                  <a:pt x="12" y="676"/>
                </a:lnTo>
                <a:lnTo>
                  <a:pt x="20" y="704"/>
                </a:lnTo>
                <a:lnTo>
                  <a:pt x="30" y="732"/>
                </a:lnTo>
                <a:lnTo>
                  <a:pt x="44" y="760"/>
                </a:lnTo>
                <a:lnTo>
                  <a:pt x="58" y="788"/>
                </a:lnTo>
                <a:lnTo>
                  <a:pt x="76" y="814"/>
                </a:lnTo>
                <a:lnTo>
                  <a:pt x="94" y="840"/>
                </a:lnTo>
                <a:lnTo>
                  <a:pt x="114" y="866"/>
                </a:lnTo>
                <a:lnTo>
                  <a:pt x="138" y="890"/>
                </a:lnTo>
                <a:lnTo>
                  <a:pt x="162" y="914"/>
                </a:lnTo>
                <a:lnTo>
                  <a:pt x="188" y="938"/>
                </a:lnTo>
                <a:lnTo>
                  <a:pt x="216" y="960"/>
                </a:lnTo>
                <a:lnTo>
                  <a:pt x="246" y="980"/>
                </a:lnTo>
                <a:lnTo>
                  <a:pt x="278" y="1002"/>
                </a:lnTo>
                <a:lnTo>
                  <a:pt x="310" y="1020"/>
                </a:lnTo>
                <a:lnTo>
                  <a:pt x="346" y="1038"/>
                </a:lnTo>
                <a:lnTo>
                  <a:pt x="380" y="1056"/>
                </a:lnTo>
                <a:lnTo>
                  <a:pt x="418" y="1072"/>
                </a:lnTo>
                <a:lnTo>
                  <a:pt x="456" y="1088"/>
                </a:lnTo>
                <a:lnTo>
                  <a:pt x="496" y="1102"/>
                </a:lnTo>
                <a:lnTo>
                  <a:pt x="536" y="1116"/>
                </a:lnTo>
                <a:lnTo>
                  <a:pt x="578" y="1126"/>
                </a:lnTo>
                <a:lnTo>
                  <a:pt x="622" y="1138"/>
                </a:lnTo>
                <a:lnTo>
                  <a:pt x="666" y="1146"/>
                </a:lnTo>
                <a:lnTo>
                  <a:pt x="710" y="1154"/>
                </a:lnTo>
                <a:lnTo>
                  <a:pt x="756" y="1160"/>
                </a:lnTo>
                <a:lnTo>
                  <a:pt x="804" y="1166"/>
                </a:lnTo>
                <a:lnTo>
                  <a:pt x="850" y="1170"/>
                </a:lnTo>
                <a:lnTo>
                  <a:pt x="898" y="1172"/>
                </a:lnTo>
                <a:lnTo>
                  <a:pt x="948" y="1172"/>
                </a:lnTo>
                <a:lnTo>
                  <a:pt x="948" y="1172"/>
                </a:lnTo>
                <a:lnTo>
                  <a:pt x="996" y="1172"/>
                </a:lnTo>
                <a:lnTo>
                  <a:pt x="1044" y="1170"/>
                </a:lnTo>
                <a:lnTo>
                  <a:pt x="1092" y="1166"/>
                </a:lnTo>
                <a:lnTo>
                  <a:pt x="1138" y="1160"/>
                </a:lnTo>
                <a:lnTo>
                  <a:pt x="1184" y="1154"/>
                </a:lnTo>
                <a:lnTo>
                  <a:pt x="1228" y="1146"/>
                </a:lnTo>
                <a:lnTo>
                  <a:pt x="1272" y="1138"/>
                </a:lnTo>
                <a:lnTo>
                  <a:pt x="1316" y="1126"/>
                </a:lnTo>
                <a:lnTo>
                  <a:pt x="1358" y="1116"/>
                </a:lnTo>
                <a:lnTo>
                  <a:pt x="1398" y="1102"/>
                </a:lnTo>
                <a:lnTo>
                  <a:pt x="1438" y="1088"/>
                </a:lnTo>
                <a:lnTo>
                  <a:pt x="1476" y="1072"/>
                </a:lnTo>
                <a:lnTo>
                  <a:pt x="1514" y="1056"/>
                </a:lnTo>
                <a:lnTo>
                  <a:pt x="1550" y="1038"/>
                </a:lnTo>
                <a:lnTo>
                  <a:pt x="1584" y="1020"/>
                </a:lnTo>
                <a:lnTo>
                  <a:pt x="1616" y="1002"/>
                </a:lnTo>
                <a:lnTo>
                  <a:pt x="1648" y="980"/>
                </a:lnTo>
                <a:lnTo>
                  <a:pt x="1678" y="960"/>
                </a:lnTo>
                <a:lnTo>
                  <a:pt x="1706" y="938"/>
                </a:lnTo>
                <a:lnTo>
                  <a:pt x="1732" y="914"/>
                </a:lnTo>
                <a:lnTo>
                  <a:pt x="1756" y="890"/>
                </a:lnTo>
                <a:lnTo>
                  <a:pt x="1780" y="866"/>
                </a:lnTo>
                <a:lnTo>
                  <a:pt x="1800" y="840"/>
                </a:lnTo>
                <a:lnTo>
                  <a:pt x="1820" y="814"/>
                </a:lnTo>
                <a:lnTo>
                  <a:pt x="1836" y="788"/>
                </a:lnTo>
                <a:lnTo>
                  <a:pt x="1852" y="760"/>
                </a:lnTo>
                <a:lnTo>
                  <a:pt x="1864" y="732"/>
                </a:lnTo>
                <a:lnTo>
                  <a:pt x="1874" y="704"/>
                </a:lnTo>
                <a:lnTo>
                  <a:pt x="1884" y="676"/>
                </a:lnTo>
                <a:lnTo>
                  <a:pt x="1890" y="646"/>
                </a:lnTo>
                <a:lnTo>
                  <a:pt x="1892" y="616"/>
                </a:lnTo>
                <a:lnTo>
                  <a:pt x="1894" y="586"/>
                </a:lnTo>
                <a:lnTo>
                  <a:pt x="1894" y="586"/>
                </a:lnTo>
                <a:lnTo>
                  <a:pt x="1892" y="556"/>
                </a:lnTo>
                <a:lnTo>
                  <a:pt x="1890" y="526"/>
                </a:lnTo>
                <a:lnTo>
                  <a:pt x="1884" y="496"/>
                </a:lnTo>
                <a:lnTo>
                  <a:pt x="1874" y="468"/>
                </a:lnTo>
                <a:lnTo>
                  <a:pt x="1864" y="440"/>
                </a:lnTo>
                <a:lnTo>
                  <a:pt x="1852" y="412"/>
                </a:lnTo>
                <a:lnTo>
                  <a:pt x="1836" y="384"/>
                </a:lnTo>
                <a:lnTo>
                  <a:pt x="1820" y="358"/>
                </a:lnTo>
                <a:lnTo>
                  <a:pt x="1800" y="332"/>
                </a:lnTo>
                <a:lnTo>
                  <a:pt x="1780" y="306"/>
                </a:lnTo>
                <a:lnTo>
                  <a:pt x="1756" y="282"/>
                </a:lnTo>
                <a:lnTo>
                  <a:pt x="1732" y="258"/>
                </a:lnTo>
                <a:lnTo>
                  <a:pt x="1706" y="236"/>
                </a:lnTo>
                <a:lnTo>
                  <a:pt x="1678" y="214"/>
                </a:lnTo>
                <a:lnTo>
                  <a:pt x="1648" y="192"/>
                </a:lnTo>
                <a:lnTo>
                  <a:pt x="1616" y="172"/>
                </a:lnTo>
                <a:lnTo>
                  <a:pt x="1584" y="152"/>
                </a:lnTo>
                <a:lnTo>
                  <a:pt x="1550" y="134"/>
                </a:lnTo>
                <a:lnTo>
                  <a:pt x="1514" y="116"/>
                </a:lnTo>
                <a:lnTo>
                  <a:pt x="1476" y="100"/>
                </a:lnTo>
                <a:lnTo>
                  <a:pt x="1438" y="84"/>
                </a:lnTo>
                <a:lnTo>
                  <a:pt x="1398" y="70"/>
                </a:lnTo>
                <a:lnTo>
                  <a:pt x="1358" y="58"/>
                </a:lnTo>
                <a:lnTo>
                  <a:pt x="1316" y="46"/>
                </a:lnTo>
                <a:lnTo>
                  <a:pt x="1272" y="36"/>
                </a:lnTo>
                <a:lnTo>
                  <a:pt x="1228" y="26"/>
                </a:lnTo>
                <a:lnTo>
                  <a:pt x="1184" y="18"/>
                </a:lnTo>
                <a:lnTo>
                  <a:pt x="1138" y="12"/>
                </a:lnTo>
                <a:lnTo>
                  <a:pt x="1092" y="6"/>
                </a:lnTo>
                <a:lnTo>
                  <a:pt x="1044" y="2"/>
                </a:lnTo>
                <a:lnTo>
                  <a:pt x="996" y="0"/>
                </a:lnTo>
                <a:lnTo>
                  <a:pt x="948" y="0"/>
                </a:lnTo>
                <a:lnTo>
                  <a:pt x="94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8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165100" dist="635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935215" lon="18111855" rev="3909539"/>
            </a:camera>
            <a:lightRig rig="chilly" dir="t"/>
          </a:scene3d>
          <a:sp3d extrusionH="127000" contourW="12700" prstMaterial="dkEdge">
            <a:bevelT/>
            <a:extrusionClr>
              <a:schemeClr val="bg1">
                <a:lumMod val="75000"/>
              </a:schemeClr>
            </a:extrusionClr>
            <a:contourClr>
              <a:schemeClr val="bg1">
                <a:lumMod val="75000"/>
              </a:schemeClr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7464" y="1240255"/>
            <a:ext cx="3179763" cy="1562100"/>
            <a:chOff x="557464" y="1240255"/>
            <a:chExt cx="3179763" cy="1562100"/>
          </a:xfrm>
        </p:grpSpPr>
        <p:sp>
          <p:nvSpPr>
            <p:cNvPr id="3" name="Freeform 12"/>
            <p:cNvSpPr>
              <a:spLocks/>
            </p:cNvSpPr>
            <p:nvPr/>
          </p:nvSpPr>
          <p:spPr bwMode="auto">
            <a:xfrm>
              <a:off x="557464" y="1240255"/>
              <a:ext cx="3179763" cy="1562100"/>
            </a:xfrm>
            <a:custGeom>
              <a:avLst/>
              <a:gdLst>
                <a:gd name="T0" fmla="*/ 3179763 w 853"/>
                <a:gd name="T1" fmla="*/ 790370 h 419"/>
                <a:gd name="T2" fmla="*/ 2948643 w 853"/>
                <a:gd name="T3" fmla="*/ 536855 h 419"/>
                <a:gd name="T4" fmla="*/ 2948643 w 853"/>
                <a:gd name="T5" fmla="*/ 626331 h 419"/>
                <a:gd name="T6" fmla="*/ 2613147 w 853"/>
                <a:gd name="T7" fmla="*/ 357904 h 419"/>
                <a:gd name="T8" fmla="*/ 2613147 w 853"/>
                <a:gd name="T9" fmla="*/ 238602 h 419"/>
                <a:gd name="T10" fmla="*/ 2374571 w 853"/>
                <a:gd name="T11" fmla="*/ 0 h 419"/>
                <a:gd name="T12" fmla="*/ 238575 w 853"/>
                <a:gd name="T13" fmla="*/ 0 h 419"/>
                <a:gd name="T14" fmla="*/ 0 w 853"/>
                <a:gd name="T15" fmla="*/ 238602 h 419"/>
                <a:gd name="T16" fmla="*/ 0 w 853"/>
                <a:gd name="T17" fmla="*/ 1323498 h 419"/>
                <a:gd name="T18" fmla="*/ 238575 w 853"/>
                <a:gd name="T19" fmla="*/ 1562100 h 419"/>
                <a:gd name="T20" fmla="*/ 2374571 w 853"/>
                <a:gd name="T21" fmla="*/ 1562100 h 419"/>
                <a:gd name="T22" fmla="*/ 2613147 w 853"/>
                <a:gd name="T23" fmla="*/ 1323498 h 419"/>
                <a:gd name="T24" fmla="*/ 2613147 w 853"/>
                <a:gd name="T25" fmla="*/ 1226565 h 419"/>
                <a:gd name="T26" fmla="*/ 2948643 w 853"/>
                <a:gd name="T27" fmla="*/ 958138 h 419"/>
                <a:gd name="T28" fmla="*/ 2948643 w 853"/>
                <a:gd name="T29" fmla="*/ 1047614 h 419"/>
                <a:gd name="T30" fmla="*/ 3179763 w 853"/>
                <a:gd name="T31" fmla="*/ 790370 h 4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53"/>
                <a:gd name="T49" fmla="*/ 0 h 419"/>
                <a:gd name="T50" fmla="*/ 853 w 853"/>
                <a:gd name="T51" fmla="*/ 419 h 4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53" h="419">
                  <a:moveTo>
                    <a:pt x="853" y="212"/>
                  </a:moveTo>
                  <a:cubicBezTo>
                    <a:pt x="791" y="144"/>
                    <a:pt x="791" y="144"/>
                    <a:pt x="791" y="144"/>
                  </a:cubicBezTo>
                  <a:cubicBezTo>
                    <a:pt x="791" y="168"/>
                    <a:pt x="791" y="168"/>
                    <a:pt x="791" y="168"/>
                  </a:cubicBezTo>
                  <a:cubicBezTo>
                    <a:pt x="701" y="96"/>
                    <a:pt x="701" y="96"/>
                    <a:pt x="701" y="96"/>
                  </a:cubicBezTo>
                  <a:cubicBezTo>
                    <a:pt x="701" y="64"/>
                    <a:pt x="701" y="64"/>
                    <a:pt x="701" y="64"/>
                  </a:cubicBezTo>
                  <a:cubicBezTo>
                    <a:pt x="701" y="29"/>
                    <a:pt x="672" y="0"/>
                    <a:pt x="637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0"/>
                    <a:pt x="28" y="419"/>
                    <a:pt x="64" y="419"/>
                  </a:cubicBezTo>
                  <a:cubicBezTo>
                    <a:pt x="637" y="419"/>
                    <a:pt x="637" y="419"/>
                    <a:pt x="637" y="419"/>
                  </a:cubicBezTo>
                  <a:cubicBezTo>
                    <a:pt x="672" y="419"/>
                    <a:pt x="701" y="390"/>
                    <a:pt x="701" y="355"/>
                  </a:cubicBezTo>
                  <a:cubicBezTo>
                    <a:pt x="701" y="329"/>
                    <a:pt x="701" y="329"/>
                    <a:pt x="701" y="329"/>
                  </a:cubicBezTo>
                  <a:cubicBezTo>
                    <a:pt x="791" y="257"/>
                    <a:pt x="791" y="257"/>
                    <a:pt x="791" y="257"/>
                  </a:cubicBezTo>
                  <a:cubicBezTo>
                    <a:pt x="791" y="281"/>
                    <a:pt x="791" y="281"/>
                    <a:pt x="791" y="281"/>
                  </a:cubicBezTo>
                  <a:lnTo>
                    <a:pt x="853" y="21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">
              <a:solidFill>
                <a:srgbClr val="000000"/>
              </a:solidFill>
              <a:miter lim="800000"/>
              <a:headEnd/>
              <a:tailEnd/>
            </a:ln>
            <a:effectLst>
              <a:outerShdw blurRad="101600" dist="38100" dir="5400000" sx="105000" sy="105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9864" y="1340519"/>
              <a:ext cx="2286000" cy="381000"/>
            </a:xfrm>
            <a:prstGeom prst="rect">
              <a:avLst/>
            </a:prstGeom>
            <a:gradFill>
              <a:gsLst>
                <a:gs pos="0">
                  <a:schemeClr val="bg1">
                    <a:alpha val="81000"/>
                  </a:schemeClr>
                </a:gs>
                <a:gs pos="50000">
                  <a:schemeClr val="bg1">
                    <a:lumMod val="85000"/>
                    <a:alpha val="35000"/>
                  </a:schemeClr>
                </a:gs>
                <a:gs pos="100000">
                  <a:schemeClr val="bg1">
                    <a:lumMod val="95000"/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9864" y="1468855"/>
              <a:ext cx="2362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Your text here. Your text here. Your text here. 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7464" y="2916655"/>
            <a:ext cx="3179763" cy="1562100"/>
            <a:chOff x="557464" y="2916655"/>
            <a:chExt cx="3179763" cy="1562100"/>
          </a:xfrm>
        </p:grpSpPr>
        <p:sp>
          <p:nvSpPr>
            <p:cNvPr id="4" name="Freeform 12"/>
            <p:cNvSpPr>
              <a:spLocks/>
            </p:cNvSpPr>
            <p:nvPr/>
          </p:nvSpPr>
          <p:spPr bwMode="auto">
            <a:xfrm>
              <a:off x="557464" y="2916655"/>
              <a:ext cx="3179763" cy="1562100"/>
            </a:xfrm>
            <a:custGeom>
              <a:avLst/>
              <a:gdLst>
                <a:gd name="T0" fmla="*/ 3179763 w 853"/>
                <a:gd name="T1" fmla="*/ 790370 h 419"/>
                <a:gd name="T2" fmla="*/ 2948643 w 853"/>
                <a:gd name="T3" fmla="*/ 536855 h 419"/>
                <a:gd name="T4" fmla="*/ 2948643 w 853"/>
                <a:gd name="T5" fmla="*/ 626331 h 419"/>
                <a:gd name="T6" fmla="*/ 2613147 w 853"/>
                <a:gd name="T7" fmla="*/ 357904 h 419"/>
                <a:gd name="T8" fmla="*/ 2613147 w 853"/>
                <a:gd name="T9" fmla="*/ 238602 h 419"/>
                <a:gd name="T10" fmla="*/ 2374571 w 853"/>
                <a:gd name="T11" fmla="*/ 0 h 419"/>
                <a:gd name="T12" fmla="*/ 238575 w 853"/>
                <a:gd name="T13" fmla="*/ 0 h 419"/>
                <a:gd name="T14" fmla="*/ 0 w 853"/>
                <a:gd name="T15" fmla="*/ 238602 h 419"/>
                <a:gd name="T16" fmla="*/ 0 w 853"/>
                <a:gd name="T17" fmla="*/ 1323498 h 419"/>
                <a:gd name="T18" fmla="*/ 238575 w 853"/>
                <a:gd name="T19" fmla="*/ 1562100 h 419"/>
                <a:gd name="T20" fmla="*/ 2374571 w 853"/>
                <a:gd name="T21" fmla="*/ 1562100 h 419"/>
                <a:gd name="T22" fmla="*/ 2613147 w 853"/>
                <a:gd name="T23" fmla="*/ 1323498 h 419"/>
                <a:gd name="T24" fmla="*/ 2613147 w 853"/>
                <a:gd name="T25" fmla="*/ 1226565 h 419"/>
                <a:gd name="T26" fmla="*/ 2948643 w 853"/>
                <a:gd name="T27" fmla="*/ 958138 h 419"/>
                <a:gd name="T28" fmla="*/ 2948643 w 853"/>
                <a:gd name="T29" fmla="*/ 1047614 h 419"/>
                <a:gd name="T30" fmla="*/ 3179763 w 853"/>
                <a:gd name="T31" fmla="*/ 790370 h 4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53"/>
                <a:gd name="T49" fmla="*/ 0 h 419"/>
                <a:gd name="T50" fmla="*/ 853 w 853"/>
                <a:gd name="T51" fmla="*/ 419 h 4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53" h="419">
                  <a:moveTo>
                    <a:pt x="853" y="212"/>
                  </a:moveTo>
                  <a:cubicBezTo>
                    <a:pt x="791" y="144"/>
                    <a:pt x="791" y="144"/>
                    <a:pt x="791" y="144"/>
                  </a:cubicBezTo>
                  <a:cubicBezTo>
                    <a:pt x="791" y="168"/>
                    <a:pt x="791" y="168"/>
                    <a:pt x="791" y="168"/>
                  </a:cubicBezTo>
                  <a:cubicBezTo>
                    <a:pt x="701" y="96"/>
                    <a:pt x="701" y="96"/>
                    <a:pt x="701" y="96"/>
                  </a:cubicBezTo>
                  <a:cubicBezTo>
                    <a:pt x="701" y="64"/>
                    <a:pt x="701" y="64"/>
                    <a:pt x="701" y="64"/>
                  </a:cubicBezTo>
                  <a:cubicBezTo>
                    <a:pt x="701" y="29"/>
                    <a:pt x="672" y="0"/>
                    <a:pt x="637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0"/>
                    <a:pt x="28" y="419"/>
                    <a:pt x="64" y="419"/>
                  </a:cubicBezTo>
                  <a:cubicBezTo>
                    <a:pt x="637" y="419"/>
                    <a:pt x="637" y="419"/>
                    <a:pt x="637" y="419"/>
                  </a:cubicBezTo>
                  <a:cubicBezTo>
                    <a:pt x="672" y="419"/>
                    <a:pt x="701" y="390"/>
                    <a:pt x="701" y="355"/>
                  </a:cubicBezTo>
                  <a:cubicBezTo>
                    <a:pt x="701" y="329"/>
                    <a:pt x="701" y="329"/>
                    <a:pt x="701" y="329"/>
                  </a:cubicBezTo>
                  <a:cubicBezTo>
                    <a:pt x="791" y="257"/>
                    <a:pt x="791" y="257"/>
                    <a:pt x="791" y="257"/>
                  </a:cubicBezTo>
                  <a:cubicBezTo>
                    <a:pt x="791" y="281"/>
                    <a:pt x="791" y="281"/>
                    <a:pt x="791" y="281"/>
                  </a:cubicBezTo>
                  <a:lnTo>
                    <a:pt x="853" y="2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">
              <a:solidFill>
                <a:srgbClr val="000000"/>
              </a:solidFill>
              <a:miter lim="800000"/>
              <a:headEnd/>
              <a:tailEnd/>
            </a:ln>
            <a:effectLst>
              <a:outerShdw blurRad="101600" dist="38100" dir="5400000" sx="105000" sy="105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9864" y="3016919"/>
              <a:ext cx="2286000" cy="381000"/>
            </a:xfrm>
            <a:prstGeom prst="rect">
              <a:avLst/>
            </a:prstGeom>
            <a:gradFill>
              <a:gsLst>
                <a:gs pos="0">
                  <a:schemeClr val="bg1">
                    <a:alpha val="81000"/>
                  </a:schemeClr>
                </a:gs>
                <a:gs pos="50000">
                  <a:schemeClr val="bg1">
                    <a:lumMod val="85000"/>
                    <a:alpha val="35000"/>
                  </a:schemeClr>
                </a:gs>
                <a:gs pos="100000">
                  <a:schemeClr val="bg1">
                    <a:lumMod val="95000"/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9864" y="3145255"/>
              <a:ext cx="2362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Your text here. Your text here. Your text here. 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7464" y="4635163"/>
            <a:ext cx="3179763" cy="1562100"/>
            <a:chOff x="557464" y="4635163"/>
            <a:chExt cx="3179763" cy="1562100"/>
          </a:xfrm>
        </p:grpSpPr>
        <p:sp>
          <p:nvSpPr>
            <p:cNvPr id="5" name="Freeform 12"/>
            <p:cNvSpPr>
              <a:spLocks/>
            </p:cNvSpPr>
            <p:nvPr/>
          </p:nvSpPr>
          <p:spPr bwMode="auto">
            <a:xfrm>
              <a:off x="557464" y="4635163"/>
              <a:ext cx="3179763" cy="1562100"/>
            </a:xfrm>
            <a:custGeom>
              <a:avLst/>
              <a:gdLst>
                <a:gd name="T0" fmla="*/ 3179763 w 853"/>
                <a:gd name="T1" fmla="*/ 790370 h 419"/>
                <a:gd name="T2" fmla="*/ 2948643 w 853"/>
                <a:gd name="T3" fmla="*/ 536855 h 419"/>
                <a:gd name="T4" fmla="*/ 2948643 w 853"/>
                <a:gd name="T5" fmla="*/ 626331 h 419"/>
                <a:gd name="T6" fmla="*/ 2613147 w 853"/>
                <a:gd name="T7" fmla="*/ 357904 h 419"/>
                <a:gd name="T8" fmla="*/ 2613147 w 853"/>
                <a:gd name="T9" fmla="*/ 238602 h 419"/>
                <a:gd name="T10" fmla="*/ 2374571 w 853"/>
                <a:gd name="T11" fmla="*/ 0 h 419"/>
                <a:gd name="T12" fmla="*/ 238575 w 853"/>
                <a:gd name="T13" fmla="*/ 0 h 419"/>
                <a:gd name="T14" fmla="*/ 0 w 853"/>
                <a:gd name="T15" fmla="*/ 238602 h 419"/>
                <a:gd name="T16" fmla="*/ 0 w 853"/>
                <a:gd name="T17" fmla="*/ 1323498 h 419"/>
                <a:gd name="T18" fmla="*/ 238575 w 853"/>
                <a:gd name="T19" fmla="*/ 1562100 h 419"/>
                <a:gd name="T20" fmla="*/ 2374571 w 853"/>
                <a:gd name="T21" fmla="*/ 1562100 h 419"/>
                <a:gd name="T22" fmla="*/ 2613147 w 853"/>
                <a:gd name="T23" fmla="*/ 1323498 h 419"/>
                <a:gd name="T24" fmla="*/ 2613147 w 853"/>
                <a:gd name="T25" fmla="*/ 1226565 h 419"/>
                <a:gd name="T26" fmla="*/ 2948643 w 853"/>
                <a:gd name="T27" fmla="*/ 958138 h 419"/>
                <a:gd name="T28" fmla="*/ 2948643 w 853"/>
                <a:gd name="T29" fmla="*/ 1047614 h 419"/>
                <a:gd name="T30" fmla="*/ 3179763 w 853"/>
                <a:gd name="T31" fmla="*/ 790370 h 4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53"/>
                <a:gd name="T49" fmla="*/ 0 h 419"/>
                <a:gd name="T50" fmla="*/ 853 w 853"/>
                <a:gd name="T51" fmla="*/ 419 h 4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53" h="419">
                  <a:moveTo>
                    <a:pt x="853" y="212"/>
                  </a:moveTo>
                  <a:cubicBezTo>
                    <a:pt x="791" y="144"/>
                    <a:pt x="791" y="144"/>
                    <a:pt x="791" y="144"/>
                  </a:cubicBezTo>
                  <a:cubicBezTo>
                    <a:pt x="791" y="168"/>
                    <a:pt x="791" y="168"/>
                    <a:pt x="791" y="168"/>
                  </a:cubicBezTo>
                  <a:cubicBezTo>
                    <a:pt x="701" y="96"/>
                    <a:pt x="701" y="96"/>
                    <a:pt x="701" y="96"/>
                  </a:cubicBezTo>
                  <a:cubicBezTo>
                    <a:pt x="701" y="64"/>
                    <a:pt x="701" y="64"/>
                    <a:pt x="701" y="64"/>
                  </a:cubicBezTo>
                  <a:cubicBezTo>
                    <a:pt x="701" y="29"/>
                    <a:pt x="672" y="0"/>
                    <a:pt x="637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0"/>
                    <a:pt x="28" y="419"/>
                    <a:pt x="64" y="419"/>
                  </a:cubicBezTo>
                  <a:cubicBezTo>
                    <a:pt x="637" y="419"/>
                    <a:pt x="637" y="419"/>
                    <a:pt x="637" y="419"/>
                  </a:cubicBezTo>
                  <a:cubicBezTo>
                    <a:pt x="672" y="419"/>
                    <a:pt x="701" y="390"/>
                    <a:pt x="701" y="355"/>
                  </a:cubicBezTo>
                  <a:cubicBezTo>
                    <a:pt x="701" y="329"/>
                    <a:pt x="701" y="329"/>
                    <a:pt x="701" y="329"/>
                  </a:cubicBezTo>
                  <a:cubicBezTo>
                    <a:pt x="791" y="257"/>
                    <a:pt x="791" y="257"/>
                    <a:pt x="791" y="257"/>
                  </a:cubicBezTo>
                  <a:cubicBezTo>
                    <a:pt x="791" y="281"/>
                    <a:pt x="791" y="281"/>
                    <a:pt x="791" y="281"/>
                  </a:cubicBezTo>
                  <a:lnTo>
                    <a:pt x="853" y="2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">
              <a:solidFill>
                <a:srgbClr val="000000"/>
              </a:solidFill>
              <a:miter lim="800000"/>
              <a:headEnd/>
              <a:tailEnd/>
            </a:ln>
            <a:effectLst>
              <a:outerShdw blurRad="101600" dist="38100" dir="5400000" sx="105000" sy="105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9864" y="4745455"/>
              <a:ext cx="2286000" cy="381000"/>
            </a:xfrm>
            <a:prstGeom prst="rect">
              <a:avLst/>
            </a:prstGeom>
            <a:gradFill>
              <a:gsLst>
                <a:gs pos="0">
                  <a:schemeClr val="bg1">
                    <a:alpha val="81000"/>
                  </a:schemeClr>
                </a:gs>
                <a:gs pos="50000">
                  <a:schemeClr val="bg1">
                    <a:lumMod val="85000"/>
                    <a:alpha val="35000"/>
                  </a:schemeClr>
                </a:gs>
                <a:gs pos="100000">
                  <a:schemeClr val="bg1">
                    <a:lumMod val="95000"/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9864" y="4897855"/>
              <a:ext cx="2362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Your text here. Your text here. Your text here. </a:t>
              </a:r>
              <a:endParaRPr lang="en-US" sz="20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-palm-tree-vector-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907475"/>
            <a:ext cx="2057400" cy="2057400"/>
          </a:xfrm>
          <a:prstGeom prst="rect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4122" name="Freeform 26"/>
          <p:cNvSpPr>
            <a:spLocks/>
          </p:cNvSpPr>
          <p:nvPr/>
        </p:nvSpPr>
        <p:spPr bwMode="auto">
          <a:xfrm>
            <a:off x="4050725" y="2730984"/>
            <a:ext cx="1551575" cy="3495399"/>
          </a:xfrm>
          <a:custGeom>
            <a:avLst/>
            <a:gdLst>
              <a:gd name="connsiteX0" fmla="*/ 0 w 292"/>
              <a:gd name="connsiteY0" fmla="*/ 44 h 660"/>
              <a:gd name="connsiteX1" fmla="*/ 252 w 292"/>
              <a:gd name="connsiteY1" fmla="*/ 656 h 660"/>
              <a:gd name="connsiteX2" fmla="*/ 292 w 292"/>
              <a:gd name="connsiteY2" fmla="*/ 597 h 660"/>
              <a:gd name="connsiteX3" fmla="*/ 7 w 292"/>
              <a:gd name="connsiteY3" fmla="*/ 0 h 660"/>
              <a:gd name="connsiteX4" fmla="*/ 0 w 292"/>
              <a:gd name="connsiteY4" fmla="*/ 44 h 660"/>
              <a:gd name="connsiteX0" fmla="*/ 0 w 292"/>
              <a:gd name="connsiteY0" fmla="*/ 44 h 660"/>
              <a:gd name="connsiteX1" fmla="*/ 252 w 292"/>
              <a:gd name="connsiteY1" fmla="*/ 656 h 660"/>
              <a:gd name="connsiteX2" fmla="*/ 292 w 292"/>
              <a:gd name="connsiteY2" fmla="*/ 597 h 660"/>
              <a:gd name="connsiteX3" fmla="*/ 7 w 292"/>
              <a:gd name="connsiteY3" fmla="*/ 0 h 660"/>
              <a:gd name="connsiteX4" fmla="*/ 0 w 292"/>
              <a:gd name="connsiteY4" fmla="*/ 44 h 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" h="660">
                <a:moveTo>
                  <a:pt x="0" y="44"/>
                </a:moveTo>
                <a:cubicBezTo>
                  <a:pt x="0" y="44"/>
                  <a:pt x="255" y="206"/>
                  <a:pt x="252" y="656"/>
                </a:cubicBezTo>
                <a:cubicBezTo>
                  <a:pt x="252" y="656"/>
                  <a:pt x="280" y="660"/>
                  <a:pt x="292" y="597"/>
                </a:cubicBezTo>
                <a:cubicBezTo>
                  <a:pt x="290" y="656"/>
                  <a:pt x="278" y="289"/>
                  <a:pt x="7" y="0"/>
                </a:cubicBezTo>
                <a:cubicBezTo>
                  <a:pt x="5" y="15"/>
                  <a:pt x="2" y="29"/>
                  <a:pt x="0" y="4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70"/>
          <p:cNvGrpSpPr/>
          <p:nvPr/>
        </p:nvGrpSpPr>
        <p:grpSpPr>
          <a:xfrm>
            <a:off x="5063639" y="3417312"/>
            <a:ext cx="1946761" cy="1715956"/>
            <a:chOff x="5602090" y="2378510"/>
            <a:chExt cx="1165225" cy="1030288"/>
          </a:xfrm>
        </p:grpSpPr>
        <p:sp>
          <p:nvSpPr>
            <p:cNvPr id="4157" name="Freeform 61"/>
            <p:cNvSpPr>
              <a:spLocks/>
            </p:cNvSpPr>
            <p:nvPr/>
          </p:nvSpPr>
          <p:spPr bwMode="auto">
            <a:xfrm rot="3222612">
              <a:off x="5669559" y="2311041"/>
              <a:ext cx="1030288" cy="1165225"/>
            </a:xfrm>
            <a:custGeom>
              <a:avLst/>
              <a:gdLst/>
              <a:ahLst/>
              <a:cxnLst>
                <a:cxn ang="0">
                  <a:pos x="159" y="311"/>
                </a:cxn>
                <a:cxn ang="0">
                  <a:pos x="134" y="237"/>
                </a:cxn>
                <a:cxn ang="0">
                  <a:pos x="25" y="227"/>
                </a:cxn>
                <a:cxn ang="0">
                  <a:pos x="113" y="209"/>
                </a:cxn>
                <a:cxn ang="0">
                  <a:pos x="8" y="101"/>
                </a:cxn>
                <a:cxn ang="0">
                  <a:pos x="121" y="187"/>
                </a:cxn>
                <a:cxn ang="0">
                  <a:pos x="155" y="0"/>
                </a:cxn>
                <a:cxn ang="0">
                  <a:pos x="157" y="191"/>
                </a:cxn>
                <a:cxn ang="0">
                  <a:pos x="271" y="156"/>
                </a:cxn>
                <a:cxn ang="0">
                  <a:pos x="160" y="218"/>
                </a:cxn>
                <a:cxn ang="0">
                  <a:pos x="228" y="266"/>
                </a:cxn>
                <a:cxn ang="0">
                  <a:pos x="138" y="237"/>
                </a:cxn>
                <a:cxn ang="0">
                  <a:pos x="170" y="305"/>
                </a:cxn>
                <a:cxn ang="0">
                  <a:pos x="159" y="311"/>
                </a:cxn>
              </a:cxnLst>
              <a:rect l="0" t="0" r="r" b="b"/>
              <a:pathLst>
                <a:path w="275" h="311">
                  <a:moveTo>
                    <a:pt x="159" y="311"/>
                  </a:moveTo>
                  <a:cubicBezTo>
                    <a:pt x="159" y="311"/>
                    <a:pt x="128" y="288"/>
                    <a:pt x="134" y="237"/>
                  </a:cubicBezTo>
                  <a:cubicBezTo>
                    <a:pt x="68" y="269"/>
                    <a:pt x="50" y="223"/>
                    <a:pt x="25" y="227"/>
                  </a:cubicBezTo>
                  <a:cubicBezTo>
                    <a:pt x="48" y="205"/>
                    <a:pt x="84" y="203"/>
                    <a:pt x="113" y="209"/>
                  </a:cubicBezTo>
                  <a:cubicBezTo>
                    <a:pt x="113" y="209"/>
                    <a:pt x="0" y="188"/>
                    <a:pt x="8" y="101"/>
                  </a:cubicBezTo>
                  <a:cubicBezTo>
                    <a:pt x="13" y="125"/>
                    <a:pt x="78" y="104"/>
                    <a:pt x="121" y="187"/>
                  </a:cubicBezTo>
                  <a:cubicBezTo>
                    <a:pt x="108" y="162"/>
                    <a:pt x="44" y="41"/>
                    <a:pt x="155" y="0"/>
                  </a:cubicBezTo>
                  <a:cubicBezTo>
                    <a:pt x="147" y="21"/>
                    <a:pt x="275" y="66"/>
                    <a:pt x="157" y="191"/>
                  </a:cubicBezTo>
                  <a:cubicBezTo>
                    <a:pt x="228" y="135"/>
                    <a:pt x="259" y="181"/>
                    <a:pt x="271" y="156"/>
                  </a:cubicBezTo>
                  <a:cubicBezTo>
                    <a:pt x="274" y="199"/>
                    <a:pt x="259" y="223"/>
                    <a:pt x="160" y="218"/>
                  </a:cubicBezTo>
                  <a:cubicBezTo>
                    <a:pt x="199" y="222"/>
                    <a:pt x="235" y="224"/>
                    <a:pt x="228" y="266"/>
                  </a:cubicBezTo>
                  <a:cubicBezTo>
                    <a:pt x="216" y="245"/>
                    <a:pt x="168" y="278"/>
                    <a:pt x="138" y="237"/>
                  </a:cubicBezTo>
                  <a:cubicBezTo>
                    <a:pt x="138" y="237"/>
                    <a:pt x="133" y="278"/>
                    <a:pt x="170" y="305"/>
                  </a:cubicBezTo>
                  <a:lnTo>
                    <a:pt x="159" y="311"/>
                  </a:lnTo>
                  <a:close/>
                </a:path>
              </a:pathLst>
            </a:custGeom>
            <a:solidFill>
              <a:srgbClr val="81C4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 rot="3222612">
              <a:off x="5856172" y="2440757"/>
              <a:ext cx="817563" cy="858838"/>
            </a:xfrm>
            <a:custGeom>
              <a:avLst/>
              <a:gdLst/>
              <a:ahLst/>
              <a:cxnLst>
                <a:cxn ang="0">
                  <a:pos x="102" y="192"/>
                </a:cxn>
                <a:cxn ang="0">
                  <a:pos x="112" y="0"/>
                </a:cxn>
                <a:cxn ang="0">
                  <a:pos x="97" y="190"/>
                </a:cxn>
                <a:cxn ang="0">
                  <a:pos x="0" y="115"/>
                </a:cxn>
                <a:cxn ang="0">
                  <a:pos x="97" y="193"/>
                </a:cxn>
                <a:cxn ang="0">
                  <a:pos x="17" y="207"/>
                </a:cxn>
                <a:cxn ang="0">
                  <a:pos x="99" y="196"/>
                </a:cxn>
                <a:cxn ang="0">
                  <a:pos x="176" y="229"/>
                </a:cxn>
                <a:cxn ang="0">
                  <a:pos x="103" y="195"/>
                </a:cxn>
                <a:cxn ang="0">
                  <a:pos x="218" y="160"/>
                </a:cxn>
                <a:cxn ang="0">
                  <a:pos x="102" y="192"/>
                </a:cxn>
              </a:cxnLst>
              <a:rect l="0" t="0" r="r" b="b"/>
              <a:pathLst>
                <a:path w="218" h="229">
                  <a:moveTo>
                    <a:pt x="102" y="192"/>
                  </a:moveTo>
                  <a:cubicBezTo>
                    <a:pt x="98" y="172"/>
                    <a:pt x="85" y="115"/>
                    <a:pt x="112" y="0"/>
                  </a:cubicBezTo>
                  <a:cubicBezTo>
                    <a:pt x="95" y="64"/>
                    <a:pt x="82" y="119"/>
                    <a:pt x="97" y="190"/>
                  </a:cubicBezTo>
                  <a:cubicBezTo>
                    <a:pt x="97" y="190"/>
                    <a:pt x="35" y="174"/>
                    <a:pt x="0" y="115"/>
                  </a:cubicBezTo>
                  <a:cubicBezTo>
                    <a:pt x="0" y="115"/>
                    <a:pt x="17" y="162"/>
                    <a:pt x="97" y="193"/>
                  </a:cubicBezTo>
                  <a:cubicBezTo>
                    <a:pt x="97" y="193"/>
                    <a:pt x="83" y="216"/>
                    <a:pt x="17" y="207"/>
                  </a:cubicBezTo>
                  <a:cubicBezTo>
                    <a:pt x="17" y="207"/>
                    <a:pt x="62" y="220"/>
                    <a:pt x="99" y="196"/>
                  </a:cubicBezTo>
                  <a:cubicBezTo>
                    <a:pt x="99" y="196"/>
                    <a:pt x="121" y="228"/>
                    <a:pt x="176" y="229"/>
                  </a:cubicBezTo>
                  <a:cubicBezTo>
                    <a:pt x="139" y="227"/>
                    <a:pt x="111" y="211"/>
                    <a:pt x="103" y="195"/>
                  </a:cubicBezTo>
                  <a:cubicBezTo>
                    <a:pt x="149" y="195"/>
                    <a:pt x="197" y="179"/>
                    <a:pt x="218" y="160"/>
                  </a:cubicBezTo>
                  <a:cubicBezTo>
                    <a:pt x="187" y="184"/>
                    <a:pt x="124" y="194"/>
                    <a:pt x="102" y="19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68"/>
          <p:cNvGrpSpPr/>
          <p:nvPr/>
        </p:nvGrpSpPr>
        <p:grpSpPr>
          <a:xfrm flipH="1" flipV="1">
            <a:off x="2971799" y="1974275"/>
            <a:ext cx="1572247" cy="1295400"/>
            <a:chOff x="5465763" y="2630489"/>
            <a:chExt cx="1428750" cy="1360488"/>
          </a:xfrm>
        </p:grpSpPr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5465763" y="2630489"/>
              <a:ext cx="1428750" cy="1360488"/>
            </a:xfrm>
            <a:custGeom>
              <a:avLst/>
              <a:gdLst/>
              <a:ahLst/>
              <a:cxnLst>
                <a:cxn ang="0">
                  <a:pos x="8" y="202"/>
                </a:cxn>
                <a:cxn ang="0">
                  <a:pos x="104" y="147"/>
                </a:cxn>
                <a:cxn ang="0">
                  <a:pos x="105" y="336"/>
                </a:cxn>
                <a:cxn ang="0">
                  <a:pos x="132" y="162"/>
                </a:cxn>
                <a:cxn ang="0">
                  <a:pos x="331" y="312"/>
                </a:cxn>
                <a:cxn ang="0">
                  <a:pos x="160" y="129"/>
                </a:cxn>
                <a:cxn ang="0">
                  <a:pos x="296" y="68"/>
                </a:cxn>
                <a:cxn ang="0">
                  <a:pos x="140" y="101"/>
                </a:cxn>
                <a:cxn ang="0">
                  <a:pos x="159" y="0"/>
                </a:cxn>
                <a:cxn ang="0">
                  <a:pos x="102" y="101"/>
                </a:cxn>
                <a:cxn ang="0">
                  <a:pos x="8" y="202"/>
                </a:cxn>
              </a:cxnLst>
              <a:rect l="0" t="0" r="r" b="b"/>
              <a:pathLst>
                <a:path w="381" h="363">
                  <a:moveTo>
                    <a:pt x="8" y="202"/>
                  </a:moveTo>
                  <a:cubicBezTo>
                    <a:pt x="49" y="205"/>
                    <a:pt x="83" y="177"/>
                    <a:pt x="104" y="147"/>
                  </a:cubicBezTo>
                  <a:cubicBezTo>
                    <a:pt x="104" y="147"/>
                    <a:pt x="20" y="260"/>
                    <a:pt x="105" y="336"/>
                  </a:cubicBezTo>
                  <a:cubicBezTo>
                    <a:pt x="88" y="309"/>
                    <a:pt x="166" y="276"/>
                    <a:pt x="132" y="162"/>
                  </a:cubicBezTo>
                  <a:cubicBezTo>
                    <a:pt x="142" y="197"/>
                    <a:pt x="192" y="363"/>
                    <a:pt x="331" y="312"/>
                  </a:cubicBezTo>
                  <a:cubicBezTo>
                    <a:pt x="303" y="298"/>
                    <a:pt x="381" y="151"/>
                    <a:pt x="160" y="129"/>
                  </a:cubicBezTo>
                  <a:cubicBezTo>
                    <a:pt x="276" y="123"/>
                    <a:pt x="263" y="55"/>
                    <a:pt x="296" y="68"/>
                  </a:cubicBezTo>
                  <a:cubicBezTo>
                    <a:pt x="261" y="26"/>
                    <a:pt x="225" y="15"/>
                    <a:pt x="140" y="101"/>
                  </a:cubicBezTo>
                  <a:cubicBezTo>
                    <a:pt x="172" y="66"/>
                    <a:pt x="203" y="34"/>
                    <a:pt x="159" y="0"/>
                  </a:cubicBezTo>
                  <a:cubicBezTo>
                    <a:pt x="167" y="30"/>
                    <a:pt x="87" y="42"/>
                    <a:pt x="102" y="101"/>
                  </a:cubicBezTo>
                  <a:cubicBezTo>
                    <a:pt x="0" y="128"/>
                    <a:pt x="34" y="185"/>
                    <a:pt x="8" y="202"/>
                  </a:cubicBezTo>
                  <a:close/>
                </a:path>
              </a:pathLst>
            </a:custGeom>
            <a:solidFill>
              <a:srgbClr val="81C4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5589588" y="2738438"/>
              <a:ext cx="1022350" cy="1012826"/>
            </a:xfrm>
            <a:custGeom>
              <a:avLst/>
              <a:gdLst/>
              <a:ahLst/>
              <a:cxnLst>
                <a:cxn ang="0">
                  <a:pos x="92" y="95"/>
                </a:cxn>
                <a:cxn ang="0">
                  <a:pos x="273" y="270"/>
                </a:cxn>
                <a:cxn ang="0">
                  <a:pos x="89" y="102"/>
                </a:cxn>
                <a:cxn ang="0">
                  <a:pos x="68" y="252"/>
                </a:cxn>
                <a:cxn ang="0">
                  <a:pos x="86" y="98"/>
                </a:cxn>
                <a:cxn ang="0">
                  <a:pos x="0" y="151"/>
                </a:cxn>
                <a:cxn ang="0">
                  <a:pos x="85" y="94"/>
                </a:cxn>
                <a:cxn ang="0">
                  <a:pos x="127" y="0"/>
                </a:cxn>
                <a:cxn ang="0">
                  <a:pos x="90" y="91"/>
                </a:cxn>
                <a:cxn ang="0">
                  <a:pos x="226" y="31"/>
                </a:cxn>
                <a:cxn ang="0">
                  <a:pos x="92" y="95"/>
                </a:cxn>
              </a:cxnLst>
              <a:rect l="0" t="0" r="r" b="b"/>
              <a:pathLst>
                <a:path w="273" h="270">
                  <a:moveTo>
                    <a:pt x="92" y="95"/>
                  </a:moveTo>
                  <a:cubicBezTo>
                    <a:pt x="106" y="118"/>
                    <a:pt x="145" y="182"/>
                    <a:pt x="273" y="270"/>
                  </a:cubicBezTo>
                  <a:cubicBezTo>
                    <a:pt x="200" y="222"/>
                    <a:pt x="138" y="181"/>
                    <a:pt x="89" y="102"/>
                  </a:cubicBezTo>
                  <a:cubicBezTo>
                    <a:pt x="89" y="102"/>
                    <a:pt x="47" y="168"/>
                    <a:pt x="68" y="252"/>
                  </a:cubicBezTo>
                  <a:cubicBezTo>
                    <a:pt x="68" y="252"/>
                    <a:pt x="40" y="193"/>
                    <a:pt x="86" y="98"/>
                  </a:cubicBezTo>
                  <a:cubicBezTo>
                    <a:pt x="86" y="98"/>
                    <a:pt x="53" y="88"/>
                    <a:pt x="0" y="151"/>
                  </a:cubicBezTo>
                  <a:cubicBezTo>
                    <a:pt x="0" y="151"/>
                    <a:pt x="30" y="101"/>
                    <a:pt x="85" y="94"/>
                  </a:cubicBezTo>
                  <a:cubicBezTo>
                    <a:pt x="85" y="94"/>
                    <a:pt x="76" y="45"/>
                    <a:pt x="127" y="0"/>
                  </a:cubicBezTo>
                  <a:cubicBezTo>
                    <a:pt x="94" y="32"/>
                    <a:pt x="83" y="70"/>
                    <a:pt x="90" y="91"/>
                  </a:cubicBezTo>
                  <a:cubicBezTo>
                    <a:pt x="132" y="54"/>
                    <a:pt x="191" y="30"/>
                    <a:pt x="226" y="31"/>
                  </a:cubicBezTo>
                  <a:cubicBezTo>
                    <a:pt x="177" y="33"/>
                    <a:pt x="111" y="76"/>
                    <a:pt x="92" y="9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99"/>
          <p:cNvGrpSpPr/>
          <p:nvPr/>
        </p:nvGrpSpPr>
        <p:grpSpPr>
          <a:xfrm>
            <a:off x="3428999" y="3492457"/>
            <a:ext cx="1512886" cy="1301220"/>
            <a:chOff x="3428999" y="3575582"/>
            <a:chExt cx="1512886" cy="1301220"/>
          </a:xfrm>
        </p:grpSpPr>
        <p:sp>
          <p:nvSpPr>
            <p:cNvPr id="76" name="Freeform 75"/>
            <p:cNvSpPr/>
            <p:nvPr/>
          </p:nvSpPr>
          <p:spPr>
            <a:xfrm>
              <a:off x="4410784" y="3957637"/>
              <a:ext cx="500455" cy="166298"/>
            </a:xfrm>
            <a:custGeom>
              <a:avLst/>
              <a:gdLst>
                <a:gd name="connsiteX0" fmla="*/ 299545 w 299545"/>
                <a:gd name="connsiteY0" fmla="*/ 68317 h 99848"/>
                <a:gd name="connsiteX1" fmla="*/ 126124 w 299545"/>
                <a:gd name="connsiteY1" fmla="*/ 5255 h 99848"/>
                <a:gd name="connsiteX2" fmla="*/ 0 w 299545"/>
                <a:gd name="connsiteY2" fmla="*/ 99848 h 9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545" h="99848">
                  <a:moveTo>
                    <a:pt x="299545" y="68317"/>
                  </a:moveTo>
                  <a:cubicBezTo>
                    <a:pt x="237796" y="34158"/>
                    <a:pt x="176048" y="0"/>
                    <a:pt x="126124" y="5255"/>
                  </a:cubicBezTo>
                  <a:cubicBezTo>
                    <a:pt x="76200" y="10510"/>
                    <a:pt x="38100" y="55179"/>
                    <a:pt x="0" y="99848"/>
                  </a:cubicBezTo>
                </a:path>
              </a:pathLst>
            </a:cu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6" name="Group 67"/>
            <p:cNvGrpSpPr/>
            <p:nvPr/>
          </p:nvGrpSpPr>
          <p:grpSpPr>
            <a:xfrm>
              <a:off x="3428999" y="3575582"/>
              <a:ext cx="1512886" cy="1301220"/>
              <a:chOff x="4360806" y="2473326"/>
              <a:chExt cx="1216082" cy="1175980"/>
            </a:xfrm>
          </p:grpSpPr>
          <p:sp>
            <p:nvSpPr>
              <p:cNvPr id="4161" name="Freeform 65"/>
              <p:cNvSpPr>
                <a:spLocks/>
              </p:cNvSpPr>
              <p:nvPr/>
            </p:nvSpPr>
            <p:spPr bwMode="auto">
              <a:xfrm>
                <a:off x="4360806" y="2473326"/>
                <a:ext cx="1216082" cy="1175980"/>
              </a:xfrm>
              <a:custGeom>
                <a:avLst/>
                <a:gdLst/>
                <a:ahLst/>
                <a:cxnLst>
                  <a:cxn ang="0">
                    <a:pos x="174" y="1"/>
                  </a:cxn>
                  <a:cxn ang="0">
                    <a:pos x="218" y="99"/>
                  </a:cxn>
                  <a:cxn ang="0">
                    <a:pos x="35" y="82"/>
                  </a:cxn>
                  <a:cxn ang="0">
                    <a:pos x="200" y="124"/>
                  </a:cxn>
                  <a:cxn ang="0">
                    <a:pos x="36" y="303"/>
                  </a:cxn>
                  <a:cxn ang="0">
                    <a:pos x="230" y="155"/>
                  </a:cxn>
                  <a:cxn ang="0">
                    <a:pos x="275" y="293"/>
                  </a:cxn>
                  <a:cxn ang="0">
                    <a:pos x="259" y="138"/>
                  </a:cxn>
                  <a:cxn ang="0">
                    <a:pos x="355" y="166"/>
                  </a:cxn>
                  <a:cxn ang="0">
                    <a:pos x="263" y="102"/>
                  </a:cxn>
                  <a:cxn ang="0">
                    <a:pos x="174" y="1"/>
                  </a:cxn>
                </a:cxnLst>
                <a:rect l="0" t="0" r="r" b="b"/>
                <a:pathLst>
                  <a:path w="355" h="367">
                    <a:moveTo>
                      <a:pt x="174" y="1"/>
                    </a:moveTo>
                    <a:cubicBezTo>
                      <a:pt x="167" y="40"/>
                      <a:pt x="190" y="76"/>
                      <a:pt x="218" y="99"/>
                    </a:cubicBezTo>
                    <a:cubicBezTo>
                      <a:pt x="218" y="99"/>
                      <a:pt x="116" y="6"/>
                      <a:pt x="35" y="82"/>
                    </a:cubicBezTo>
                    <a:cubicBezTo>
                      <a:pt x="62" y="68"/>
                      <a:pt x="87" y="146"/>
                      <a:pt x="200" y="124"/>
                    </a:cubicBezTo>
                    <a:cubicBezTo>
                      <a:pt x="166" y="132"/>
                      <a:pt x="0" y="163"/>
                      <a:pt x="36" y="303"/>
                    </a:cubicBezTo>
                    <a:cubicBezTo>
                      <a:pt x="52" y="278"/>
                      <a:pt x="187" y="367"/>
                      <a:pt x="230" y="155"/>
                    </a:cubicBezTo>
                    <a:cubicBezTo>
                      <a:pt x="224" y="268"/>
                      <a:pt x="292" y="263"/>
                      <a:pt x="275" y="293"/>
                    </a:cubicBezTo>
                    <a:cubicBezTo>
                      <a:pt x="320" y="263"/>
                      <a:pt x="334" y="229"/>
                      <a:pt x="259" y="138"/>
                    </a:cubicBezTo>
                    <a:cubicBezTo>
                      <a:pt x="290" y="173"/>
                      <a:pt x="318" y="206"/>
                      <a:pt x="355" y="166"/>
                    </a:cubicBezTo>
                    <a:cubicBezTo>
                      <a:pt x="325" y="171"/>
                      <a:pt x="321" y="93"/>
                      <a:pt x="263" y="102"/>
                    </a:cubicBezTo>
                    <a:cubicBezTo>
                      <a:pt x="246" y="0"/>
                      <a:pt x="188" y="28"/>
                      <a:pt x="174" y="1"/>
                    </a:cubicBezTo>
                    <a:close/>
                  </a:path>
                </a:pathLst>
              </a:custGeom>
              <a:solidFill>
                <a:srgbClr val="81C42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162" name="Freeform 66"/>
              <p:cNvSpPr>
                <a:spLocks/>
              </p:cNvSpPr>
              <p:nvPr/>
            </p:nvSpPr>
            <p:spPr bwMode="auto">
              <a:xfrm>
                <a:off x="4437063" y="2549525"/>
                <a:ext cx="1035050" cy="944563"/>
              </a:xfrm>
              <a:custGeom>
                <a:avLst/>
                <a:gdLst/>
                <a:ahLst/>
                <a:cxnLst>
                  <a:cxn ang="0">
                    <a:pos x="187" y="93"/>
                  </a:cxn>
                  <a:cxn ang="0">
                    <a:pos x="0" y="252"/>
                  </a:cxn>
                  <a:cxn ang="0">
                    <a:pos x="181" y="90"/>
                  </a:cxn>
                  <a:cxn ang="0">
                    <a:pos x="37" y="55"/>
                  </a:cxn>
                  <a:cxn ang="0">
                    <a:pos x="185" y="88"/>
                  </a:cxn>
                  <a:cxn ang="0">
                    <a:pos x="142" y="0"/>
                  </a:cxn>
                  <a:cxn ang="0">
                    <a:pos x="189" y="87"/>
                  </a:cxn>
                  <a:cxn ang="0">
                    <a:pos x="276" y="136"/>
                  </a:cxn>
                  <a:cxn ang="0">
                    <a:pos x="191" y="92"/>
                  </a:cxn>
                  <a:cxn ang="0">
                    <a:pos x="236" y="230"/>
                  </a:cxn>
                  <a:cxn ang="0">
                    <a:pos x="187" y="93"/>
                  </a:cxn>
                </a:cxnLst>
                <a:rect l="0" t="0" r="r" b="b"/>
                <a:pathLst>
                  <a:path w="276" h="252">
                    <a:moveTo>
                      <a:pt x="187" y="93"/>
                    </a:moveTo>
                    <a:cubicBezTo>
                      <a:pt x="164" y="105"/>
                      <a:pt x="98" y="137"/>
                      <a:pt x="0" y="252"/>
                    </a:cubicBezTo>
                    <a:cubicBezTo>
                      <a:pt x="53" y="186"/>
                      <a:pt x="100" y="130"/>
                      <a:pt x="181" y="90"/>
                    </a:cubicBezTo>
                    <a:cubicBezTo>
                      <a:pt x="181" y="90"/>
                      <a:pt x="121" y="43"/>
                      <a:pt x="37" y="55"/>
                    </a:cubicBezTo>
                    <a:cubicBezTo>
                      <a:pt x="37" y="55"/>
                      <a:pt x="97" y="34"/>
                      <a:pt x="185" y="88"/>
                    </a:cubicBezTo>
                    <a:cubicBezTo>
                      <a:pt x="185" y="88"/>
                      <a:pt x="197" y="57"/>
                      <a:pt x="142" y="0"/>
                    </a:cubicBezTo>
                    <a:cubicBezTo>
                      <a:pt x="142" y="0"/>
                      <a:pt x="187" y="33"/>
                      <a:pt x="189" y="87"/>
                    </a:cubicBezTo>
                    <a:cubicBezTo>
                      <a:pt x="189" y="87"/>
                      <a:pt x="237" y="83"/>
                      <a:pt x="276" y="136"/>
                    </a:cubicBezTo>
                    <a:cubicBezTo>
                      <a:pt x="248" y="102"/>
                      <a:pt x="212" y="87"/>
                      <a:pt x="191" y="92"/>
                    </a:cubicBezTo>
                    <a:cubicBezTo>
                      <a:pt x="223" y="136"/>
                      <a:pt x="240" y="196"/>
                      <a:pt x="236" y="230"/>
                    </a:cubicBezTo>
                    <a:cubicBezTo>
                      <a:pt x="239" y="182"/>
                      <a:pt x="204" y="114"/>
                      <a:pt x="187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7" name="Group 98"/>
          <p:cNvGrpSpPr/>
          <p:nvPr/>
        </p:nvGrpSpPr>
        <p:grpSpPr>
          <a:xfrm>
            <a:off x="3541491" y="4634663"/>
            <a:ext cx="1782321" cy="1911612"/>
            <a:chOff x="3541491" y="4717788"/>
            <a:chExt cx="1782321" cy="1911612"/>
          </a:xfrm>
        </p:grpSpPr>
        <p:sp>
          <p:nvSpPr>
            <p:cNvPr id="77" name="Freeform 76"/>
            <p:cNvSpPr/>
            <p:nvPr/>
          </p:nvSpPr>
          <p:spPr>
            <a:xfrm>
              <a:off x="4814577" y="5100637"/>
              <a:ext cx="500455" cy="166298"/>
            </a:xfrm>
            <a:custGeom>
              <a:avLst/>
              <a:gdLst>
                <a:gd name="connsiteX0" fmla="*/ 299545 w 299545"/>
                <a:gd name="connsiteY0" fmla="*/ 68317 h 99848"/>
                <a:gd name="connsiteX1" fmla="*/ 126124 w 299545"/>
                <a:gd name="connsiteY1" fmla="*/ 5255 h 99848"/>
                <a:gd name="connsiteX2" fmla="*/ 0 w 299545"/>
                <a:gd name="connsiteY2" fmla="*/ 99848 h 9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545" h="99848">
                  <a:moveTo>
                    <a:pt x="299545" y="68317"/>
                  </a:moveTo>
                  <a:cubicBezTo>
                    <a:pt x="237796" y="34158"/>
                    <a:pt x="176048" y="0"/>
                    <a:pt x="126124" y="5255"/>
                  </a:cubicBezTo>
                  <a:cubicBezTo>
                    <a:pt x="76200" y="10510"/>
                    <a:pt x="38100" y="55179"/>
                    <a:pt x="0" y="99848"/>
                  </a:cubicBezTo>
                </a:path>
              </a:pathLst>
            </a:cu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8" name="Group 77"/>
            <p:cNvGrpSpPr/>
            <p:nvPr/>
          </p:nvGrpSpPr>
          <p:grpSpPr>
            <a:xfrm>
              <a:off x="3541491" y="4717788"/>
              <a:ext cx="1782321" cy="1911612"/>
              <a:chOff x="4246563" y="2387660"/>
              <a:chExt cx="1330325" cy="1376363"/>
            </a:xfrm>
          </p:grpSpPr>
          <p:sp>
            <p:nvSpPr>
              <p:cNvPr id="79" name="Freeform 65"/>
              <p:cNvSpPr>
                <a:spLocks/>
              </p:cNvSpPr>
              <p:nvPr/>
            </p:nvSpPr>
            <p:spPr bwMode="auto">
              <a:xfrm>
                <a:off x="4246563" y="2387660"/>
                <a:ext cx="1330325" cy="1376363"/>
              </a:xfrm>
              <a:custGeom>
                <a:avLst/>
                <a:gdLst/>
                <a:ahLst/>
                <a:cxnLst>
                  <a:cxn ang="0">
                    <a:pos x="174" y="1"/>
                  </a:cxn>
                  <a:cxn ang="0">
                    <a:pos x="218" y="99"/>
                  </a:cxn>
                  <a:cxn ang="0">
                    <a:pos x="35" y="82"/>
                  </a:cxn>
                  <a:cxn ang="0">
                    <a:pos x="200" y="124"/>
                  </a:cxn>
                  <a:cxn ang="0">
                    <a:pos x="36" y="303"/>
                  </a:cxn>
                  <a:cxn ang="0">
                    <a:pos x="230" y="155"/>
                  </a:cxn>
                  <a:cxn ang="0">
                    <a:pos x="275" y="293"/>
                  </a:cxn>
                  <a:cxn ang="0">
                    <a:pos x="259" y="138"/>
                  </a:cxn>
                  <a:cxn ang="0">
                    <a:pos x="355" y="166"/>
                  </a:cxn>
                  <a:cxn ang="0">
                    <a:pos x="263" y="102"/>
                  </a:cxn>
                  <a:cxn ang="0">
                    <a:pos x="174" y="1"/>
                  </a:cxn>
                </a:cxnLst>
                <a:rect l="0" t="0" r="r" b="b"/>
                <a:pathLst>
                  <a:path w="355" h="367">
                    <a:moveTo>
                      <a:pt x="174" y="1"/>
                    </a:moveTo>
                    <a:cubicBezTo>
                      <a:pt x="167" y="40"/>
                      <a:pt x="190" y="76"/>
                      <a:pt x="218" y="99"/>
                    </a:cubicBezTo>
                    <a:cubicBezTo>
                      <a:pt x="218" y="99"/>
                      <a:pt x="116" y="6"/>
                      <a:pt x="35" y="82"/>
                    </a:cubicBezTo>
                    <a:cubicBezTo>
                      <a:pt x="62" y="68"/>
                      <a:pt x="87" y="146"/>
                      <a:pt x="200" y="124"/>
                    </a:cubicBezTo>
                    <a:cubicBezTo>
                      <a:pt x="166" y="132"/>
                      <a:pt x="0" y="163"/>
                      <a:pt x="36" y="303"/>
                    </a:cubicBezTo>
                    <a:cubicBezTo>
                      <a:pt x="52" y="278"/>
                      <a:pt x="187" y="367"/>
                      <a:pt x="230" y="155"/>
                    </a:cubicBezTo>
                    <a:cubicBezTo>
                      <a:pt x="224" y="268"/>
                      <a:pt x="292" y="263"/>
                      <a:pt x="275" y="293"/>
                    </a:cubicBezTo>
                    <a:cubicBezTo>
                      <a:pt x="320" y="263"/>
                      <a:pt x="334" y="229"/>
                      <a:pt x="259" y="138"/>
                    </a:cubicBezTo>
                    <a:cubicBezTo>
                      <a:pt x="290" y="173"/>
                      <a:pt x="318" y="206"/>
                      <a:pt x="355" y="166"/>
                    </a:cubicBezTo>
                    <a:cubicBezTo>
                      <a:pt x="325" y="171"/>
                      <a:pt x="321" y="93"/>
                      <a:pt x="263" y="102"/>
                    </a:cubicBezTo>
                    <a:cubicBezTo>
                      <a:pt x="246" y="0"/>
                      <a:pt x="188" y="28"/>
                      <a:pt x="174" y="1"/>
                    </a:cubicBezTo>
                    <a:close/>
                  </a:path>
                </a:pathLst>
              </a:custGeom>
              <a:solidFill>
                <a:srgbClr val="81C42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80" name="Freeform 66"/>
              <p:cNvSpPr>
                <a:spLocks/>
              </p:cNvSpPr>
              <p:nvPr/>
            </p:nvSpPr>
            <p:spPr bwMode="auto">
              <a:xfrm>
                <a:off x="4437063" y="2549525"/>
                <a:ext cx="1035050" cy="944563"/>
              </a:xfrm>
              <a:custGeom>
                <a:avLst/>
                <a:gdLst/>
                <a:ahLst/>
                <a:cxnLst>
                  <a:cxn ang="0">
                    <a:pos x="187" y="93"/>
                  </a:cxn>
                  <a:cxn ang="0">
                    <a:pos x="0" y="252"/>
                  </a:cxn>
                  <a:cxn ang="0">
                    <a:pos x="181" y="90"/>
                  </a:cxn>
                  <a:cxn ang="0">
                    <a:pos x="37" y="55"/>
                  </a:cxn>
                  <a:cxn ang="0">
                    <a:pos x="185" y="88"/>
                  </a:cxn>
                  <a:cxn ang="0">
                    <a:pos x="142" y="0"/>
                  </a:cxn>
                  <a:cxn ang="0">
                    <a:pos x="189" y="87"/>
                  </a:cxn>
                  <a:cxn ang="0">
                    <a:pos x="276" y="136"/>
                  </a:cxn>
                  <a:cxn ang="0">
                    <a:pos x="191" y="92"/>
                  </a:cxn>
                  <a:cxn ang="0">
                    <a:pos x="236" y="230"/>
                  </a:cxn>
                  <a:cxn ang="0">
                    <a:pos x="187" y="93"/>
                  </a:cxn>
                </a:cxnLst>
                <a:rect l="0" t="0" r="r" b="b"/>
                <a:pathLst>
                  <a:path w="276" h="252">
                    <a:moveTo>
                      <a:pt x="187" y="93"/>
                    </a:moveTo>
                    <a:cubicBezTo>
                      <a:pt x="164" y="105"/>
                      <a:pt x="98" y="137"/>
                      <a:pt x="0" y="252"/>
                    </a:cubicBezTo>
                    <a:cubicBezTo>
                      <a:pt x="53" y="186"/>
                      <a:pt x="100" y="130"/>
                      <a:pt x="181" y="90"/>
                    </a:cubicBezTo>
                    <a:cubicBezTo>
                      <a:pt x="181" y="90"/>
                      <a:pt x="121" y="43"/>
                      <a:pt x="37" y="55"/>
                    </a:cubicBezTo>
                    <a:cubicBezTo>
                      <a:pt x="37" y="55"/>
                      <a:pt x="97" y="34"/>
                      <a:pt x="185" y="88"/>
                    </a:cubicBezTo>
                    <a:cubicBezTo>
                      <a:pt x="185" y="88"/>
                      <a:pt x="197" y="57"/>
                      <a:pt x="142" y="0"/>
                    </a:cubicBezTo>
                    <a:cubicBezTo>
                      <a:pt x="142" y="0"/>
                      <a:pt x="187" y="33"/>
                      <a:pt x="189" y="87"/>
                    </a:cubicBezTo>
                    <a:cubicBezTo>
                      <a:pt x="189" y="87"/>
                      <a:pt x="237" y="83"/>
                      <a:pt x="276" y="136"/>
                    </a:cubicBezTo>
                    <a:cubicBezTo>
                      <a:pt x="248" y="102"/>
                      <a:pt x="212" y="87"/>
                      <a:pt x="191" y="92"/>
                    </a:cubicBezTo>
                    <a:cubicBezTo>
                      <a:pt x="223" y="136"/>
                      <a:pt x="240" y="196"/>
                      <a:pt x="236" y="230"/>
                    </a:cubicBezTo>
                    <a:cubicBezTo>
                      <a:pt x="239" y="182"/>
                      <a:pt x="204" y="114"/>
                      <a:pt x="187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9" name="Group 83"/>
          <p:cNvGrpSpPr/>
          <p:nvPr/>
        </p:nvGrpSpPr>
        <p:grpSpPr>
          <a:xfrm>
            <a:off x="4501444" y="2502912"/>
            <a:ext cx="1400395" cy="1234367"/>
            <a:chOff x="5602090" y="2378510"/>
            <a:chExt cx="1165225" cy="1030288"/>
          </a:xfrm>
        </p:grpSpPr>
        <p:sp>
          <p:nvSpPr>
            <p:cNvPr id="85" name="Freeform 61"/>
            <p:cNvSpPr>
              <a:spLocks/>
            </p:cNvSpPr>
            <p:nvPr/>
          </p:nvSpPr>
          <p:spPr bwMode="auto">
            <a:xfrm rot="3222612">
              <a:off x="5669559" y="2311041"/>
              <a:ext cx="1030288" cy="1165225"/>
            </a:xfrm>
            <a:custGeom>
              <a:avLst/>
              <a:gdLst/>
              <a:ahLst/>
              <a:cxnLst>
                <a:cxn ang="0">
                  <a:pos x="159" y="311"/>
                </a:cxn>
                <a:cxn ang="0">
                  <a:pos x="134" y="237"/>
                </a:cxn>
                <a:cxn ang="0">
                  <a:pos x="25" y="227"/>
                </a:cxn>
                <a:cxn ang="0">
                  <a:pos x="113" y="209"/>
                </a:cxn>
                <a:cxn ang="0">
                  <a:pos x="8" y="101"/>
                </a:cxn>
                <a:cxn ang="0">
                  <a:pos x="121" y="187"/>
                </a:cxn>
                <a:cxn ang="0">
                  <a:pos x="155" y="0"/>
                </a:cxn>
                <a:cxn ang="0">
                  <a:pos x="157" y="191"/>
                </a:cxn>
                <a:cxn ang="0">
                  <a:pos x="271" y="156"/>
                </a:cxn>
                <a:cxn ang="0">
                  <a:pos x="160" y="218"/>
                </a:cxn>
                <a:cxn ang="0">
                  <a:pos x="228" y="266"/>
                </a:cxn>
                <a:cxn ang="0">
                  <a:pos x="138" y="237"/>
                </a:cxn>
                <a:cxn ang="0">
                  <a:pos x="170" y="305"/>
                </a:cxn>
                <a:cxn ang="0">
                  <a:pos x="159" y="311"/>
                </a:cxn>
              </a:cxnLst>
              <a:rect l="0" t="0" r="r" b="b"/>
              <a:pathLst>
                <a:path w="275" h="311">
                  <a:moveTo>
                    <a:pt x="159" y="311"/>
                  </a:moveTo>
                  <a:cubicBezTo>
                    <a:pt x="159" y="311"/>
                    <a:pt x="128" y="288"/>
                    <a:pt x="134" y="237"/>
                  </a:cubicBezTo>
                  <a:cubicBezTo>
                    <a:pt x="68" y="269"/>
                    <a:pt x="50" y="223"/>
                    <a:pt x="25" y="227"/>
                  </a:cubicBezTo>
                  <a:cubicBezTo>
                    <a:pt x="48" y="205"/>
                    <a:pt x="84" y="203"/>
                    <a:pt x="113" y="209"/>
                  </a:cubicBezTo>
                  <a:cubicBezTo>
                    <a:pt x="113" y="209"/>
                    <a:pt x="0" y="188"/>
                    <a:pt x="8" y="101"/>
                  </a:cubicBezTo>
                  <a:cubicBezTo>
                    <a:pt x="13" y="125"/>
                    <a:pt x="78" y="104"/>
                    <a:pt x="121" y="187"/>
                  </a:cubicBezTo>
                  <a:cubicBezTo>
                    <a:pt x="108" y="162"/>
                    <a:pt x="44" y="41"/>
                    <a:pt x="155" y="0"/>
                  </a:cubicBezTo>
                  <a:cubicBezTo>
                    <a:pt x="147" y="21"/>
                    <a:pt x="275" y="66"/>
                    <a:pt x="157" y="191"/>
                  </a:cubicBezTo>
                  <a:cubicBezTo>
                    <a:pt x="228" y="135"/>
                    <a:pt x="259" y="181"/>
                    <a:pt x="271" y="156"/>
                  </a:cubicBezTo>
                  <a:cubicBezTo>
                    <a:pt x="274" y="199"/>
                    <a:pt x="259" y="223"/>
                    <a:pt x="160" y="218"/>
                  </a:cubicBezTo>
                  <a:cubicBezTo>
                    <a:pt x="199" y="222"/>
                    <a:pt x="235" y="224"/>
                    <a:pt x="228" y="266"/>
                  </a:cubicBezTo>
                  <a:cubicBezTo>
                    <a:pt x="216" y="245"/>
                    <a:pt x="168" y="278"/>
                    <a:pt x="138" y="237"/>
                  </a:cubicBezTo>
                  <a:cubicBezTo>
                    <a:pt x="138" y="237"/>
                    <a:pt x="133" y="278"/>
                    <a:pt x="170" y="305"/>
                  </a:cubicBezTo>
                  <a:lnTo>
                    <a:pt x="159" y="311"/>
                  </a:lnTo>
                  <a:close/>
                </a:path>
              </a:pathLst>
            </a:custGeom>
            <a:solidFill>
              <a:srgbClr val="81C4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6" name="Freeform 62"/>
            <p:cNvSpPr>
              <a:spLocks/>
            </p:cNvSpPr>
            <p:nvPr/>
          </p:nvSpPr>
          <p:spPr bwMode="auto">
            <a:xfrm rot="3222612">
              <a:off x="5856172" y="2440757"/>
              <a:ext cx="817563" cy="858838"/>
            </a:xfrm>
            <a:custGeom>
              <a:avLst/>
              <a:gdLst/>
              <a:ahLst/>
              <a:cxnLst>
                <a:cxn ang="0">
                  <a:pos x="102" y="192"/>
                </a:cxn>
                <a:cxn ang="0">
                  <a:pos x="112" y="0"/>
                </a:cxn>
                <a:cxn ang="0">
                  <a:pos x="97" y="190"/>
                </a:cxn>
                <a:cxn ang="0">
                  <a:pos x="0" y="115"/>
                </a:cxn>
                <a:cxn ang="0">
                  <a:pos x="97" y="193"/>
                </a:cxn>
                <a:cxn ang="0">
                  <a:pos x="17" y="207"/>
                </a:cxn>
                <a:cxn ang="0">
                  <a:pos x="99" y="196"/>
                </a:cxn>
                <a:cxn ang="0">
                  <a:pos x="176" y="229"/>
                </a:cxn>
                <a:cxn ang="0">
                  <a:pos x="103" y="195"/>
                </a:cxn>
                <a:cxn ang="0">
                  <a:pos x="218" y="160"/>
                </a:cxn>
                <a:cxn ang="0">
                  <a:pos x="102" y="192"/>
                </a:cxn>
              </a:cxnLst>
              <a:rect l="0" t="0" r="r" b="b"/>
              <a:pathLst>
                <a:path w="218" h="229">
                  <a:moveTo>
                    <a:pt x="102" y="192"/>
                  </a:moveTo>
                  <a:cubicBezTo>
                    <a:pt x="98" y="172"/>
                    <a:pt x="85" y="115"/>
                    <a:pt x="112" y="0"/>
                  </a:cubicBezTo>
                  <a:cubicBezTo>
                    <a:pt x="95" y="64"/>
                    <a:pt x="82" y="119"/>
                    <a:pt x="97" y="190"/>
                  </a:cubicBezTo>
                  <a:cubicBezTo>
                    <a:pt x="97" y="190"/>
                    <a:pt x="35" y="174"/>
                    <a:pt x="0" y="115"/>
                  </a:cubicBezTo>
                  <a:cubicBezTo>
                    <a:pt x="0" y="115"/>
                    <a:pt x="17" y="162"/>
                    <a:pt x="97" y="193"/>
                  </a:cubicBezTo>
                  <a:cubicBezTo>
                    <a:pt x="97" y="193"/>
                    <a:pt x="83" y="216"/>
                    <a:pt x="17" y="207"/>
                  </a:cubicBezTo>
                  <a:cubicBezTo>
                    <a:pt x="17" y="207"/>
                    <a:pt x="62" y="220"/>
                    <a:pt x="99" y="196"/>
                  </a:cubicBezTo>
                  <a:cubicBezTo>
                    <a:pt x="99" y="196"/>
                    <a:pt x="121" y="228"/>
                    <a:pt x="176" y="229"/>
                  </a:cubicBezTo>
                  <a:cubicBezTo>
                    <a:pt x="139" y="227"/>
                    <a:pt x="111" y="211"/>
                    <a:pt x="103" y="195"/>
                  </a:cubicBezTo>
                  <a:cubicBezTo>
                    <a:pt x="149" y="195"/>
                    <a:pt x="197" y="179"/>
                    <a:pt x="218" y="160"/>
                  </a:cubicBezTo>
                  <a:cubicBezTo>
                    <a:pt x="187" y="184"/>
                    <a:pt x="124" y="194"/>
                    <a:pt x="102" y="19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600200" y="5555675"/>
            <a:ext cx="1865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2006 Start up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34200" y="3726875"/>
            <a:ext cx="1594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2007 </a:t>
            </a:r>
          </a:p>
          <a:p>
            <a:r>
              <a:rPr lang="en-US" sz="2400" dirty="0" smtClean="0">
                <a:latin typeface="Calibri" pitchFamily="34" charset="0"/>
              </a:rPr>
              <a:t>Break-even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14402" y="3879275"/>
            <a:ext cx="2542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2008 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Channel expansion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943600" y="2279075"/>
            <a:ext cx="2470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2010 </a:t>
            </a:r>
          </a:p>
          <a:p>
            <a:r>
              <a:rPr lang="en-US" sz="2400" dirty="0" smtClean="0">
                <a:latin typeface="Calibri" pitchFamily="34" charset="0"/>
              </a:rPr>
              <a:t>Franchise creation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48000" y="1136075"/>
            <a:ext cx="2328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Today</a:t>
            </a:r>
          </a:p>
          <a:p>
            <a:r>
              <a:rPr lang="en-US" sz="2400" dirty="0" smtClean="0">
                <a:latin typeface="Calibri" pitchFamily="34" charset="0"/>
              </a:rPr>
              <a:t>Global expansion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55008" y="1571189"/>
            <a:ext cx="1378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alibri" pitchFamily="34" charset="0"/>
              </a:rPr>
              <a:t>GOAL</a:t>
            </a:r>
            <a:endParaRPr lang="en-US" sz="4000" b="1" dirty="0">
              <a:latin typeface="Calibri" pitchFamily="34" charset="0"/>
            </a:endParaRPr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animBg="1"/>
      <p:bldP spid="93" grpId="0"/>
      <p:bldP spid="94" grpId="0"/>
      <p:bldP spid="95" grpId="0"/>
      <p:bldP spid="96" grpId="0"/>
      <p:bldP spid="9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3200" dirty="0">
              <a:latin typeface="Franklin Gothic Medium Cond" pitchFamily="34" charset="0"/>
              <a:ea typeface="+mj-ea"/>
              <a:cs typeface="+mj-cs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2000" y="1371600"/>
            <a:ext cx="4114800" cy="1439863"/>
            <a:chOff x="762000" y="1371600"/>
            <a:chExt cx="4114800" cy="1439863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762000" y="1371600"/>
              <a:ext cx="4114800" cy="473075"/>
              <a:chOff x="762000" y="1371600"/>
              <a:chExt cx="4114800" cy="473302"/>
            </a:xfrm>
          </p:grpSpPr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762000" y="1371600"/>
                <a:ext cx="4114800" cy="473302"/>
                <a:chOff x="762000" y="1371600"/>
                <a:chExt cx="4114800" cy="473302"/>
              </a:xfrm>
            </p:grpSpPr>
            <p:sp>
              <p:nvSpPr>
                <p:cNvPr id="5" name="Freeform 7"/>
                <p:cNvSpPr>
                  <a:spLocks/>
                </p:cNvSpPr>
                <p:nvPr/>
              </p:nvSpPr>
              <p:spPr bwMode="auto">
                <a:xfrm flipV="1">
                  <a:off x="762000" y="1371600"/>
                  <a:ext cx="2362200" cy="457200"/>
                </a:xfrm>
                <a:custGeom>
                  <a:avLst/>
                  <a:gdLst/>
                  <a:ahLst/>
                  <a:cxnLst>
                    <a:cxn ang="0">
                      <a:pos x="1515" y="0"/>
                    </a:cxn>
                    <a:cxn ang="0">
                      <a:pos x="0" y="0"/>
                    </a:cxn>
                    <a:cxn ang="0">
                      <a:pos x="0" y="197"/>
                    </a:cxn>
                    <a:cxn ang="0">
                      <a:pos x="1328" y="197"/>
                    </a:cxn>
                    <a:cxn ang="0">
                      <a:pos x="1515" y="0"/>
                    </a:cxn>
                  </a:cxnLst>
                  <a:rect l="0" t="0" r="r" b="b"/>
                  <a:pathLst>
                    <a:path w="1515" h="197">
                      <a:moveTo>
                        <a:pt x="151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7"/>
                        <a:pt x="0" y="197"/>
                        <a:pt x="0" y="197"/>
                      </a:cubicBezTo>
                      <a:cubicBezTo>
                        <a:pt x="1328" y="197"/>
                        <a:pt x="1328" y="197"/>
                        <a:pt x="1328" y="197"/>
                      </a:cubicBezTo>
                      <a:cubicBezTo>
                        <a:pt x="1428" y="142"/>
                        <a:pt x="1495" y="74"/>
                        <a:pt x="1515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>
                  <a:off x="762000" y="1843314"/>
                  <a:ext cx="41148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65" name="TextBox 9"/>
              <p:cNvSpPr txBox="1">
                <a:spLocks noChangeArrowheads="1"/>
              </p:cNvSpPr>
              <p:nvPr/>
            </p:nvSpPr>
            <p:spPr bwMode="auto">
              <a:xfrm>
                <a:off x="1404887" y="1371600"/>
                <a:ext cx="95731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Calibri" pitchFamily="34" charset="0"/>
                  </a:rPr>
                  <a:t>Title 1</a:t>
                </a:r>
              </a:p>
            </p:txBody>
          </p:sp>
        </p:grpSp>
        <p:sp>
          <p:nvSpPr>
            <p:cNvPr id="10263" name="TextBox 11"/>
            <p:cNvSpPr txBox="1">
              <a:spLocks noChangeArrowheads="1"/>
            </p:cNvSpPr>
            <p:nvPr/>
          </p:nvSpPr>
          <p:spPr bwMode="auto">
            <a:xfrm>
              <a:off x="762000" y="1981200"/>
              <a:ext cx="4114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You may enter your text here. You may enter your text here.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762000" y="2895600"/>
            <a:ext cx="4114800" cy="1439863"/>
            <a:chOff x="762000" y="2895600"/>
            <a:chExt cx="4114800" cy="1439863"/>
          </a:xfrm>
        </p:grpSpPr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762000" y="2895600"/>
              <a:ext cx="4114800" cy="473075"/>
              <a:chOff x="762000" y="2895600"/>
              <a:chExt cx="4114800" cy="473302"/>
            </a:xfrm>
          </p:grpSpPr>
          <p:sp>
            <p:nvSpPr>
              <p:cNvPr id="13" name="Freeform 7"/>
              <p:cNvSpPr>
                <a:spLocks/>
              </p:cNvSpPr>
              <p:nvPr/>
            </p:nvSpPr>
            <p:spPr bwMode="auto">
              <a:xfrm flipV="1">
                <a:off x="762000" y="2895600"/>
                <a:ext cx="2362200" cy="457200"/>
              </a:xfrm>
              <a:custGeom>
                <a:avLst/>
                <a:gdLst/>
                <a:ahLst/>
                <a:cxnLst>
                  <a:cxn ang="0">
                    <a:pos x="1515" y="0"/>
                  </a:cxn>
                  <a:cxn ang="0">
                    <a:pos x="0" y="0"/>
                  </a:cxn>
                  <a:cxn ang="0">
                    <a:pos x="0" y="197"/>
                  </a:cxn>
                  <a:cxn ang="0">
                    <a:pos x="1328" y="197"/>
                  </a:cxn>
                  <a:cxn ang="0">
                    <a:pos x="1515" y="0"/>
                  </a:cxn>
                </a:cxnLst>
                <a:rect l="0" t="0" r="r" b="b"/>
                <a:pathLst>
                  <a:path w="1515" h="197">
                    <a:moveTo>
                      <a:pt x="15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1328" y="197"/>
                      <a:pt x="1328" y="197"/>
                      <a:pt x="1328" y="197"/>
                    </a:cubicBezTo>
                    <a:cubicBezTo>
                      <a:pt x="1428" y="142"/>
                      <a:pt x="1495" y="74"/>
                      <a:pt x="1515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" cap="flat">
                <a:noFill/>
                <a:prstDash val="solid"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762000" y="3367314"/>
                <a:ext cx="4114800" cy="1588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61" name="TextBox 14"/>
              <p:cNvSpPr txBox="1">
                <a:spLocks noChangeArrowheads="1"/>
              </p:cNvSpPr>
              <p:nvPr/>
            </p:nvSpPr>
            <p:spPr bwMode="auto">
              <a:xfrm>
                <a:off x="1404887" y="2895600"/>
                <a:ext cx="95731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Calibri" pitchFamily="34" charset="0"/>
                  </a:rPr>
                  <a:t>Title 2</a:t>
                </a:r>
              </a:p>
            </p:txBody>
          </p:sp>
        </p:grpSp>
        <p:sp>
          <p:nvSpPr>
            <p:cNvPr id="10256" name="TextBox 15"/>
            <p:cNvSpPr txBox="1">
              <a:spLocks noChangeArrowheads="1"/>
            </p:cNvSpPr>
            <p:nvPr/>
          </p:nvSpPr>
          <p:spPr bwMode="auto">
            <a:xfrm>
              <a:off x="762000" y="3505200"/>
              <a:ext cx="4114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You may enter your text here. You may enter your text here.</a:t>
              </a:r>
            </a:p>
          </p:txBody>
        </p:sp>
      </p:grp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762000" y="4419600"/>
            <a:ext cx="4114800" cy="1439863"/>
            <a:chOff x="762000" y="4419600"/>
            <a:chExt cx="4114800" cy="1439863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762000" y="4419600"/>
              <a:ext cx="4114800" cy="473075"/>
              <a:chOff x="762000" y="4419600"/>
              <a:chExt cx="4114800" cy="473302"/>
            </a:xfrm>
          </p:grpSpPr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flipV="1">
                <a:off x="762000" y="4419600"/>
                <a:ext cx="2362200" cy="457200"/>
              </a:xfrm>
              <a:custGeom>
                <a:avLst/>
                <a:gdLst/>
                <a:ahLst/>
                <a:cxnLst>
                  <a:cxn ang="0">
                    <a:pos x="1515" y="0"/>
                  </a:cxn>
                  <a:cxn ang="0">
                    <a:pos x="0" y="0"/>
                  </a:cxn>
                  <a:cxn ang="0">
                    <a:pos x="0" y="197"/>
                  </a:cxn>
                  <a:cxn ang="0">
                    <a:pos x="1328" y="197"/>
                  </a:cxn>
                  <a:cxn ang="0">
                    <a:pos x="1515" y="0"/>
                  </a:cxn>
                </a:cxnLst>
                <a:rect l="0" t="0" r="r" b="b"/>
                <a:pathLst>
                  <a:path w="1515" h="197">
                    <a:moveTo>
                      <a:pt x="15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1328" y="197"/>
                      <a:pt x="1328" y="197"/>
                      <a:pt x="1328" y="197"/>
                    </a:cubicBezTo>
                    <a:cubicBezTo>
                      <a:pt x="1428" y="142"/>
                      <a:pt x="1495" y="74"/>
                      <a:pt x="1515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" cap="flat">
                <a:noFill/>
                <a:prstDash val="solid"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762000" y="4891314"/>
                <a:ext cx="4114800" cy="1588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4" name="TextBox 18"/>
              <p:cNvSpPr txBox="1">
                <a:spLocks noChangeArrowheads="1"/>
              </p:cNvSpPr>
              <p:nvPr/>
            </p:nvSpPr>
            <p:spPr bwMode="auto">
              <a:xfrm>
                <a:off x="1404887" y="4419600"/>
                <a:ext cx="95731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Calibri" pitchFamily="34" charset="0"/>
                  </a:rPr>
                  <a:t>Title 3</a:t>
                </a:r>
              </a:p>
            </p:txBody>
          </p:sp>
        </p:grpSp>
        <p:sp>
          <p:nvSpPr>
            <p:cNvPr id="10249" name="TextBox 19"/>
            <p:cNvSpPr txBox="1">
              <a:spLocks noChangeArrowheads="1"/>
            </p:cNvSpPr>
            <p:nvPr/>
          </p:nvSpPr>
          <p:spPr bwMode="auto">
            <a:xfrm>
              <a:off x="762000" y="5029200"/>
              <a:ext cx="4114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You may enter your text here. You may enter your text here.</a:t>
              </a:r>
            </a:p>
          </p:txBody>
        </p:sp>
      </p:grpSp>
      <p:pic>
        <p:nvPicPr>
          <p:cNvPr id="27" name="Picture 26" descr="CG14E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5257800" y="1676400"/>
            <a:ext cx="3228975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7" name="Title 2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Your Title Text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Presentation Strategy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90111" y="1752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90111" y="2514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90111" y="3352800"/>
            <a:ext cx="478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90111" y="4191000"/>
            <a:ext cx="491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6" name="Picture 15" descr="chess button 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51911" y="4953000"/>
            <a:ext cx="664465" cy="588265"/>
          </a:xfrm>
          <a:prstGeom prst="rect">
            <a:avLst/>
          </a:prstGeom>
        </p:spPr>
      </p:pic>
      <p:pic>
        <p:nvPicPr>
          <p:cNvPr id="17" name="Picture 16" descr="chess button 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51911" y="4152900"/>
            <a:ext cx="664465" cy="588265"/>
          </a:xfrm>
          <a:prstGeom prst="rect">
            <a:avLst/>
          </a:prstGeom>
        </p:spPr>
      </p:pic>
      <p:pic>
        <p:nvPicPr>
          <p:cNvPr id="18" name="Picture 17" descr="chess button 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51911" y="3352800"/>
            <a:ext cx="664465" cy="588265"/>
          </a:xfrm>
          <a:prstGeom prst="rect">
            <a:avLst/>
          </a:prstGeom>
        </p:spPr>
      </p:pic>
      <p:pic>
        <p:nvPicPr>
          <p:cNvPr id="19" name="Picture 18" descr="chess button 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51911" y="2552700"/>
            <a:ext cx="664465" cy="588265"/>
          </a:xfrm>
          <a:prstGeom prst="rect">
            <a:avLst/>
          </a:prstGeom>
        </p:spPr>
      </p:pic>
      <p:pic>
        <p:nvPicPr>
          <p:cNvPr id="20" name="Picture 19" descr="chess button 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51911" y="1752600"/>
            <a:ext cx="664465" cy="58826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90111" y="5029200"/>
            <a:ext cx="491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697236" y="2233550"/>
            <a:ext cx="36576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97236" y="3052700"/>
            <a:ext cx="36576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97236" y="3871850"/>
            <a:ext cx="36576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97236" y="4691000"/>
            <a:ext cx="36576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97236" y="5510150"/>
            <a:ext cx="36576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  <p:bldP spid="36" grpId="0"/>
      <p:bldP spid="41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/>
          <p:nvPr/>
        </p:nvGrpSpPr>
        <p:grpSpPr>
          <a:xfrm>
            <a:off x="3963634" y="2894456"/>
            <a:ext cx="1022350" cy="1109662"/>
            <a:chOff x="3397250" y="3810000"/>
            <a:chExt cx="1022350" cy="1109662"/>
          </a:xfrm>
        </p:grpSpPr>
        <p:sp>
          <p:nvSpPr>
            <p:cNvPr id="22" name="Ellipse 300"/>
            <p:cNvSpPr/>
            <p:nvPr/>
          </p:nvSpPr>
          <p:spPr bwMode="auto">
            <a:xfrm>
              <a:off x="3444991" y="4721275"/>
              <a:ext cx="907838" cy="198387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noProof="1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23" name="Ellipse 301"/>
            <p:cNvSpPr/>
            <p:nvPr/>
          </p:nvSpPr>
          <p:spPr bwMode="auto">
            <a:xfrm>
              <a:off x="3397250" y="3810000"/>
              <a:ext cx="1022350" cy="1021305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>
              <a:innerShdw blurRad="269875" dist="114300" dir="5640000">
                <a:srgbClr val="000000">
                  <a:alpha val="13000"/>
                </a:srgbClr>
              </a:innerShdw>
            </a:effectLst>
          </p:spPr>
          <p:txBody>
            <a:bodyPr anchor="ctr"/>
            <a:lstStyle/>
            <a:p>
              <a:pPr marL="342900" indent="-342900" algn="ctr">
                <a:buFont typeface="Calibri" pitchFamily="-111" charset="0"/>
                <a:buAutoNum type="arabicPeriod"/>
                <a:defRPr/>
              </a:pPr>
              <a:endParaRPr lang="en-US" noProof="1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24" name="Ellipse 302"/>
            <p:cNvSpPr>
              <a:spLocks noChangeArrowheads="1"/>
            </p:cNvSpPr>
            <p:nvPr/>
          </p:nvSpPr>
          <p:spPr bwMode="auto">
            <a:xfrm>
              <a:off x="3522662" y="3835400"/>
              <a:ext cx="749300" cy="5524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566384" y="2023598"/>
            <a:ext cx="3352800" cy="2013858"/>
            <a:chOff x="566384" y="2023598"/>
            <a:chExt cx="3352800" cy="2013858"/>
          </a:xfrm>
        </p:grpSpPr>
        <p:grpSp>
          <p:nvGrpSpPr>
            <p:cNvPr id="4" name="Group 7"/>
            <p:cNvGrpSpPr/>
            <p:nvPr/>
          </p:nvGrpSpPr>
          <p:grpSpPr>
            <a:xfrm>
              <a:off x="566384" y="2591050"/>
              <a:ext cx="3352800" cy="1446406"/>
              <a:chOff x="1295400" y="914400"/>
              <a:chExt cx="4592463" cy="1981200"/>
            </a:xfrm>
            <a:effectLst>
              <a:outerShdw blurRad="152400" dist="317500" dir="5400000" sx="102000" sy="102000" rotWithShape="0">
                <a:prstClr val="black">
                  <a:alpha val="15000"/>
                </a:prstClr>
              </a:outerShdw>
            </a:effectLst>
            <a:scene3d>
              <a:camera prst="perspectiveRelaxed" fov="2700000">
                <a:rot lat="18292515" lon="21073949" rev="432672"/>
              </a:camera>
              <a:lightRig rig="morning" dir="t"/>
            </a:scene3d>
          </p:grpSpPr>
          <p:sp>
            <p:nvSpPr>
              <p:cNvPr id="7" name="Freeform 7"/>
              <p:cNvSpPr>
                <a:spLocks/>
              </p:cNvSpPr>
              <p:nvPr/>
            </p:nvSpPr>
            <p:spPr bwMode="blackWhite">
              <a:xfrm>
                <a:off x="1295400" y="914400"/>
                <a:ext cx="4592463" cy="1981200"/>
              </a:xfrm>
              <a:custGeom>
                <a:avLst/>
                <a:gdLst>
                  <a:gd name="T0" fmla="*/ 0 w 1312"/>
                  <a:gd name="T1" fmla="*/ 0 h 566"/>
                  <a:gd name="T2" fmla="*/ 1587500 w 1312"/>
                  <a:gd name="T3" fmla="*/ 0 h 566"/>
                  <a:gd name="T4" fmla="*/ 2082800 w 1312"/>
                  <a:gd name="T5" fmla="*/ 450850 h 566"/>
                  <a:gd name="T6" fmla="*/ 1606550 w 1312"/>
                  <a:gd name="T7" fmla="*/ 895350 h 566"/>
                  <a:gd name="T8" fmla="*/ 0 w 1312"/>
                  <a:gd name="T9" fmla="*/ 898525 h 5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2"/>
                  <a:gd name="T16" fmla="*/ 0 h 566"/>
                  <a:gd name="T17" fmla="*/ 1312 w 1312"/>
                  <a:gd name="T18" fmla="*/ 566 h 5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2" h="566">
                    <a:moveTo>
                      <a:pt x="0" y="0"/>
                    </a:moveTo>
                    <a:lnTo>
                      <a:pt x="1000" y="0"/>
                    </a:lnTo>
                    <a:lnTo>
                      <a:pt x="1312" y="284"/>
                    </a:lnTo>
                    <a:lnTo>
                      <a:pt x="1012" y="564"/>
                    </a:lnTo>
                    <a:lnTo>
                      <a:pt x="0" y="56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miter lim="800000"/>
                <a:headEnd/>
                <a:tailEnd/>
              </a:ln>
              <a:sp3d extrusionH="381000">
                <a:extrusionClr>
                  <a:schemeClr val="bg2">
                    <a:lumMod val="75000"/>
                  </a:schemeClr>
                </a:extrusionClr>
              </a:sp3d>
            </p:spPr>
            <p:txBody>
              <a:bodyPr wrap="none" lIns="0" tIns="0" rIns="0" bIns="0" anchor="ctr">
                <a:flatTx/>
              </a:bodyPr>
              <a:lstStyle/>
              <a:p>
                <a:endParaRPr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blackWhite">
              <a:xfrm>
                <a:off x="1295400" y="1181100"/>
                <a:ext cx="3356031" cy="1447800"/>
              </a:xfrm>
              <a:custGeom>
                <a:avLst/>
                <a:gdLst>
                  <a:gd name="T0" fmla="*/ 0 w 1312"/>
                  <a:gd name="T1" fmla="*/ 0 h 566"/>
                  <a:gd name="T2" fmla="*/ 1587500 w 1312"/>
                  <a:gd name="T3" fmla="*/ 0 h 566"/>
                  <a:gd name="T4" fmla="*/ 2082800 w 1312"/>
                  <a:gd name="T5" fmla="*/ 450850 h 566"/>
                  <a:gd name="T6" fmla="*/ 1606550 w 1312"/>
                  <a:gd name="T7" fmla="*/ 895350 h 566"/>
                  <a:gd name="T8" fmla="*/ 0 w 1312"/>
                  <a:gd name="T9" fmla="*/ 898525 h 5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2"/>
                  <a:gd name="T16" fmla="*/ 0 h 566"/>
                  <a:gd name="T17" fmla="*/ 1312 w 1312"/>
                  <a:gd name="T18" fmla="*/ 566 h 5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2" h="566">
                    <a:moveTo>
                      <a:pt x="0" y="0"/>
                    </a:moveTo>
                    <a:lnTo>
                      <a:pt x="1000" y="0"/>
                    </a:lnTo>
                    <a:lnTo>
                      <a:pt x="1312" y="284"/>
                    </a:lnTo>
                    <a:lnTo>
                      <a:pt x="1012" y="564"/>
                    </a:lnTo>
                    <a:lnTo>
                      <a:pt x="0" y="566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miter lim="800000"/>
                <a:headEnd/>
                <a:tailEnd/>
              </a:ln>
              <a:sp3d z="330200" extrusionH="381000" prstMaterial="softEdge">
                <a:extrusionClr>
                  <a:schemeClr val="bg2">
                    <a:lumMod val="75000"/>
                  </a:schemeClr>
                </a:extrusionClr>
              </a:sp3d>
            </p:spPr>
            <p:txBody>
              <a:bodyPr wrap="none" lIns="0" tIns="0" rIns="0" bIns="0" anchor="ctr">
                <a:flatTx/>
              </a:bodyPr>
              <a:lstStyle/>
              <a:p>
                <a:endParaRPr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5" name="Freeform 7"/>
              <p:cNvSpPr>
                <a:spLocks/>
              </p:cNvSpPr>
              <p:nvPr/>
            </p:nvSpPr>
            <p:spPr bwMode="blackWhite">
              <a:xfrm>
                <a:off x="1295400" y="1455738"/>
                <a:ext cx="2082800" cy="898525"/>
              </a:xfrm>
              <a:custGeom>
                <a:avLst/>
                <a:gdLst>
                  <a:gd name="T0" fmla="*/ 0 w 1312"/>
                  <a:gd name="T1" fmla="*/ 0 h 566"/>
                  <a:gd name="T2" fmla="*/ 1587500 w 1312"/>
                  <a:gd name="T3" fmla="*/ 0 h 566"/>
                  <a:gd name="T4" fmla="*/ 2082800 w 1312"/>
                  <a:gd name="T5" fmla="*/ 450850 h 566"/>
                  <a:gd name="T6" fmla="*/ 1606550 w 1312"/>
                  <a:gd name="T7" fmla="*/ 895350 h 566"/>
                  <a:gd name="T8" fmla="*/ 0 w 1312"/>
                  <a:gd name="T9" fmla="*/ 898525 h 5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2"/>
                  <a:gd name="T16" fmla="*/ 0 h 566"/>
                  <a:gd name="T17" fmla="*/ 1312 w 1312"/>
                  <a:gd name="T18" fmla="*/ 566 h 5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2" h="566">
                    <a:moveTo>
                      <a:pt x="0" y="0"/>
                    </a:moveTo>
                    <a:lnTo>
                      <a:pt x="1000" y="0"/>
                    </a:lnTo>
                    <a:lnTo>
                      <a:pt x="1312" y="284"/>
                    </a:lnTo>
                    <a:lnTo>
                      <a:pt x="1012" y="564"/>
                    </a:lnTo>
                    <a:lnTo>
                      <a:pt x="0" y="566"/>
                    </a:ln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miter lim="800000"/>
                <a:headEnd/>
                <a:tailEnd/>
              </a:ln>
              <a:sp3d z="673100" extrusionH="381000">
                <a:extrusionClr>
                  <a:schemeClr val="bg2">
                    <a:lumMod val="75000"/>
                  </a:schemeClr>
                </a:extrusionClr>
              </a:sp3d>
            </p:spPr>
            <p:txBody>
              <a:bodyPr wrap="none" lIns="0" tIns="0" rIns="0" bIns="0" anchor="ctr">
                <a:flatTx/>
              </a:bodyPr>
              <a:lstStyle/>
              <a:p>
                <a:endParaRPr lang="ko-KR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984276" y="2023598"/>
              <a:ext cx="420308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76200">
              <a:extrusionClr>
                <a:schemeClr val="bg2">
                  <a:lumMod val="75000"/>
                </a:schemeClr>
              </a:extrusionClr>
            </a:sp3d>
          </p:spPr>
          <p:txBody>
            <a:bodyPr wrap="none" rtlCol="0">
              <a:spAutoFit/>
              <a:sp3d extrusionH="57150">
                <a:bevelT h="25400" prst="softRound"/>
              </a:sp3d>
            </a:bodyPr>
            <a:lstStyle/>
            <a:p>
              <a:r>
                <a:rPr lang="en-US" sz="36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Medium Cond" pitchFamily="34" charset="0"/>
                </a:rPr>
                <a:t>1</a:t>
              </a:r>
              <a:endPara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90384" y="2175998"/>
              <a:ext cx="420308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76200">
              <a:extrusionClr>
                <a:schemeClr val="bg2">
                  <a:lumMod val="75000"/>
                </a:schemeClr>
              </a:extrusionClr>
            </a:sp3d>
          </p:spPr>
          <p:txBody>
            <a:bodyPr wrap="none" rtlCol="0">
              <a:spAutoFit/>
              <a:sp3d extrusionH="57150">
                <a:bevelT h="25400" prst="softRound"/>
              </a:sp3d>
            </a:bodyPr>
            <a:lstStyle/>
            <a:p>
              <a:r>
                <a:rPr lang="en-US" sz="36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Medium Cond" pitchFamily="34" charset="0"/>
                </a:rPr>
                <a:t>2</a:t>
              </a:r>
              <a:endPara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17876" y="2437256"/>
              <a:ext cx="420308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76200">
              <a:extrusionClr>
                <a:schemeClr val="bg2">
                  <a:lumMod val="75000"/>
                </a:schemeClr>
              </a:extrusionClr>
            </a:sp3d>
          </p:spPr>
          <p:txBody>
            <a:bodyPr wrap="none" rtlCol="0">
              <a:spAutoFit/>
              <a:sp3d extrusionH="57150">
                <a:bevelT h="25400" prst="softRound"/>
              </a:sp3d>
            </a:bodyPr>
            <a:lstStyle/>
            <a:p>
              <a:r>
                <a:rPr lang="en-US" sz="36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Medium Cond" pitchFamily="34" charset="0"/>
                </a:rPr>
                <a:t>3</a:t>
              </a:r>
              <a:endPara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</a:endParaRPr>
            </a:p>
          </p:txBody>
        </p:sp>
      </p:grpSp>
      <p:grpSp>
        <p:nvGrpSpPr>
          <p:cNvPr id="8" name="Group 40"/>
          <p:cNvGrpSpPr/>
          <p:nvPr/>
        </p:nvGrpSpPr>
        <p:grpSpPr>
          <a:xfrm>
            <a:off x="5138384" y="2019525"/>
            <a:ext cx="3352800" cy="2017931"/>
            <a:chOff x="5138384" y="2019525"/>
            <a:chExt cx="3352800" cy="2017931"/>
          </a:xfrm>
        </p:grpSpPr>
        <p:grpSp>
          <p:nvGrpSpPr>
            <p:cNvPr id="9" name="Group 12"/>
            <p:cNvGrpSpPr/>
            <p:nvPr/>
          </p:nvGrpSpPr>
          <p:grpSpPr>
            <a:xfrm flipH="1">
              <a:off x="5138384" y="2591050"/>
              <a:ext cx="3352800" cy="1446406"/>
              <a:chOff x="1295400" y="914400"/>
              <a:chExt cx="4592463" cy="1981200"/>
            </a:xfrm>
            <a:effectLst>
              <a:outerShdw blurRad="152400" dist="317500" dir="5400000" sx="106000" sy="106000" rotWithShape="0">
                <a:prstClr val="black">
                  <a:alpha val="15000"/>
                </a:prstClr>
              </a:outerShdw>
            </a:effectLst>
            <a:scene3d>
              <a:camera prst="perspectiveRelaxed" fov="2700000">
                <a:rot lat="18292515" lon="21073949" rev="432672"/>
              </a:camera>
              <a:lightRig rig="morning" dir="t"/>
            </a:scene3d>
          </p:grpSpPr>
          <p:sp>
            <p:nvSpPr>
              <p:cNvPr id="14" name="Freeform 7"/>
              <p:cNvSpPr>
                <a:spLocks/>
              </p:cNvSpPr>
              <p:nvPr/>
            </p:nvSpPr>
            <p:spPr bwMode="blackWhite">
              <a:xfrm>
                <a:off x="1295400" y="914400"/>
                <a:ext cx="4592463" cy="1981200"/>
              </a:xfrm>
              <a:custGeom>
                <a:avLst/>
                <a:gdLst>
                  <a:gd name="T0" fmla="*/ 0 w 1312"/>
                  <a:gd name="T1" fmla="*/ 0 h 566"/>
                  <a:gd name="T2" fmla="*/ 1587500 w 1312"/>
                  <a:gd name="T3" fmla="*/ 0 h 566"/>
                  <a:gd name="T4" fmla="*/ 2082800 w 1312"/>
                  <a:gd name="T5" fmla="*/ 450850 h 566"/>
                  <a:gd name="T6" fmla="*/ 1606550 w 1312"/>
                  <a:gd name="T7" fmla="*/ 895350 h 566"/>
                  <a:gd name="T8" fmla="*/ 0 w 1312"/>
                  <a:gd name="T9" fmla="*/ 898525 h 5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2"/>
                  <a:gd name="T16" fmla="*/ 0 h 566"/>
                  <a:gd name="T17" fmla="*/ 1312 w 1312"/>
                  <a:gd name="T18" fmla="*/ 566 h 5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2" h="566">
                    <a:moveTo>
                      <a:pt x="0" y="0"/>
                    </a:moveTo>
                    <a:lnTo>
                      <a:pt x="1000" y="0"/>
                    </a:lnTo>
                    <a:lnTo>
                      <a:pt x="1312" y="284"/>
                    </a:lnTo>
                    <a:lnTo>
                      <a:pt x="1012" y="564"/>
                    </a:lnTo>
                    <a:lnTo>
                      <a:pt x="0" y="56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miter lim="800000"/>
                <a:headEnd/>
                <a:tailEnd/>
              </a:ln>
              <a:sp3d extrusionH="381000">
                <a:extrusionClr>
                  <a:schemeClr val="bg2">
                    <a:lumMod val="50000"/>
                  </a:schemeClr>
                </a:extrusionClr>
              </a:sp3d>
            </p:spPr>
            <p:txBody>
              <a:bodyPr wrap="none" lIns="0" tIns="0" rIns="0" bIns="0" anchor="ctr">
                <a:flatTx/>
              </a:bodyPr>
              <a:lstStyle/>
              <a:p>
                <a:endParaRPr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blackWhite">
              <a:xfrm>
                <a:off x="1295400" y="1181100"/>
                <a:ext cx="3356031" cy="1447800"/>
              </a:xfrm>
              <a:custGeom>
                <a:avLst/>
                <a:gdLst>
                  <a:gd name="T0" fmla="*/ 0 w 1312"/>
                  <a:gd name="T1" fmla="*/ 0 h 566"/>
                  <a:gd name="T2" fmla="*/ 1587500 w 1312"/>
                  <a:gd name="T3" fmla="*/ 0 h 566"/>
                  <a:gd name="T4" fmla="*/ 2082800 w 1312"/>
                  <a:gd name="T5" fmla="*/ 450850 h 566"/>
                  <a:gd name="T6" fmla="*/ 1606550 w 1312"/>
                  <a:gd name="T7" fmla="*/ 895350 h 566"/>
                  <a:gd name="T8" fmla="*/ 0 w 1312"/>
                  <a:gd name="T9" fmla="*/ 898525 h 5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2"/>
                  <a:gd name="T16" fmla="*/ 0 h 566"/>
                  <a:gd name="T17" fmla="*/ 1312 w 1312"/>
                  <a:gd name="T18" fmla="*/ 566 h 5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2" h="566">
                    <a:moveTo>
                      <a:pt x="0" y="0"/>
                    </a:moveTo>
                    <a:lnTo>
                      <a:pt x="1000" y="0"/>
                    </a:lnTo>
                    <a:lnTo>
                      <a:pt x="1312" y="284"/>
                    </a:lnTo>
                    <a:lnTo>
                      <a:pt x="1012" y="564"/>
                    </a:lnTo>
                    <a:lnTo>
                      <a:pt x="0" y="566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miter lim="800000"/>
                <a:headEnd/>
                <a:tailEnd/>
              </a:ln>
              <a:sp3d z="330200" extrusionH="381000" prstMaterial="softEdge">
                <a:extrusionClr>
                  <a:schemeClr val="bg2">
                    <a:lumMod val="50000"/>
                  </a:schemeClr>
                </a:extrusionClr>
              </a:sp3d>
            </p:spPr>
            <p:txBody>
              <a:bodyPr wrap="none" lIns="0" tIns="0" rIns="0" bIns="0" anchor="ctr">
                <a:flatTx/>
              </a:bodyPr>
              <a:lstStyle/>
              <a:p>
                <a:endParaRPr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blackWhite">
              <a:xfrm>
                <a:off x="1295400" y="1455738"/>
                <a:ext cx="2082800" cy="898525"/>
              </a:xfrm>
              <a:custGeom>
                <a:avLst/>
                <a:gdLst>
                  <a:gd name="T0" fmla="*/ 0 w 1312"/>
                  <a:gd name="T1" fmla="*/ 0 h 566"/>
                  <a:gd name="T2" fmla="*/ 1587500 w 1312"/>
                  <a:gd name="T3" fmla="*/ 0 h 566"/>
                  <a:gd name="T4" fmla="*/ 2082800 w 1312"/>
                  <a:gd name="T5" fmla="*/ 450850 h 566"/>
                  <a:gd name="T6" fmla="*/ 1606550 w 1312"/>
                  <a:gd name="T7" fmla="*/ 895350 h 566"/>
                  <a:gd name="T8" fmla="*/ 0 w 1312"/>
                  <a:gd name="T9" fmla="*/ 898525 h 5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2"/>
                  <a:gd name="T16" fmla="*/ 0 h 566"/>
                  <a:gd name="T17" fmla="*/ 1312 w 1312"/>
                  <a:gd name="T18" fmla="*/ 566 h 5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2" h="566">
                    <a:moveTo>
                      <a:pt x="0" y="0"/>
                    </a:moveTo>
                    <a:lnTo>
                      <a:pt x="1000" y="0"/>
                    </a:lnTo>
                    <a:lnTo>
                      <a:pt x="1312" y="284"/>
                    </a:lnTo>
                    <a:lnTo>
                      <a:pt x="1012" y="564"/>
                    </a:lnTo>
                    <a:lnTo>
                      <a:pt x="0" y="566"/>
                    </a:ln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miter lim="800000"/>
                <a:headEnd/>
                <a:tailEnd/>
              </a:ln>
              <a:sp3d z="673100" extrusionH="381000">
                <a:extrusionClr>
                  <a:schemeClr val="bg2">
                    <a:lumMod val="50000"/>
                  </a:schemeClr>
                </a:extrusionClr>
              </a:sp3d>
            </p:spPr>
            <p:txBody>
              <a:bodyPr wrap="none" lIns="0" tIns="0" rIns="0" bIns="0" anchor="ctr">
                <a:flatTx/>
              </a:bodyPr>
              <a:lstStyle/>
              <a:p>
                <a:endParaRPr lang="ko-KR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7652984" y="2019525"/>
              <a:ext cx="420308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76200">
              <a:extrusionClr>
                <a:schemeClr val="bg2">
                  <a:lumMod val="50000"/>
                </a:schemeClr>
              </a:extrusionClr>
            </a:sp3d>
          </p:spPr>
          <p:txBody>
            <a:bodyPr wrap="none" rtlCol="0">
              <a:spAutoFit/>
              <a:sp3d extrusionH="57150">
                <a:bevelT w="38100" h="38100"/>
              </a:sp3d>
            </a:bodyPr>
            <a:lstStyle/>
            <a:p>
              <a:r>
                <a:rPr lang="en-US" sz="3600" smtClean="0">
                  <a:solidFill>
                    <a:srgbClr val="C00000"/>
                  </a:solidFill>
                  <a:latin typeface="Franklin Gothic Medium Cond" pitchFamily="34" charset="0"/>
                </a:rPr>
                <a:t>1</a:t>
              </a:r>
              <a:endParaRPr lang="en-US" sz="3600">
                <a:solidFill>
                  <a:srgbClr val="C00000"/>
                </a:solidFill>
                <a:latin typeface="Franklin Gothic Medium Cond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46876" y="2186884"/>
              <a:ext cx="420308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76200">
              <a:extrusionClr>
                <a:schemeClr val="bg2">
                  <a:lumMod val="50000"/>
                </a:schemeClr>
              </a:extrusionClr>
            </a:sp3d>
          </p:spPr>
          <p:txBody>
            <a:bodyPr wrap="none" rtlCol="0">
              <a:spAutoFit/>
              <a:sp3d extrusionH="57150">
                <a:bevelT w="38100" h="38100"/>
              </a:sp3d>
            </a:bodyPr>
            <a:lstStyle/>
            <a:p>
              <a:r>
                <a:rPr lang="en-US" sz="3600" smtClean="0">
                  <a:solidFill>
                    <a:srgbClr val="C00000"/>
                  </a:solidFill>
                  <a:latin typeface="Franklin Gothic Medium Cond" pitchFamily="34" charset="0"/>
                </a:rPr>
                <a:t>2</a:t>
              </a:r>
              <a:endParaRPr lang="en-US" sz="3600">
                <a:solidFill>
                  <a:srgbClr val="C00000"/>
                </a:solidFill>
                <a:latin typeface="Franklin Gothic Medium Cond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14584" y="2422291"/>
              <a:ext cx="420308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76200">
              <a:extrusionClr>
                <a:schemeClr val="bg2">
                  <a:lumMod val="50000"/>
                </a:schemeClr>
              </a:extrusionClr>
            </a:sp3d>
          </p:spPr>
          <p:txBody>
            <a:bodyPr wrap="none" rtlCol="0">
              <a:spAutoFit/>
              <a:sp3d extrusionH="57150">
                <a:bevelT w="38100" h="38100"/>
              </a:sp3d>
            </a:bodyPr>
            <a:lstStyle/>
            <a:p>
              <a:r>
                <a:rPr lang="en-US" sz="3600" smtClean="0">
                  <a:solidFill>
                    <a:srgbClr val="C00000"/>
                  </a:solidFill>
                  <a:latin typeface="Franklin Gothic Medium Cond" pitchFamily="34" charset="0"/>
                </a:rPr>
                <a:t>3</a:t>
              </a:r>
              <a:endParaRPr lang="en-US" sz="3600">
                <a:solidFill>
                  <a:srgbClr val="C00000"/>
                </a:solidFill>
                <a:latin typeface="Franklin Gothic Medium Cond" pitchFamily="34" charset="0"/>
              </a:endParaRPr>
            </a:p>
          </p:txBody>
        </p:sp>
      </p:grpSp>
      <p:grpSp>
        <p:nvGrpSpPr>
          <p:cNvPr id="10" name="Group 40"/>
          <p:cNvGrpSpPr/>
          <p:nvPr/>
        </p:nvGrpSpPr>
        <p:grpSpPr>
          <a:xfrm>
            <a:off x="286606" y="4418456"/>
            <a:ext cx="3556380" cy="1645860"/>
            <a:chOff x="481200" y="4800600"/>
            <a:chExt cx="2796194" cy="1645860"/>
          </a:xfrm>
        </p:grpSpPr>
        <p:cxnSp>
          <p:nvCxnSpPr>
            <p:cNvPr id="34" name="Straight Connector 33"/>
            <p:cNvCxnSpPr/>
            <p:nvPr/>
          </p:nvCxnSpPr>
          <p:spPr>
            <a:xfrm rot="5400000">
              <a:off x="2591594" y="5485606"/>
              <a:ext cx="1370806" cy="79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85800" y="4800600"/>
              <a:ext cx="25908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81200" y="4876800"/>
              <a:ext cx="2719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>
                <a:buFont typeface="+mj-lt"/>
                <a:buAutoNum type="arabicPeriod"/>
              </a:pPr>
              <a:r>
                <a:rPr lang="en-US" sz="2400" dirty="0" smtClean="0">
                  <a:latin typeface="Calibri" pitchFamily="34" charset="0"/>
                </a:rPr>
                <a:t>Your text explaining the pros</a:t>
              </a:r>
            </a:p>
            <a:p>
              <a:pPr marL="342900" indent="-342900" algn="r">
                <a:buFont typeface="+mj-lt"/>
                <a:buAutoNum type="arabicPeriod"/>
              </a:pPr>
              <a:r>
                <a:rPr lang="en-US" sz="2400" dirty="0" smtClean="0">
                  <a:latin typeface="Calibri" pitchFamily="34" charset="0"/>
                </a:rPr>
                <a:t>Your text here</a:t>
              </a:r>
            </a:p>
            <a:p>
              <a:pPr marL="342900" indent="-342900" algn="r">
                <a:buFont typeface="+mj-lt"/>
                <a:buAutoNum type="arabicPeriod"/>
              </a:pPr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1" name="Group 41"/>
          <p:cNvGrpSpPr/>
          <p:nvPr/>
        </p:nvGrpSpPr>
        <p:grpSpPr>
          <a:xfrm>
            <a:off x="5443184" y="4418456"/>
            <a:ext cx="3200400" cy="1645860"/>
            <a:chOff x="5257800" y="4800600"/>
            <a:chExt cx="3200400" cy="1645860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4572794" y="5486400"/>
              <a:ext cx="1370806" cy="79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257800" y="4800600"/>
              <a:ext cx="25908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334000" y="4876800"/>
              <a:ext cx="3124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2400" dirty="0" smtClean="0">
                  <a:latin typeface="Calibri" pitchFamily="34" charset="0"/>
                </a:rPr>
                <a:t>Your text explaining the cons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 smtClean="0">
                  <a:latin typeface="Calibri" pitchFamily="34" charset="0"/>
                </a:rPr>
                <a:t>Your text here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Here: 2 sides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gg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28207" y="2297875"/>
            <a:ext cx="2768964" cy="191042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Office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348803" y="2358281"/>
            <a:ext cx="2927364" cy="198511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 descr="Office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545777" y="2286000"/>
            <a:ext cx="2900886" cy="21336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/>
          <p:cNvSpPr txBox="1"/>
          <p:nvPr/>
        </p:nvSpPr>
        <p:spPr>
          <a:xfrm>
            <a:off x="3276600" y="1219200"/>
            <a:ext cx="2764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Your subtitle here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9769" y="5118541"/>
            <a:ext cx="682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 can replace this text with your own text. You can replace the pictures using ‘change picture’ option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1195421696248988212molumen_world_map.svg.hi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1600" y="1173099"/>
            <a:ext cx="6172200" cy="33227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572000"/>
            <a:ext cx="9144000" cy="1676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4" name="Freeform 13"/>
          <p:cNvSpPr>
            <a:spLocks noEditPoints="1"/>
          </p:cNvSpPr>
          <p:nvPr/>
        </p:nvSpPr>
        <p:spPr bwMode="auto">
          <a:xfrm>
            <a:off x="6429580" y="3048000"/>
            <a:ext cx="769937" cy="1768475"/>
          </a:xfrm>
          <a:custGeom>
            <a:avLst/>
            <a:gdLst/>
            <a:ahLst/>
            <a:cxnLst>
              <a:cxn ang="0">
                <a:pos x="305" y="215"/>
              </a:cxn>
              <a:cxn ang="0">
                <a:pos x="297" y="145"/>
              </a:cxn>
              <a:cxn ang="0">
                <a:pos x="235" y="120"/>
              </a:cxn>
              <a:cxn ang="0">
                <a:pos x="204" y="98"/>
              </a:cxn>
              <a:cxn ang="0">
                <a:pos x="212" y="47"/>
              </a:cxn>
              <a:cxn ang="0">
                <a:pos x="179" y="3"/>
              </a:cxn>
              <a:cxn ang="0">
                <a:pos x="128" y="38"/>
              </a:cxn>
              <a:cxn ang="0">
                <a:pos x="137" y="76"/>
              </a:cxn>
              <a:cxn ang="0">
                <a:pos x="139" y="120"/>
              </a:cxn>
              <a:cxn ang="0">
                <a:pos x="69" y="147"/>
              </a:cxn>
              <a:cxn ang="0">
                <a:pos x="58" y="218"/>
              </a:cxn>
              <a:cxn ang="0">
                <a:pos x="46" y="317"/>
              </a:cxn>
              <a:cxn ang="0">
                <a:pos x="40" y="410"/>
              </a:cxn>
              <a:cxn ang="0">
                <a:pos x="44" y="441"/>
              </a:cxn>
              <a:cxn ang="0">
                <a:pos x="46" y="472"/>
              </a:cxn>
              <a:cxn ang="0">
                <a:pos x="27" y="508"/>
              </a:cxn>
              <a:cxn ang="0">
                <a:pos x="15" y="530"/>
              </a:cxn>
              <a:cxn ang="0">
                <a:pos x="2" y="578"/>
              </a:cxn>
              <a:cxn ang="0">
                <a:pos x="13" y="641"/>
              </a:cxn>
              <a:cxn ang="0">
                <a:pos x="33" y="645"/>
              </a:cxn>
              <a:cxn ang="0">
                <a:pos x="48" y="663"/>
              </a:cxn>
              <a:cxn ang="0">
                <a:pos x="53" y="709"/>
              </a:cxn>
              <a:cxn ang="0">
                <a:pos x="35" y="747"/>
              </a:cxn>
              <a:cxn ang="0">
                <a:pos x="66" y="747"/>
              </a:cxn>
              <a:cxn ang="0">
                <a:pos x="46" y="776"/>
              </a:cxn>
              <a:cxn ang="0">
                <a:pos x="29" y="793"/>
              </a:cxn>
              <a:cxn ang="0">
                <a:pos x="13" y="809"/>
              </a:cxn>
              <a:cxn ang="0">
                <a:pos x="93" y="804"/>
              </a:cxn>
              <a:cxn ang="0">
                <a:pos x="111" y="776"/>
              </a:cxn>
              <a:cxn ang="0">
                <a:pos x="139" y="689"/>
              </a:cxn>
              <a:cxn ang="0">
                <a:pos x="175" y="554"/>
              </a:cxn>
              <a:cxn ang="0">
                <a:pos x="182" y="636"/>
              </a:cxn>
              <a:cxn ang="0">
                <a:pos x="177" y="731"/>
              </a:cxn>
              <a:cxn ang="0">
                <a:pos x="188" y="791"/>
              </a:cxn>
              <a:cxn ang="0">
                <a:pos x="199" y="807"/>
              </a:cxn>
              <a:cxn ang="0">
                <a:pos x="243" y="802"/>
              </a:cxn>
              <a:cxn ang="0">
                <a:pos x="237" y="774"/>
              </a:cxn>
              <a:cxn ang="0">
                <a:pos x="250" y="689"/>
              </a:cxn>
              <a:cxn ang="0">
                <a:pos x="274" y="468"/>
              </a:cxn>
              <a:cxn ang="0">
                <a:pos x="284" y="417"/>
              </a:cxn>
              <a:cxn ang="0">
                <a:pos x="306" y="392"/>
              </a:cxn>
              <a:cxn ang="0">
                <a:pos x="317" y="324"/>
              </a:cxn>
              <a:cxn ang="0">
                <a:pos x="69" y="401"/>
              </a:cxn>
              <a:cxn ang="0">
                <a:pos x="66" y="452"/>
              </a:cxn>
              <a:cxn ang="0">
                <a:pos x="68" y="446"/>
              </a:cxn>
              <a:cxn ang="0">
                <a:pos x="58" y="495"/>
              </a:cxn>
              <a:cxn ang="0">
                <a:pos x="60" y="474"/>
              </a:cxn>
              <a:cxn ang="0">
                <a:pos x="64" y="738"/>
              </a:cxn>
              <a:cxn ang="0">
                <a:pos x="73" y="490"/>
              </a:cxn>
              <a:cxn ang="0">
                <a:pos x="69" y="470"/>
              </a:cxn>
              <a:cxn ang="0">
                <a:pos x="68" y="459"/>
              </a:cxn>
              <a:cxn ang="0">
                <a:pos x="84" y="404"/>
              </a:cxn>
              <a:cxn ang="0">
                <a:pos x="75" y="433"/>
              </a:cxn>
              <a:cxn ang="0">
                <a:pos x="79" y="408"/>
              </a:cxn>
              <a:cxn ang="0">
                <a:pos x="159" y="160"/>
              </a:cxn>
              <a:cxn ang="0">
                <a:pos x="164" y="136"/>
              </a:cxn>
              <a:cxn ang="0">
                <a:pos x="151" y="113"/>
              </a:cxn>
              <a:cxn ang="0">
                <a:pos x="177" y="136"/>
              </a:cxn>
              <a:cxn ang="0">
                <a:pos x="190" y="147"/>
              </a:cxn>
              <a:cxn ang="0">
                <a:pos x="208" y="105"/>
              </a:cxn>
              <a:cxn ang="0">
                <a:pos x="268" y="397"/>
              </a:cxn>
            </a:cxnLst>
            <a:rect l="0" t="0" r="r" b="b"/>
            <a:pathLst>
              <a:path w="319" h="815">
                <a:moveTo>
                  <a:pt x="319" y="311"/>
                </a:moveTo>
                <a:lnTo>
                  <a:pt x="319" y="311"/>
                </a:lnTo>
                <a:lnTo>
                  <a:pt x="317" y="299"/>
                </a:lnTo>
                <a:lnTo>
                  <a:pt x="317" y="299"/>
                </a:lnTo>
                <a:lnTo>
                  <a:pt x="315" y="288"/>
                </a:lnTo>
                <a:lnTo>
                  <a:pt x="315" y="288"/>
                </a:lnTo>
                <a:lnTo>
                  <a:pt x="315" y="271"/>
                </a:lnTo>
                <a:lnTo>
                  <a:pt x="315" y="271"/>
                </a:lnTo>
                <a:lnTo>
                  <a:pt x="312" y="257"/>
                </a:lnTo>
                <a:lnTo>
                  <a:pt x="312" y="257"/>
                </a:lnTo>
                <a:lnTo>
                  <a:pt x="310" y="242"/>
                </a:lnTo>
                <a:lnTo>
                  <a:pt x="310" y="242"/>
                </a:lnTo>
                <a:lnTo>
                  <a:pt x="310" y="235"/>
                </a:lnTo>
                <a:lnTo>
                  <a:pt x="310" y="235"/>
                </a:lnTo>
                <a:lnTo>
                  <a:pt x="310" y="229"/>
                </a:lnTo>
                <a:lnTo>
                  <a:pt x="310" y="229"/>
                </a:lnTo>
                <a:lnTo>
                  <a:pt x="308" y="224"/>
                </a:lnTo>
                <a:lnTo>
                  <a:pt x="308" y="224"/>
                </a:lnTo>
                <a:lnTo>
                  <a:pt x="305" y="215"/>
                </a:lnTo>
                <a:lnTo>
                  <a:pt x="305" y="215"/>
                </a:lnTo>
                <a:lnTo>
                  <a:pt x="306" y="209"/>
                </a:lnTo>
                <a:lnTo>
                  <a:pt x="306" y="209"/>
                </a:lnTo>
                <a:lnTo>
                  <a:pt x="305" y="200"/>
                </a:lnTo>
                <a:lnTo>
                  <a:pt x="305" y="200"/>
                </a:lnTo>
                <a:lnTo>
                  <a:pt x="305" y="195"/>
                </a:lnTo>
                <a:lnTo>
                  <a:pt x="305" y="195"/>
                </a:lnTo>
                <a:lnTo>
                  <a:pt x="303" y="191"/>
                </a:lnTo>
                <a:lnTo>
                  <a:pt x="303" y="191"/>
                </a:lnTo>
                <a:lnTo>
                  <a:pt x="303" y="184"/>
                </a:lnTo>
                <a:lnTo>
                  <a:pt x="303" y="184"/>
                </a:lnTo>
                <a:lnTo>
                  <a:pt x="299" y="176"/>
                </a:lnTo>
                <a:lnTo>
                  <a:pt x="299" y="176"/>
                </a:lnTo>
                <a:lnTo>
                  <a:pt x="299" y="173"/>
                </a:lnTo>
                <a:lnTo>
                  <a:pt x="299" y="173"/>
                </a:lnTo>
                <a:lnTo>
                  <a:pt x="299" y="165"/>
                </a:lnTo>
                <a:lnTo>
                  <a:pt x="299" y="165"/>
                </a:lnTo>
                <a:lnTo>
                  <a:pt x="299" y="156"/>
                </a:lnTo>
                <a:lnTo>
                  <a:pt x="299" y="156"/>
                </a:lnTo>
                <a:lnTo>
                  <a:pt x="297" y="145"/>
                </a:lnTo>
                <a:lnTo>
                  <a:pt x="297" y="145"/>
                </a:lnTo>
                <a:lnTo>
                  <a:pt x="297" y="144"/>
                </a:lnTo>
                <a:lnTo>
                  <a:pt x="295" y="140"/>
                </a:lnTo>
                <a:lnTo>
                  <a:pt x="295" y="140"/>
                </a:lnTo>
                <a:lnTo>
                  <a:pt x="292" y="140"/>
                </a:lnTo>
                <a:lnTo>
                  <a:pt x="292" y="140"/>
                </a:lnTo>
                <a:lnTo>
                  <a:pt x="292" y="140"/>
                </a:lnTo>
                <a:lnTo>
                  <a:pt x="288" y="138"/>
                </a:lnTo>
                <a:lnTo>
                  <a:pt x="288" y="138"/>
                </a:lnTo>
                <a:lnTo>
                  <a:pt x="279" y="134"/>
                </a:lnTo>
                <a:lnTo>
                  <a:pt x="279" y="134"/>
                </a:lnTo>
                <a:lnTo>
                  <a:pt x="274" y="133"/>
                </a:lnTo>
                <a:lnTo>
                  <a:pt x="274" y="133"/>
                </a:lnTo>
                <a:lnTo>
                  <a:pt x="266" y="131"/>
                </a:lnTo>
                <a:lnTo>
                  <a:pt x="266" y="131"/>
                </a:lnTo>
                <a:lnTo>
                  <a:pt x="259" y="129"/>
                </a:lnTo>
                <a:lnTo>
                  <a:pt x="259" y="129"/>
                </a:lnTo>
                <a:lnTo>
                  <a:pt x="250" y="125"/>
                </a:lnTo>
                <a:lnTo>
                  <a:pt x="250" y="125"/>
                </a:lnTo>
                <a:lnTo>
                  <a:pt x="235" y="120"/>
                </a:lnTo>
                <a:lnTo>
                  <a:pt x="235" y="120"/>
                </a:lnTo>
                <a:lnTo>
                  <a:pt x="226" y="118"/>
                </a:lnTo>
                <a:lnTo>
                  <a:pt x="226" y="118"/>
                </a:lnTo>
                <a:lnTo>
                  <a:pt x="221" y="116"/>
                </a:lnTo>
                <a:lnTo>
                  <a:pt x="221" y="116"/>
                </a:lnTo>
                <a:lnTo>
                  <a:pt x="219" y="114"/>
                </a:lnTo>
                <a:lnTo>
                  <a:pt x="219" y="114"/>
                </a:lnTo>
                <a:lnTo>
                  <a:pt x="213" y="111"/>
                </a:lnTo>
                <a:lnTo>
                  <a:pt x="213" y="111"/>
                </a:lnTo>
                <a:lnTo>
                  <a:pt x="212" y="107"/>
                </a:lnTo>
                <a:lnTo>
                  <a:pt x="212" y="107"/>
                </a:lnTo>
                <a:lnTo>
                  <a:pt x="208" y="103"/>
                </a:lnTo>
                <a:lnTo>
                  <a:pt x="208" y="103"/>
                </a:lnTo>
                <a:lnTo>
                  <a:pt x="208" y="103"/>
                </a:lnTo>
                <a:lnTo>
                  <a:pt x="208" y="103"/>
                </a:lnTo>
                <a:lnTo>
                  <a:pt x="206" y="102"/>
                </a:lnTo>
                <a:lnTo>
                  <a:pt x="206" y="102"/>
                </a:lnTo>
                <a:lnTo>
                  <a:pt x="206" y="98"/>
                </a:lnTo>
                <a:lnTo>
                  <a:pt x="206" y="98"/>
                </a:lnTo>
                <a:lnTo>
                  <a:pt x="204" y="98"/>
                </a:lnTo>
                <a:lnTo>
                  <a:pt x="204" y="98"/>
                </a:lnTo>
                <a:lnTo>
                  <a:pt x="204" y="93"/>
                </a:lnTo>
                <a:lnTo>
                  <a:pt x="204" y="93"/>
                </a:lnTo>
                <a:lnTo>
                  <a:pt x="204" y="85"/>
                </a:lnTo>
                <a:lnTo>
                  <a:pt x="204" y="85"/>
                </a:lnTo>
                <a:lnTo>
                  <a:pt x="204" y="76"/>
                </a:lnTo>
                <a:lnTo>
                  <a:pt x="204" y="76"/>
                </a:lnTo>
                <a:lnTo>
                  <a:pt x="204" y="69"/>
                </a:lnTo>
                <a:lnTo>
                  <a:pt x="204" y="69"/>
                </a:lnTo>
                <a:lnTo>
                  <a:pt x="206" y="67"/>
                </a:lnTo>
                <a:lnTo>
                  <a:pt x="206" y="67"/>
                </a:lnTo>
                <a:lnTo>
                  <a:pt x="208" y="65"/>
                </a:lnTo>
                <a:lnTo>
                  <a:pt x="208" y="65"/>
                </a:lnTo>
                <a:lnTo>
                  <a:pt x="208" y="63"/>
                </a:lnTo>
                <a:lnTo>
                  <a:pt x="208" y="63"/>
                </a:lnTo>
                <a:lnTo>
                  <a:pt x="212" y="60"/>
                </a:lnTo>
                <a:lnTo>
                  <a:pt x="212" y="60"/>
                </a:lnTo>
                <a:lnTo>
                  <a:pt x="212" y="54"/>
                </a:lnTo>
                <a:lnTo>
                  <a:pt x="212" y="54"/>
                </a:lnTo>
                <a:lnTo>
                  <a:pt x="212" y="47"/>
                </a:lnTo>
                <a:lnTo>
                  <a:pt x="212" y="47"/>
                </a:lnTo>
                <a:lnTo>
                  <a:pt x="210" y="43"/>
                </a:lnTo>
                <a:lnTo>
                  <a:pt x="210" y="42"/>
                </a:lnTo>
                <a:lnTo>
                  <a:pt x="210" y="42"/>
                </a:lnTo>
                <a:lnTo>
                  <a:pt x="206" y="42"/>
                </a:lnTo>
                <a:lnTo>
                  <a:pt x="206" y="42"/>
                </a:lnTo>
                <a:lnTo>
                  <a:pt x="206" y="38"/>
                </a:lnTo>
                <a:lnTo>
                  <a:pt x="206" y="38"/>
                </a:lnTo>
                <a:lnTo>
                  <a:pt x="206" y="34"/>
                </a:lnTo>
                <a:lnTo>
                  <a:pt x="206" y="34"/>
                </a:lnTo>
                <a:lnTo>
                  <a:pt x="204" y="29"/>
                </a:lnTo>
                <a:lnTo>
                  <a:pt x="204" y="29"/>
                </a:lnTo>
                <a:lnTo>
                  <a:pt x="202" y="20"/>
                </a:lnTo>
                <a:lnTo>
                  <a:pt x="202" y="20"/>
                </a:lnTo>
                <a:lnTo>
                  <a:pt x="197" y="14"/>
                </a:lnTo>
                <a:lnTo>
                  <a:pt x="197" y="14"/>
                </a:lnTo>
                <a:lnTo>
                  <a:pt x="192" y="9"/>
                </a:lnTo>
                <a:lnTo>
                  <a:pt x="192" y="9"/>
                </a:lnTo>
                <a:lnTo>
                  <a:pt x="184" y="5"/>
                </a:lnTo>
                <a:lnTo>
                  <a:pt x="184" y="5"/>
                </a:lnTo>
                <a:lnTo>
                  <a:pt x="179" y="3"/>
                </a:lnTo>
                <a:lnTo>
                  <a:pt x="179" y="3"/>
                </a:lnTo>
                <a:lnTo>
                  <a:pt x="166" y="0"/>
                </a:lnTo>
                <a:lnTo>
                  <a:pt x="166" y="0"/>
                </a:lnTo>
                <a:lnTo>
                  <a:pt x="161" y="0"/>
                </a:lnTo>
                <a:lnTo>
                  <a:pt x="157" y="0"/>
                </a:lnTo>
                <a:lnTo>
                  <a:pt x="157" y="0"/>
                </a:lnTo>
                <a:lnTo>
                  <a:pt x="151" y="3"/>
                </a:lnTo>
                <a:lnTo>
                  <a:pt x="144" y="7"/>
                </a:lnTo>
                <a:lnTo>
                  <a:pt x="144" y="7"/>
                </a:lnTo>
                <a:lnTo>
                  <a:pt x="137" y="14"/>
                </a:lnTo>
                <a:lnTo>
                  <a:pt x="137" y="14"/>
                </a:lnTo>
                <a:lnTo>
                  <a:pt x="133" y="20"/>
                </a:lnTo>
                <a:lnTo>
                  <a:pt x="133" y="20"/>
                </a:lnTo>
                <a:lnTo>
                  <a:pt x="131" y="21"/>
                </a:lnTo>
                <a:lnTo>
                  <a:pt x="131" y="21"/>
                </a:lnTo>
                <a:lnTo>
                  <a:pt x="130" y="25"/>
                </a:lnTo>
                <a:lnTo>
                  <a:pt x="130" y="25"/>
                </a:lnTo>
                <a:lnTo>
                  <a:pt x="128" y="32"/>
                </a:lnTo>
                <a:lnTo>
                  <a:pt x="128" y="32"/>
                </a:lnTo>
                <a:lnTo>
                  <a:pt x="128" y="38"/>
                </a:lnTo>
                <a:lnTo>
                  <a:pt x="128" y="38"/>
                </a:lnTo>
                <a:lnTo>
                  <a:pt x="130" y="43"/>
                </a:lnTo>
                <a:lnTo>
                  <a:pt x="130" y="43"/>
                </a:lnTo>
                <a:lnTo>
                  <a:pt x="130" y="51"/>
                </a:lnTo>
                <a:lnTo>
                  <a:pt x="130" y="51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28" y="54"/>
                </a:lnTo>
                <a:lnTo>
                  <a:pt x="128" y="54"/>
                </a:lnTo>
                <a:lnTo>
                  <a:pt x="128" y="62"/>
                </a:lnTo>
                <a:lnTo>
                  <a:pt x="128" y="62"/>
                </a:lnTo>
                <a:lnTo>
                  <a:pt x="130" y="69"/>
                </a:lnTo>
                <a:lnTo>
                  <a:pt x="130" y="69"/>
                </a:lnTo>
                <a:lnTo>
                  <a:pt x="131" y="71"/>
                </a:lnTo>
                <a:lnTo>
                  <a:pt x="131" y="74"/>
                </a:lnTo>
                <a:lnTo>
                  <a:pt x="131" y="74"/>
                </a:lnTo>
                <a:lnTo>
                  <a:pt x="135" y="76"/>
                </a:lnTo>
                <a:lnTo>
                  <a:pt x="135" y="76"/>
                </a:lnTo>
                <a:lnTo>
                  <a:pt x="137" y="76"/>
                </a:lnTo>
                <a:lnTo>
                  <a:pt x="137" y="76"/>
                </a:lnTo>
                <a:lnTo>
                  <a:pt x="139" y="83"/>
                </a:lnTo>
                <a:lnTo>
                  <a:pt x="139" y="83"/>
                </a:lnTo>
                <a:lnTo>
                  <a:pt x="140" y="87"/>
                </a:lnTo>
                <a:lnTo>
                  <a:pt x="140" y="87"/>
                </a:lnTo>
                <a:lnTo>
                  <a:pt x="142" y="93"/>
                </a:lnTo>
                <a:lnTo>
                  <a:pt x="142" y="93"/>
                </a:lnTo>
                <a:lnTo>
                  <a:pt x="144" y="100"/>
                </a:lnTo>
                <a:lnTo>
                  <a:pt x="144" y="100"/>
                </a:lnTo>
                <a:lnTo>
                  <a:pt x="146" y="105"/>
                </a:lnTo>
                <a:lnTo>
                  <a:pt x="146" y="105"/>
                </a:lnTo>
                <a:lnTo>
                  <a:pt x="146" y="107"/>
                </a:lnTo>
                <a:lnTo>
                  <a:pt x="146" y="111"/>
                </a:lnTo>
                <a:lnTo>
                  <a:pt x="146" y="111"/>
                </a:lnTo>
                <a:lnTo>
                  <a:pt x="144" y="113"/>
                </a:lnTo>
                <a:lnTo>
                  <a:pt x="144" y="113"/>
                </a:lnTo>
                <a:lnTo>
                  <a:pt x="142" y="116"/>
                </a:lnTo>
                <a:lnTo>
                  <a:pt x="142" y="116"/>
                </a:lnTo>
                <a:lnTo>
                  <a:pt x="139" y="120"/>
                </a:lnTo>
                <a:lnTo>
                  <a:pt x="139" y="120"/>
                </a:lnTo>
                <a:lnTo>
                  <a:pt x="135" y="122"/>
                </a:lnTo>
                <a:lnTo>
                  <a:pt x="135" y="122"/>
                </a:lnTo>
                <a:lnTo>
                  <a:pt x="131" y="122"/>
                </a:lnTo>
                <a:lnTo>
                  <a:pt x="131" y="122"/>
                </a:lnTo>
                <a:lnTo>
                  <a:pt x="122" y="125"/>
                </a:lnTo>
                <a:lnTo>
                  <a:pt x="122" y="125"/>
                </a:lnTo>
                <a:lnTo>
                  <a:pt x="111" y="129"/>
                </a:lnTo>
                <a:lnTo>
                  <a:pt x="111" y="129"/>
                </a:lnTo>
                <a:lnTo>
                  <a:pt x="102" y="133"/>
                </a:lnTo>
                <a:lnTo>
                  <a:pt x="102" y="133"/>
                </a:lnTo>
                <a:lnTo>
                  <a:pt x="91" y="136"/>
                </a:lnTo>
                <a:lnTo>
                  <a:pt x="91" y="136"/>
                </a:lnTo>
                <a:lnTo>
                  <a:pt x="84" y="140"/>
                </a:lnTo>
                <a:lnTo>
                  <a:pt x="84" y="140"/>
                </a:lnTo>
                <a:lnTo>
                  <a:pt x="77" y="142"/>
                </a:lnTo>
                <a:lnTo>
                  <a:pt x="77" y="142"/>
                </a:lnTo>
                <a:lnTo>
                  <a:pt x="73" y="144"/>
                </a:lnTo>
                <a:lnTo>
                  <a:pt x="73" y="144"/>
                </a:lnTo>
                <a:lnTo>
                  <a:pt x="71" y="144"/>
                </a:lnTo>
                <a:lnTo>
                  <a:pt x="69" y="147"/>
                </a:lnTo>
                <a:lnTo>
                  <a:pt x="69" y="147"/>
                </a:lnTo>
                <a:lnTo>
                  <a:pt x="68" y="151"/>
                </a:lnTo>
                <a:lnTo>
                  <a:pt x="68" y="156"/>
                </a:lnTo>
                <a:lnTo>
                  <a:pt x="68" y="156"/>
                </a:lnTo>
                <a:lnTo>
                  <a:pt x="68" y="164"/>
                </a:lnTo>
                <a:lnTo>
                  <a:pt x="68" y="164"/>
                </a:lnTo>
                <a:lnTo>
                  <a:pt x="68" y="169"/>
                </a:lnTo>
                <a:lnTo>
                  <a:pt x="68" y="169"/>
                </a:lnTo>
                <a:lnTo>
                  <a:pt x="68" y="175"/>
                </a:lnTo>
                <a:lnTo>
                  <a:pt x="68" y="175"/>
                </a:lnTo>
                <a:lnTo>
                  <a:pt x="64" y="180"/>
                </a:lnTo>
                <a:lnTo>
                  <a:pt x="64" y="180"/>
                </a:lnTo>
                <a:lnTo>
                  <a:pt x="62" y="187"/>
                </a:lnTo>
                <a:lnTo>
                  <a:pt x="62" y="187"/>
                </a:lnTo>
                <a:lnTo>
                  <a:pt x="62" y="195"/>
                </a:lnTo>
                <a:lnTo>
                  <a:pt x="62" y="195"/>
                </a:lnTo>
                <a:lnTo>
                  <a:pt x="60" y="207"/>
                </a:lnTo>
                <a:lnTo>
                  <a:pt x="60" y="207"/>
                </a:lnTo>
                <a:lnTo>
                  <a:pt x="58" y="218"/>
                </a:lnTo>
                <a:lnTo>
                  <a:pt x="58" y="218"/>
                </a:lnTo>
                <a:lnTo>
                  <a:pt x="58" y="227"/>
                </a:lnTo>
                <a:lnTo>
                  <a:pt x="58" y="227"/>
                </a:lnTo>
                <a:lnTo>
                  <a:pt x="55" y="240"/>
                </a:lnTo>
                <a:lnTo>
                  <a:pt x="55" y="240"/>
                </a:lnTo>
                <a:lnTo>
                  <a:pt x="53" y="251"/>
                </a:lnTo>
                <a:lnTo>
                  <a:pt x="53" y="251"/>
                </a:lnTo>
                <a:lnTo>
                  <a:pt x="51" y="258"/>
                </a:lnTo>
                <a:lnTo>
                  <a:pt x="51" y="258"/>
                </a:lnTo>
                <a:lnTo>
                  <a:pt x="51" y="264"/>
                </a:lnTo>
                <a:lnTo>
                  <a:pt x="51" y="264"/>
                </a:lnTo>
                <a:lnTo>
                  <a:pt x="51" y="268"/>
                </a:lnTo>
                <a:lnTo>
                  <a:pt x="51" y="268"/>
                </a:lnTo>
                <a:lnTo>
                  <a:pt x="49" y="279"/>
                </a:lnTo>
                <a:lnTo>
                  <a:pt x="49" y="279"/>
                </a:lnTo>
                <a:lnTo>
                  <a:pt x="49" y="288"/>
                </a:lnTo>
                <a:lnTo>
                  <a:pt x="49" y="288"/>
                </a:lnTo>
                <a:lnTo>
                  <a:pt x="48" y="291"/>
                </a:lnTo>
                <a:lnTo>
                  <a:pt x="48" y="297"/>
                </a:lnTo>
                <a:lnTo>
                  <a:pt x="48" y="297"/>
                </a:lnTo>
                <a:lnTo>
                  <a:pt x="46" y="317"/>
                </a:lnTo>
                <a:lnTo>
                  <a:pt x="46" y="317"/>
                </a:lnTo>
                <a:lnTo>
                  <a:pt x="44" y="337"/>
                </a:lnTo>
                <a:lnTo>
                  <a:pt x="44" y="337"/>
                </a:lnTo>
                <a:lnTo>
                  <a:pt x="44" y="348"/>
                </a:lnTo>
                <a:lnTo>
                  <a:pt x="44" y="348"/>
                </a:lnTo>
                <a:lnTo>
                  <a:pt x="40" y="359"/>
                </a:lnTo>
                <a:lnTo>
                  <a:pt x="40" y="359"/>
                </a:lnTo>
                <a:lnTo>
                  <a:pt x="40" y="368"/>
                </a:lnTo>
                <a:lnTo>
                  <a:pt x="40" y="368"/>
                </a:lnTo>
                <a:lnTo>
                  <a:pt x="40" y="375"/>
                </a:lnTo>
                <a:lnTo>
                  <a:pt x="40" y="375"/>
                </a:lnTo>
                <a:lnTo>
                  <a:pt x="40" y="386"/>
                </a:lnTo>
                <a:lnTo>
                  <a:pt x="40" y="386"/>
                </a:lnTo>
                <a:lnTo>
                  <a:pt x="40" y="397"/>
                </a:lnTo>
                <a:lnTo>
                  <a:pt x="40" y="397"/>
                </a:lnTo>
                <a:lnTo>
                  <a:pt x="40" y="408"/>
                </a:lnTo>
                <a:lnTo>
                  <a:pt x="40" y="408"/>
                </a:lnTo>
                <a:lnTo>
                  <a:pt x="40" y="408"/>
                </a:lnTo>
                <a:lnTo>
                  <a:pt x="40" y="410"/>
                </a:lnTo>
                <a:lnTo>
                  <a:pt x="40" y="410"/>
                </a:lnTo>
                <a:lnTo>
                  <a:pt x="44" y="412"/>
                </a:lnTo>
                <a:lnTo>
                  <a:pt x="44" y="412"/>
                </a:lnTo>
                <a:lnTo>
                  <a:pt x="44" y="412"/>
                </a:lnTo>
                <a:lnTo>
                  <a:pt x="44" y="412"/>
                </a:lnTo>
                <a:lnTo>
                  <a:pt x="46" y="415"/>
                </a:lnTo>
                <a:lnTo>
                  <a:pt x="46" y="415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26"/>
                </a:lnTo>
                <a:lnTo>
                  <a:pt x="46" y="426"/>
                </a:lnTo>
                <a:lnTo>
                  <a:pt x="44" y="430"/>
                </a:lnTo>
                <a:lnTo>
                  <a:pt x="44" y="430"/>
                </a:lnTo>
                <a:lnTo>
                  <a:pt x="44" y="435"/>
                </a:lnTo>
                <a:lnTo>
                  <a:pt x="44" y="435"/>
                </a:lnTo>
                <a:lnTo>
                  <a:pt x="44" y="439"/>
                </a:lnTo>
                <a:lnTo>
                  <a:pt x="44" y="439"/>
                </a:lnTo>
                <a:lnTo>
                  <a:pt x="44" y="441"/>
                </a:lnTo>
                <a:lnTo>
                  <a:pt x="44" y="441"/>
                </a:lnTo>
                <a:lnTo>
                  <a:pt x="44" y="444"/>
                </a:lnTo>
                <a:lnTo>
                  <a:pt x="44" y="444"/>
                </a:lnTo>
                <a:lnTo>
                  <a:pt x="44" y="446"/>
                </a:lnTo>
                <a:lnTo>
                  <a:pt x="44" y="446"/>
                </a:lnTo>
                <a:lnTo>
                  <a:pt x="46" y="450"/>
                </a:lnTo>
                <a:lnTo>
                  <a:pt x="46" y="450"/>
                </a:lnTo>
                <a:lnTo>
                  <a:pt x="46" y="457"/>
                </a:lnTo>
                <a:lnTo>
                  <a:pt x="46" y="457"/>
                </a:lnTo>
                <a:lnTo>
                  <a:pt x="46" y="461"/>
                </a:lnTo>
                <a:lnTo>
                  <a:pt x="46" y="461"/>
                </a:lnTo>
                <a:lnTo>
                  <a:pt x="48" y="463"/>
                </a:lnTo>
                <a:lnTo>
                  <a:pt x="48" y="463"/>
                </a:lnTo>
                <a:lnTo>
                  <a:pt x="48" y="464"/>
                </a:lnTo>
                <a:lnTo>
                  <a:pt x="48" y="464"/>
                </a:lnTo>
                <a:lnTo>
                  <a:pt x="48" y="466"/>
                </a:lnTo>
                <a:lnTo>
                  <a:pt x="48" y="466"/>
                </a:lnTo>
                <a:lnTo>
                  <a:pt x="49" y="466"/>
                </a:lnTo>
                <a:lnTo>
                  <a:pt x="49" y="466"/>
                </a:lnTo>
                <a:lnTo>
                  <a:pt x="46" y="472"/>
                </a:lnTo>
                <a:lnTo>
                  <a:pt x="46" y="472"/>
                </a:lnTo>
                <a:lnTo>
                  <a:pt x="44" y="477"/>
                </a:lnTo>
                <a:lnTo>
                  <a:pt x="44" y="477"/>
                </a:lnTo>
                <a:lnTo>
                  <a:pt x="42" y="481"/>
                </a:lnTo>
                <a:lnTo>
                  <a:pt x="42" y="481"/>
                </a:lnTo>
                <a:lnTo>
                  <a:pt x="38" y="490"/>
                </a:lnTo>
                <a:lnTo>
                  <a:pt x="38" y="490"/>
                </a:lnTo>
                <a:lnTo>
                  <a:pt x="35" y="503"/>
                </a:lnTo>
                <a:lnTo>
                  <a:pt x="35" y="503"/>
                </a:lnTo>
                <a:lnTo>
                  <a:pt x="35" y="508"/>
                </a:lnTo>
                <a:lnTo>
                  <a:pt x="35" y="508"/>
                </a:lnTo>
                <a:lnTo>
                  <a:pt x="33" y="510"/>
                </a:lnTo>
                <a:lnTo>
                  <a:pt x="33" y="510"/>
                </a:lnTo>
                <a:lnTo>
                  <a:pt x="29" y="508"/>
                </a:lnTo>
                <a:lnTo>
                  <a:pt x="29" y="508"/>
                </a:lnTo>
                <a:lnTo>
                  <a:pt x="29" y="508"/>
                </a:lnTo>
                <a:lnTo>
                  <a:pt x="29" y="508"/>
                </a:lnTo>
                <a:lnTo>
                  <a:pt x="27" y="508"/>
                </a:lnTo>
                <a:lnTo>
                  <a:pt x="27" y="508"/>
                </a:lnTo>
                <a:lnTo>
                  <a:pt x="27" y="508"/>
                </a:lnTo>
                <a:lnTo>
                  <a:pt x="27" y="508"/>
                </a:lnTo>
                <a:lnTo>
                  <a:pt x="26" y="508"/>
                </a:lnTo>
                <a:lnTo>
                  <a:pt x="26" y="508"/>
                </a:lnTo>
                <a:lnTo>
                  <a:pt x="24" y="510"/>
                </a:lnTo>
                <a:lnTo>
                  <a:pt x="24" y="510"/>
                </a:lnTo>
                <a:lnTo>
                  <a:pt x="24" y="512"/>
                </a:lnTo>
                <a:lnTo>
                  <a:pt x="24" y="512"/>
                </a:lnTo>
                <a:lnTo>
                  <a:pt x="24" y="514"/>
                </a:lnTo>
                <a:lnTo>
                  <a:pt x="24" y="514"/>
                </a:lnTo>
                <a:lnTo>
                  <a:pt x="22" y="516"/>
                </a:lnTo>
                <a:lnTo>
                  <a:pt x="22" y="516"/>
                </a:lnTo>
                <a:lnTo>
                  <a:pt x="22" y="517"/>
                </a:lnTo>
                <a:lnTo>
                  <a:pt x="22" y="517"/>
                </a:lnTo>
                <a:lnTo>
                  <a:pt x="18" y="523"/>
                </a:lnTo>
                <a:lnTo>
                  <a:pt x="18" y="523"/>
                </a:lnTo>
                <a:lnTo>
                  <a:pt x="17" y="525"/>
                </a:lnTo>
                <a:lnTo>
                  <a:pt x="17" y="525"/>
                </a:lnTo>
                <a:lnTo>
                  <a:pt x="17" y="528"/>
                </a:lnTo>
                <a:lnTo>
                  <a:pt x="17" y="528"/>
                </a:lnTo>
                <a:lnTo>
                  <a:pt x="15" y="530"/>
                </a:lnTo>
                <a:lnTo>
                  <a:pt x="15" y="530"/>
                </a:lnTo>
                <a:lnTo>
                  <a:pt x="13" y="532"/>
                </a:lnTo>
                <a:lnTo>
                  <a:pt x="13" y="532"/>
                </a:lnTo>
                <a:lnTo>
                  <a:pt x="11" y="536"/>
                </a:lnTo>
                <a:lnTo>
                  <a:pt x="11" y="536"/>
                </a:lnTo>
                <a:lnTo>
                  <a:pt x="9" y="543"/>
                </a:lnTo>
                <a:lnTo>
                  <a:pt x="9" y="543"/>
                </a:lnTo>
                <a:lnTo>
                  <a:pt x="7" y="548"/>
                </a:lnTo>
                <a:lnTo>
                  <a:pt x="7" y="548"/>
                </a:lnTo>
                <a:lnTo>
                  <a:pt x="7" y="550"/>
                </a:lnTo>
                <a:lnTo>
                  <a:pt x="7" y="550"/>
                </a:lnTo>
                <a:lnTo>
                  <a:pt x="6" y="552"/>
                </a:lnTo>
                <a:lnTo>
                  <a:pt x="6" y="552"/>
                </a:lnTo>
                <a:lnTo>
                  <a:pt x="6" y="554"/>
                </a:lnTo>
                <a:lnTo>
                  <a:pt x="6" y="554"/>
                </a:lnTo>
                <a:lnTo>
                  <a:pt x="7" y="554"/>
                </a:lnTo>
                <a:lnTo>
                  <a:pt x="7" y="554"/>
                </a:lnTo>
                <a:lnTo>
                  <a:pt x="6" y="563"/>
                </a:lnTo>
                <a:lnTo>
                  <a:pt x="6" y="563"/>
                </a:lnTo>
                <a:lnTo>
                  <a:pt x="2" y="578"/>
                </a:lnTo>
                <a:lnTo>
                  <a:pt x="2" y="578"/>
                </a:lnTo>
                <a:lnTo>
                  <a:pt x="0" y="592"/>
                </a:lnTo>
                <a:lnTo>
                  <a:pt x="0" y="592"/>
                </a:lnTo>
                <a:lnTo>
                  <a:pt x="0" y="612"/>
                </a:lnTo>
                <a:lnTo>
                  <a:pt x="0" y="612"/>
                </a:lnTo>
                <a:lnTo>
                  <a:pt x="2" y="619"/>
                </a:lnTo>
                <a:lnTo>
                  <a:pt x="2" y="619"/>
                </a:lnTo>
                <a:lnTo>
                  <a:pt x="4" y="630"/>
                </a:lnTo>
                <a:lnTo>
                  <a:pt x="4" y="630"/>
                </a:lnTo>
                <a:lnTo>
                  <a:pt x="7" y="638"/>
                </a:lnTo>
                <a:lnTo>
                  <a:pt x="7" y="638"/>
                </a:lnTo>
                <a:lnTo>
                  <a:pt x="9" y="640"/>
                </a:lnTo>
                <a:lnTo>
                  <a:pt x="9" y="640"/>
                </a:lnTo>
                <a:lnTo>
                  <a:pt x="9" y="641"/>
                </a:lnTo>
                <a:lnTo>
                  <a:pt x="9" y="641"/>
                </a:lnTo>
                <a:lnTo>
                  <a:pt x="11" y="641"/>
                </a:lnTo>
                <a:lnTo>
                  <a:pt x="11" y="641"/>
                </a:lnTo>
                <a:lnTo>
                  <a:pt x="11" y="641"/>
                </a:lnTo>
                <a:lnTo>
                  <a:pt x="11" y="641"/>
                </a:lnTo>
                <a:lnTo>
                  <a:pt x="13" y="641"/>
                </a:lnTo>
                <a:lnTo>
                  <a:pt x="13" y="641"/>
                </a:lnTo>
                <a:lnTo>
                  <a:pt x="13" y="641"/>
                </a:lnTo>
                <a:lnTo>
                  <a:pt x="13" y="641"/>
                </a:lnTo>
                <a:lnTo>
                  <a:pt x="13" y="643"/>
                </a:lnTo>
                <a:lnTo>
                  <a:pt x="13" y="643"/>
                </a:lnTo>
                <a:lnTo>
                  <a:pt x="15" y="643"/>
                </a:lnTo>
                <a:lnTo>
                  <a:pt x="15" y="643"/>
                </a:lnTo>
                <a:lnTo>
                  <a:pt x="17" y="643"/>
                </a:lnTo>
                <a:lnTo>
                  <a:pt x="17" y="643"/>
                </a:lnTo>
                <a:lnTo>
                  <a:pt x="18" y="643"/>
                </a:lnTo>
                <a:lnTo>
                  <a:pt x="18" y="643"/>
                </a:lnTo>
                <a:lnTo>
                  <a:pt x="22" y="643"/>
                </a:lnTo>
                <a:lnTo>
                  <a:pt x="22" y="643"/>
                </a:lnTo>
                <a:lnTo>
                  <a:pt x="27" y="645"/>
                </a:lnTo>
                <a:lnTo>
                  <a:pt x="27" y="645"/>
                </a:lnTo>
                <a:lnTo>
                  <a:pt x="31" y="645"/>
                </a:lnTo>
                <a:lnTo>
                  <a:pt x="31" y="645"/>
                </a:lnTo>
                <a:lnTo>
                  <a:pt x="31" y="645"/>
                </a:lnTo>
                <a:lnTo>
                  <a:pt x="31" y="647"/>
                </a:lnTo>
                <a:lnTo>
                  <a:pt x="31" y="647"/>
                </a:lnTo>
                <a:lnTo>
                  <a:pt x="33" y="645"/>
                </a:lnTo>
                <a:lnTo>
                  <a:pt x="33" y="645"/>
                </a:lnTo>
                <a:lnTo>
                  <a:pt x="33" y="647"/>
                </a:lnTo>
                <a:lnTo>
                  <a:pt x="37" y="647"/>
                </a:lnTo>
                <a:lnTo>
                  <a:pt x="37" y="647"/>
                </a:lnTo>
                <a:lnTo>
                  <a:pt x="44" y="649"/>
                </a:lnTo>
                <a:lnTo>
                  <a:pt x="44" y="649"/>
                </a:lnTo>
                <a:lnTo>
                  <a:pt x="46" y="650"/>
                </a:lnTo>
                <a:lnTo>
                  <a:pt x="46" y="654"/>
                </a:lnTo>
                <a:lnTo>
                  <a:pt x="46" y="654"/>
                </a:lnTo>
                <a:lnTo>
                  <a:pt x="46" y="654"/>
                </a:lnTo>
                <a:lnTo>
                  <a:pt x="46" y="654"/>
                </a:lnTo>
                <a:lnTo>
                  <a:pt x="46" y="656"/>
                </a:lnTo>
                <a:lnTo>
                  <a:pt x="46" y="656"/>
                </a:lnTo>
                <a:lnTo>
                  <a:pt x="46" y="658"/>
                </a:lnTo>
                <a:lnTo>
                  <a:pt x="46" y="658"/>
                </a:lnTo>
                <a:lnTo>
                  <a:pt x="46" y="660"/>
                </a:lnTo>
                <a:lnTo>
                  <a:pt x="46" y="660"/>
                </a:lnTo>
                <a:lnTo>
                  <a:pt x="46" y="663"/>
                </a:lnTo>
                <a:lnTo>
                  <a:pt x="46" y="663"/>
                </a:lnTo>
                <a:lnTo>
                  <a:pt x="48" y="663"/>
                </a:lnTo>
                <a:lnTo>
                  <a:pt x="48" y="663"/>
                </a:lnTo>
                <a:lnTo>
                  <a:pt x="48" y="667"/>
                </a:lnTo>
                <a:lnTo>
                  <a:pt x="48" y="667"/>
                </a:lnTo>
                <a:lnTo>
                  <a:pt x="48" y="672"/>
                </a:lnTo>
                <a:lnTo>
                  <a:pt x="48" y="672"/>
                </a:lnTo>
                <a:lnTo>
                  <a:pt x="49" y="676"/>
                </a:lnTo>
                <a:lnTo>
                  <a:pt x="49" y="676"/>
                </a:lnTo>
                <a:lnTo>
                  <a:pt x="51" y="685"/>
                </a:lnTo>
                <a:lnTo>
                  <a:pt x="51" y="685"/>
                </a:lnTo>
                <a:lnTo>
                  <a:pt x="53" y="694"/>
                </a:lnTo>
                <a:lnTo>
                  <a:pt x="53" y="694"/>
                </a:lnTo>
                <a:lnTo>
                  <a:pt x="53" y="700"/>
                </a:lnTo>
                <a:lnTo>
                  <a:pt x="53" y="700"/>
                </a:lnTo>
                <a:lnTo>
                  <a:pt x="53" y="701"/>
                </a:lnTo>
                <a:lnTo>
                  <a:pt x="53" y="701"/>
                </a:lnTo>
                <a:lnTo>
                  <a:pt x="53" y="703"/>
                </a:lnTo>
                <a:lnTo>
                  <a:pt x="53" y="703"/>
                </a:lnTo>
                <a:lnTo>
                  <a:pt x="53" y="707"/>
                </a:lnTo>
                <a:lnTo>
                  <a:pt x="53" y="707"/>
                </a:lnTo>
                <a:lnTo>
                  <a:pt x="53" y="709"/>
                </a:lnTo>
                <a:lnTo>
                  <a:pt x="53" y="709"/>
                </a:lnTo>
                <a:lnTo>
                  <a:pt x="55" y="711"/>
                </a:lnTo>
                <a:lnTo>
                  <a:pt x="55" y="711"/>
                </a:lnTo>
                <a:lnTo>
                  <a:pt x="55" y="711"/>
                </a:lnTo>
                <a:lnTo>
                  <a:pt x="55" y="711"/>
                </a:lnTo>
                <a:lnTo>
                  <a:pt x="55" y="712"/>
                </a:lnTo>
                <a:lnTo>
                  <a:pt x="55" y="712"/>
                </a:lnTo>
                <a:lnTo>
                  <a:pt x="53" y="716"/>
                </a:lnTo>
                <a:lnTo>
                  <a:pt x="53" y="716"/>
                </a:lnTo>
                <a:lnTo>
                  <a:pt x="53" y="718"/>
                </a:lnTo>
                <a:lnTo>
                  <a:pt x="53" y="718"/>
                </a:lnTo>
                <a:lnTo>
                  <a:pt x="51" y="722"/>
                </a:lnTo>
                <a:lnTo>
                  <a:pt x="51" y="722"/>
                </a:lnTo>
                <a:lnTo>
                  <a:pt x="51" y="723"/>
                </a:lnTo>
                <a:lnTo>
                  <a:pt x="51" y="723"/>
                </a:lnTo>
                <a:lnTo>
                  <a:pt x="49" y="727"/>
                </a:lnTo>
                <a:lnTo>
                  <a:pt x="49" y="727"/>
                </a:lnTo>
                <a:lnTo>
                  <a:pt x="40" y="736"/>
                </a:lnTo>
                <a:lnTo>
                  <a:pt x="40" y="736"/>
                </a:lnTo>
                <a:lnTo>
                  <a:pt x="35" y="747"/>
                </a:lnTo>
                <a:lnTo>
                  <a:pt x="35" y="747"/>
                </a:lnTo>
                <a:lnTo>
                  <a:pt x="35" y="751"/>
                </a:lnTo>
                <a:lnTo>
                  <a:pt x="37" y="751"/>
                </a:lnTo>
                <a:lnTo>
                  <a:pt x="37" y="751"/>
                </a:lnTo>
                <a:lnTo>
                  <a:pt x="40" y="751"/>
                </a:lnTo>
                <a:lnTo>
                  <a:pt x="44" y="751"/>
                </a:lnTo>
                <a:lnTo>
                  <a:pt x="44" y="751"/>
                </a:lnTo>
                <a:lnTo>
                  <a:pt x="49" y="749"/>
                </a:lnTo>
                <a:lnTo>
                  <a:pt x="49" y="749"/>
                </a:lnTo>
                <a:lnTo>
                  <a:pt x="53" y="747"/>
                </a:lnTo>
                <a:lnTo>
                  <a:pt x="53" y="747"/>
                </a:lnTo>
                <a:lnTo>
                  <a:pt x="57" y="745"/>
                </a:lnTo>
                <a:lnTo>
                  <a:pt x="57" y="745"/>
                </a:lnTo>
                <a:lnTo>
                  <a:pt x="64" y="743"/>
                </a:lnTo>
                <a:lnTo>
                  <a:pt x="64" y="743"/>
                </a:lnTo>
                <a:lnTo>
                  <a:pt x="66" y="742"/>
                </a:lnTo>
                <a:lnTo>
                  <a:pt x="66" y="742"/>
                </a:lnTo>
                <a:lnTo>
                  <a:pt x="66" y="747"/>
                </a:lnTo>
                <a:lnTo>
                  <a:pt x="66" y="747"/>
                </a:lnTo>
                <a:lnTo>
                  <a:pt x="66" y="747"/>
                </a:lnTo>
                <a:lnTo>
                  <a:pt x="66" y="747"/>
                </a:lnTo>
                <a:lnTo>
                  <a:pt x="62" y="749"/>
                </a:lnTo>
                <a:lnTo>
                  <a:pt x="62" y="749"/>
                </a:lnTo>
                <a:lnTo>
                  <a:pt x="58" y="749"/>
                </a:lnTo>
                <a:lnTo>
                  <a:pt x="55" y="753"/>
                </a:lnTo>
                <a:lnTo>
                  <a:pt x="55" y="753"/>
                </a:lnTo>
                <a:lnTo>
                  <a:pt x="51" y="756"/>
                </a:lnTo>
                <a:lnTo>
                  <a:pt x="51" y="756"/>
                </a:lnTo>
                <a:lnTo>
                  <a:pt x="51" y="762"/>
                </a:lnTo>
                <a:lnTo>
                  <a:pt x="51" y="762"/>
                </a:lnTo>
                <a:lnTo>
                  <a:pt x="51" y="763"/>
                </a:lnTo>
                <a:lnTo>
                  <a:pt x="51" y="763"/>
                </a:lnTo>
                <a:lnTo>
                  <a:pt x="49" y="763"/>
                </a:lnTo>
                <a:lnTo>
                  <a:pt x="49" y="763"/>
                </a:lnTo>
                <a:lnTo>
                  <a:pt x="48" y="769"/>
                </a:lnTo>
                <a:lnTo>
                  <a:pt x="48" y="769"/>
                </a:lnTo>
                <a:lnTo>
                  <a:pt x="48" y="773"/>
                </a:lnTo>
                <a:lnTo>
                  <a:pt x="48" y="773"/>
                </a:lnTo>
                <a:lnTo>
                  <a:pt x="46" y="776"/>
                </a:lnTo>
                <a:lnTo>
                  <a:pt x="46" y="776"/>
                </a:lnTo>
                <a:lnTo>
                  <a:pt x="46" y="778"/>
                </a:lnTo>
                <a:lnTo>
                  <a:pt x="46" y="780"/>
                </a:lnTo>
                <a:lnTo>
                  <a:pt x="46" y="780"/>
                </a:lnTo>
                <a:lnTo>
                  <a:pt x="48" y="780"/>
                </a:lnTo>
                <a:lnTo>
                  <a:pt x="48" y="780"/>
                </a:lnTo>
                <a:lnTo>
                  <a:pt x="42" y="782"/>
                </a:lnTo>
                <a:lnTo>
                  <a:pt x="42" y="782"/>
                </a:lnTo>
                <a:lnTo>
                  <a:pt x="40" y="784"/>
                </a:lnTo>
                <a:lnTo>
                  <a:pt x="40" y="784"/>
                </a:lnTo>
                <a:lnTo>
                  <a:pt x="42" y="784"/>
                </a:lnTo>
                <a:lnTo>
                  <a:pt x="42" y="784"/>
                </a:lnTo>
                <a:lnTo>
                  <a:pt x="40" y="785"/>
                </a:lnTo>
                <a:lnTo>
                  <a:pt x="40" y="785"/>
                </a:lnTo>
                <a:lnTo>
                  <a:pt x="37" y="789"/>
                </a:lnTo>
                <a:lnTo>
                  <a:pt x="37" y="789"/>
                </a:lnTo>
                <a:lnTo>
                  <a:pt x="33" y="791"/>
                </a:lnTo>
                <a:lnTo>
                  <a:pt x="33" y="791"/>
                </a:lnTo>
                <a:lnTo>
                  <a:pt x="31" y="793"/>
                </a:lnTo>
                <a:lnTo>
                  <a:pt x="31" y="793"/>
                </a:lnTo>
                <a:lnTo>
                  <a:pt x="29" y="793"/>
                </a:lnTo>
                <a:lnTo>
                  <a:pt x="29" y="793"/>
                </a:lnTo>
                <a:lnTo>
                  <a:pt x="27" y="794"/>
                </a:lnTo>
                <a:lnTo>
                  <a:pt x="27" y="794"/>
                </a:lnTo>
                <a:lnTo>
                  <a:pt x="24" y="794"/>
                </a:lnTo>
                <a:lnTo>
                  <a:pt x="24" y="794"/>
                </a:lnTo>
                <a:lnTo>
                  <a:pt x="20" y="798"/>
                </a:lnTo>
                <a:lnTo>
                  <a:pt x="20" y="798"/>
                </a:lnTo>
                <a:lnTo>
                  <a:pt x="15" y="802"/>
                </a:lnTo>
                <a:lnTo>
                  <a:pt x="15" y="802"/>
                </a:lnTo>
                <a:lnTo>
                  <a:pt x="13" y="805"/>
                </a:lnTo>
                <a:lnTo>
                  <a:pt x="13" y="805"/>
                </a:lnTo>
                <a:lnTo>
                  <a:pt x="13" y="807"/>
                </a:lnTo>
                <a:lnTo>
                  <a:pt x="13" y="807"/>
                </a:lnTo>
                <a:lnTo>
                  <a:pt x="13" y="807"/>
                </a:lnTo>
                <a:lnTo>
                  <a:pt x="13" y="807"/>
                </a:lnTo>
                <a:lnTo>
                  <a:pt x="11" y="807"/>
                </a:lnTo>
                <a:lnTo>
                  <a:pt x="11" y="807"/>
                </a:lnTo>
                <a:lnTo>
                  <a:pt x="11" y="809"/>
                </a:lnTo>
                <a:lnTo>
                  <a:pt x="13" y="809"/>
                </a:lnTo>
                <a:lnTo>
                  <a:pt x="13" y="809"/>
                </a:lnTo>
                <a:lnTo>
                  <a:pt x="18" y="811"/>
                </a:lnTo>
                <a:lnTo>
                  <a:pt x="27" y="813"/>
                </a:lnTo>
                <a:lnTo>
                  <a:pt x="27" y="813"/>
                </a:lnTo>
                <a:lnTo>
                  <a:pt x="38" y="815"/>
                </a:lnTo>
                <a:lnTo>
                  <a:pt x="51" y="813"/>
                </a:lnTo>
                <a:lnTo>
                  <a:pt x="51" y="813"/>
                </a:lnTo>
                <a:lnTo>
                  <a:pt x="60" y="811"/>
                </a:lnTo>
                <a:lnTo>
                  <a:pt x="64" y="809"/>
                </a:lnTo>
                <a:lnTo>
                  <a:pt x="64" y="809"/>
                </a:lnTo>
                <a:lnTo>
                  <a:pt x="68" y="805"/>
                </a:lnTo>
                <a:lnTo>
                  <a:pt x="68" y="805"/>
                </a:lnTo>
                <a:lnTo>
                  <a:pt x="71" y="802"/>
                </a:lnTo>
                <a:lnTo>
                  <a:pt x="71" y="802"/>
                </a:lnTo>
                <a:lnTo>
                  <a:pt x="73" y="802"/>
                </a:lnTo>
                <a:lnTo>
                  <a:pt x="73" y="802"/>
                </a:lnTo>
                <a:lnTo>
                  <a:pt x="82" y="804"/>
                </a:lnTo>
                <a:lnTo>
                  <a:pt x="82" y="804"/>
                </a:lnTo>
                <a:lnTo>
                  <a:pt x="88" y="805"/>
                </a:lnTo>
                <a:lnTo>
                  <a:pt x="93" y="804"/>
                </a:lnTo>
                <a:lnTo>
                  <a:pt x="93" y="804"/>
                </a:lnTo>
                <a:lnTo>
                  <a:pt x="100" y="804"/>
                </a:lnTo>
                <a:lnTo>
                  <a:pt x="106" y="802"/>
                </a:lnTo>
                <a:lnTo>
                  <a:pt x="106" y="802"/>
                </a:lnTo>
                <a:lnTo>
                  <a:pt x="110" y="800"/>
                </a:lnTo>
                <a:lnTo>
                  <a:pt x="110" y="798"/>
                </a:lnTo>
                <a:lnTo>
                  <a:pt x="110" y="798"/>
                </a:lnTo>
                <a:lnTo>
                  <a:pt x="110" y="798"/>
                </a:lnTo>
                <a:lnTo>
                  <a:pt x="110" y="798"/>
                </a:lnTo>
                <a:lnTo>
                  <a:pt x="110" y="796"/>
                </a:lnTo>
                <a:lnTo>
                  <a:pt x="110" y="796"/>
                </a:lnTo>
                <a:lnTo>
                  <a:pt x="110" y="796"/>
                </a:lnTo>
                <a:lnTo>
                  <a:pt x="111" y="789"/>
                </a:lnTo>
                <a:lnTo>
                  <a:pt x="111" y="789"/>
                </a:lnTo>
                <a:lnTo>
                  <a:pt x="111" y="784"/>
                </a:lnTo>
                <a:lnTo>
                  <a:pt x="111" y="784"/>
                </a:lnTo>
                <a:lnTo>
                  <a:pt x="111" y="782"/>
                </a:lnTo>
                <a:lnTo>
                  <a:pt x="111" y="782"/>
                </a:lnTo>
                <a:lnTo>
                  <a:pt x="111" y="782"/>
                </a:lnTo>
                <a:lnTo>
                  <a:pt x="111" y="782"/>
                </a:lnTo>
                <a:lnTo>
                  <a:pt x="111" y="776"/>
                </a:lnTo>
                <a:lnTo>
                  <a:pt x="111" y="776"/>
                </a:lnTo>
                <a:lnTo>
                  <a:pt x="113" y="767"/>
                </a:lnTo>
                <a:lnTo>
                  <a:pt x="113" y="767"/>
                </a:lnTo>
                <a:lnTo>
                  <a:pt x="113" y="762"/>
                </a:lnTo>
                <a:lnTo>
                  <a:pt x="113" y="762"/>
                </a:lnTo>
                <a:lnTo>
                  <a:pt x="113" y="756"/>
                </a:lnTo>
                <a:lnTo>
                  <a:pt x="113" y="756"/>
                </a:lnTo>
                <a:lnTo>
                  <a:pt x="117" y="751"/>
                </a:lnTo>
                <a:lnTo>
                  <a:pt x="117" y="751"/>
                </a:lnTo>
                <a:lnTo>
                  <a:pt x="122" y="743"/>
                </a:lnTo>
                <a:lnTo>
                  <a:pt x="130" y="732"/>
                </a:lnTo>
                <a:lnTo>
                  <a:pt x="130" y="732"/>
                </a:lnTo>
                <a:lnTo>
                  <a:pt x="133" y="725"/>
                </a:lnTo>
                <a:lnTo>
                  <a:pt x="133" y="725"/>
                </a:lnTo>
                <a:lnTo>
                  <a:pt x="133" y="720"/>
                </a:lnTo>
                <a:lnTo>
                  <a:pt x="133" y="720"/>
                </a:lnTo>
                <a:lnTo>
                  <a:pt x="135" y="714"/>
                </a:lnTo>
                <a:lnTo>
                  <a:pt x="135" y="714"/>
                </a:lnTo>
                <a:lnTo>
                  <a:pt x="139" y="689"/>
                </a:lnTo>
                <a:lnTo>
                  <a:pt x="139" y="689"/>
                </a:lnTo>
                <a:lnTo>
                  <a:pt x="142" y="672"/>
                </a:lnTo>
                <a:lnTo>
                  <a:pt x="142" y="672"/>
                </a:lnTo>
                <a:lnTo>
                  <a:pt x="146" y="658"/>
                </a:lnTo>
                <a:lnTo>
                  <a:pt x="146" y="658"/>
                </a:lnTo>
                <a:lnTo>
                  <a:pt x="151" y="629"/>
                </a:lnTo>
                <a:lnTo>
                  <a:pt x="151" y="629"/>
                </a:lnTo>
                <a:lnTo>
                  <a:pt x="157" y="590"/>
                </a:lnTo>
                <a:lnTo>
                  <a:pt x="157" y="590"/>
                </a:lnTo>
                <a:lnTo>
                  <a:pt x="162" y="554"/>
                </a:lnTo>
                <a:lnTo>
                  <a:pt x="162" y="554"/>
                </a:lnTo>
                <a:lnTo>
                  <a:pt x="166" y="536"/>
                </a:lnTo>
                <a:lnTo>
                  <a:pt x="166" y="536"/>
                </a:lnTo>
                <a:lnTo>
                  <a:pt x="168" y="532"/>
                </a:lnTo>
                <a:lnTo>
                  <a:pt x="168" y="532"/>
                </a:lnTo>
                <a:lnTo>
                  <a:pt x="168" y="536"/>
                </a:lnTo>
                <a:lnTo>
                  <a:pt x="168" y="536"/>
                </a:lnTo>
                <a:lnTo>
                  <a:pt x="171" y="545"/>
                </a:lnTo>
                <a:lnTo>
                  <a:pt x="171" y="545"/>
                </a:lnTo>
                <a:lnTo>
                  <a:pt x="175" y="554"/>
                </a:lnTo>
                <a:lnTo>
                  <a:pt x="175" y="554"/>
                </a:lnTo>
                <a:lnTo>
                  <a:pt x="175" y="557"/>
                </a:lnTo>
                <a:lnTo>
                  <a:pt x="175" y="557"/>
                </a:lnTo>
                <a:lnTo>
                  <a:pt x="175" y="563"/>
                </a:lnTo>
                <a:lnTo>
                  <a:pt x="175" y="563"/>
                </a:lnTo>
                <a:lnTo>
                  <a:pt x="179" y="576"/>
                </a:lnTo>
                <a:lnTo>
                  <a:pt x="179" y="576"/>
                </a:lnTo>
                <a:lnTo>
                  <a:pt x="181" y="581"/>
                </a:lnTo>
                <a:lnTo>
                  <a:pt x="181" y="581"/>
                </a:lnTo>
                <a:lnTo>
                  <a:pt x="181" y="588"/>
                </a:lnTo>
                <a:lnTo>
                  <a:pt x="181" y="588"/>
                </a:lnTo>
                <a:lnTo>
                  <a:pt x="182" y="596"/>
                </a:lnTo>
                <a:lnTo>
                  <a:pt x="182" y="596"/>
                </a:lnTo>
                <a:lnTo>
                  <a:pt x="181" y="607"/>
                </a:lnTo>
                <a:lnTo>
                  <a:pt x="181" y="607"/>
                </a:lnTo>
                <a:lnTo>
                  <a:pt x="181" y="616"/>
                </a:lnTo>
                <a:lnTo>
                  <a:pt x="181" y="616"/>
                </a:lnTo>
                <a:lnTo>
                  <a:pt x="182" y="625"/>
                </a:lnTo>
                <a:lnTo>
                  <a:pt x="182" y="625"/>
                </a:lnTo>
                <a:lnTo>
                  <a:pt x="182" y="636"/>
                </a:lnTo>
                <a:lnTo>
                  <a:pt x="182" y="636"/>
                </a:lnTo>
                <a:lnTo>
                  <a:pt x="182" y="649"/>
                </a:lnTo>
                <a:lnTo>
                  <a:pt x="182" y="649"/>
                </a:lnTo>
                <a:lnTo>
                  <a:pt x="182" y="661"/>
                </a:lnTo>
                <a:lnTo>
                  <a:pt x="182" y="661"/>
                </a:lnTo>
                <a:lnTo>
                  <a:pt x="182" y="669"/>
                </a:lnTo>
                <a:lnTo>
                  <a:pt x="182" y="669"/>
                </a:lnTo>
                <a:lnTo>
                  <a:pt x="182" y="678"/>
                </a:lnTo>
                <a:lnTo>
                  <a:pt x="182" y="678"/>
                </a:lnTo>
                <a:lnTo>
                  <a:pt x="182" y="689"/>
                </a:lnTo>
                <a:lnTo>
                  <a:pt x="182" y="689"/>
                </a:lnTo>
                <a:lnTo>
                  <a:pt x="184" y="698"/>
                </a:lnTo>
                <a:lnTo>
                  <a:pt x="184" y="698"/>
                </a:lnTo>
                <a:lnTo>
                  <a:pt x="186" y="701"/>
                </a:lnTo>
                <a:lnTo>
                  <a:pt x="186" y="701"/>
                </a:lnTo>
                <a:lnTo>
                  <a:pt x="182" y="709"/>
                </a:lnTo>
                <a:lnTo>
                  <a:pt x="182" y="709"/>
                </a:lnTo>
                <a:lnTo>
                  <a:pt x="181" y="718"/>
                </a:lnTo>
                <a:lnTo>
                  <a:pt x="181" y="718"/>
                </a:lnTo>
                <a:lnTo>
                  <a:pt x="177" y="731"/>
                </a:lnTo>
                <a:lnTo>
                  <a:pt x="177" y="731"/>
                </a:lnTo>
                <a:lnTo>
                  <a:pt x="175" y="740"/>
                </a:lnTo>
                <a:lnTo>
                  <a:pt x="173" y="751"/>
                </a:lnTo>
                <a:lnTo>
                  <a:pt x="173" y="751"/>
                </a:lnTo>
                <a:lnTo>
                  <a:pt x="173" y="760"/>
                </a:lnTo>
                <a:lnTo>
                  <a:pt x="173" y="765"/>
                </a:lnTo>
                <a:lnTo>
                  <a:pt x="173" y="765"/>
                </a:lnTo>
                <a:lnTo>
                  <a:pt x="177" y="771"/>
                </a:lnTo>
                <a:lnTo>
                  <a:pt x="177" y="771"/>
                </a:lnTo>
                <a:lnTo>
                  <a:pt x="179" y="774"/>
                </a:lnTo>
                <a:lnTo>
                  <a:pt x="179" y="774"/>
                </a:lnTo>
                <a:lnTo>
                  <a:pt x="181" y="776"/>
                </a:lnTo>
                <a:lnTo>
                  <a:pt x="181" y="776"/>
                </a:lnTo>
                <a:lnTo>
                  <a:pt x="179" y="776"/>
                </a:lnTo>
                <a:lnTo>
                  <a:pt x="181" y="778"/>
                </a:lnTo>
                <a:lnTo>
                  <a:pt x="181" y="778"/>
                </a:lnTo>
                <a:lnTo>
                  <a:pt x="182" y="784"/>
                </a:lnTo>
                <a:lnTo>
                  <a:pt x="182" y="784"/>
                </a:lnTo>
                <a:lnTo>
                  <a:pt x="186" y="787"/>
                </a:lnTo>
                <a:lnTo>
                  <a:pt x="186" y="787"/>
                </a:lnTo>
                <a:lnTo>
                  <a:pt x="188" y="791"/>
                </a:lnTo>
                <a:lnTo>
                  <a:pt x="188" y="791"/>
                </a:lnTo>
                <a:lnTo>
                  <a:pt x="188" y="791"/>
                </a:lnTo>
                <a:lnTo>
                  <a:pt x="188" y="791"/>
                </a:lnTo>
                <a:lnTo>
                  <a:pt x="188" y="796"/>
                </a:lnTo>
                <a:lnTo>
                  <a:pt x="188" y="796"/>
                </a:lnTo>
                <a:lnTo>
                  <a:pt x="188" y="798"/>
                </a:lnTo>
                <a:lnTo>
                  <a:pt x="190" y="800"/>
                </a:lnTo>
                <a:lnTo>
                  <a:pt x="190" y="800"/>
                </a:lnTo>
                <a:lnTo>
                  <a:pt x="193" y="804"/>
                </a:lnTo>
                <a:lnTo>
                  <a:pt x="193" y="804"/>
                </a:lnTo>
                <a:lnTo>
                  <a:pt x="197" y="804"/>
                </a:lnTo>
                <a:lnTo>
                  <a:pt x="197" y="804"/>
                </a:lnTo>
                <a:lnTo>
                  <a:pt x="199" y="804"/>
                </a:lnTo>
                <a:lnTo>
                  <a:pt x="199" y="804"/>
                </a:lnTo>
                <a:lnTo>
                  <a:pt x="199" y="805"/>
                </a:lnTo>
                <a:lnTo>
                  <a:pt x="199" y="805"/>
                </a:lnTo>
                <a:lnTo>
                  <a:pt x="199" y="807"/>
                </a:lnTo>
                <a:lnTo>
                  <a:pt x="199" y="807"/>
                </a:lnTo>
                <a:lnTo>
                  <a:pt x="199" y="807"/>
                </a:lnTo>
                <a:lnTo>
                  <a:pt x="199" y="807"/>
                </a:lnTo>
                <a:lnTo>
                  <a:pt x="199" y="811"/>
                </a:lnTo>
                <a:lnTo>
                  <a:pt x="199" y="811"/>
                </a:lnTo>
                <a:lnTo>
                  <a:pt x="201" y="811"/>
                </a:lnTo>
                <a:lnTo>
                  <a:pt x="204" y="813"/>
                </a:lnTo>
                <a:lnTo>
                  <a:pt x="204" y="813"/>
                </a:lnTo>
                <a:lnTo>
                  <a:pt x="210" y="815"/>
                </a:lnTo>
                <a:lnTo>
                  <a:pt x="217" y="815"/>
                </a:lnTo>
                <a:lnTo>
                  <a:pt x="217" y="815"/>
                </a:lnTo>
                <a:lnTo>
                  <a:pt x="235" y="815"/>
                </a:lnTo>
                <a:lnTo>
                  <a:pt x="235" y="815"/>
                </a:lnTo>
                <a:lnTo>
                  <a:pt x="241" y="813"/>
                </a:lnTo>
                <a:lnTo>
                  <a:pt x="243" y="811"/>
                </a:lnTo>
                <a:lnTo>
                  <a:pt x="243" y="811"/>
                </a:lnTo>
                <a:lnTo>
                  <a:pt x="243" y="809"/>
                </a:lnTo>
                <a:lnTo>
                  <a:pt x="243" y="809"/>
                </a:lnTo>
                <a:lnTo>
                  <a:pt x="243" y="807"/>
                </a:lnTo>
                <a:lnTo>
                  <a:pt x="243" y="807"/>
                </a:lnTo>
                <a:lnTo>
                  <a:pt x="243" y="805"/>
                </a:lnTo>
                <a:lnTo>
                  <a:pt x="243" y="805"/>
                </a:lnTo>
                <a:lnTo>
                  <a:pt x="243" y="802"/>
                </a:lnTo>
                <a:lnTo>
                  <a:pt x="243" y="802"/>
                </a:lnTo>
                <a:lnTo>
                  <a:pt x="241" y="798"/>
                </a:lnTo>
                <a:lnTo>
                  <a:pt x="239" y="794"/>
                </a:lnTo>
                <a:lnTo>
                  <a:pt x="239" y="794"/>
                </a:lnTo>
                <a:lnTo>
                  <a:pt x="237" y="791"/>
                </a:lnTo>
                <a:lnTo>
                  <a:pt x="237" y="791"/>
                </a:lnTo>
                <a:lnTo>
                  <a:pt x="235" y="791"/>
                </a:lnTo>
                <a:lnTo>
                  <a:pt x="235" y="791"/>
                </a:lnTo>
                <a:lnTo>
                  <a:pt x="235" y="787"/>
                </a:lnTo>
                <a:lnTo>
                  <a:pt x="235" y="787"/>
                </a:lnTo>
                <a:lnTo>
                  <a:pt x="235" y="785"/>
                </a:lnTo>
                <a:lnTo>
                  <a:pt x="235" y="785"/>
                </a:lnTo>
                <a:lnTo>
                  <a:pt x="235" y="785"/>
                </a:lnTo>
                <a:lnTo>
                  <a:pt x="235" y="784"/>
                </a:lnTo>
                <a:lnTo>
                  <a:pt x="235" y="784"/>
                </a:lnTo>
                <a:lnTo>
                  <a:pt x="235" y="780"/>
                </a:lnTo>
                <a:lnTo>
                  <a:pt x="235" y="780"/>
                </a:lnTo>
                <a:lnTo>
                  <a:pt x="235" y="776"/>
                </a:lnTo>
                <a:lnTo>
                  <a:pt x="235" y="776"/>
                </a:lnTo>
                <a:lnTo>
                  <a:pt x="237" y="774"/>
                </a:lnTo>
                <a:lnTo>
                  <a:pt x="237" y="774"/>
                </a:lnTo>
                <a:lnTo>
                  <a:pt x="237" y="773"/>
                </a:lnTo>
                <a:lnTo>
                  <a:pt x="237" y="773"/>
                </a:lnTo>
                <a:lnTo>
                  <a:pt x="237" y="771"/>
                </a:lnTo>
                <a:lnTo>
                  <a:pt x="237" y="771"/>
                </a:lnTo>
                <a:lnTo>
                  <a:pt x="237" y="769"/>
                </a:lnTo>
                <a:lnTo>
                  <a:pt x="237" y="769"/>
                </a:lnTo>
                <a:lnTo>
                  <a:pt x="239" y="765"/>
                </a:lnTo>
                <a:lnTo>
                  <a:pt x="239" y="765"/>
                </a:lnTo>
                <a:lnTo>
                  <a:pt x="241" y="758"/>
                </a:lnTo>
                <a:lnTo>
                  <a:pt x="241" y="758"/>
                </a:lnTo>
                <a:lnTo>
                  <a:pt x="243" y="747"/>
                </a:lnTo>
                <a:lnTo>
                  <a:pt x="243" y="747"/>
                </a:lnTo>
                <a:lnTo>
                  <a:pt x="244" y="738"/>
                </a:lnTo>
                <a:lnTo>
                  <a:pt x="246" y="727"/>
                </a:lnTo>
                <a:lnTo>
                  <a:pt x="246" y="727"/>
                </a:lnTo>
                <a:lnTo>
                  <a:pt x="246" y="712"/>
                </a:lnTo>
                <a:lnTo>
                  <a:pt x="246" y="712"/>
                </a:lnTo>
                <a:lnTo>
                  <a:pt x="250" y="689"/>
                </a:lnTo>
                <a:lnTo>
                  <a:pt x="250" y="689"/>
                </a:lnTo>
                <a:lnTo>
                  <a:pt x="252" y="652"/>
                </a:lnTo>
                <a:lnTo>
                  <a:pt x="252" y="652"/>
                </a:lnTo>
                <a:lnTo>
                  <a:pt x="254" y="632"/>
                </a:lnTo>
                <a:lnTo>
                  <a:pt x="254" y="632"/>
                </a:lnTo>
                <a:lnTo>
                  <a:pt x="257" y="619"/>
                </a:lnTo>
                <a:lnTo>
                  <a:pt x="257" y="619"/>
                </a:lnTo>
                <a:lnTo>
                  <a:pt x="263" y="598"/>
                </a:lnTo>
                <a:lnTo>
                  <a:pt x="263" y="598"/>
                </a:lnTo>
                <a:lnTo>
                  <a:pt x="266" y="585"/>
                </a:lnTo>
                <a:lnTo>
                  <a:pt x="268" y="570"/>
                </a:lnTo>
                <a:lnTo>
                  <a:pt x="268" y="570"/>
                </a:lnTo>
                <a:lnTo>
                  <a:pt x="268" y="548"/>
                </a:lnTo>
                <a:lnTo>
                  <a:pt x="268" y="548"/>
                </a:lnTo>
                <a:lnTo>
                  <a:pt x="270" y="534"/>
                </a:lnTo>
                <a:lnTo>
                  <a:pt x="270" y="534"/>
                </a:lnTo>
                <a:lnTo>
                  <a:pt x="270" y="521"/>
                </a:lnTo>
                <a:lnTo>
                  <a:pt x="270" y="521"/>
                </a:lnTo>
                <a:lnTo>
                  <a:pt x="272" y="490"/>
                </a:lnTo>
                <a:lnTo>
                  <a:pt x="272" y="490"/>
                </a:lnTo>
                <a:lnTo>
                  <a:pt x="274" y="468"/>
                </a:lnTo>
                <a:lnTo>
                  <a:pt x="274" y="468"/>
                </a:lnTo>
                <a:lnTo>
                  <a:pt x="275" y="448"/>
                </a:lnTo>
                <a:lnTo>
                  <a:pt x="275" y="448"/>
                </a:lnTo>
                <a:lnTo>
                  <a:pt x="277" y="433"/>
                </a:lnTo>
                <a:lnTo>
                  <a:pt x="277" y="433"/>
                </a:lnTo>
                <a:lnTo>
                  <a:pt x="277" y="428"/>
                </a:lnTo>
                <a:lnTo>
                  <a:pt x="277" y="428"/>
                </a:lnTo>
                <a:lnTo>
                  <a:pt x="277" y="424"/>
                </a:lnTo>
                <a:lnTo>
                  <a:pt x="277" y="424"/>
                </a:lnTo>
                <a:lnTo>
                  <a:pt x="279" y="421"/>
                </a:lnTo>
                <a:lnTo>
                  <a:pt x="279" y="421"/>
                </a:lnTo>
                <a:lnTo>
                  <a:pt x="279" y="421"/>
                </a:lnTo>
                <a:lnTo>
                  <a:pt x="281" y="419"/>
                </a:lnTo>
                <a:lnTo>
                  <a:pt x="281" y="419"/>
                </a:lnTo>
                <a:lnTo>
                  <a:pt x="283" y="417"/>
                </a:lnTo>
                <a:lnTo>
                  <a:pt x="283" y="417"/>
                </a:lnTo>
                <a:lnTo>
                  <a:pt x="284" y="415"/>
                </a:lnTo>
                <a:lnTo>
                  <a:pt x="284" y="415"/>
                </a:lnTo>
                <a:lnTo>
                  <a:pt x="284" y="417"/>
                </a:lnTo>
                <a:lnTo>
                  <a:pt x="284" y="417"/>
                </a:lnTo>
                <a:lnTo>
                  <a:pt x="284" y="421"/>
                </a:lnTo>
                <a:lnTo>
                  <a:pt x="284" y="421"/>
                </a:lnTo>
                <a:lnTo>
                  <a:pt x="286" y="423"/>
                </a:lnTo>
                <a:lnTo>
                  <a:pt x="286" y="421"/>
                </a:lnTo>
                <a:lnTo>
                  <a:pt x="286" y="421"/>
                </a:lnTo>
                <a:lnTo>
                  <a:pt x="290" y="415"/>
                </a:lnTo>
                <a:lnTo>
                  <a:pt x="290" y="415"/>
                </a:lnTo>
                <a:lnTo>
                  <a:pt x="295" y="408"/>
                </a:lnTo>
                <a:lnTo>
                  <a:pt x="295" y="408"/>
                </a:lnTo>
                <a:lnTo>
                  <a:pt x="297" y="404"/>
                </a:lnTo>
                <a:lnTo>
                  <a:pt x="297" y="404"/>
                </a:lnTo>
                <a:lnTo>
                  <a:pt x="299" y="402"/>
                </a:lnTo>
                <a:lnTo>
                  <a:pt x="299" y="402"/>
                </a:lnTo>
                <a:lnTo>
                  <a:pt x="301" y="399"/>
                </a:lnTo>
                <a:lnTo>
                  <a:pt x="301" y="399"/>
                </a:lnTo>
                <a:lnTo>
                  <a:pt x="303" y="399"/>
                </a:lnTo>
                <a:lnTo>
                  <a:pt x="303" y="399"/>
                </a:lnTo>
                <a:lnTo>
                  <a:pt x="305" y="395"/>
                </a:lnTo>
                <a:lnTo>
                  <a:pt x="305" y="395"/>
                </a:lnTo>
                <a:lnTo>
                  <a:pt x="306" y="392"/>
                </a:lnTo>
                <a:lnTo>
                  <a:pt x="306" y="392"/>
                </a:lnTo>
                <a:lnTo>
                  <a:pt x="308" y="386"/>
                </a:lnTo>
                <a:lnTo>
                  <a:pt x="308" y="386"/>
                </a:lnTo>
                <a:lnTo>
                  <a:pt x="310" y="375"/>
                </a:lnTo>
                <a:lnTo>
                  <a:pt x="310" y="375"/>
                </a:lnTo>
                <a:lnTo>
                  <a:pt x="312" y="368"/>
                </a:lnTo>
                <a:lnTo>
                  <a:pt x="312" y="368"/>
                </a:lnTo>
                <a:lnTo>
                  <a:pt x="312" y="364"/>
                </a:lnTo>
                <a:lnTo>
                  <a:pt x="312" y="364"/>
                </a:lnTo>
                <a:lnTo>
                  <a:pt x="310" y="357"/>
                </a:lnTo>
                <a:lnTo>
                  <a:pt x="310" y="357"/>
                </a:lnTo>
                <a:lnTo>
                  <a:pt x="312" y="351"/>
                </a:lnTo>
                <a:lnTo>
                  <a:pt x="312" y="351"/>
                </a:lnTo>
                <a:lnTo>
                  <a:pt x="314" y="346"/>
                </a:lnTo>
                <a:lnTo>
                  <a:pt x="314" y="346"/>
                </a:lnTo>
                <a:lnTo>
                  <a:pt x="315" y="339"/>
                </a:lnTo>
                <a:lnTo>
                  <a:pt x="315" y="339"/>
                </a:lnTo>
                <a:lnTo>
                  <a:pt x="317" y="330"/>
                </a:lnTo>
                <a:lnTo>
                  <a:pt x="317" y="330"/>
                </a:lnTo>
                <a:lnTo>
                  <a:pt x="317" y="324"/>
                </a:lnTo>
                <a:lnTo>
                  <a:pt x="317" y="324"/>
                </a:lnTo>
                <a:lnTo>
                  <a:pt x="319" y="317"/>
                </a:lnTo>
                <a:lnTo>
                  <a:pt x="319" y="317"/>
                </a:lnTo>
                <a:lnTo>
                  <a:pt x="319" y="311"/>
                </a:lnTo>
                <a:lnTo>
                  <a:pt x="319" y="311"/>
                </a:lnTo>
                <a:close/>
                <a:moveTo>
                  <a:pt x="48" y="415"/>
                </a:moveTo>
                <a:lnTo>
                  <a:pt x="48" y="415"/>
                </a:lnTo>
                <a:lnTo>
                  <a:pt x="46" y="417"/>
                </a:lnTo>
                <a:lnTo>
                  <a:pt x="46" y="417"/>
                </a:lnTo>
                <a:lnTo>
                  <a:pt x="46" y="412"/>
                </a:lnTo>
                <a:lnTo>
                  <a:pt x="46" y="412"/>
                </a:lnTo>
                <a:lnTo>
                  <a:pt x="46" y="410"/>
                </a:lnTo>
                <a:lnTo>
                  <a:pt x="44" y="406"/>
                </a:lnTo>
                <a:lnTo>
                  <a:pt x="44" y="406"/>
                </a:lnTo>
                <a:lnTo>
                  <a:pt x="46" y="404"/>
                </a:lnTo>
                <a:lnTo>
                  <a:pt x="48" y="402"/>
                </a:lnTo>
                <a:lnTo>
                  <a:pt x="48" y="402"/>
                </a:lnTo>
                <a:lnTo>
                  <a:pt x="60" y="401"/>
                </a:lnTo>
                <a:lnTo>
                  <a:pt x="60" y="401"/>
                </a:lnTo>
                <a:lnTo>
                  <a:pt x="69" y="401"/>
                </a:lnTo>
                <a:lnTo>
                  <a:pt x="69" y="401"/>
                </a:lnTo>
                <a:lnTo>
                  <a:pt x="75" y="404"/>
                </a:lnTo>
                <a:lnTo>
                  <a:pt x="75" y="404"/>
                </a:lnTo>
                <a:lnTo>
                  <a:pt x="75" y="408"/>
                </a:lnTo>
                <a:lnTo>
                  <a:pt x="75" y="408"/>
                </a:lnTo>
                <a:lnTo>
                  <a:pt x="73" y="415"/>
                </a:lnTo>
                <a:lnTo>
                  <a:pt x="73" y="415"/>
                </a:lnTo>
                <a:lnTo>
                  <a:pt x="73" y="417"/>
                </a:lnTo>
                <a:lnTo>
                  <a:pt x="73" y="417"/>
                </a:lnTo>
                <a:lnTo>
                  <a:pt x="71" y="417"/>
                </a:lnTo>
                <a:lnTo>
                  <a:pt x="66" y="415"/>
                </a:lnTo>
                <a:lnTo>
                  <a:pt x="66" y="415"/>
                </a:lnTo>
                <a:lnTo>
                  <a:pt x="53" y="415"/>
                </a:lnTo>
                <a:lnTo>
                  <a:pt x="53" y="415"/>
                </a:lnTo>
                <a:lnTo>
                  <a:pt x="48" y="415"/>
                </a:lnTo>
                <a:lnTo>
                  <a:pt x="48" y="415"/>
                </a:lnTo>
                <a:close/>
                <a:moveTo>
                  <a:pt x="66" y="454"/>
                </a:moveTo>
                <a:lnTo>
                  <a:pt x="66" y="454"/>
                </a:lnTo>
                <a:lnTo>
                  <a:pt x="66" y="452"/>
                </a:lnTo>
                <a:lnTo>
                  <a:pt x="66" y="452"/>
                </a:lnTo>
                <a:lnTo>
                  <a:pt x="64" y="452"/>
                </a:lnTo>
                <a:lnTo>
                  <a:pt x="64" y="452"/>
                </a:lnTo>
                <a:lnTo>
                  <a:pt x="62" y="450"/>
                </a:lnTo>
                <a:lnTo>
                  <a:pt x="62" y="450"/>
                </a:lnTo>
                <a:lnTo>
                  <a:pt x="60" y="448"/>
                </a:lnTo>
                <a:lnTo>
                  <a:pt x="60" y="448"/>
                </a:lnTo>
                <a:lnTo>
                  <a:pt x="60" y="446"/>
                </a:lnTo>
                <a:lnTo>
                  <a:pt x="60" y="446"/>
                </a:lnTo>
                <a:lnTo>
                  <a:pt x="60" y="446"/>
                </a:lnTo>
                <a:lnTo>
                  <a:pt x="60" y="446"/>
                </a:lnTo>
                <a:lnTo>
                  <a:pt x="60" y="444"/>
                </a:lnTo>
                <a:lnTo>
                  <a:pt x="60" y="444"/>
                </a:lnTo>
                <a:lnTo>
                  <a:pt x="62" y="444"/>
                </a:lnTo>
                <a:lnTo>
                  <a:pt x="62" y="444"/>
                </a:lnTo>
                <a:lnTo>
                  <a:pt x="66" y="443"/>
                </a:lnTo>
                <a:lnTo>
                  <a:pt x="66" y="443"/>
                </a:lnTo>
                <a:lnTo>
                  <a:pt x="66" y="444"/>
                </a:lnTo>
                <a:lnTo>
                  <a:pt x="66" y="444"/>
                </a:lnTo>
                <a:lnTo>
                  <a:pt x="68" y="446"/>
                </a:lnTo>
                <a:lnTo>
                  <a:pt x="68" y="446"/>
                </a:lnTo>
                <a:lnTo>
                  <a:pt x="68" y="450"/>
                </a:lnTo>
                <a:lnTo>
                  <a:pt x="68" y="450"/>
                </a:lnTo>
                <a:lnTo>
                  <a:pt x="69" y="454"/>
                </a:lnTo>
                <a:lnTo>
                  <a:pt x="69" y="454"/>
                </a:lnTo>
                <a:lnTo>
                  <a:pt x="68" y="454"/>
                </a:lnTo>
                <a:lnTo>
                  <a:pt x="68" y="454"/>
                </a:lnTo>
                <a:lnTo>
                  <a:pt x="66" y="454"/>
                </a:lnTo>
                <a:lnTo>
                  <a:pt x="66" y="454"/>
                </a:lnTo>
                <a:close/>
                <a:moveTo>
                  <a:pt x="66" y="459"/>
                </a:moveTo>
                <a:lnTo>
                  <a:pt x="66" y="459"/>
                </a:lnTo>
                <a:lnTo>
                  <a:pt x="64" y="461"/>
                </a:lnTo>
                <a:lnTo>
                  <a:pt x="64" y="461"/>
                </a:lnTo>
                <a:lnTo>
                  <a:pt x="64" y="459"/>
                </a:lnTo>
                <a:lnTo>
                  <a:pt x="64" y="459"/>
                </a:lnTo>
                <a:lnTo>
                  <a:pt x="64" y="459"/>
                </a:lnTo>
                <a:lnTo>
                  <a:pt x="66" y="459"/>
                </a:lnTo>
                <a:lnTo>
                  <a:pt x="66" y="459"/>
                </a:lnTo>
                <a:close/>
                <a:moveTo>
                  <a:pt x="58" y="497"/>
                </a:moveTo>
                <a:lnTo>
                  <a:pt x="58" y="497"/>
                </a:lnTo>
                <a:lnTo>
                  <a:pt x="58" y="495"/>
                </a:lnTo>
                <a:lnTo>
                  <a:pt x="58" y="495"/>
                </a:lnTo>
                <a:lnTo>
                  <a:pt x="57" y="494"/>
                </a:lnTo>
                <a:lnTo>
                  <a:pt x="57" y="494"/>
                </a:lnTo>
                <a:lnTo>
                  <a:pt x="57" y="495"/>
                </a:lnTo>
                <a:lnTo>
                  <a:pt x="55" y="495"/>
                </a:lnTo>
                <a:lnTo>
                  <a:pt x="55" y="495"/>
                </a:lnTo>
                <a:lnTo>
                  <a:pt x="55" y="495"/>
                </a:lnTo>
                <a:lnTo>
                  <a:pt x="55" y="495"/>
                </a:lnTo>
                <a:lnTo>
                  <a:pt x="53" y="495"/>
                </a:lnTo>
                <a:lnTo>
                  <a:pt x="53" y="495"/>
                </a:lnTo>
                <a:lnTo>
                  <a:pt x="49" y="497"/>
                </a:lnTo>
                <a:lnTo>
                  <a:pt x="49" y="497"/>
                </a:lnTo>
                <a:lnTo>
                  <a:pt x="51" y="494"/>
                </a:lnTo>
                <a:lnTo>
                  <a:pt x="51" y="494"/>
                </a:lnTo>
                <a:lnTo>
                  <a:pt x="55" y="483"/>
                </a:lnTo>
                <a:lnTo>
                  <a:pt x="55" y="483"/>
                </a:lnTo>
                <a:lnTo>
                  <a:pt x="58" y="474"/>
                </a:lnTo>
                <a:lnTo>
                  <a:pt x="58" y="474"/>
                </a:lnTo>
                <a:lnTo>
                  <a:pt x="60" y="474"/>
                </a:lnTo>
                <a:lnTo>
                  <a:pt x="60" y="474"/>
                </a:lnTo>
                <a:lnTo>
                  <a:pt x="62" y="474"/>
                </a:lnTo>
                <a:lnTo>
                  <a:pt x="62" y="474"/>
                </a:lnTo>
                <a:lnTo>
                  <a:pt x="62" y="475"/>
                </a:lnTo>
                <a:lnTo>
                  <a:pt x="62" y="475"/>
                </a:lnTo>
                <a:lnTo>
                  <a:pt x="62" y="485"/>
                </a:lnTo>
                <a:lnTo>
                  <a:pt x="62" y="485"/>
                </a:lnTo>
                <a:lnTo>
                  <a:pt x="62" y="497"/>
                </a:lnTo>
                <a:lnTo>
                  <a:pt x="62" y="497"/>
                </a:lnTo>
                <a:lnTo>
                  <a:pt x="62" y="497"/>
                </a:lnTo>
                <a:lnTo>
                  <a:pt x="62" y="497"/>
                </a:lnTo>
                <a:lnTo>
                  <a:pt x="60" y="497"/>
                </a:lnTo>
                <a:lnTo>
                  <a:pt x="60" y="497"/>
                </a:lnTo>
                <a:lnTo>
                  <a:pt x="58" y="497"/>
                </a:lnTo>
                <a:lnTo>
                  <a:pt x="58" y="497"/>
                </a:lnTo>
                <a:close/>
                <a:moveTo>
                  <a:pt x="66" y="734"/>
                </a:moveTo>
                <a:lnTo>
                  <a:pt x="66" y="734"/>
                </a:lnTo>
                <a:lnTo>
                  <a:pt x="66" y="738"/>
                </a:lnTo>
                <a:lnTo>
                  <a:pt x="66" y="738"/>
                </a:lnTo>
                <a:lnTo>
                  <a:pt x="64" y="738"/>
                </a:lnTo>
                <a:lnTo>
                  <a:pt x="64" y="738"/>
                </a:lnTo>
                <a:lnTo>
                  <a:pt x="62" y="738"/>
                </a:lnTo>
                <a:lnTo>
                  <a:pt x="62" y="738"/>
                </a:lnTo>
                <a:lnTo>
                  <a:pt x="62" y="734"/>
                </a:lnTo>
                <a:lnTo>
                  <a:pt x="62" y="734"/>
                </a:lnTo>
                <a:lnTo>
                  <a:pt x="64" y="734"/>
                </a:lnTo>
                <a:lnTo>
                  <a:pt x="64" y="734"/>
                </a:lnTo>
                <a:lnTo>
                  <a:pt x="68" y="732"/>
                </a:lnTo>
                <a:lnTo>
                  <a:pt x="68" y="732"/>
                </a:lnTo>
                <a:lnTo>
                  <a:pt x="66" y="734"/>
                </a:lnTo>
                <a:lnTo>
                  <a:pt x="66" y="734"/>
                </a:lnTo>
                <a:close/>
                <a:moveTo>
                  <a:pt x="79" y="461"/>
                </a:moveTo>
                <a:lnTo>
                  <a:pt x="79" y="461"/>
                </a:lnTo>
                <a:lnTo>
                  <a:pt x="77" y="466"/>
                </a:lnTo>
                <a:lnTo>
                  <a:pt x="77" y="466"/>
                </a:lnTo>
                <a:lnTo>
                  <a:pt x="75" y="475"/>
                </a:lnTo>
                <a:lnTo>
                  <a:pt x="75" y="475"/>
                </a:lnTo>
                <a:lnTo>
                  <a:pt x="73" y="483"/>
                </a:lnTo>
                <a:lnTo>
                  <a:pt x="73" y="483"/>
                </a:lnTo>
                <a:lnTo>
                  <a:pt x="73" y="490"/>
                </a:lnTo>
                <a:lnTo>
                  <a:pt x="73" y="490"/>
                </a:lnTo>
                <a:lnTo>
                  <a:pt x="71" y="492"/>
                </a:lnTo>
                <a:lnTo>
                  <a:pt x="71" y="492"/>
                </a:lnTo>
                <a:lnTo>
                  <a:pt x="71" y="492"/>
                </a:lnTo>
                <a:lnTo>
                  <a:pt x="71" y="492"/>
                </a:lnTo>
                <a:lnTo>
                  <a:pt x="71" y="486"/>
                </a:lnTo>
                <a:lnTo>
                  <a:pt x="71" y="486"/>
                </a:lnTo>
                <a:lnTo>
                  <a:pt x="71" y="485"/>
                </a:lnTo>
                <a:lnTo>
                  <a:pt x="71" y="485"/>
                </a:lnTo>
                <a:lnTo>
                  <a:pt x="71" y="479"/>
                </a:lnTo>
                <a:lnTo>
                  <a:pt x="71" y="479"/>
                </a:lnTo>
                <a:lnTo>
                  <a:pt x="71" y="477"/>
                </a:lnTo>
                <a:lnTo>
                  <a:pt x="71" y="477"/>
                </a:lnTo>
                <a:lnTo>
                  <a:pt x="71" y="475"/>
                </a:lnTo>
                <a:lnTo>
                  <a:pt x="71" y="475"/>
                </a:lnTo>
                <a:lnTo>
                  <a:pt x="71" y="474"/>
                </a:lnTo>
                <a:lnTo>
                  <a:pt x="71" y="474"/>
                </a:lnTo>
                <a:lnTo>
                  <a:pt x="71" y="472"/>
                </a:lnTo>
                <a:lnTo>
                  <a:pt x="71" y="472"/>
                </a:lnTo>
                <a:lnTo>
                  <a:pt x="69" y="470"/>
                </a:lnTo>
                <a:lnTo>
                  <a:pt x="69" y="470"/>
                </a:lnTo>
                <a:lnTo>
                  <a:pt x="71" y="470"/>
                </a:lnTo>
                <a:lnTo>
                  <a:pt x="71" y="470"/>
                </a:lnTo>
                <a:lnTo>
                  <a:pt x="73" y="468"/>
                </a:lnTo>
                <a:lnTo>
                  <a:pt x="73" y="468"/>
                </a:lnTo>
                <a:lnTo>
                  <a:pt x="75" y="468"/>
                </a:lnTo>
                <a:lnTo>
                  <a:pt x="75" y="466"/>
                </a:lnTo>
                <a:lnTo>
                  <a:pt x="75" y="466"/>
                </a:lnTo>
                <a:lnTo>
                  <a:pt x="75" y="464"/>
                </a:lnTo>
                <a:lnTo>
                  <a:pt x="73" y="463"/>
                </a:lnTo>
                <a:lnTo>
                  <a:pt x="73" y="463"/>
                </a:lnTo>
                <a:lnTo>
                  <a:pt x="69" y="463"/>
                </a:lnTo>
                <a:lnTo>
                  <a:pt x="69" y="463"/>
                </a:lnTo>
                <a:lnTo>
                  <a:pt x="69" y="463"/>
                </a:lnTo>
                <a:lnTo>
                  <a:pt x="69" y="463"/>
                </a:lnTo>
                <a:lnTo>
                  <a:pt x="69" y="461"/>
                </a:lnTo>
                <a:lnTo>
                  <a:pt x="69" y="461"/>
                </a:lnTo>
                <a:lnTo>
                  <a:pt x="68" y="461"/>
                </a:lnTo>
                <a:lnTo>
                  <a:pt x="68" y="461"/>
                </a:lnTo>
                <a:lnTo>
                  <a:pt x="68" y="459"/>
                </a:lnTo>
                <a:lnTo>
                  <a:pt x="68" y="459"/>
                </a:lnTo>
                <a:lnTo>
                  <a:pt x="68" y="459"/>
                </a:lnTo>
                <a:lnTo>
                  <a:pt x="68" y="459"/>
                </a:lnTo>
                <a:lnTo>
                  <a:pt x="71" y="459"/>
                </a:lnTo>
                <a:lnTo>
                  <a:pt x="71" y="459"/>
                </a:lnTo>
                <a:lnTo>
                  <a:pt x="73" y="459"/>
                </a:lnTo>
                <a:lnTo>
                  <a:pt x="73" y="459"/>
                </a:lnTo>
                <a:lnTo>
                  <a:pt x="75" y="461"/>
                </a:lnTo>
                <a:lnTo>
                  <a:pt x="75" y="461"/>
                </a:lnTo>
                <a:lnTo>
                  <a:pt x="79" y="461"/>
                </a:lnTo>
                <a:lnTo>
                  <a:pt x="79" y="461"/>
                </a:lnTo>
                <a:lnTo>
                  <a:pt x="79" y="461"/>
                </a:lnTo>
                <a:lnTo>
                  <a:pt x="79" y="461"/>
                </a:lnTo>
                <a:lnTo>
                  <a:pt x="79" y="461"/>
                </a:lnTo>
                <a:lnTo>
                  <a:pt x="79" y="461"/>
                </a:lnTo>
                <a:close/>
                <a:moveTo>
                  <a:pt x="89" y="382"/>
                </a:moveTo>
                <a:lnTo>
                  <a:pt x="89" y="382"/>
                </a:lnTo>
                <a:lnTo>
                  <a:pt x="86" y="392"/>
                </a:lnTo>
                <a:lnTo>
                  <a:pt x="86" y="392"/>
                </a:lnTo>
                <a:lnTo>
                  <a:pt x="84" y="399"/>
                </a:lnTo>
                <a:lnTo>
                  <a:pt x="84" y="404"/>
                </a:lnTo>
                <a:lnTo>
                  <a:pt x="84" y="404"/>
                </a:lnTo>
                <a:lnTo>
                  <a:pt x="84" y="412"/>
                </a:lnTo>
                <a:lnTo>
                  <a:pt x="84" y="412"/>
                </a:lnTo>
                <a:lnTo>
                  <a:pt x="84" y="417"/>
                </a:lnTo>
                <a:lnTo>
                  <a:pt x="84" y="417"/>
                </a:lnTo>
                <a:lnTo>
                  <a:pt x="84" y="423"/>
                </a:lnTo>
                <a:lnTo>
                  <a:pt x="84" y="423"/>
                </a:lnTo>
                <a:lnTo>
                  <a:pt x="84" y="428"/>
                </a:lnTo>
                <a:lnTo>
                  <a:pt x="84" y="428"/>
                </a:lnTo>
                <a:lnTo>
                  <a:pt x="80" y="435"/>
                </a:lnTo>
                <a:lnTo>
                  <a:pt x="80" y="435"/>
                </a:lnTo>
                <a:lnTo>
                  <a:pt x="80" y="446"/>
                </a:lnTo>
                <a:lnTo>
                  <a:pt x="80" y="446"/>
                </a:lnTo>
                <a:lnTo>
                  <a:pt x="79" y="448"/>
                </a:lnTo>
                <a:lnTo>
                  <a:pt x="79" y="448"/>
                </a:lnTo>
                <a:lnTo>
                  <a:pt x="79" y="444"/>
                </a:lnTo>
                <a:lnTo>
                  <a:pt x="79" y="444"/>
                </a:lnTo>
                <a:lnTo>
                  <a:pt x="77" y="439"/>
                </a:lnTo>
                <a:lnTo>
                  <a:pt x="77" y="439"/>
                </a:lnTo>
                <a:lnTo>
                  <a:pt x="75" y="433"/>
                </a:lnTo>
                <a:lnTo>
                  <a:pt x="75" y="433"/>
                </a:lnTo>
                <a:lnTo>
                  <a:pt x="75" y="430"/>
                </a:lnTo>
                <a:lnTo>
                  <a:pt x="75" y="430"/>
                </a:lnTo>
                <a:lnTo>
                  <a:pt x="75" y="426"/>
                </a:lnTo>
                <a:lnTo>
                  <a:pt x="75" y="426"/>
                </a:lnTo>
                <a:lnTo>
                  <a:pt x="75" y="423"/>
                </a:lnTo>
                <a:lnTo>
                  <a:pt x="75" y="423"/>
                </a:lnTo>
                <a:lnTo>
                  <a:pt x="73" y="419"/>
                </a:lnTo>
                <a:lnTo>
                  <a:pt x="73" y="419"/>
                </a:lnTo>
                <a:lnTo>
                  <a:pt x="73" y="419"/>
                </a:lnTo>
                <a:lnTo>
                  <a:pt x="73" y="419"/>
                </a:lnTo>
                <a:lnTo>
                  <a:pt x="73" y="417"/>
                </a:lnTo>
                <a:lnTo>
                  <a:pt x="73" y="417"/>
                </a:lnTo>
                <a:lnTo>
                  <a:pt x="75" y="413"/>
                </a:lnTo>
                <a:lnTo>
                  <a:pt x="75" y="413"/>
                </a:lnTo>
                <a:lnTo>
                  <a:pt x="75" y="413"/>
                </a:lnTo>
                <a:lnTo>
                  <a:pt x="75" y="413"/>
                </a:lnTo>
                <a:lnTo>
                  <a:pt x="79" y="413"/>
                </a:lnTo>
                <a:lnTo>
                  <a:pt x="79" y="413"/>
                </a:lnTo>
                <a:lnTo>
                  <a:pt x="79" y="408"/>
                </a:lnTo>
                <a:lnTo>
                  <a:pt x="79" y="408"/>
                </a:lnTo>
                <a:lnTo>
                  <a:pt x="80" y="402"/>
                </a:lnTo>
                <a:lnTo>
                  <a:pt x="80" y="402"/>
                </a:lnTo>
                <a:lnTo>
                  <a:pt x="82" y="393"/>
                </a:lnTo>
                <a:lnTo>
                  <a:pt x="82" y="393"/>
                </a:lnTo>
                <a:lnTo>
                  <a:pt x="86" y="384"/>
                </a:lnTo>
                <a:lnTo>
                  <a:pt x="86" y="384"/>
                </a:lnTo>
                <a:lnTo>
                  <a:pt x="88" y="375"/>
                </a:lnTo>
                <a:lnTo>
                  <a:pt x="88" y="375"/>
                </a:lnTo>
                <a:lnTo>
                  <a:pt x="89" y="379"/>
                </a:lnTo>
                <a:lnTo>
                  <a:pt x="89" y="379"/>
                </a:lnTo>
                <a:lnTo>
                  <a:pt x="89" y="382"/>
                </a:lnTo>
                <a:lnTo>
                  <a:pt x="89" y="382"/>
                </a:lnTo>
                <a:close/>
                <a:moveTo>
                  <a:pt x="166" y="144"/>
                </a:moveTo>
                <a:lnTo>
                  <a:pt x="166" y="144"/>
                </a:lnTo>
                <a:lnTo>
                  <a:pt x="164" y="149"/>
                </a:lnTo>
                <a:lnTo>
                  <a:pt x="164" y="149"/>
                </a:lnTo>
                <a:lnTo>
                  <a:pt x="162" y="153"/>
                </a:lnTo>
                <a:lnTo>
                  <a:pt x="159" y="160"/>
                </a:lnTo>
                <a:lnTo>
                  <a:pt x="159" y="160"/>
                </a:lnTo>
                <a:lnTo>
                  <a:pt x="153" y="173"/>
                </a:lnTo>
                <a:lnTo>
                  <a:pt x="150" y="182"/>
                </a:lnTo>
                <a:lnTo>
                  <a:pt x="150" y="182"/>
                </a:lnTo>
                <a:lnTo>
                  <a:pt x="150" y="175"/>
                </a:lnTo>
                <a:lnTo>
                  <a:pt x="146" y="162"/>
                </a:lnTo>
                <a:lnTo>
                  <a:pt x="146" y="162"/>
                </a:lnTo>
                <a:lnTo>
                  <a:pt x="146" y="144"/>
                </a:lnTo>
                <a:lnTo>
                  <a:pt x="146" y="144"/>
                </a:lnTo>
                <a:lnTo>
                  <a:pt x="144" y="138"/>
                </a:lnTo>
                <a:lnTo>
                  <a:pt x="144" y="131"/>
                </a:lnTo>
                <a:lnTo>
                  <a:pt x="144" y="131"/>
                </a:lnTo>
                <a:lnTo>
                  <a:pt x="146" y="134"/>
                </a:lnTo>
                <a:lnTo>
                  <a:pt x="151" y="144"/>
                </a:lnTo>
                <a:lnTo>
                  <a:pt x="151" y="144"/>
                </a:lnTo>
                <a:lnTo>
                  <a:pt x="157" y="151"/>
                </a:lnTo>
                <a:lnTo>
                  <a:pt x="157" y="151"/>
                </a:lnTo>
                <a:lnTo>
                  <a:pt x="161" y="144"/>
                </a:lnTo>
                <a:lnTo>
                  <a:pt x="161" y="144"/>
                </a:lnTo>
                <a:lnTo>
                  <a:pt x="164" y="136"/>
                </a:lnTo>
                <a:lnTo>
                  <a:pt x="164" y="136"/>
                </a:lnTo>
                <a:lnTo>
                  <a:pt x="166" y="138"/>
                </a:lnTo>
                <a:lnTo>
                  <a:pt x="166" y="138"/>
                </a:lnTo>
                <a:lnTo>
                  <a:pt x="166" y="138"/>
                </a:lnTo>
                <a:lnTo>
                  <a:pt x="166" y="138"/>
                </a:lnTo>
                <a:lnTo>
                  <a:pt x="166" y="140"/>
                </a:lnTo>
                <a:lnTo>
                  <a:pt x="166" y="144"/>
                </a:lnTo>
                <a:lnTo>
                  <a:pt x="166" y="144"/>
                </a:lnTo>
                <a:close/>
                <a:moveTo>
                  <a:pt x="166" y="133"/>
                </a:moveTo>
                <a:lnTo>
                  <a:pt x="166" y="133"/>
                </a:lnTo>
                <a:lnTo>
                  <a:pt x="162" y="142"/>
                </a:lnTo>
                <a:lnTo>
                  <a:pt x="157" y="151"/>
                </a:lnTo>
                <a:lnTo>
                  <a:pt x="157" y="151"/>
                </a:lnTo>
                <a:lnTo>
                  <a:pt x="150" y="142"/>
                </a:lnTo>
                <a:lnTo>
                  <a:pt x="148" y="136"/>
                </a:lnTo>
                <a:lnTo>
                  <a:pt x="146" y="131"/>
                </a:lnTo>
                <a:lnTo>
                  <a:pt x="146" y="131"/>
                </a:lnTo>
                <a:lnTo>
                  <a:pt x="146" y="120"/>
                </a:lnTo>
                <a:lnTo>
                  <a:pt x="148" y="109"/>
                </a:lnTo>
                <a:lnTo>
                  <a:pt x="148" y="109"/>
                </a:lnTo>
                <a:lnTo>
                  <a:pt x="151" y="113"/>
                </a:lnTo>
                <a:lnTo>
                  <a:pt x="159" y="118"/>
                </a:lnTo>
                <a:lnTo>
                  <a:pt x="159" y="118"/>
                </a:lnTo>
                <a:lnTo>
                  <a:pt x="171" y="125"/>
                </a:lnTo>
                <a:lnTo>
                  <a:pt x="171" y="125"/>
                </a:lnTo>
                <a:lnTo>
                  <a:pt x="170" y="127"/>
                </a:lnTo>
                <a:lnTo>
                  <a:pt x="166" y="133"/>
                </a:lnTo>
                <a:lnTo>
                  <a:pt x="166" y="133"/>
                </a:lnTo>
                <a:close/>
                <a:moveTo>
                  <a:pt x="192" y="156"/>
                </a:moveTo>
                <a:lnTo>
                  <a:pt x="192" y="156"/>
                </a:lnTo>
                <a:lnTo>
                  <a:pt x="181" y="182"/>
                </a:lnTo>
                <a:lnTo>
                  <a:pt x="181" y="182"/>
                </a:lnTo>
                <a:lnTo>
                  <a:pt x="181" y="158"/>
                </a:lnTo>
                <a:lnTo>
                  <a:pt x="181" y="158"/>
                </a:lnTo>
                <a:lnTo>
                  <a:pt x="179" y="145"/>
                </a:lnTo>
                <a:lnTo>
                  <a:pt x="175" y="138"/>
                </a:lnTo>
                <a:lnTo>
                  <a:pt x="175" y="138"/>
                </a:lnTo>
                <a:lnTo>
                  <a:pt x="175" y="136"/>
                </a:lnTo>
                <a:lnTo>
                  <a:pt x="175" y="136"/>
                </a:lnTo>
                <a:lnTo>
                  <a:pt x="177" y="136"/>
                </a:lnTo>
                <a:lnTo>
                  <a:pt x="177" y="136"/>
                </a:lnTo>
                <a:lnTo>
                  <a:pt x="182" y="147"/>
                </a:lnTo>
                <a:lnTo>
                  <a:pt x="182" y="147"/>
                </a:lnTo>
                <a:lnTo>
                  <a:pt x="184" y="151"/>
                </a:lnTo>
                <a:lnTo>
                  <a:pt x="186" y="151"/>
                </a:lnTo>
                <a:lnTo>
                  <a:pt x="186" y="151"/>
                </a:lnTo>
                <a:lnTo>
                  <a:pt x="188" y="151"/>
                </a:lnTo>
                <a:lnTo>
                  <a:pt x="190" y="147"/>
                </a:lnTo>
                <a:lnTo>
                  <a:pt x="190" y="147"/>
                </a:lnTo>
                <a:lnTo>
                  <a:pt x="195" y="142"/>
                </a:lnTo>
                <a:lnTo>
                  <a:pt x="195" y="142"/>
                </a:lnTo>
                <a:lnTo>
                  <a:pt x="199" y="138"/>
                </a:lnTo>
                <a:lnTo>
                  <a:pt x="199" y="138"/>
                </a:lnTo>
                <a:lnTo>
                  <a:pt x="192" y="156"/>
                </a:lnTo>
                <a:lnTo>
                  <a:pt x="192" y="156"/>
                </a:lnTo>
                <a:close/>
                <a:moveTo>
                  <a:pt x="208" y="109"/>
                </a:moveTo>
                <a:lnTo>
                  <a:pt x="208" y="109"/>
                </a:lnTo>
                <a:lnTo>
                  <a:pt x="199" y="136"/>
                </a:lnTo>
                <a:lnTo>
                  <a:pt x="199" y="136"/>
                </a:lnTo>
                <a:lnTo>
                  <a:pt x="193" y="142"/>
                </a:lnTo>
                <a:lnTo>
                  <a:pt x="190" y="147"/>
                </a:lnTo>
                <a:lnTo>
                  <a:pt x="190" y="147"/>
                </a:lnTo>
                <a:lnTo>
                  <a:pt x="186" y="151"/>
                </a:lnTo>
                <a:lnTo>
                  <a:pt x="186" y="151"/>
                </a:lnTo>
                <a:lnTo>
                  <a:pt x="184" y="147"/>
                </a:lnTo>
                <a:lnTo>
                  <a:pt x="184" y="147"/>
                </a:lnTo>
                <a:lnTo>
                  <a:pt x="177" y="136"/>
                </a:lnTo>
                <a:lnTo>
                  <a:pt x="177" y="136"/>
                </a:lnTo>
                <a:lnTo>
                  <a:pt x="173" y="125"/>
                </a:lnTo>
                <a:lnTo>
                  <a:pt x="173" y="125"/>
                </a:lnTo>
                <a:lnTo>
                  <a:pt x="186" y="116"/>
                </a:lnTo>
                <a:lnTo>
                  <a:pt x="186" y="116"/>
                </a:lnTo>
                <a:lnTo>
                  <a:pt x="201" y="107"/>
                </a:lnTo>
                <a:lnTo>
                  <a:pt x="201" y="107"/>
                </a:lnTo>
                <a:lnTo>
                  <a:pt x="202" y="105"/>
                </a:lnTo>
                <a:lnTo>
                  <a:pt x="204" y="103"/>
                </a:lnTo>
                <a:lnTo>
                  <a:pt x="204" y="100"/>
                </a:lnTo>
                <a:lnTo>
                  <a:pt x="204" y="100"/>
                </a:lnTo>
                <a:lnTo>
                  <a:pt x="206" y="103"/>
                </a:lnTo>
                <a:lnTo>
                  <a:pt x="206" y="103"/>
                </a:lnTo>
                <a:lnTo>
                  <a:pt x="208" y="105"/>
                </a:lnTo>
                <a:lnTo>
                  <a:pt x="208" y="109"/>
                </a:lnTo>
                <a:lnTo>
                  <a:pt x="208" y="109"/>
                </a:lnTo>
                <a:close/>
                <a:moveTo>
                  <a:pt x="281" y="413"/>
                </a:moveTo>
                <a:lnTo>
                  <a:pt x="281" y="413"/>
                </a:lnTo>
                <a:lnTo>
                  <a:pt x="279" y="415"/>
                </a:lnTo>
                <a:lnTo>
                  <a:pt x="279" y="415"/>
                </a:lnTo>
                <a:lnTo>
                  <a:pt x="279" y="415"/>
                </a:lnTo>
                <a:lnTo>
                  <a:pt x="279" y="413"/>
                </a:lnTo>
                <a:lnTo>
                  <a:pt x="279" y="413"/>
                </a:lnTo>
                <a:lnTo>
                  <a:pt x="281" y="413"/>
                </a:lnTo>
                <a:lnTo>
                  <a:pt x="281" y="412"/>
                </a:lnTo>
                <a:lnTo>
                  <a:pt x="281" y="412"/>
                </a:lnTo>
                <a:lnTo>
                  <a:pt x="279" y="408"/>
                </a:lnTo>
                <a:lnTo>
                  <a:pt x="277" y="404"/>
                </a:lnTo>
                <a:lnTo>
                  <a:pt x="277" y="404"/>
                </a:lnTo>
                <a:lnTo>
                  <a:pt x="274" y="402"/>
                </a:lnTo>
                <a:lnTo>
                  <a:pt x="272" y="401"/>
                </a:lnTo>
                <a:lnTo>
                  <a:pt x="272" y="401"/>
                </a:lnTo>
                <a:lnTo>
                  <a:pt x="268" y="397"/>
                </a:lnTo>
                <a:lnTo>
                  <a:pt x="268" y="397"/>
                </a:lnTo>
                <a:lnTo>
                  <a:pt x="268" y="393"/>
                </a:lnTo>
                <a:lnTo>
                  <a:pt x="268" y="393"/>
                </a:lnTo>
                <a:lnTo>
                  <a:pt x="275" y="401"/>
                </a:lnTo>
                <a:lnTo>
                  <a:pt x="275" y="401"/>
                </a:lnTo>
                <a:lnTo>
                  <a:pt x="281" y="408"/>
                </a:lnTo>
                <a:lnTo>
                  <a:pt x="281" y="408"/>
                </a:lnTo>
                <a:lnTo>
                  <a:pt x="283" y="412"/>
                </a:lnTo>
                <a:lnTo>
                  <a:pt x="283" y="412"/>
                </a:lnTo>
                <a:lnTo>
                  <a:pt x="283" y="412"/>
                </a:lnTo>
                <a:lnTo>
                  <a:pt x="281" y="413"/>
                </a:lnTo>
                <a:lnTo>
                  <a:pt x="281" y="4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28600" y="4114800"/>
            <a:ext cx="8643937" cy="1115348"/>
            <a:chOff x="685801" y="3886195"/>
            <a:chExt cx="7086604" cy="914400"/>
          </a:xfrm>
          <a:effectLst>
            <a:reflection blurRad="6350" stA="52000" endA="300" endPos="35000" dir="5400000" sy="-100000" algn="bl" rotWithShape="0"/>
          </a:effectLst>
          <a:scene3d>
            <a:camera prst="perspectiveRelaxed"/>
            <a:lightRig rig="threeP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685801" y="3886196"/>
              <a:ext cx="1371601" cy="914399"/>
            </a:xfrm>
            <a:prstGeom prst="roundRect">
              <a:avLst>
                <a:gd name="adj" fmla="val 4839"/>
              </a:avLst>
            </a:prstGeom>
            <a:solidFill>
              <a:schemeClr val="tx2">
                <a:lumMod val="60000"/>
                <a:lumOff val="4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p3d extrusionH="254000" prstMaterial="matt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</a:rPr>
                <a:t>1</a:t>
              </a:r>
              <a:endPara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590802" y="3886196"/>
              <a:ext cx="1371601" cy="914399"/>
            </a:xfrm>
            <a:prstGeom prst="roundRect">
              <a:avLst>
                <a:gd name="adj" fmla="val 4839"/>
              </a:avLst>
            </a:prstGeom>
            <a:solidFill>
              <a:schemeClr val="accent6">
                <a:lumMod val="50000"/>
              </a:schemeClr>
            </a:solidFill>
            <a:effectLst/>
            <a:sp3d extrusionH="254000" prstMaterial="matt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</a:rPr>
                <a:t>2</a:t>
              </a:r>
              <a:endPara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495803" y="3886195"/>
              <a:ext cx="1371601" cy="914399"/>
            </a:xfrm>
            <a:prstGeom prst="roundRect">
              <a:avLst>
                <a:gd name="adj" fmla="val 4839"/>
              </a:avLst>
            </a:prstGeom>
            <a:effectLst/>
            <a:sp3d extrusionH="254000" prstMaterial="matt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</a:rPr>
                <a:t>3</a:t>
              </a:r>
              <a:endPara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400804" y="3886196"/>
              <a:ext cx="1371601" cy="914399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25000"/>
              </a:schemeClr>
            </a:solidFill>
            <a:effectLst/>
            <a:sp3d extrusionH="254000" prstMaterial="matt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</a:rPr>
                <a:t>4</a:t>
              </a:r>
              <a:endPara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endParaRPr>
            </a:p>
          </p:txBody>
        </p:sp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Four options or points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638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3600" y="5405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5638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05600" y="53295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6" grpId="0"/>
      <p:bldP spid="4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5410200" y="1371600"/>
            <a:ext cx="3276600" cy="1600200"/>
            <a:chOff x="5410200" y="1371600"/>
            <a:chExt cx="3276600" cy="160020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5410200" y="2057400"/>
              <a:ext cx="838200" cy="762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449094" y="2170906"/>
              <a:ext cx="1600200" cy="158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6324600" y="1371600"/>
              <a:ext cx="23622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24600" y="1600200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 can replace this with your own text. 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5410200" y="4191000"/>
            <a:ext cx="3276600" cy="1600200"/>
            <a:chOff x="5410200" y="4191000"/>
            <a:chExt cx="3276600" cy="16002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410200" y="4343400"/>
              <a:ext cx="838200" cy="762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5449094" y="4990306"/>
              <a:ext cx="1600200" cy="158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324600" y="4191000"/>
              <a:ext cx="23622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24600" y="4419600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 can replace this with your own text. 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304800" y="1371600"/>
            <a:ext cx="3276600" cy="1600200"/>
            <a:chOff x="304800" y="1371600"/>
            <a:chExt cx="3276600" cy="16002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743200" y="2057400"/>
              <a:ext cx="838200" cy="762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1943894" y="2170906"/>
              <a:ext cx="1600200" cy="158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304800" y="1371600"/>
              <a:ext cx="23622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4800" y="1600200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You can replace this with your own text. 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5" name="Group 46"/>
          <p:cNvGrpSpPr/>
          <p:nvPr/>
        </p:nvGrpSpPr>
        <p:grpSpPr>
          <a:xfrm>
            <a:off x="304800" y="4191000"/>
            <a:ext cx="3276600" cy="1600200"/>
            <a:chOff x="304800" y="4191000"/>
            <a:chExt cx="3276600" cy="160020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2743200" y="4343400"/>
              <a:ext cx="838200" cy="762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943894" y="4990306"/>
              <a:ext cx="1600200" cy="158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04800" y="4191000"/>
              <a:ext cx="2362200" cy="1524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4800" y="4419600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You can replace this with your own text. </a:t>
              </a:r>
              <a:endParaRPr lang="en-US" sz="2400" dirty="0">
                <a:latin typeface="Calibri" pitchFamily="34" charset="0"/>
              </a:endParaRPr>
            </a:p>
          </p:txBody>
        </p:sp>
      </p:grpSp>
      <p:pic>
        <p:nvPicPr>
          <p:cNvPr id="51" name="Picture 50" descr="Pictur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35096" y="2565082"/>
            <a:ext cx="2133600" cy="210245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19748" y="470275"/>
            <a:ext cx="5090652" cy="5473325"/>
            <a:chOff x="1676400" y="615087"/>
            <a:chExt cx="5090652" cy="5158906"/>
          </a:xfrm>
          <a:effectLst/>
          <a:scene3d>
            <a:camera prst="perspectiveRelaxed">
              <a:rot lat="18548699" lon="17763984" rev="4121374"/>
            </a:camera>
            <a:lightRig rig="balanced" dir="t"/>
          </a:scene3d>
        </p:grpSpPr>
        <p:sp>
          <p:nvSpPr>
            <p:cNvPr id="2" name="Right Arrow 1"/>
            <p:cNvSpPr/>
            <p:nvPr/>
          </p:nvSpPr>
          <p:spPr>
            <a:xfrm>
              <a:off x="4481052" y="2698956"/>
              <a:ext cx="2286000" cy="914400"/>
            </a:xfrm>
            <a:prstGeom prst="rightArrow">
              <a:avLst/>
            </a:prstGeom>
            <a:ln>
              <a:noFill/>
            </a:ln>
            <a:effectLst/>
            <a:sp3d extrusionH="2540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 flipH="1">
              <a:off x="1676400" y="2698956"/>
              <a:ext cx="2286000" cy="914400"/>
            </a:xfrm>
            <a:prstGeom prst="rightArrow">
              <a:avLst/>
            </a:prstGeom>
            <a:ln>
              <a:noFill/>
            </a:ln>
            <a:effectLst/>
            <a:sp3d extrusionH="2540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999264" y="2954592"/>
              <a:ext cx="457200" cy="48423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698500" dist="38100" dir="5400000" sx="115000" sy="115000" algn="t" rotWithShape="0">
                <a:prstClr val="black">
                  <a:alpha val="86000"/>
                </a:prstClr>
              </a:outerShdw>
            </a:effectLst>
            <a:sp3d extrusionH="15113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 rot="5400000" flipH="1">
              <a:off x="3109452" y="1300887"/>
              <a:ext cx="2286000" cy="914400"/>
            </a:xfrm>
            <a:prstGeom prst="rightArrow">
              <a:avLst/>
            </a:prstGeom>
            <a:ln>
              <a:noFill/>
            </a:ln>
            <a:effectLst/>
            <a:sp3d extrusionH="2540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16200000" flipH="1" flipV="1">
              <a:off x="3079956" y="4173793"/>
              <a:ext cx="2286000" cy="914400"/>
            </a:xfrm>
            <a:prstGeom prst="rightArrow">
              <a:avLst/>
            </a:prstGeom>
            <a:ln>
              <a:noFill/>
            </a:ln>
            <a:effectLst/>
            <a:sp3d extrusionH="2540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different aspects</a:t>
            </a:r>
            <a:endParaRPr lang="en-US" dirty="0"/>
          </a:p>
        </p:txBody>
      </p:sp>
      <p:grpSp>
        <p:nvGrpSpPr>
          <p:cNvPr id="9" name="Group 11"/>
          <p:cNvGrpSpPr/>
          <p:nvPr/>
        </p:nvGrpSpPr>
        <p:grpSpPr>
          <a:xfrm>
            <a:off x="6553199" y="1455003"/>
            <a:ext cx="2169225" cy="1657529"/>
            <a:chOff x="6613551" y="1752600"/>
            <a:chExt cx="2293436" cy="1657529"/>
          </a:xfrm>
        </p:grpSpPr>
        <p:sp>
          <p:nvSpPr>
            <p:cNvPr id="10" name="TextBox 9"/>
            <p:cNvSpPr txBox="1"/>
            <p:nvPr/>
          </p:nvSpPr>
          <p:spPr>
            <a:xfrm>
              <a:off x="6613551" y="2209800"/>
              <a:ext cx="22934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 and more text here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29400" y="1752600"/>
              <a:ext cx="1447800" cy="46166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Aspect 1: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05600" y="3810000"/>
            <a:ext cx="2160812" cy="1752600"/>
            <a:chOff x="5984175" y="2133600"/>
            <a:chExt cx="2160812" cy="1752600"/>
          </a:xfrm>
        </p:grpSpPr>
        <p:sp>
          <p:nvSpPr>
            <p:cNvPr id="14" name="TextBox 13"/>
            <p:cNvSpPr txBox="1"/>
            <p:nvPr/>
          </p:nvSpPr>
          <p:spPr>
            <a:xfrm>
              <a:off x="5984175" y="2667000"/>
              <a:ext cx="2160812" cy="121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 and more text here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19800" y="2133600"/>
              <a:ext cx="1447800" cy="46166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Aspect 2: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188025" y="3810000"/>
            <a:ext cx="1945575" cy="1733729"/>
            <a:chOff x="4343400" y="2438400"/>
            <a:chExt cx="1945575" cy="1733729"/>
          </a:xfrm>
        </p:grpSpPr>
        <p:sp>
          <p:nvSpPr>
            <p:cNvPr id="17" name="TextBox 16"/>
            <p:cNvSpPr txBox="1"/>
            <p:nvPr/>
          </p:nvSpPr>
          <p:spPr>
            <a:xfrm>
              <a:off x="4343400" y="2971800"/>
              <a:ext cx="1945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Your text here and more text here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00600" y="2438400"/>
              <a:ext cx="1447800" cy="46166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Aspect 3: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501239" y="1455003"/>
            <a:ext cx="2089562" cy="1745397"/>
            <a:chOff x="4419601" y="2438400"/>
            <a:chExt cx="2089562" cy="1745397"/>
          </a:xfrm>
        </p:grpSpPr>
        <p:sp>
          <p:nvSpPr>
            <p:cNvPr id="20" name="TextBox 19"/>
            <p:cNvSpPr txBox="1"/>
            <p:nvPr/>
          </p:nvSpPr>
          <p:spPr>
            <a:xfrm>
              <a:off x="4419601" y="2971800"/>
              <a:ext cx="2089562" cy="1211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Your text here and more text here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438400"/>
              <a:ext cx="1447800" cy="46166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Aspect 4:</a:t>
              </a:r>
              <a:endParaRPr lang="en-US" sz="2400" b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/>
          <p:nvPr/>
        </p:nvGrpSpPr>
        <p:grpSpPr>
          <a:xfrm>
            <a:off x="4657145" y="2102615"/>
            <a:ext cx="4154346" cy="2430825"/>
            <a:chOff x="4502770" y="2114490"/>
            <a:chExt cx="4154346" cy="2430825"/>
          </a:xfrm>
        </p:grpSpPr>
        <p:sp>
          <p:nvSpPr>
            <p:cNvPr id="5" name="Freeform 29"/>
            <p:cNvSpPr>
              <a:spLocks noChangeArrowheads="1"/>
            </p:cNvSpPr>
            <p:nvPr/>
          </p:nvSpPr>
          <p:spPr bwMode="auto">
            <a:xfrm rot="10800000">
              <a:off x="4502770" y="2577798"/>
              <a:ext cx="1288430" cy="1967517"/>
            </a:xfrm>
            <a:custGeom>
              <a:avLst/>
              <a:gdLst>
                <a:gd name="T0" fmla="*/ 177 w 354"/>
                <a:gd name="T1" fmla="*/ 101 h 540"/>
                <a:gd name="T2" fmla="*/ 354 w 354"/>
                <a:gd name="T3" fmla="*/ 270 h 540"/>
                <a:gd name="T4" fmla="*/ 177 w 354"/>
                <a:gd name="T5" fmla="*/ 439 h 540"/>
                <a:gd name="T6" fmla="*/ 177 w 354"/>
                <a:gd name="T7" fmla="*/ 371 h 540"/>
                <a:gd name="T8" fmla="*/ 0 w 354"/>
                <a:gd name="T9" fmla="*/ 540 h 540"/>
                <a:gd name="T10" fmla="*/ 0 w 354"/>
                <a:gd name="T11" fmla="*/ 0 h 540"/>
                <a:gd name="T12" fmla="*/ 177 w 354"/>
                <a:gd name="T13" fmla="*/ 168 h 540"/>
                <a:gd name="T14" fmla="*/ 177 w 354"/>
                <a:gd name="T15" fmla="*/ 101 h 5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4"/>
                <a:gd name="T25" fmla="*/ 0 h 540"/>
                <a:gd name="T26" fmla="*/ 354 w 354"/>
                <a:gd name="T27" fmla="*/ 540 h 5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4" h="540">
                  <a:moveTo>
                    <a:pt x="177" y="101"/>
                  </a:moveTo>
                  <a:lnTo>
                    <a:pt x="354" y="270"/>
                  </a:lnTo>
                  <a:lnTo>
                    <a:pt x="177" y="439"/>
                  </a:lnTo>
                  <a:lnTo>
                    <a:pt x="177" y="371"/>
                  </a:lnTo>
                  <a:lnTo>
                    <a:pt x="0" y="540"/>
                  </a:lnTo>
                  <a:lnTo>
                    <a:pt x="0" y="0"/>
                  </a:lnTo>
                  <a:lnTo>
                    <a:pt x="177" y="168"/>
                  </a:lnTo>
                  <a:lnTo>
                    <a:pt x="177" y="101"/>
                  </a:lnTo>
                </a:path>
              </a:pathLst>
            </a:custGeom>
            <a:gradFill rotWithShape="0">
              <a:gsLst>
                <a:gs pos="0">
                  <a:srgbClr val="FFD13F"/>
                </a:gs>
                <a:gs pos="50000">
                  <a:srgbClr val="FFC000"/>
                </a:gs>
                <a:gs pos="100000">
                  <a:srgbClr val="644C00"/>
                </a:gs>
              </a:gsLst>
              <a:lin ang="0" scaled="0"/>
            </a:gradFill>
            <a:ln w="9525">
              <a:noFill/>
              <a:round/>
              <a:headEnd type="none" w="sm" len="sm"/>
              <a:tailEnd type="none" w="sm" len="sm"/>
            </a:ln>
            <a:scene3d>
              <a:camera prst="perspectiveRelaxedModerately" fov="0">
                <a:rot lat="20990608" lon="0" rev="21599986"/>
              </a:camera>
              <a:lightRig rig="twoPt" dir="t"/>
            </a:scene3d>
            <a:sp3d extrusionH="381000">
              <a:extrusionClr>
                <a:schemeClr val="accent5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4914900" y="3467100"/>
              <a:ext cx="19050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2514600"/>
              <a:ext cx="1905000" cy="893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943599" y="2590800"/>
              <a:ext cx="27135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You may enter your text here.</a:t>
              </a:r>
            </a:p>
            <a:p>
              <a:r>
                <a:rPr lang="en-US" dirty="0" smtClean="0">
                  <a:latin typeface="Calibri" pitchFamily="34" charset="0"/>
                </a:rPr>
                <a:t>You may enter your text here.</a:t>
              </a:r>
            </a:p>
            <a:p>
              <a:endParaRPr lang="en-US" dirty="0" smtClean="0">
                <a:latin typeface="Calibri" pitchFamily="34" charset="0"/>
              </a:endParaRPr>
            </a:p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07099" y="2114490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VIEW 2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2973775" y="3673561"/>
            <a:ext cx="3124199" cy="2648094"/>
            <a:chOff x="2819400" y="3685436"/>
            <a:chExt cx="3124199" cy="2648094"/>
          </a:xfrm>
        </p:grpSpPr>
        <p:sp>
          <p:nvSpPr>
            <p:cNvPr id="6" name="Freeform 30"/>
            <p:cNvSpPr>
              <a:spLocks noChangeArrowheads="1"/>
            </p:cNvSpPr>
            <p:nvPr/>
          </p:nvSpPr>
          <p:spPr bwMode="auto">
            <a:xfrm rot="16200000">
              <a:off x="3759624" y="3267537"/>
              <a:ext cx="1227875" cy="2063673"/>
            </a:xfrm>
            <a:custGeom>
              <a:avLst/>
              <a:gdLst>
                <a:gd name="T0" fmla="*/ 168 w 337"/>
                <a:gd name="T1" fmla="*/ 106 h 566"/>
                <a:gd name="T2" fmla="*/ 337 w 337"/>
                <a:gd name="T3" fmla="*/ 283 h 566"/>
                <a:gd name="T4" fmla="*/ 168 w 337"/>
                <a:gd name="T5" fmla="*/ 460 h 566"/>
                <a:gd name="T6" fmla="*/ 168 w 337"/>
                <a:gd name="T7" fmla="*/ 389 h 566"/>
                <a:gd name="T8" fmla="*/ 0 w 337"/>
                <a:gd name="T9" fmla="*/ 566 h 566"/>
                <a:gd name="T10" fmla="*/ 0 w 337"/>
                <a:gd name="T11" fmla="*/ 0 h 566"/>
                <a:gd name="T12" fmla="*/ 168 w 337"/>
                <a:gd name="T13" fmla="*/ 177 h 566"/>
                <a:gd name="T14" fmla="*/ 168 w 337"/>
                <a:gd name="T15" fmla="*/ 106 h 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7"/>
                <a:gd name="T25" fmla="*/ 0 h 566"/>
                <a:gd name="T26" fmla="*/ 337 w 337"/>
                <a:gd name="T27" fmla="*/ 566 h 5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7" h="566">
                  <a:moveTo>
                    <a:pt x="168" y="106"/>
                  </a:moveTo>
                  <a:lnTo>
                    <a:pt x="337" y="283"/>
                  </a:lnTo>
                  <a:lnTo>
                    <a:pt x="168" y="460"/>
                  </a:lnTo>
                  <a:lnTo>
                    <a:pt x="168" y="389"/>
                  </a:lnTo>
                  <a:lnTo>
                    <a:pt x="0" y="566"/>
                  </a:lnTo>
                  <a:lnTo>
                    <a:pt x="0" y="0"/>
                  </a:lnTo>
                  <a:lnTo>
                    <a:pt x="168" y="177"/>
                  </a:lnTo>
                  <a:lnTo>
                    <a:pt x="168" y="106"/>
                  </a:lnTo>
                </a:path>
              </a:pathLst>
            </a:custGeom>
            <a:gradFill rotWithShape="0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50000"/>
                  </a:schemeClr>
                </a:gs>
                <a:gs pos="100000">
                  <a:srgbClr val="212911"/>
                </a:gs>
              </a:gsLst>
              <a:lin ang="5400000" scaled="0"/>
            </a:gradFill>
            <a:ln w="9525">
              <a:noFill/>
              <a:round/>
              <a:headEnd type="none" w="sm" len="sm"/>
              <a:tailEnd type="none" w="sm" len="sm"/>
            </a:ln>
            <a:scene3d>
              <a:camera prst="perspectiveRelaxedModerately" fov="0">
                <a:rot lat="20990608" lon="0" rev="21599986"/>
              </a:camera>
              <a:lightRig rig="twoPt" dir="t"/>
            </a:scene3d>
            <a:sp3d extrusionH="381000">
              <a:extrusionClr>
                <a:schemeClr val="accent5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8" name="Group 14"/>
            <p:cNvGrpSpPr/>
            <p:nvPr/>
          </p:nvGrpSpPr>
          <p:grpSpPr>
            <a:xfrm>
              <a:off x="2819400" y="5334000"/>
              <a:ext cx="3124199" cy="999530"/>
              <a:chOff x="4876800" y="4800600"/>
              <a:chExt cx="3124199" cy="99953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334000" y="4800600"/>
                <a:ext cx="2286000" cy="1588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876800" y="4876800"/>
                <a:ext cx="3124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You may enter your text here. You may enter your text here.</a:t>
                </a:r>
              </a:p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886200" y="4953000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VIEW 3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grpSp>
        <p:nvGrpSpPr>
          <p:cNvPr id="12" name="Group 35"/>
          <p:cNvGrpSpPr/>
          <p:nvPr/>
        </p:nvGrpSpPr>
        <p:grpSpPr>
          <a:xfrm>
            <a:off x="3202375" y="1092806"/>
            <a:ext cx="2971800" cy="2332994"/>
            <a:chOff x="3048000" y="1104681"/>
            <a:chExt cx="2971800" cy="2332994"/>
          </a:xfrm>
        </p:grpSpPr>
        <p:sp>
          <p:nvSpPr>
            <p:cNvPr id="4" name="Freeform 28"/>
            <p:cNvSpPr>
              <a:spLocks noChangeArrowheads="1"/>
            </p:cNvSpPr>
            <p:nvPr/>
          </p:nvSpPr>
          <p:spPr bwMode="auto">
            <a:xfrm rot="5400000">
              <a:off x="3759624" y="1791901"/>
              <a:ext cx="1227875" cy="2063673"/>
            </a:xfrm>
            <a:custGeom>
              <a:avLst/>
              <a:gdLst>
                <a:gd name="T0" fmla="*/ 168 w 337"/>
                <a:gd name="T1" fmla="*/ 106 h 566"/>
                <a:gd name="T2" fmla="*/ 337 w 337"/>
                <a:gd name="T3" fmla="*/ 283 h 566"/>
                <a:gd name="T4" fmla="*/ 168 w 337"/>
                <a:gd name="T5" fmla="*/ 460 h 566"/>
                <a:gd name="T6" fmla="*/ 168 w 337"/>
                <a:gd name="T7" fmla="*/ 389 h 566"/>
                <a:gd name="T8" fmla="*/ 0 w 337"/>
                <a:gd name="T9" fmla="*/ 566 h 566"/>
                <a:gd name="T10" fmla="*/ 0 w 337"/>
                <a:gd name="T11" fmla="*/ 0 h 566"/>
                <a:gd name="T12" fmla="*/ 168 w 337"/>
                <a:gd name="T13" fmla="*/ 177 h 566"/>
                <a:gd name="T14" fmla="*/ 168 w 337"/>
                <a:gd name="T15" fmla="*/ 106 h 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7"/>
                <a:gd name="T25" fmla="*/ 0 h 566"/>
                <a:gd name="T26" fmla="*/ 337 w 337"/>
                <a:gd name="T27" fmla="*/ 566 h 5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7" h="566">
                  <a:moveTo>
                    <a:pt x="168" y="106"/>
                  </a:moveTo>
                  <a:lnTo>
                    <a:pt x="337" y="283"/>
                  </a:lnTo>
                  <a:lnTo>
                    <a:pt x="168" y="460"/>
                  </a:lnTo>
                  <a:lnTo>
                    <a:pt x="168" y="389"/>
                  </a:lnTo>
                  <a:lnTo>
                    <a:pt x="0" y="566"/>
                  </a:lnTo>
                  <a:lnTo>
                    <a:pt x="0" y="0"/>
                  </a:lnTo>
                  <a:lnTo>
                    <a:pt x="168" y="177"/>
                  </a:lnTo>
                  <a:lnTo>
                    <a:pt x="168" y="106"/>
                  </a:lnTo>
                </a:path>
              </a:pathLst>
            </a:custGeom>
            <a:gradFill rotWithShape="0"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 w="9525">
              <a:noFill/>
              <a:round/>
              <a:headEnd type="none" w="sm" len="sm"/>
              <a:tailEnd type="none" w="sm" len="sm"/>
            </a:ln>
            <a:scene3d>
              <a:camera prst="perspectiveRelaxedModerately" fov="0">
                <a:rot lat="20990608" lon="0" rev="21599986"/>
              </a:camera>
              <a:lightRig rig="twoPt" dir="t"/>
            </a:scene3d>
            <a:sp3d extrusionH="381000">
              <a:extrusionClr>
                <a:schemeClr val="accent5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3" name="Group 29"/>
            <p:cNvGrpSpPr/>
            <p:nvPr/>
          </p:nvGrpSpPr>
          <p:grpSpPr>
            <a:xfrm>
              <a:off x="3048000" y="1104681"/>
              <a:ext cx="2971800" cy="647919"/>
              <a:chOff x="5105400" y="5295681"/>
              <a:chExt cx="2971800" cy="647919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334000" y="5942012"/>
                <a:ext cx="2286000" cy="1588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5105400" y="5295681"/>
                <a:ext cx="2971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You may enter your text here. You may enter your text here.</a:t>
                </a:r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925899" y="1809690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VIEW 1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grpSp>
        <p:nvGrpSpPr>
          <p:cNvPr id="14" name="Group 38"/>
          <p:cNvGrpSpPr/>
          <p:nvPr/>
        </p:nvGrpSpPr>
        <p:grpSpPr>
          <a:xfrm>
            <a:off x="0" y="2178815"/>
            <a:ext cx="4398730" cy="2354625"/>
            <a:chOff x="-154375" y="2190690"/>
            <a:chExt cx="4398730" cy="2354625"/>
          </a:xfrm>
        </p:grpSpPr>
        <p:sp>
          <p:nvSpPr>
            <p:cNvPr id="3" name="Freeform 27"/>
            <p:cNvSpPr>
              <a:spLocks noChangeArrowheads="1"/>
            </p:cNvSpPr>
            <p:nvPr/>
          </p:nvSpPr>
          <p:spPr bwMode="auto">
            <a:xfrm>
              <a:off x="2955925" y="2577798"/>
              <a:ext cx="1288430" cy="1967517"/>
            </a:xfrm>
            <a:custGeom>
              <a:avLst/>
              <a:gdLst>
                <a:gd name="T0" fmla="*/ 177 w 354"/>
                <a:gd name="T1" fmla="*/ 101 h 540"/>
                <a:gd name="T2" fmla="*/ 354 w 354"/>
                <a:gd name="T3" fmla="*/ 270 h 540"/>
                <a:gd name="T4" fmla="*/ 177 w 354"/>
                <a:gd name="T5" fmla="*/ 439 h 540"/>
                <a:gd name="T6" fmla="*/ 177 w 354"/>
                <a:gd name="T7" fmla="*/ 371 h 540"/>
                <a:gd name="T8" fmla="*/ 0 w 354"/>
                <a:gd name="T9" fmla="*/ 540 h 540"/>
                <a:gd name="T10" fmla="*/ 0 w 354"/>
                <a:gd name="T11" fmla="*/ 0 h 540"/>
                <a:gd name="T12" fmla="*/ 177 w 354"/>
                <a:gd name="T13" fmla="*/ 168 h 540"/>
                <a:gd name="T14" fmla="*/ 177 w 354"/>
                <a:gd name="T15" fmla="*/ 101 h 5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4"/>
                <a:gd name="T25" fmla="*/ 0 h 540"/>
                <a:gd name="T26" fmla="*/ 354 w 354"/>
                <a:gd name="T27" fmla="*/ 540 h 5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4" h="540">
                  <a:moveTo>
                    <a:pt x="177" y="101"/>
                  </a:moveTo>
                  <a:lnTo>
                    <a:pt x="354" y="270"/>
                  </a:lnTo>
                  <a:lnTo>
                    <a:pt x="177" y="439"/>
                  </a:lnTo>
                  <a:lnTo>
                    <a:pt x="177" y="371"/>
                  </a:lnTo>
                  <a:lnTo>
                    <a:pt x="0" y="540"/>
                  </a:lnTo>
                  <a:lnTo>
                    <a:pt x="0" y="0"/>
                  </a:lnTo>
                  <a:lnTo>
                    <a:pt x="177" y="168"/>
                  </a:lnTo>
                  <a:lnTo>
                    <a:pt x="177" y="101"/>
                  </a:lnTo>
                </a:path>
              </a:pathLst>
            </a:custGeom>
            <a:gradFill rotWithShape="0">
              <a:gsLst>
                <a:gs pos="0">
                  <a:schemeClr val="accent6">
                    <a:lumMod val="10000"/>
                  </a:schemeClr>
                </a:gs>
                <a:gs pos="5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0"/>
            </a:gradFill>
            <a:ln w="9525">
              <a:noFill/>
              <a:round/>
              <a:headEnd type="none" w="sm" len="sm"/>
              <a:tailEnd type="none" w="sm" len="sm"/>
            </a:ln>
            <a:scene3d>
              <a:camera prst="perspectiveRelaxedModerately" fov="0">
                <a:rot lat="20990608" lon="0" rev="21599986"/>
              </a:camera>
              <a:lightRig rig="twoPt" dir="t"/>
            </a:scene3d>
            <a:sp3d extrusionH="381000">
              <a:extrusionClr>
                <a:schemeClr val="accent5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914400" y="2590800"/>
              <a:ext cx="1905000" cy="893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867694" y="3542506"/>
              <a:ext cx="19050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-154375" y="2667000"/>
              <a:ext cx="28975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libri" pitchFamily="34" charset="0"/>
                </a:rPr>
                <a:t>You may enter your text here.</a:t>
              </a:r>
            </a:p>
            <a:p>
              <a:pPr algn="r"/>
              <a:r>
                <a:rPr lang="en-US" dirty="0" smtClean="0">
                  <a:latin typeface="Calibri" pitchFamily="34" charset="0"/>
                </a:rPr>
                <a:t>You may enter your text here.</a:t>
              </a:r>
            </a:p>
            <a:p>
              <a:pPr algn="r"/>
              <a:endParaRPr lang="en-US" dirty="0" smtClean="0">
                <a:latin typeface="Calibri" pitchFamily="34" charset="0"/>
              </a:endParaRPr>
            </a:p>
            <a:p>
              <a:pPr algn="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05000" y="2190690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VIEW 4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87969" y="332785"/>
            <a:ext cx="8229600" cy="760021"/>
          </a:xfrm>
        </p:spPr>
        <p:txBody>
          <a:bodyPr/>
          <a:lstStyle/>
          <a:p>
            <a:r>
              <a:rPr lang="en-US" dirty="0" smtClean="0"/>
              <a:t>4 different views on the issue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Franklin Gothic Medium Cond" pitchFamily="34" charset="0"/>
              </a:rPr>
              <a:t>4 leading causes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28800" y="609601"/>
            <a:ext cx="5486402" cy="5714999"/>
            <a:chOff x="2378175" y="1220996"/>
            <a:chExt cx="4159045" cy="4332337"/>
          </a:xfrm>
          <a:solidFill>
            <a:schemeClr val="tx2">
              <a:lumMod val="60000"/>
              <a:lumOff val="40000"/>
            </a:schemeClr>
          </a:solidFill>
          <a:effectLst>
            <a:outerShdw blurRad="190500" dist="38100" dir="5400000" sx="110000" sy="110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</p:grpSpPr>
        <p:sp>
          <p:nvSpPr>
            <p:cNvPr id="3" name="Down Arrow 2"/>
            <p:cNvSpPr/>
            <p:nvPr/>
          </p:nvSpPr>
          <p:spPr>
            <a:xfrm>
              <a:off x="3763105" y="1220996"/>
              <a:ext cx="1371600" cy="1676399"/>
            </a:xfrm>
            <a:prstGeom prst="downArrow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extrusionH="317500" prstMaterial="dkEdge">
              <a:bevelT w="63500" h="25400" prst="slope"/>
              <a:extrusionClr>
                <a:schemeClr val="bg1">
                  <a:lumMod val="75000"/>
                </a:schemeClr>
              </a:extrusionClr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" name="Down Arrow 3"/>
            <p:cNvSpPr/>
            <p:nvPr/>
          </p:nvSpPr>
          <p:spPr>
            <a:xfrm flipV="1">
              <a:off x="3763107" y="3876934"/>
              <a:ext cx="1371600" cy="1676399"/>
            </a:xfrm>
            <a:prstGeom prst="downArrow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extrusionH="317500" prstMaterial="dkEdge">
              <a:bevelT w="63500" h="25400" prst="slope"/>
              <a:extrusionClr>
                <a:schemeClr val="bg1">
                  <a:lumMod val="75000"/>
                </a:schemeClr>
              </a:extrusionClr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 rot="16200000" flipV="1">
              <a:off x="5013221" y="2666999"/>
              <a:ext cx="1371600" cy="1676399"/>
            </a:xfrm>
            <a:prstGeom prst="downArrow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extrusionH="317500" prstMaterial="dkEdge">
              <a:bevelT w="63500" h="25400" prst="slope"/>
              <a:extrusionClr>
                <a:schemeClr val="bg1">
                  <a:lumMod val="75000"/>
                </a:schemeClr>
              </a:extrusionClr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 rot="5400000" flipH="1" flipV="1">
              <a:off x="2530575" y="2666998"/>
              <a:ext cx="1371600" cy="1676399"/>
            </a:xfrm>
            <a:prstGeom prst="downArrow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extrusionH="317500" prstMaterial="dkEdge">
              <a:bevelT w="63500" h="25400" prst="slope"/>
              <a:extrusionClr>
                <a:schemeClr val="bg1">
                  <a:lumMod val="75000"/>
                </a:schemeClr>
              </a:extrusionClr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38600" y="114300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Cause 1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057400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Cause 2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4876800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Cause 3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1981200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Cause 4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15240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2514601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54864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5146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16" name="Gruppe 72"/>
          <p:cNvGrpSpPr>
            <a:grpSpLocks/>
          </p:cNvGrpSpPr>
          <p:nvPr/>
        </p:nvGrpSpPr>
        <p:grpSpPr bwMode="auto">
          <a:xfrm>
            <a:off x="4263735" y="3199708"/>
            <a:ext cx="609600" cy="645624"/>
            <a:chOff x="6736239" y="307975"/>
            <a:chExt cx="1336199" cy="1454438"/>
          </a:xfrm>
        </p:grpSpPr>
        <p:grpSp>
          <p:nvGrpSpPr>
            <p:cNvPr id="17" name="Gruppe 69"/>
            <p:cNvGrpSpPr>
              <a:grpSpLocks/>
            </p:cNvGrpSpPr>
            <p:nvPr/>
          </p:nvGrpSpPr>
          <p:grpSpPr bwMode="auto">
            <a:xfrm>
              <a:off x="6736239" y="307975"/>
              <a:ext cx="1336199" cy="1335088"/>
              <a:chOff x="6990733" y="4742888"/>
              <a:chExt cx="1335699" cy="1335810"/>
            </a:xfrm>
          </p:grpSpPr>
          <p:sp>
            <p:nvSpPr>
              <p:cNvPr id="19" name="Ellipse 99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89000">
                    <a:schemeClr val="accent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0" name="Ellipse 100"/>
              <p:cNvSpPr>
                <a:spLocks noChangeArrowheads="1"/>
              </p:cNvSpPr>
              <p:nvPr/>
            </p:nvSpPr>
            <p:spPr bwMode="auto">
              <a:xfrm>
                <a:off x="7169968" y="4786328"/>
                <a:ext cx="982937" cy="72132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8" name="Ellipse 98"/>
            <p:cNvSpPr/>
            <p:nvPr/>
          </p:nvSpPr>
          <p:spPr bwMode="auto">
            <a:xfrm>
              <a:off x="6786578" y="1500174"/>
              <a:ext cx="1198946" cy="262239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4194465" y="3099463"/>
            <a:ext cx="768930" cy="81049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3630" y="3001843"/>
            <a:ext cx="990600" cy="100573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03965" y="2937165"/>
            <a:ext cx="1149930" cy="113508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levels to the top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" y="2075544"/>
            <a:ext cx="4572000" cy="4782456"/>
            <a:chOff x="2133600" y="1542144"/>
            <a:chExt cx="4572000" cy="4782456"/>
          </a:xfrm>
          <a:effectLst>
            <a:outerShdw blurRad="304800" dist="38100" dir="5400000" sx="104000" sy="104000" algn="t" rotWithShape="0">
              <a:prstClr val="black">
                <a:alpha val="40000"/>
              </a:prstClr>
            </a:outerShdw>
          </a:effectLst>
        </p:grpSpPr>
        <p:sp>
          <p:nvSpPr>
            <p:cNvPr id="3" name="Oval 2"/>
            <p:cNvSpPr/>
            <p:nvPr/>
          </p:nvSpPr>
          <p:spPr>
            <a:xfrm>
              <a:off x="2133600" y="1752600"/>
              <a:ext cx="4572000" cy="4572000"/>
            </a:xfrm>
            <a:prstGeom prst="ellipse">
              <a:avLst/>
            </a:prstGeom>
            <a:scene3d>
              <a:camera prst="isometricOffAxis1Top"/>
              <a:lightRig rig="threePt" dir="t">
                <a:rot lat="0" lon="0" rev="3600000"/>
              </a:lightRig>
            </a:scene3d>
            <a:sp3d extrusionH="317500" prstMaterial="powder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590800" y="1752600"/>
              <a:ext cx="3657600" cy="3657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isometricOffAxis1Top"/>
              <a:lightRig rig="threePt" dir="t">
                <a:rot lat="0" lon="0" rev="3600000"/>
              </a:lightRig>
            </a:scene3d>
            <a:sp3d extrusionH="317500" prstMaterial="powder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2971800" y="1676400"/>
              <a:ext cx="2926080" cy="29260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isometricOffAxis1Top"/>
              <a:lightRig rig="threePt" dir="t">
                <a:rot lat="0" lon="0" rev="3600000"/>
              </a:lightRig>
            </a:scene3d>
            <a:sp3d extrusionH="317500" prstMaterial="powder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276600" y="1542144"/>
              <a:ext cx="2340864" cy="234086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isometricOffAxis1Top"/>
              <a:lightRig rig="threePt" dir="t">
                <a:rot lat="0" lon="0" rev="3600000"/>
              </a:lightRig>
            </a:scene3d>
            <a:sp3d extrusionH="317500" prstMaterial="powder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8" name="Group 69"/>
          <p:cNvGrpSpPr/>
          <p:nvPr/>
        </p:nvGrpSpPr>
        <p:grpSpPr>
          <a:xfrm>
            <a:off x="1828800" y="1981200"/>
            <a:ext cx="1981200" cy="1578379"/>
            <a:chOff x="2133600" y="4261832"/>
            <a:chExt cx="2971800" cy="2367568"/>
          </a:xfrm>
        </p:grpSpPr>
        <p:sp>
          <p:nvSpPr>
            <p:cNvPr id="9" name="Ellipse 98"/>
            <p:cNvSpPr/>
            <p:nvPr/>
          </p:nvSpPr>
          <p:spPr bwMode="auto">
            <a:xfrm>
              <a:off x="2133600" y="5843232"/>
              <a:ext cx="2971800" cy="78616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609600" y="4261832"/>
              <a:ext cx="1981200" cy="19812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Ellipse 100"/>
            <p:cNvSpPr>
              <a:spLocks noChangeArrowheads="1"/>
            </p:cNvSpPr>
            <p:nvPr/>
          </p:nvSpPr>
          <p:spPr bwMode="auto">
            <a:xfrm>
              <a:off x="2914399" y="4302407"/>
              <a:ext cx="1295401" cy="114871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12" name="Group 27"/>
          <p:cNvGrpSpPr/>
          <p:nvPr/>
        </p:nvGrpSpPr>
        <p:grpSpPr>
          <a:xfrm>
            <a:off x="5105400" y="4415135"/>
            <a:ext cx="3352800" cy="461665"/>
            <a:chOff x="5105400" y="4415135"/>
            <a:chExt cx="3352800" cy="46166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105400" y="4800600"/>
              <a:ext cx="33528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562600" y="4415135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3" name="Group 28"/>
          <p:cNvGrpSpPr/>
          <p:nvPr/>
        </p:nvGrpSpPr>
        <p:grpSpPr>
          <a:xfrm>
            <a:off x="4648200" y="3907135"/>
            <a:ext cx="3810000" cy="461665"/>
            <a:chOff x="4648200" y="3881735"/>
            <a:chExt cx="3810000" cy="46166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648200" y="4267200"/>
              <a:ext cx="38100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62600" y="3881735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7" name="Group 29"/>
          <p:cNvGrpSpPr/>
          <p:nvPr/>
        </p:nvGrpSpPr>
        <p:grpSpPr>
          <a:xfrm>
            <a:off x="4267200" y="3399135"/>
            <a:ext cx="4191000" cy="461665"/>
            <a:chOff x="4267200" y="3348335"/>
            <a:chExt cx="4191000" cy="46166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67200" y="3732212"/>
              <a:ext cx="41910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562600" y="3348335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20" name="Group 30"/>
          <p:cNvGrpSpPr/>
          <p:nvPr/>
        </p:nvGrpSpPr>
        <p:grpSpPr>
          <a:xfrm>
            <a:off x="3886200" y="2891135"/>
            <a:ext cx="4572000" cy="461665"/>
            <a:chOff x="3886200" y="2891135"/>
            <a:chExt cx="4572000" cy="46166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886200" y="3276600"/>
              <a:ext cx="45720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562600" y="2891135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23" name="Group 31"/>
          <p:cNvGrpSpPr/>
          <p:nvPr/>
        </p:nvGrpSpPr>
        <p:grpSpPr>
          <a:xfrm>
            <a:off x="3429000" y="2057400"/>
            <a:ext cx="5029200" cy="461665"/>
            <a:chOff x="3429000" y="2057400"/>
            <a:chExt cx="5029200" cy="461665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429000" y="2514600"/>
              <a:ext cx="50292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20574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88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How we achieved the goal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5222875" y="4245350"/>
            <a:ext cx="3006725" cy="1860550"/>
          </a:xfrm>
          <a:custGeom>
            <a:avLst/>
            <a:gdLst/>
            <a:ahLst/>
            <a:cxnLst>
              <a:cxn ang="0">
                <a:pos x="906" y="0"/>
              </a:cxn>
              <a:cxn ang="0">
                <a:pos x="1002" y="18"/>
              </a:cxn>
              <a:cxn ang="0">
                <a:pos x="1168" y="40"/>
              </a:cxn>
              <a:cxn ang="0">
                <a:pos x="1320" y="84"/>
              </a:cxn>
              <a:cxn ang="0">
                <a:pos x="1454" y="142"/>
              </a:cxn>
              <a:cxn ang="0">
                <a:pos x="1568" y="216"/>
              </a:cxn>
              <a:cxn ang="0">
                <a:pos x="1660" y="302"/>
              </a:cxn>
              <a:cxn ang="0">
                <a:pos x="1722" y="400"/>
              </a:cxn>
              <a:cxn ang="0">
                <a:pos x="1756" y="504"/>
              </a:cxn>
              <a:cxn ang="0">
                <a:pos x="1760" y="588"/>
              </a:cxn>
              <a:cxn ang="0">
                <a:pos x="1734" y="696"/>
              </a:cxn>
              <a:cxn ang="0">
                <a:pos x="1676" y="796"/>
              </a:cxn>
              <a:cxn ang="0">
                <a:pos x="1588" y="886"/>
              </a:cxn>
              <a:cxn ang="0">
                <a:pos x="1476" y="964"/>
              </a:cxn>
              <a:cxn ang="0">
                <a:pos x="1344" y="1028"/>
              </a:cxn>
              <a:cxn ang="0">
                <a:pos x="1192" y="1074"/>
              </a:cxn>
              <a:cxn ang="0">
                <a:pos x="1026" y="1100"/>
              </a:cxn>
              <a:cxn ang="0">
                <a:pos x="894" y="1106"/>
              </a:cxn>
              <a:cxn ang="0">
                <a:pos x="720" y="1096"/>
              </a:cxn>
              <a:cxn ang="0">
                <a:pos x="556" y="1064"/>
              </a:cxn>
              <a:cxn ang="0">
                <a:pos x="410" y="1012"/>
              </a:cxn>
              <a:cxn ang="0">
                <a:pos x="282" y="946"/>
              </a:cxn>
              <a:cxn ang="0">
                <a:pos x="176" y="866"/>
              </a:cxn>
              <a:cxn ang="0">
                <a:pos x="96" y="772"/>
              </a:cxn>
              <a:cxn ang="0">
                <a:pos x="44" y="670"/>
              </a:cxn>
              <a:cxn ang="0">
                <a:pos x="28" y="560"/>
              </a:cxn>
              <a:cxn ang="0">
                <a:pos x="46" y="448"/>
              </a:cxn>
              <a:cxn ang="0">
                <a:pos x="46" y="406"/>
              </a:cxn>
              <a:cxn ang="0">
                <a:pos x="12" y="494"/>
              </a:cxn>
              <a:cxn ang="0">
                <a:pos x="0" y="586"/>
              </a:cxn>
              <a:cxn ang="0">
                <a:pos x="12" y="676"/>
              </a:cxn>
              <a:cxn ang="0">
                <a:pos x="58" y="788"/>
              </a:cxn>
              <a:cxn ang="0">
                <a:pos x="138" y="890"/>
              </a:cxn>
              <a:cxn ang="0">
                <a:pos x="246" y="980"/>
              </a:cxn>
              <a:cxn ang="0">
                <a:pos x="380" y="1056"/>
              </a:cxn>
              <a:cxn ang="0">
                <a:pos x="536" y="1116"/>
              </a:cxn>
              <a:cxn ang="0">
                <a:pos x="710" y="1154"/>
              </a:cxn>
              <a:cxn ang="0">
                <a:pos x="898" y="1172"/>
              </a:cxn>
              <a:cxn ang="0">
                <a:pos x="1044" y="1170"/>
              </a:cxn>
              <a:cxn ang="0">
                <a:pos x="1228" y="1146"/>
              </a:cxn>
              <a:cxn ang="0">
                <a:pos x="1398" y="1102"/>
              </a:cxn>
              <a:cxn ang="0">
                <a:pos x="1550" y="1038"/>
              </a:cxn>
              <a:cxn ang="0">
                <a:pos x="1678" y="960"/>
              </a:cxn>
              <a:cxn ang="0">
                <a:pos x="1780" y="866"/>
              </a:cxn>
              <a:cxn ang="0">
                <a:pos x="1852" y="760"/>
              </a:cxn>
              <a:cxn ang="0">
                <a:pos x="1890" y="646"/>
              </a:cxn>
              <a:cxn ang="0">
                <a:pos x="1892" y="556"/>
              </a:cxn>
              <a:cxn ang="0">
                <a:pos x="1864" y="440"/>
              </a:cxn>
              <a:cxn ang="0">
                <a:pos x="1800" y="332"/>
              </a:cxn>
              <a:cxn ang="0">
                <a:pos x="1706" y="236"/>
              </a:cxn>
              <a:cxn ang="0">
                <a:pos x="1584" y="152"/>
              </a:cxn>
              <a:cxn ang="0">
                <a:pos x="1438" y="84"/>
              </a:cxn>
              <a:cxn ang="0">
                <a:pos x="1272" y="36"/>
              </a:cxn>
              <a:cxn ang="0">
                <a:pos x="1092" y="6"/>
              </a:cxn>
              <a:cxn ang="0">
                <a:pos x="948" y="0"/>
              </a:cxn>
            </a:cxnLst>
            <a:rect l="0" t="0" r="r" b="b"/>
            <a:pathLst>
              <a:path w="1894" h="1172">
                <a:moveTo>
                  <a:pt x="948" y="0"/>
                </a:moveTo>
                <a:lnTo>
                  <a:pt x="948" y="0"/>
                </a:lnTo>
                <a:lnTo>
                  <a:pt x="906" y="0"/>
                </a:lnTo>
                <a:lnTo>
                  <a:pt x="906" y="0"/>
                </a:lnTo>
                <a:lnTo>
                  <a:pt x="916" y="14"/>
                </a:lnTo>
                <a:lnTo>
                  <a:pt x="916" y="14"/>
                </a:lnTo>
                <a:lnTo>
                  <a:pt x="960" y="14"/>
                </a:lnTo>
                <a:lnTo>
                  <a:pt x="1002" y="18"/>
                </a:lnTo>
                <a:lnTo>
                  <a:pt x="1044" y="22"/>
                </a:lnTo>
                <a:lnTo>
                  <a:pt x="1086" y="26"/>
                </a:lnTo>
                <a:lnTo>
                  <a:pt x="1128" y="32"/>
                </a:lnTo>
                <a:lnTo>
                  <a:pt x="1168" y="40"/>
                </a:lnTo>
                <a:lnTo>
                  <a:pt x="1206" y="50"/>
                </a:lnTo>
                <a:lnTo>
                  <a:pt x="1246" y="60"/>
                </a:lnTo>
                <a:lnTo>
                  <a:pt x="1282" y="70"/>
                </a:lnTo>
                <a:lnTo>
                  <a:pt x="1320" y="84"/>
                </a:lnTo>
                <a:lnTo>
                  <a:pt x="1354" y="96"/>
                </a:lnTo>
                <a:lnTo>
                  <a:pt x="1388" y="110"/>
                </a:lnTo>
                <a:lnTo>
                  <a:pt x="1422" y="126"/>
                </a:lnTo>
                <a:lnTo>
                  <a:pt x="1454" y="142"/>
                </a:lnTo>
                <a:lnTo>
                  <a:pt x="1484" y="160"/>
                </a:lnTo>
                <a:lnTo>
                  <a:pt x="1514" y="178"/>
                </a:lnTo>
                <a:lnTo>
                  <a:pt x="1542" y="196"/>
                </a:lnTo>
                <a:lnTo>
                  <a:pt x="1568" y="216"/>
                </a:lnTo>
                <a:lnTo>
                  <a:pt x="1594" y="236"/>
                </a:lnTo>
                <a:lnTo>
                  <a:pt x="1616" y="258"/>
                </a:lnTo>
                <a:lnTo>
                  <a:pt x="1638" y="280"/>
                </a:lnTo>
                <a:lnTo>
                  <a:pt x="1660" y="302"/>
                </a:lnTo>
                <a:lnTo>
                  <a:pt x="1678" y="326"/>
                </a:lnTo>
                <a:lnTo>
                  <a:pt x="1694" y="350"/>
                </a:lnTo>
                <a:lnTo>
                  <a:pt x="1710" y="374"/>
                </a:lnTo>
                <a:lnTo>
                  <a:pt x="1722" y="400"/>
                </a:lnTo>
                <a:lnTo>
                  <a:pt x="1734" y="424"/>
                </a:lnTo>
                <a:lnTo>
                  <a:pt x="1744" y="452"/>
                </a:lnTo>
                <a:lnTo>
                  <a:pt x="1750" y="478"/>
                </a:lnTo>
                <a:lnTo>
                  <a:pt x="1756" y="504"/>
                </a:lnTo>
                <a:lnTo>
                  <a:pt x="1760" y="532"/>
                </a:lnTo>
                <a:lnTo>
                  <a:pt x="1760" y="560"/>
                </a:lnTo>
                <a:lnTo>
                  <a:pt x="1760" y="560"/>
                </a:lnTo>
                <a:lnTo>
                  <a:pt x="1760" y="588"/>
                </a:lnTo>
                <a:lnTo>
                  <a:pt x="1756" y="616"/>
                </a:lnTo>
                <a:lnTo>
                  <a:pt x="1750" y="642"/>
                </a:lnTo>
                <a:lnTo>
                  <a:pt x="1744" y="670"/>
                </a:lnTo>
                <a:lnTo>
                  <a:pt x="1734" y="696"/>
                </a:lnTo>
                <a:lnTo>
                  <a:pt x="1722" y="722"/>
                </a:lnTo>
                <a:lnTo>
                  <a:pt x="1708" y="748"/>
                </a:lnTo>
                <a:lnTo>
                  <a:pt x="1692" y="772"/>
                </a:lnTo>
                <a:lnTo>
                  <a:pt x="1676" y="796"/>
                </a:lnTo>
                <a:lnTo>
                  <a:pt x="1656" y="820"/>
                </a:lnTo>
                <a:lnTo>
                  <a:pt x="1636" y="844"/>
                </a:lnTo>
                <a:lnTo>
                  <a:pt x="1612" y="866"/>
                </a:lnTo>
                <a:lnTo>
                  <a:pt x="1588" y="886"/>
                </a:lnTo>
                <a:lnTo>
                  <a:pt x="1562" y="908"/>
                </a:lnTo>
                <a:lnTo>
                  <a:pt x="1536" y="928"/>
                </a:lnTo>
                <a:lnTo>
                  <a:pt x="1506" y="946"/>
                </a:lnTo>
                <a:lnTo>
                  <a:pt x="1476" y="964"/>
                </a:lnTo>
                <a:lnTo>
                  <a:pt x="1446" y="982"/>
                </a:lnTo>
                <a:lnTo>
                  <a:pt x="1412" y="998"/>
                </a:lnTo>
                <a:lnTo>
                  <a:pt x="1378" y="1012"/>
                </a:lnTo>
                <a:lnTo>
                  <a:pt x="1344" y="1028"/>
                </a:lnTo>
                <a:lnTo>
                  <a:pt x="1308" y="1040"/>
                </a:lnTo>
                <a:lnTo>
                  <a:pt x="1270" y="1052"/>
                </a:lnTo>
                <a:lnTo>
                  <a:pt x="1232" y="1064"/>
                </a:lnTo>
                <a:lnTo>
                  <a:pt x="1192" y="1074"/>
                </a:lnTo>
                <a:lnTo>
                  <a:pt x="1152" y="1082"/>
                </a:lnTo>
                <a:lnTo>
                  <a:pt x="1110" y="1090"/>
                </a:lnTo>
                <a:lnTo>
                  <a:pt x="1068" y="1096"/>
                </a:lnTo>
                <a:lnTo>
                  <a:pt x="1026" y="1100"/>
                </a:lnTo>
                <a:lnTo>
                  <a:pt x="982" y="1104"/>
                </a:lnTo>
                <a:lnTo>
                  <a:pt x="938" y="1106"/>
                </a:lnTo>
                <a:lnTo>
                  <a:pt x="894" y="1106"/>
                </a:lnTo>
                <a:lnTo>
                  <a:pt x="894" y="1106"/>
                </a:lnTo>
                <a:lnTo>
                  <a:pt x="850" y="1106"/>
                </a:lnTo>
                <a:lnTo>
                  <a:pt x="806" y="1104"/>
                </a:lnTo>
                <a:lnTo>
                  <a:pt x="762" y="1100"/>
                </a:lnTo>
                <a:lnTo>
                  <a:pt x="720" y="1096"/>
                </a:lnTo>
                <a:lnTo>
                  <a:pt x="678" y="1090"/>
                </a:lnTo>
                <a:lnTo>
                  <a:pt x="636" y="1082"/>
                </a:lnTo>
                <a:lnTo>
                  <a:pt x="596" y="1074"/>
                </a:lnTo>
                <a:lnTo>
                  <a:pt x="556" y="1064"/>
                </a:lnTo>
                <a:lnTo>
                  <a:pt x="518" y="1052"/>
                </a:lnTo>
                <a:lnTo>
                  <a:pt x="480" y="1040"/>
                </a:lnTo>
                <a:lnTo>
                  <a:pt x="444" y="1028"/>
                </a:lnTo>
                <a:lnTo>
                  <a:pt x="410" y="1012"/>
                </a:lnTo>
                <a:lnTo>
                  <a:pt x="376" y="998"/>
                </a:lnTo>
                <a:lnTo>
                  <a:pt x="342" y="982"/>
                </a:lnTo>
                <a:lnTo>
                  <a:pt x="312" y="964"/>
                </a:lnTo>
                <a:lnTo>
                  <a:pt x="282" y="946"/>
                </a:lnTo>
                <a:lnTo>
                  <a:pt x="252" y="928"/>
                </a:lnTo>
                <a:lnTo>
                  <a:pt x="226" y="908"/>
                </a:lnTo>
                <a:lnTo>
                  <a:pt x="200" y="886"/>
                </a:lnTo>
                <a:lnTo>
                  <a:pt x="176" y="866"/>
                </a:lnTo>
                <a:lnTo>
                  <a:pt x="152" y="844"/>
                </a:lnTo>
                <a:lnTo>
                  <a:pt x="132" y="820"/>
                </a:lnTo>
                <a:lnTo>
                  <a:pt x="112" y="796"/>
                </a:lnTo>
                <a:lnTo>
                  <a:pt x="96" y="772"/>
                </a:lnTo>
                <a:lnTo>
                  <a:pt x="80" y="748"/>
                </a:lnTo>
                <a:lnTo>
                  <a:pt x="66" y="722"/>
                </a:lnTo>
                <a:lnTo>
                  <a:pt x="54" y="696"/>
                </a:lnTo>
                <a:lnTo>
                  <a:pt x="44" y="670"/>
                </a:lnTo>
                <a:lnTo>
                  <a:pt x="38" y="642"/>
                </a:lnTo>
                <a:lnTo>
                  <a:pt x="32" y="616"/>
                </a:lnTo>
                <a:lnTo>
                  <a:pt x="28" y="588"/>
                </a:lnTo>
                <a:lnTo>
                  <a:pt x="28" y="560"/>
                </a:lnTo>
                <a:lnTo>
                  <a:pt x="28" y="560"/>
                </a:lnTo>
                <a:lnTo>
                  <a:pt x="30" y="522"/>
                </a:lnTo>
                <a:lnTo>
                  <a:pt x="36" y="484"/>
                </a:lnTo>
                <a:lnTo>
                  <a:pt x="46" y="448"/>
                </a:lnTo>
                <a:lnTo>
                  <a:pt x="60" y="412"/>
                </a:lnTo>
                <a:lnTo>
                  <a:pt x="60" y="412"/>
                </a:lnTo>
                <a:lnTo>
                  <a:pt x="46" y="406"/>
                </a:lnTo>
                <a:lnTo>
                  <a:pt x="46" y="406"/>
                </a:lnTo>
                <a:lnTo>
                  <a:pt x="36" y="428"/>
                </a:lnTo>
                <a:lnTo>
                  <a:pt x="26" y="450"/>
                </a:lnTo>
                <a:lnTo>
                  <a:pt x="18" y="472"/>
                </a:lnTo>
                <a:lnTo>
                  <a:pt x="12" y="494"/>
                </a:lnTo>
                <a:lnTo>
                  <a:pt x="8" y="516"/>
                </a:lnTo>
                <a:lnTo>
                  <a:pt x="4" y="540"/>
                </a:lnTo>
                <a:lnTo>
                  <a:pt x="2" y="562"/>
                </a:lnTo>
                <a:lnTo>
                  <a:pt x="0" y="586"/>
                </a:lnTo>
                <a:lnTo>
                  <a:pt x="0" y="586"/>
                </a:lnTo>
                <a:lnTo>
                  <a:pt x="2" y="616"/>
                </a:lnTo>
                <a:lnTo>
                  <a:pt x="6" y="646"/>
                </a:lnTo>
                <a:lnTo>
                  <a:pt x="12" y="676"/>
                </a:lnTo>
                <a:lnTo>
                  <a:pt x="20" y="704"/>
                </a:lnTo>
                <a:lnTo>
                  <a:pt x="30" y="732"/>
                </a:lnTo>
                <a:lnTo>
                  <a:pt x="44" y="760"/>
                </a:lnTo>
                <a:lnTo>
                  <a:pt x="58" y="788"/>
                </a:lnTo>
                <a:lnTo>
                  <a:pt x="76" y="814"/>
                </a:lnTo>
                <a:lnTo>
                  <a:pt x="94" y="840"/>
                </a:lnTo>
                <a:lnTo>
                  <a:pt x="114" y="866"/>
                </a:lnTo>
                <a:lnTo>
                  <a:pt x="138" y="890"/>
                </a:lnTo>
                <a:lnTo>
                  <a:pt x="162" y="914"/>
                </a:lnTo>
                <a:lnTo>
                  <a:pt x="188" y="938"/>
                </a:lnTo>
                <a:lnTo>
                  <a:pt x="216" y="960"/>
                </a:lnTo>
                <a:lnTo>
                  <a:pt x="246" y="980"/>
                </a:lnTo>
                <a:lnTo>
                  <a:pt x="278" y="1002"/>
                </a:lnTo>
                <a:lnTo>
                  <a:pt x="310" y="1020"/>
                </a:lnTo>
                <a:lnTo>
                  <a:pt x="346" y="1038"/>
                </a:lnTo>
                <a:lnTo>
                  <a:pt x="380" y="1056"/>
                </a:lnTo>
                <a:lnTo>
                  <a:pt x="418" y="1072"/>
                </a:lnTo>
                <a:lnTo>
                  <a:pt x="456" y="1088"/>
                </a:lnTo>
                <a:lnTo>
                  <a:pt x="496" y="1102"/>
                </a:lnTo>
                <a:lnTo>
                  <a:pt x="536" y="1116"/>
                </a:lnTo>
                <a:lnTo>
                  <a:pt x="578" y="1126"/>
                </a:lnTo>
                <a:lnTo>
                  <a:pt x="622" y="1138"/>
                </a:lnTo>
                <a:lnTo>
                  <a:pt x="666" y="1146"/>
                </a:lnTo>
                <a:lnTo>
                  <a:pt x="710" y="1154"/>
                </a:lnTo>
                <a:lnTo>
                  <a:pt x="756" y="1160"/>
                </a:lnTo>
                <a:lnTo>
                  <a:pt x="804" y="1166"/>
                </a:lnTo>
                <a:lnTo>
                  <a:pt x="850" y="1170"/>
                </a:lnTo>
                <a:lnTo>
                  <a:pt x="898" y="1172"/>
                </a:lnTo>
                <a:lnTo>
                  <a:pt x="948" y="1172"/>
                </a:lnTo>
                <a:lnTo>
                  <a:pt x="948" y="1172"/>
                </a:lnTo>
                <a:lnTo>
                  <a:pt x="996" y="1172"/>
                </a:lnTo>
                <a:lnTo>
                  <a:pt x="1044" y="1170"/>
                </a:lnTo>
                <a:lnTo>
                  <a:pt x="1092" y="1166"/>
                </a:lnTo>
                <a:lnTo>
                  <a:pt x="1138" y="1160"/>
                </a:lnTo>
                <a:lnTo>
                  <a:pt x="1184" y="1154"/>
                </a:lnTo>
                <a:lnTo>
                  <a:pt x="1228" y="1146"/>
                </a:lnTo>
                <a:lnTo>
                  <a:pt x="1272" y="1138"/>
                </a:lnTo>
                <a:lnTo>
                  <a:pt x="1316" y="1126"/>
                </a:lnTo>
                <a:lnTo>
                  <a:pt x="1358" y="1116"/>
                </a:lnTo>
                <a:lnTo>
                  <a:pt x="1398" y="1102"/>
                </a:lnTo>
                <a:lnTo>
                  <a:pt x="1438" y="1088"/>
                </a:lnTo>
                <a:lnTo>
                  <a:pt x="1476" y="1072"/>
                </a:lnTo>
                <a:lnTo>
                  <a:pt x="1514" y="1056"/>
                </a:lnTo>
                <a:lnTo>
                  <a:pt x="1550" y="1038"/>
                </a:lnTo>
                <a:lnTo>
                  <a:pt x="1584" y="1020"/>
                </a:lnTo>
                <a:lnTo>
                  <a:pt x="1616" y="1002"/>
                </a:lnTo>
                <a:lnTo>
                  <a:pt x="1648" y="980"/>
                </a:lnTo>
                <a:lnTo>
                  <a:pt x="1678" y="960"/>
                </a:lnTo>
                <a:lnTo>
                  <a:pt x="1706" y="938"/>
                </a:lnTo>
                <a:lnTo>
                  <a:pt x="1732" y="914"/>
                </a:lnTo>
                <a:lnTo>
                  <a:pt x="1756" y="890"/>
                </a:lnTo>
                <a:lnTo>
                  <a:pt x="1780" y="866"/>
                </a:lnTo>
                <a:lnTo>
                  <a:pt x="1800" y="840"/>
                </a:lnTo>
                <a:lnTo>
                  <a:pt x="1820" y="814"/>
                </a:lnTo>
                <a:lnTo>
                  <a:pt x="1836" y="788"/>
                </a:lnTo>
                <a:lnTo>
                  <a:pt x="1852" y="760"/>
                </a:lnTo>
                <a:lnTo>
                  <a:pt x="1864" y="732"/>
                </a:lnTo>
                <a:lnTo>
                  <a:pt x="1874" y="704"/>
                </a:lnTo>
                <a:lnTo>
                  <a:pt x="1884" y="676"/>
                </a:lnTo>
                <a:lnTo>
                  <a:pt x="1890" y="646"/>
                </a:lnTo>
                <a:lnTo>
                  <a:pt x="1892" y="616"/>
                </a:lnTo>
                <a:lnTo>
                  <a:pt x="1894" y="586"/>
                </a:lnTo>
                <a:lnTo>
                  <a:pt x="1894" y="586"/>
                </a:lnTo>
                <a:lnTo>
                  <a:pt x="1892" y="556"/>
                </a:lnTo>
                <a:lnTo>
                  <a:pt x="1890" y="526"/>
                </a:lnTo>
                <a:lnTo>
                  <a:pt x="1884" y="496"/>
                </a:lnTo>
                <a:lnTo>
                  <a:pt x="1874" y="468"/>
                </a:lnTo>
                <a:lnTo>
                  <a:pt x="1864" y="440"/>
                </a:lnTo>
                <a:lnTo>
                  <a:pt x="1852" y="412"/>
                </a:lnTo>
                <a:lnTo>
                  <a:pt x="1836" y="384"/>
                </a:lnTo>
                <a:lnTo>
                  <a:pt x="1820" y="358"/>
                </a:lnTo>
                <a:lnTo>
                  <a:pt x="1800" y="332"/>
                </a:lnTo>
                <a:lnTo>
                  <a:pt x="1780" y="306"/>
                </a:lnTo>
                <a:lnTo>
                  <a:pt x="1756" y="282"/>
                </a:lnTo>
                <a:lnTo>
                  <a:pt x="1732" y="258"/>
                </a:lnTo>
                <a:lnTo>
                  <a:pt x="1706" y="236"/>
                </a:lnTo>
                <a:lnTo>
                  <a:pt x="1678" y="214"/>
                </a:lnTo>
                <a:lnTo>
                  <a:pt x="1648" y="192"/>
                </a:lnTo>
                <a:lnTo>
                  <a:pt x="1616" y="172"/>
                </a:lnTo>
                <a:lnTo>
                  <a:pt x="1584" y="152"/>
                </a:lnTo>
                <a:lnTo>
                  <a:pt x="1550" y="134"/>
                </a:lnTo>
                <a:lnTo>
                  <a:pt x="1514" y="116"/>
                </a:lnTo>
                <a:lnTo>
                  <a:pt x="1476" y="100"/>
                </a:lnTo>
                <a:lnTo>
                  <a:pt x="1438" y="84"/>
                </a:lnTo>
                <a:lnTo>
                  <a:pt x="1398" y="70"/>
                </a:lnTo>
                <a:lnTo>
                  <a:pt x="1358" y="58"/>
                </a:lnTo>
                <a:lnTo>
                  <a:pt x="1316" y="46"/>
                </a:lnTo>
                <a:lnTo>
                  <a:pt x="1272" y="36"/>
                </a:lnTo>
                <a:lnTo>
                  <a:pt x="1228" y="26"/>
                </a:lnTo>
                <a:lnTo>
                  <a:pt x="1184" y="18"/>
                </a:lnTo>
                <a:lnTo>
                  <a:pt x="1138" y="12"/>
                </a:lnTo>
                <a:lnTo>
                  <a:pt x="1092" y="6"/>
                </a:lnTo>
                <a:lnTo>
                  <a:pt x="1044" y="2"/>
                </a:lnTo>
                <a:lnTo>
                  <a:pt x="996" y="0"/>
                </a:lnTo>
                <a:lnTo>
                  <a:pt x="948" y="0"/>
                </a:lnTo>
                <a:lnTo>
                  <a:pt x="94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8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165100" dist="635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81000" contourW="12700" prstMaterial="softEdge">
            <a:bevelT/>
            <a:extrusionClr>
              <a:schemeClr val="bg1">
                <a:lumMod val="75000"/>
              </a:schemeClr>
            </a:extrusionClr>
            <a:contourClr>
              <a:schemeClr val="bg1">
                <a:lumMod val="75000"/>
              </a:schemeClr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3" name="Gruppe 72"/>
          <p:cNvGrpSpPr>
            <a:grpSpLocks/>
          </p:cNvGrpSpPr>
          <p:nvPr/>
        </p:nvGrpSpPr>
        <p:grpSpPr bwMode="auto">
          <a:xfrm>
            <a:off x="5377216" y="4016750"/>
            <a:ext cx="1241946" cy="1442022"/>
            <a:chOff x="6736239" y="307975"/>
            <a:chExt cx="1336199" cy="1467444"/>
          </a:xfrm>
        </p:grpSpPr>
        <p:sp>
          <p:nvSpPr>
            <p:cNvPr id="24" name="Ellipse 98"/>
            <p:cNvSpPr/>
            <p:nvPr/>
          </p:nvSpPr>
          <p:spPr bwMode="auto">
            <a:xfrm>
              <a:off x="6786578" y="1513180"/>
              <a:ext cx="1198946" cy="262239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4" name="Gruppe 69"/>
            <p:cNvGrpSpPr>
              <a:grpSpLocks/>
            </p:cNvGrpSpPr>
            <p:nvPr/>
          </p:nvGrpSpPr>
          <p:grpSpPr bwMode="auto">
            <a:xfrm>
              <a:off x="6736239" y="307975"/>
              <a:ext cx="1336199" cy="1335088"/>
              <a:chOff x="6990733" y="4742888"/>
              <a:chExt cx="1335699" cy="1335810"/>
            </a:xfrm>
          </p:grpSpPr>
          <p:sp>
            <p:nvSpPr>
              <p:cNvPr id="26" name="Ellipse 99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27" name="Ellipse 100"/>
              <p:cNvSpPr>
                <a:spLocks noChangeArrowheads="1"/>
              </p:cNvSpPr>
              <p:nvPr/>
            </p:nvSpPr>
            <p:spPr bwMode="auto">
              <a:xfrm>
                <a:off x="7169968" y="4786328"/>
                <a:ext cx="982937" cy="72132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29" name="Right Arrow 28"/>
          <p:cNvSpPr/>
          <p:nvPr/>
        </p:nvSpPr>
        <p:spPr>
          <a:xfrm>
            <a:off x="2209800" y="2524500"/>
            <a:ext cx="3810000" cy="1676400"/>
          </a:xfrm>
          <a:prstGeom prst="rightArrow">
            <a:avLst/>
          </a:prstGeom>
          <a:effectLst>
            <a:outerShdw blurRad="152400" dist="38100" dir="5400000" sx="112000" sy="112000" algn="t" rotWithShape="0">
              <a:prstClr val="black">
                <a:alpha val="40000"/>
              </a:prstClr>
            </a:outerShdw>
          </a:effectLst>
          <a:scene3d>
            <a:camera prst="isometricOffAxis2Top">
              <a:rot lat="19742963" lon="2777243" rev="17853989"/>
            </a:camera>
            <a:lightRig rig="harsh" dir="t"/>
          </a:scene3d>
          <a:sp3d extrusionH="190500" prstMaterial="dkEdge">
            <a:bevelT prst="convex"/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9800" y="2816421"/>
            <a:ext cx="2909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Goal</a:t>
            </a:r>
          </a:p>
          <a:p>
            <a:r>
              <a:rPr lang="en-US" sz="2400" dirty="0" smtClean="0">
                <a:latin typeface="Calibri" pitchFamily="34" charset="0"/>
              </a:rPr>
              <a:t>Your text explaining the goal achieved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199" y="1324171"/>
            <a:ext cx="3746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Cause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Your text explaining how the goal was achieved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Enter Your Title Text Here</a:t>
            </a:r>
            <a:endParaRPr lang="en-US" dirty="0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2984287"/>
            <a:ext cx="9144000" cy="1676400"/>
            <a:chOff x="0" y="2086"/>
            <a:chExt cx="5760" cy="1056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6" name="Ellipse 53"/>
          <p:cNvSpPr/>
          <p:nvPr/>
        </p:nvSpPr>
        <p:spPr bwMode="auto">
          <a:xfrm>
            <a:off x="2560637" y="5403397"/>
            <a:ext cx="4297363" cy="624425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pitchFamily="34" charset="0"/>
              <a:ea typeface="ＭＳ Ｐゴシック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90800" y="1593397"/>
            <a:ext cx="4114800" cy="4114800"/>
            <a:chOff x="3200400" y="990600"/>
            <a:chExt cx="4114800" cy="4114800"/>
          </a:xfrm>
        </p:grpSpPr>
        <p:sp>
          <p:nvSpPr>
            <p:cNvPr id="7" name="Oval 6"/>
            <p:cNvSpPr/>
            <p:nvPr/>
          </p:nvSpPr>
          <p:spPr>
            <a:xfrm>
              <a:off x="3200400" y="990600"/>
              <a:ext cx="4114800" cy="4114800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505200" y="1282446"/>
              <a:ext cx="3518154" cy="35181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3185886" y="3447354"/>
            <a:ext cx="2895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 rot="3162228">
            <a:off x="3185886" y="3447354"/>
            <a:ext cx="2895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 rot="7228457">
            <a:off x="3178215" y="3442216"/>
            <a:ext cx="2895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57600" y="2583997"/>
            <a:ext cx="1767254" cy="1837944"/>
            <a:chOff x="0" y="4114800"/>
            <a:chExt cx="1184275" cy="1227226"/>
          </a:xfrm>
        </p:grpSpPr>
        <p:sp>
          <p:nvSpPr>
            <p:cNvPr id="11" name="Oval 68"/>
            <p:cNvSpPr>
              <a:spLocks noChangeArrowheads="1"/>
            </p:cNvSpPr>
            <p:nvPr/>
          </p:nvSpPr>
          <p:spPr bwMode="auto">
            <a:xfrm>
              <a:off x="131924" y="4290263"/>
              <a:ext cx="1051336" cy="105176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" name="Oval 69"/>
            <p:cNvSpPr>
              <a:spLocks noChangeArrowheads="1"/>
            </p:cNvSpPr>
            <p:nvPr/>
          </p:nvSpPr>
          <p:spPr bwMode="auto">
            <a:xfrm>
              <a:off x="136998" y="4275049"/>
              <a:ext cx="1047277" cy="104770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3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Oval 70"/>
            <p:cNvSpPr>
              <a:spLocks noChangeArrowheads="1"/>
            </p:cNvSpPr>
            <p:nvPr/>
          </p:nvSpPr>
          <p:spPr bwMode="auto">
            <a:xfrm>
              <a:off x="0" y="4114800"/>
              <a:ext cx="1095987" cy="1095375"/>
            </a:xfrm>
            <a:prstGeom prst="ellipse">
              <a:avLst/>
            </a:prstGeom>
            <a:gradFill rotWithShape="1">
              <a:gsLst>
                <a:gs pos="0">
                  <a:srgbClr val="FFB3B3">
                    <a:alpha val="70000"/>
                  </a:srgbClr>
                </a:gs>
                <a:gs pos="100000">
                  <a:srgbClr val="FFB3B3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Oval 71"/>
            <p:cNvSpPr>
              <a:spLocks noChangeArrowheads="1"/>
            </p:cNvSpPr>
            <p:nvPr/>
          </p:nvSpPr>
          <p:spPr bwMode="auto">
            <a:xfrm>
              <a:off x="262834" y="4333875"/>
              <a:ext cx="438395" cy="43815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5" name="Chevron 24"/>
          <p:cNvSpPr/>
          <p:nvPr/>
        </p:nvSpPr>
        <p:spPr>
          <a:xfrm>
            <a:off x="2467428" y="3317280"/>
            <a:ext cx="609600" cy="685800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 rot="2473557">
            <a:off x="3180599" y="1833436"/>
            <a:ext cx="609600" cy="685800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Chevron 26"/>
          <p:cNvSpPr/>
          <p:nvPr/>
        </p:nvSpPr>
        <p:spPr>
          <a:xfrm rot="7362283">
            <a:off x="5330026" y="1737970"/>
            <a:ext cx="609600" cy="685800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Chevron 27"/>
          <p:cNvSpPr/>
          <p:nvPr/>
        </p:nvSpPr>
        <p:spPr>
          <a:xfrm rot="10800000">
            <a:off x="6204858" y="3317280"/>
            <a:ext cx="609600" cy="685800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" name="Chevron 28"/>
          <p:cNvSpPr/>
          <p:nvPr/>
        </p:nvSpPr>
        <p:spPr>
          <a:xfrm rot="14415459">
            <a:off x="5434598" y="4871455"/>
            <a:ext cx="609600" cy="685800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Chevron 29"/>
          <p:cNvSpPr/>
          <p:nvPr/>
        </p:nvSpPr>
        <p:spPr>
          <a:xfrm rot="17696353">
            <a:off x="3399580" y="4915716"/>
            <a:ext cx="609600" cy="685800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09158" y="1527557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42230" y="3208422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Your text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2200" y="5418222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13358" y="5418222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4516" y="3360822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98844" y="1574729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81800" y="3360822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user\My Documents\My Pictures\Free for commercial use with modification\Business man silhouet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30870"/>
            <a:ext cx="914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and pick selec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06670"/>
            <a:ext cx="246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Desktop\INTERNAL\Useful stuff by Ram\People silhouettes\Man reaching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2029361" y="3878038"/>
            <a:ext cx="1617392" cy="2413517"/>
          </a:xfrm>
          <a:prstGeom prst="rect">
            <a:avLst/>
          </a:prstGeom>
          <a:noFill/>
        </p:spPr>
      </p:pic>
      <p:pic>
        <p:nvPicPr>
          <p:cNvPr id="1029" name="Picture 5" descr="C:\Documents and Settings\user\Desktop\INTERNAL\Useful stuff by Ram\People silhouettes\Silhouette think on the feet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8857" y="4031760"/>
            <a:ext cx="1068780" cy="2398548"/>
          </a:xfrm>
          <a:prstGeom prst="rect">
            <a:avLst/>
          </a:prstGeom>
          <a:noFill/>
        </p:spPr>
      </p:pic>
      <p:pic>
        <p:nvPicPr>
          <p:cNvPr id="1032" name="Picture 8" descr="C:\Documents and Settings\user\Desktop\INTERNAL\Useful stuff by Ram\People silhouettes\Woman back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70707" y="3961163"/>
            <a:ext cx="758686" cy="2420985"/>
          </a:xfrm>
          <a:prstGeom prst="rect">
            <a:avLst/>
          </a:prstGeom>
          <a:noFill/>
        </p:spPr>
      </p:pic>
      <p:pic>
        <p:nvPicPr>
          <p:cNvPr id="15" name="Picture 14" descr="Temp 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430517" y="4031760"/>
            <a:ext cx="1350389" cy="2224170"/>
          </a:xfrm>
          <a:prstGeom prst="rect">
            <a:avLst/>
          </a:prstGeom>
        </p:spPr>
      </p:pic>
      <p:pic>
        <p:nvPicPr>
          <p:cNvPr id="16" name="Picture 15" descr="Temp 3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0" y="3878038"/>
            <a:ext cx="1021277" cy="2413517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15717" y="271650"/>
            <a:ext cx="8229600" cy="1143000"/>
          </a:xfrm>
        </p:spPr>
        <p:txBody>
          <a:bodyPr/>
          <a:lstStyle/>
          <a:p>
            <a:r>
              <a:rPr lang="en-US" sz="3600" dirty="0" smtClean="0"/>
              <a:t>Our selection criteria</a:t>
            </a:r>
            <a:endParaRPr lang="en-US" sz="3600" dirty="0"/>
          </a:p>
        </p:txBody>
      </p:sp>
      <p:grpSp>
        <p:nvGrpSpPr>
          <p:cNvPr id="2" name="Group 19"/>
          <p:cNvGrpSpPr/>
          <p:nvPr/>
        </p:nvGrpSpPr>
        <p:grpSpPr>
          <a:xfrm>
            <a:off x="5961409" y="2479583"/>
            <a:ext cx="2873827" cy="3538847"/>
            <a:chOff x="6270171" y="2853563"/>
            <a:chExt cx="2565071" cy="3538847"/>
          </a:xfrm>
        </p:grpSpPr>
        <p:sp>
          <p:nvSpPr>
            <p:cNvPr id="18" name="Rounded Rectangle 17"/>
            <p:cNvSpPr/>
            <p:nvPr/>
          </p:nvSpPr>
          <p:spPr>
            <a:xfrm>
              <a:off x="6270171" y="2853563"/>
              <a:ext cx="2565071" cy="3538847"/>
            </a:xfrm>
            <a:prstGeom prst="round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 may include your criteria for selection  of sales people here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94246" y="2991661"/>
              <a:ext cx="2282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629E-6 L -0.00139 0.183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18316 L -0.00139 -0.149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53"/>
          <p:cNvSpPr/>
          <p:nvPr/>
        </p:nvSpPr>
        <p:spPr bwMode="auto">
          <a:xfrm>
            <a:off x="1676400" y="5547775"/>
            <a:ext cx="5562600" cy="624425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2895600"/>
            <a:ext cx="1006977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Freeform 6"/>
          <p:cNvSpPr>
            <a:spLocks noEditPoints="1"/>
          </p:cNvSpPr>
          <p:nvPr/>
        </p:nvSpPr>
        <p:spPr bwMode="auto">
          <a:xfrm>
            <a:off x="2667000" y="2133600"/>
            <a:ext cx="3657600" cy="3654444"/>
          </a:xfrm>
          <a:custGeom>
            <a:avLst/>
            <a:gdLst/>
            <a:ahLst/>
            <a:cxnLst>
              <a:cxn ang="0">
                <a:pos x="1421" y="0"/>
              </a:cxn>
              <a:cxn ang="0">
                <a:pos x="48" y="0"/>
              </a:cxn>
              <a:cxn ang="0">
                <a:pos x="0" y="48"/>
              </a:cxn>
              <a:cxn ang="0">
                <a:pos x="0" y="1420"/>
              </a:cxn>
              <a:cxn ang="0">
                <a:pos x="48" y="1468"/>
              </a:cxn>
              <a:cxn ang="0">
                <a:pos x="1421" y="1468"/>
              </a:cxn>
              <a:cxn ang="0">
                <a:pos x="1469" y="1420"/>
              </a:cxn>
              <a:cxn ang="0">
                <a:pos x="1469" y="48"/>
              </a:cxn>
              <a:cxn ang="0">
                <a:pos x="1421" y="0"/>
              </a:cxn>
              <a:cxn ang="0">
                <a:pos x="1385" y="1342"/>
              </a:cxn>
              <a:cxn ang="0">
                <a:pos x="1343" y="1385"/>
              </a:cxn>
              <a:cxn ang="0">
                <a:pos x="126" y="1385"/>
              </a:cxn>
              <a:cxn ang="0">
                <a:pos x="84" y="1342"/>
              </a:cxn>
              <a:cxn ang="0">
                <a:pos x="84" y="126"/>
              </a:cxn>
              <a:cxn ang="0">
                <a:pos x="126" y="84"/>
              </a:cxn>
              <a:cxn ang="0">
                <a:pos x="1343" y="84"/>
              </a:cxn>
              <a:cxn ang="0">
                <a:pos x="1385" y="126"/>
              </a:cxn>
              <a:cxn ang="0">
                <a:pos x="1385" y="1342"/>
              </a:cxn>
            </a:cxnLst>
            <a:rect l="0" t="0" r="r" b="b"/>
            <a:pathLst>
              <a:path w="1469" h="1468">
                <a:moveTo>
                  <a:pt x="1421" y="0"/>
                </a:move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2"/>
                  <a:pt x="0" y="48"/>
                </a:cubicBezTo>
                <a:cubicBezTo>
                  <a:pt x="0" y="1420"/>
                  <a:pt x="0" y="1420"/>
                  <a:pt x="0" y="1420"/>
                </a:cubicBezTo>
                <a:cubicBezTo>
                  <a:pt x="0" y="1447"/>
                  <a:pt x="22" y="1468"/>
                  <a:pt x="48" y="1468"/>
                </a:cubicBezTo>
                <a:cubicBezTo>
                  <a:pt x="1421" y="1468"/>
                  <a:pt x="1421" y="1468"/>
                  <a:pt x="1421" y="1468"/>
                </a:cubicBezTo>
                <a:cubicBezTo>
                  <a:pt x="1447" y="1468"/>
                  <a:pt x="1469" y="1447"/>
                  <a:pt x="1469" y="1420"/>
                </a:cubicBezTo>
                <a:cubicBezTo>
                  <a:pt x="1469" y="48"/>
                  <a:pt x="1469" y="48"/>
                  <a:pt x="1469" y="48"/>
                </a:cubicBezTo>
                <a:cubicBezTo>
                  <a:pt x="1469" y="22"/>
                  <a:pt x="1447" y="0"/>
                  <a:pt x="1421" y="0"/>
                </a:cubicBezTo>
                <a:close/>
                <a:moveTo>
                  <a:pt x="1385" y="1342"/>
                </a:moveTo>
                <a:cubicBezTo>
                  <a:pt x="1385" y="1366"/>
                  <a:pt x="1366" y="1385"/>
                  <a:pt x="1343" y="1385"/>
                </a:cubicBezTo>
                <a:cubicBezTo>
                  <a:pt x="126" y="1385"/>
                  <a:pt x="126" y="1385"/>
                  <a:pt x="126" y="1385"/>
                </a:cubicBezTo>
                <a:cubicBezTo>
                  <a:pt x="103" y="1385"/>
                  <a:pt x="84" y="1366"/>
                  <a:pt x="84" y="1342"/>
                </a:cubicBezTo>
                <a:cubicBezTo>
                  <a:pt x="84" y="126"/>
                  <a:pt x="84" y="126"/>
                  <a:pt x="84" y="126"/>
                </a:cubicBezTo>
                <a:cubicBezTo>
                  <a:pt x="84" y="103"/>
                  <a:pt x="103" y="84"/>
                  <a:pt x="126" y="84"/>
                </a:cubicBezTo>
                <a:cubicBezTo>
                  <a:pt x="1343" y="84"/>
                  <a:pt x="1343" y="84"/>
                  <a:pt x="1343" y="84"/>
                </a:cubicBezTo>
                <a:cubicBezTo>
                  <a:pt x="1366" y="84"/>
                  <a:pt x="1385" y="103"/>
                  <a:pt x="1385" y="126"/>
                </a:cubicBezTo>
                <a:lnTo>
                  <a:pt x="1385" y="1342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057400"/>
            <a:ext cx="2667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4600" y="2054244"/>
            <a:ext cx="28194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flipV="1">
            <a:off x="4157472" y="2133600"/>
            <a:ext cx="795528" cy="68580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Prospecting: </a:t>
            </a:r>
            <a:br>
              <a:rPr lang="en-US" dirty="0" smtClean="0"/>
            </a:br>
            <a:r>
              <a:rPr lang="en-US" dirty="0" smtClean="0"/>
              <a:t>You need to meet a lot of people to find customers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55574" y="2819400"/>
            <a:ext cx="64868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4.62428E-6 L -0.87032 -0.01109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59"/>
          <p:cNvSpPr>
            <a:spLocks noChangeArrowheads="1"/>
          </p:cNvSpPr>
          <p:nvPr/>
        </p:nvSpPr>
        <p:spPr bwMode="auto">
          <a:xfrm rot="10800000">
            <a:off x="0" y="4267200"/>
            <a:ext cx="9144000" cy="2014847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a-DK" kern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34" y="4419600"/>
            <a:ext cx="7291387" cy="186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ktangel 59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43434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2482644" y="459660"/>
            <a:ext cx="4103496" cy="4036140"/>
            <a:chOff x="2482644" y="459660"/>
            <a:chExt cx="4103496" cy="4036140"/>
          </a:xfrm>
          <a:scene3d>
            <a:camera prst="orthographicFront"/>
            <a:lightRig rig="soft" dir="t"/>
          </a:scene3d>
        </p:grpSpPr>
        <p:sp>
          <p:nvSpPr>
            <p:cNvPr id="16" name="Up Arrow 15"/>
            <p:cNvSpPr/>
            <p:nvPr/>
          </p:nvSpPr>
          <p:spPr>
            <a:xfrm>
              <a:off x="2482644" y="1890252"/>
              <a:ext cx="1325880" cy="2529348"/>
            </a:xfrm>
            <a:prstGeom prst="upArrow">
              <a:avLst>
                <a:gd name="adj1" fmla="val 50000"/>
                <a:gd name="adj2" fmla="val 50000"/>
              </a:avLst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p3d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Up Arrow 20"/>
            <p:cNvSpPr/>
            <p:nvPr/>
          </p:nvSpPr>
          <p:spPr>
            <a:xfrm>
              <a:off x="5260260" y="1890252"/>
              <a:ext cx="1325880" cy="2529348"/>
            </a:xfrm>
            <a:prstGeom prst="upArrow">
              <a:avLst>
                <a:gd name="adj1" fmla="val 50000"/>
                <a:gd name="adj2" fmla="val 50000"/>
              </a:avLst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p3d prstMaterial="dkEdge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Up Arrow 17"/>
            <p:cNvSpPr/>
            <p:nvPr/>
          </p:nvSpPr>
          <p:spPr>
            <a:xfrm>
              <a:off x="3177048" y="1181100"/>
              <a:ext cx="1325880" cy="32385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p3d prstMaterial="dkEdge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Up Arrow 19"/>
            <p:cNvSpPr/>
            <p:nvPr/>
          </p:nvSpPr>
          <p:spPr>
            <a:xfrm>
              <a:off x="4565856" y="1181100"/>
              <a:ext cx="1325880" cy="3238500"/>
            </a:xfrm>
            <a:prstGeom prst="upArrow">
              <a:avLst>
                <a:gd name="adj1" fmla="val 50000"/>
                <a:gd name="adj2" fmla="val 50000"/>
              </a:avLst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p3d prstMaterial="dkEdge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Up Arrow 18"/>
            <p:cNvSpPr/>
            <p:nvPr/>
          </p:nvSpPr>
          <p:spPr>
            <a:xfrm>
              <a:off x="3871452" y="459660"/>
              <a:ext cx="1325880" cy="4036140"/>
            </a:xfrm>
            <a:prstGeom prst="upArrow">
              <a:avLst>
                <a:gd name="adj1" fmla="val 50000"/>
                <a:gd name="adj2" fmla="val 50000"/>
              </a:avLst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p3d prstMaterial="dkEdge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25" name="Picture 24" descr="1229694631796223111radacina_men_in_black.svg.hi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95600" y="3124201"/>
            <a:ext cx="3090610" cy="221969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6400800" y="299067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Title</a:t>
            </a:r>
          </a:p>
          <a:p>
            <a:r>
              <a:rPr lang="en-US" sz="2400" dirty="0" smtClean="0">
                <a:latin typeface="Calibri" pitchFamily="34" charset="0"/>
              </a:rPr>
              <a:t>You may enter your text here.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306687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Title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You may enter your text here.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4203520"/>
            <a:ext cx="9144000" cy="1676400"/>
            <a:chOff x="0" y="2086"/>
            <a:chExt cx="5760" cy="1056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9650" y="215263"/>
            <a:ext cx="8229600" cy="782264"/>
          </a:xfrm>
        </p:spPr>
        <p:txBody>
          <a:bodyPr>
            <a:normAutofit/>
          </a:bodyPr>
          <a:lstStyle/>
          <a:p>
            <a:r>
              <a:rPr lang="en-US" dirty="0" smtClean="0"/>
              <a:t>Sales Management: Work </a:t>
            </a:r>
            <a:r>
              <a:rPr lang="en-US" dirty="0"/>
              <a:t>can be categorized as…</a:t>
            </a:r>
          </a:p>
        </p:txBody>
      </p:sp>
      <p:grpSp>
        <p:nvGrpSpPr>
          <p:cNvPr id="3" name="Group 61"/>
          <p:cNvGrpSpPr/>
          <p:nvPr/>
        </p:nvGrpSpPr>
        <p:grpSpPr>
          <a:xfrm>
            <a:off x="4700650" y="1628900"/>
            <a:ext cx="4038600" cy="990600"/>
            <a:chOff x="4800600" y="1752600"/>
            <a:chExt cx="4038600" cy="990600"/>
          </a:xfrm>
        </p:grpSpPr>
        <p:sp>
          <p:nvSpPr>
            <p:cNvPr id="23" name="Rectangle 22"/>
            <p:cNvSpPr/>
            <p:nvPr/>
          </p:nvSpPr>
          <p:spPr>
            <a:xfrm>
              <a:off x="4800600" y="1752600"/>
              <a:ext cx="4038600" cy="9906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19141" name="Rectangle 5"/>
            <p:cNvSpPr>
              <a:spLocks noChangeArrowheads="1"/>
            </p:cNvSpPr>
            <p:nvPr/>
          </p:nvSpPr>
          <p:spPr bwMode="auto">
            <a:xfrm>
              <a:off x="4876800" y="1828800"/>
              <a:ext cx="3886200" cy="8382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" name="Group 77"/>
          <p:cNvGrpSpPr/>
          <p:nvPr/>
        </p:nvGrpSpPr>
        <p:grpSpPr>
          <a:xfrm>
            <a:off x="1709006" y="1382827"/>
            <a:ext cx="1353493" cy="1324748"/>
            <a:chOff x="3065790" y="1430460"/>
            <a:chExt cx="1353493" cy="1324748"/>
          </a:xfrm>
        </p:grpSpPr>
        <p:sp>
          <p:nvSpPr>
            <p:cNvPr id="22" name="Oval 21"/>
            <p:cNvSpPr/>
            <p:nvPr/>
          </p:nvSpPr>
          <p:spPr>
            <a:xfrm>
              <a:off x="3212275" y="1552700"/>
              <a:ext cx="1207008" cy="120250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" name="Group 60"/>
            <p:cNvGrpSpPr/>
            <p:nvPr/>
          </p:nvGrpSpPr>
          <p:grpSpPr>
            <a:xfrm>
              <a:off x="3065790" y="1430460"/>
              <a:ext cx="1300285" cy="1265373"/>
              <a:chOff x="7369030" y="0"/>
              <a:chExt cx="1300285" cy="1265373"/>
            </a:xfrm>
          </p:grpSpPr>
          <p:grpSp>
            <p:nvGrpSpPr>
              <p:cNvPr id="6" name="Group 52"/>
              <p:cNvGrpSpPr/>
              <p:nvPr/>
            </p:nvGrpSpPr>
            <p:grpSpPr>
              <a:xfrm>
                <a:off x="7369030" y="0"/>
                <a:ext cx="1300285" cy="1265373"/>
                <a:chOff x="7369030" y="0"/>
                <a:chExt cx="1300285" cy="1265373"/>
              </a:xfrm>
            </p:grpSpPr>
            <p:sp>
              <p:nvSpPr>
                <p:cNvPr id="18" name="Oval 69"/>
                <p:cNvSpPr>
                  <a:spLocks noChangeArrowheads="1"/>
                </p:cNvSpPr>
                <p:nvPr/>
              </p:nvSpPr>
              <p:spPr bwMode="auto">
                <a:xfrm>
                  <a:off x="7572035" y="168093"/>
                  <a:ext cx="1097280" cy="1097280"/>
                </a:xfrm>
                <a:prstGeom prst="ellipse">
                  <a:avLst/>
                </a:prstGeom>
                <a:solidFill>
                  <a:srgbClr val="A2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17" name="Oval 68"/>
                <p:cNvSpPr>
                  <a:spLocks noChangeArrowheads="1"/>
                </p:cNvSpPr>
                <p:nvPr/>
              </p:nvSpPr>
              <p:spPr bwMode="auto">
                <a:xfrm>
                  <a:off x="7572035" y="168093"/>
                  <a:ext cx="1097280" cy="10972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19" name="Oval 70"/>
                <p:cNvSpPr>
                  <a:spLocks noChangeArrowheads="1"/>
                </p:cNvSpPr>
                <p:nvPr/>
              </p:nvSpPr>
              <p:spPr bwMode="auto">
                <a:xfrm>
                  <a:off x="7369030" y="0"/>
                  <a:ext cx="1101045" cy="10493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B3B3">
                        <a:alpha val="70000"/>
                      </a:srgbClr>
                    </a:gs>
                    <a:gs pos="100000">
                      <a:srgbClr val="FFB3B3">
                        <a:gamma/>
                        <a:shade val="46275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0" name="Oval 71"/>
                <p:cNvSpPr>
                  <a:spLocks noChangeArrowheads="1"/>
                </p:cNvSpPr>
                <p:nvPr/>
              </p:nvSpPr>
              <p:spPr bwMode="auto">
                <a:xfrm>
                  <a:off x="7741682" y="274638"/>
                  <a:ext cx="440418" cy="4197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7555015" y="494326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RED</a:t>
                </a:r>
                <a:endParaRPr lang="en-US" sz="20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486396" y="1712303"/>
            <a:ext cx="3050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Administrative activities, reports etc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7" name="Group 62"/>
          <p:cNvGrpSpPr/>
          <p:nvPr/>
        </p:nvGrpSpPr>
        <p:grpSpPr>
          <a:xfrm>
            <a:off x="4700650" y="3069709"/>
            <a:ext cx="4038600" cy="990600"/>
            <a:chOff x="4953000" y="3352800"/>
            <a:chExt cx="4038600" cy="990600"/>
          </a:xfrm>
        </p:grpSpPr>
        <p:sp>
          <p:nvSpPr>
            <p:cNvPr id="45" name="Rectangle 44"/>
            <p:cNvSpPr/>
            <p:nvPr/>
          </p:nvSpPr>
          <p:spPr>
            <a:xfrm>
              <a:off x="4953000" y="3352800"/>
              <a:ext cx="4038600" cy="9906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5029200" y="3429000"/>
              <a:ext cx="3886200" cy="8382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>
                <a:latin typeface="Arial Narrow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360276" y="3117275"/>
            <a:ext cx="3274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Planning, scheduling business calls etc.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8" name="Group 65"/>
          <p:cNvGrpSpPr/>
          <p:nvPr/>
        </p:nvGrpSpPr>
        <p:grpSpPr>
          <a:xfrm>
            <a:off x="4700650" y="4581767"/>
            <a:ext cx="4038600" cy="990600"/>
            <a:chOff x="4876800" y="5029200"/>
            <a:chExt cx="4038600" cy="990600"/>
          </a:xfrm>
        </p:grpSpPr>
        <p:sp>
          <p:nvSpPr>
            <p:cNvPr id="49" name="Rectangle 48"/>
            <p:cNvSpPr/>
            <p:nvPr/>
          </p:nvSpPr>
          <p:spPr>
            <a:xfrm>
              <a:off x="4876800" y="5029200"/>
              <a:ext cx="4038600" cy="9906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4953000" y="5105400"/>
              <a:ext cx="3886200" cy="8382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/>
              <a:endParaRPr lang="en-US" sz="2000" b="1" dirty="0">
                <a:latin typeface="Arial Narrow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486400" y="4657967"/>
            <a:ext cx="32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Client calls, business generation activities etc.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9" name="Group 79"/>
          <p:cNvGrpSpPr/>
          <p:nvPr/>
        </p:nvGrpSpPr>
        <p:grpSpPr>
          <a:xfrm>
            <a:off x="1767099" y="2833174"/>
            <a:ext cx="1304801" cy="1246001"/>
            <a:chOff x="3064508" y="2880807"/>
            <a:chExt cx="1304801" cy="1246001"/>
          </a:xfrm>
        </p:grpSpPr>
        <p:sp>
          <p:nvSpPr>
            <p:cNvPr id="43" name="Oval 42"/>
            <p:cNvSpPr/>
            <p:nvPr/>
          </p:nvSpPr>
          <p:spPr>
            <a:xfrm>
              <a:off x="3162301" y="2924300"/>
              <a:ext cx="1207008" cy="120250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10" name="Group 62"/>
            <p:cNvGrpSpPr/>
            <p:nvPr/>
          </p:nvGrpSpPr>
          <p:grpSpPr>
            <a:xfrm>
              <a:off x="3064508" y="2880807"/>
              <a:ext cx="1304801" cy="1205918"/>
              <a:chOff x="7779979" y="23750"/>
              <a:chExt cx="1304801" cy="1205918"/>
            </a:xfrm>
          </p:grpSpPr>
          <p:grpSp>
            <p:nvGrpSpPr>
              <p:cNvPr id="11" name="Group 61"/>
              <p:cNvGrpSpPr/>
              <p:nvPr/>
            </p:nvGrpSpPr>
            <p:grpSpPr>
              <a:xfrm>
                <a:off x="7779979" y="23750"/>
                <a:ext cx="1268289" cy="1205918"/>
                <a:chOff x="7779979" y="23750"/>
                <a:chExt cx="1268289" cy="1205918"/>
              </a:xfrm>
            </p:grpSpPr>
            <p:sp>
              <p:nvSpPr>
                <p:cNvPr id="31" name="Oval 16"/>
                <p:cNvSpPr>
                  <a:spLocks noChangeArrowheads="1"/>
                </p:cNvSpPr>
                <p:nvPr/>
              </p:nvSpPr>
              <p:spPr bwMode="auto">
                <a:xfrm>
                  <a:off x="7915363" y="120513"/>
                  <a:ext cx="1097280" cy="1097280"/>
                </a:xfrm>
                <a:prstGeom prst="ellipse">
                  <a:avLst/>
                </a:prstGeom>
                <a:solidFill>
                  <a:srgbClr val="ED9F1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" name="Oval 15"/>
                <p:cNvSpPr>
                  <a:spLocks noChangeArrowheads="1"/>
                </p:cNvSpPr>
                <p:nvPr/>
              </p:nvSpPr>
              <p:spPr bwMode="auto">
                <a:xfrm>
                  <a:off x="7950988" y="132388"/>
                  <a:ext cx="1097280" cy="1097280"/>
                </a:xfrm>
                <a:prstGeom prst="ellipse">
                  <a:avLst/>
                </a:prstGeom>
                <a:gradFill>
                  <a:gsLst>
                    <a:gs pos="0">
                      <a:srgbClr val="CC9900"/>
                    </a:gs>
                    <a:gs pos="50000">
                      <a:srgbClr val="F79747"/>
                    </a:gs>
                    <a:gs pos="100000">
                      <a:srgbClr val="ED9F13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2" name="Oval 18"/>
                <p:cNvSpPr>
                  <a:spLocks noChangeArrowheads="1"/>
                </p:cNvSpPr>
                <p:nvPr/>
              </p:nvSpPr>
              <p:spPr bwMode="auto">
                <a:xfrm>
                  <a:off x="8103191" y="262763"/>
                  <a:ext cx="462617" cy="418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9" name="Oval 17"/>
                <p:cNvSpPr>
                  <a:spLocks noChangeArrowheads="1"/>
                </p:cNvSpPr>
                <p:nvPr/>
              </p:nvSpPr>
              <p:spPr bwMode="auto">
                <a:xfrm>
                  <a:off x="7779979" y="23750"/>
                  <a:ext cx="1156542" cy="104696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>
                        <a:alpha val="70000"/>
                      </a:srgbClr>
                    </a:gs>
                    <a:gs pos="100000">
                      <a:srgbClr val="FFFF99">
                        <a:gamma/>
                        <a:shade val="46275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7827479" y="469618"/>
                <a:ext cx="12573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Calibri" pitchFamily="34" charset="0"/>
                  </a:rPr>
                  <a:t>YELLOW</a:t>
                </a:r>
                <a:endParaRPr lang="en-US" sz="20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2" name="Group 67"/>
          <p:cNvGrpSpPr/>
          <p:nvPr/>
        </p:nvGrpSpPr>
        <p:grpSpPr>
          <a:xfrm>
            <a:off x="1617618" y="4200317"/>
            <a:ext cx="1433006" cy="1419550"/>
            <a:chOff x="2986277" y="4247950"/>
            <a:chExt cx="1433006" cy="1419550"/>
          </a:xfrm>
        </p:grpSpPr>
        <p:sp>
          <p:nvSpPr>
            <p:cNvPr id="48" name="Oval 47"/>
            <p:cNvSpPr/>
            <p:nvPr/>
          </p:nvSpPr>
          <p:spPr>
            <a:xfrm>
              <a:off x="3212275" y="4464992"/>
              <a:ext cx="1207008" cy="120250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13" name="Group 63"/>
            <p:cNvGrpSpPr/>
            <p:nvPr/>
          </p:nvGrpSpPr>
          <p:grpSpPr>
            <a:xfrm>
              <a:off x="2986277" y="4247950"/>
              <a:ext cx="1379798" cy="1371917"/>
              <a:chOff x="7102023" y="-59375"/>
              <a:chExt cx="1379798" cy="1371917"/>
            </a:xfrm>
          </p:grpSpPr>
          <p:sp>
            <p:nvSpPr>
              <p:cNvPr id="56" name="Oval 81"/>
              <p:cNvSpPr>
                <a:spLocks noChangeArrowheads="1"/>
              </p:cNvSpPr>
              <p:nvPr/>
            </p:nvSpPr>
            <p:spPr bwMode="auto">
              <a:xfrm>
                <a:off x="7384541" y="215262"/>
                <a:ext cx="1097280" cy="1097280"/>
              </a:xfrm>
              <a:prstGeom prst="ellipse">
                <a:avLst/>
              </a:prstGeom>
              <a:solidFill>
                <a:srgbClr val="3399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5" name="Oval 80"/>
              <p:cNvSpPr>
                <a:spLocks noChangeArrowheads="1"/>
              </p:cNvSpPr>
              <p:nvPr/>
            </p:nvSpPr>
            <p:spPr bwMode="auto">
              <a:xfrm>
                <a:off x="7384541" y="215262"/>
                <a:ext cx="1097280" cy="1097280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7" name="Oval 83"/>
              <p:cNvSpPr>
                <a:spLocks noChangeArrowheads="1"/>
              </p:cNvSpPr>
              <p:nvPr/>
            </p:nvSpPr>
            <p:spPr bwMode="auto">
              <a:xfrm>
                <a:off x="7503863" y="375981"/>
                <a:ext cx="479531" cy="4352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4" name="Oval 82"/>
              <p:cNvSpPr>
                <a:spLocks noChangeArrowheads="1"/>
              </p:cNvSpPr>
              <p:nvPr/>
            </p:nvSpPr>
            <p:spPr bwMode="auto">
              <a:xfrm>
                <a:off x="7102023" y="-59375"/>
                <a:ext cx="1198827" cy="1088211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70000"/>
                    </a:srgbClr>
                  </a:gs>
                  <a:gs pos="100000">
                    <a:srgbClr val="CCFFCC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3256920" y="4894786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Calibri" pitchFamily="34" charset="0"/>
                </a:rPr>
                <a:t>GREEN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pic>
        <p:nvPicPr>
          <p:cNvPr id="97" name="Picture 96" descr="signal edite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17618" y="1234053"/>
            <a:ext cx="1652920" cy="460910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5" name="Ellipse 53"/>
          <p:cNvSpPr/>
          <p:nvPr/>
        </p:nvSpPr>
        <p:spPr bwMode="auto">
          <a:xfrm>
            <a:off x="790628" y="4971948"/>
            <a:ext cx="2514600" cy="15240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9" name="Donut 8"/>
          <p:cNvSpPr/>
          <p:nvPr/>
        </p:nvSpPr>
        <p:spPr>
          <a:xfrm>
            <a:off x="357598" y="1665516"/>
            <a:ext cx="3380660" cy="3380660"/>
          </a:xfrm>
          <a:prstGeom prst="donut">
            <a:avLst>
              <a:gd name="adj" fmla="val 2795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1"/>
          <p:cNvGrpSpPr/>
          <p:nvPr/>
        </p:nvGrpSpPr>
        <p:grpSpPr>
          <a:xfrm rot="16200000">
            <a:off x="461658" y="1769575"/>
            <a:ext cx="3172541" cy="3172542"/>
            <a:chOff x="457200" y="1846565"/>
            <a:chExt cx="3172541" cy="3172542"/>
          </a:xfrm>
        </p:grpSpPr>
        <p:sp>
          <p:nvSpPr>
            <p:cNvPr id="11" name="Block Arc 10"/>
            <p:cNvSpPr/>
            <p:nvPr/>
          </p:nvSpPr>
          <p:spPr>
            <a:xfrm rot="1800000">
              <a:off x="457200" y="1846566"/>
              <a:ext cx="3172540" cy="3172541"/>
            </a:xfrm>
            <a:prstGeom prst="blockArc">
              <a:avLst>
                <a:gd name="adj1" fmla="val 14336698"/>
                <a:gd name="adj2" fmla="val 16209144"/>
                <a:gd name="adj3" fmla="val 25066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5400000">
              <a:off x="457200" y="1846566"/>
              <a:ext cx="3172541" cy="3172540"/>
            </a:xfrm>
            <a:prstGeom prst="blockArc">
              <a:avLst>
                <a:gd name="adj1" fmla="val 14336698"/>
                <a:gd name="adj2" fmla="val 16209144"/>
                <a:gd name="adj3" fmla="val 25066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9000000">
              <a:off x="457200" y="1846566"/>
              <a:ext cx="3172540" cy="3172541"/>
            </a:xfrm>
            <a:prstGeom prst="blockArc">
              <a:avLst>
                <a:gd name="adj1" fmla="val 14336698"/>
                <a:gd name="adj2" fmla="val 16209144"/>
                <a:gd name="adj3" fmla="val 25066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 rot="12600000">
              <a:off x="457200" y="1846566"/>
              <a:ext cx="3172540" cy="3172541"/>
            </a:xfrm>
            <a:prstGeom prst="blockArc">
              <a:avLst>
                <a:gd name="adj1" fmla="val 14336698"/>
                <a:gd name="adj2" fmla="val 16209144"/>
                <a:gd name="adj3" fmla="val 250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pSp>
          <p:nvGrpSpPr>
            <p:cNvPr id="3" name="Group 31"/>
            <p:cNvGrpSpPr/>
            <p:nvPr/>
          </p:nvGrpSpPr>
          <p:grpSpPr>
            <a:xfrm>
              <a:off x="457200" y="1846566"/>
              <a:ext cx="3172540" cy="3172541"/>
              <a:chOff x="457201" y="1846565"/>
              <a:chExt cx="3172540" cy="3172541"/>
            </a:xfrm>
          </p:grpSpPr>
          <p:sp>
            <p:nvSpPr>
              <p:cNvPr id="17" name="Block Arc 16"/>
              <p:cNvSpPr/>
              <p:nvPr/>
            </p:nvSpPr>
            <p:spPr>
              <a:xfrm rot="3600000">
                <a:off x="457200" y="1846566"/>
                <a:ext cx="3172541" cy="3172540"/>
              </a:xfrm>
              <a:prstGeom prst="blockArc">
                <a:avLst>
                  <a:gd name="adj1" fmla="val 14336698"/>
                  <a:gd name="adj2" fmla="val 16209144"/>
                  <a:gd name="adj3" fmla="val 25066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8" name="Block Arc 17"/>
              <p:cNvSpPr/>
              <p:nvPr/>
            </p:nvSpPr>
            <p:spPr>
              <a:xfrm rot="7200000">
                <a:off x="457200" y="1846566"/>
                <a:ext cx="3172541" cy="3172540"/>
              </a:xfrm>
              <a:prstGeom prst="blockArc">
                <a:avLst>
                  <a:gd name="adj1" fmla="val 14390737"/>
                  <a:gd name="adj2" fmla="val 16209144"/>
                  <a:gd name="adj3" fmla="val 25066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9" name="Block Arc 18"/>
              <p:cNvSpPr/>
              <p:nvPr/>
            </p:nvSpPr>
            <p:spPr>
              <a:xfrm rot="10800000">
                <a:off x="457201" y="1846565"/>
                <a:ext cx="3172540" cy="3172541"/>
              </a:xfrm>
              <a:prstGeom prst="blockArc">
                <a:avLst>
                  <a:gd name="adj1" fmla="val 14336698"/>
                  <a:gd name="adj2" fmla="val 16209144"/>
                  <a:gd name="adj3" fmla="val 25066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0" name="Block Arc 19"/>
              <p:cNvSpPr/>
              <p:nvPr/>
            </p:nvSpPr>
            <p:spPr>
              <a:xfrm rot="14400000">
                <a:off x="457200" y="1846566"/>
                <a:ext cx="3172541" cy="3172540"/>
              </a:xfrm>
              <a:prstGeom prst="blockArc">
                <a:avLst>
                  <a:gd name="adj1" fmla="val 14336698"/>
                  <a:gd name="adj2" fmla="val 16209144"/>
                  <a:gd name="adj3" fmla="val 25066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6" name="Block Arc 15"/>
            <p:cNvSpPr/>
            <p:nvPr/>
          </p:nvSpPr>
          <p:spPr>
            <a:xfrm rot="16200000">
              <a:off x="457200" y="1846566"/>
              <a:ext cx="3172541" cy="3172540"/>
            </a:xfrm>
            <a:prstGeom prst="blockArc">
              <a:avLst>
                <a:gd name="adj1" fmla="val 14336698"/>
                <a:gd name="adj2" fmla="val 16209144"/>
                <a:gd name="adj3" fmla="val 25066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1400228" y="2732416"/>
            <a:ext cx="1295400" cy="1588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1376058" y="3394050"/>
            <a:ext cx="663192" cy="1588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58" y="5276748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Mismanaged Managed Work Time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033658" y="1662470"/>
            <a:ext cx="4114800" cy="4075943"/>
            <a:chOff x="5033658" y="1662470"/>
            <a:chExt cx="4114800" cy="4075943"/>
          </a:xfrm>
        </p:grpSpPr>
        <p:sp>
          <p:nvSpPr>
            <p:cNvPr id="6" name="Ellipse 53"/>
            <p:cNvSpPr/>
            <p:nvPr/>
          </p:nvSpPr>
          <p:spPr bwMode="auto">
            <a:xfrm>
              <a:off x="6048428" y="4971948"/>
              <a:ext cx="2514600" cy="1524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5615398" y="1662470"/>
              <a:ext cx="3380660" cy="3380660"/>
            </a:xfrm>
            <a:prstGeom prst="donut">
              <a:avLst>
                <a:gd name="adj" fmla="val 27954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10800000">
              <a:off x="5719458" y="1755230"/>
              <a:ext cx="3172541" cy="3172540"/>
            </a:xfrm>
            <a:prstGeom prst="blockArc">
              <a:avLst>
                <a:gd name="adj1" fmla="val 21573783"/>
                <a:gd name="adj2" fmla="val 16165739"/>
                <a:gd name="adj3" fmla="val 234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6658028" y="2730827"/>
              <a:ext cx="1295400" cy="1588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6646994" y="3392461"/>
              <a:ext cx="663192" cy="1588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033658" y="5276748"/>
              <a:ext cx="411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Well Managed Work Time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>
            <a:off x="4119258" y="3066948"/>
            <a:ext cx="1219200" cy="457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2057400"/>
            <a:ext cx="9144000" cy="1676400"/>
            <a:chOff x="0" y="2086"/>
            <a:chExt cx="5760" cy="1056"/>
          </a:xfrm>
        </p:grpSpPr>
        <p:sp>
          <p:nvSpPr>
            <p:cNvPr id="7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Career path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609600" y="1811240"/>
            <a:ext cx="4513360" cy="4513360"/>
            <a:chOff x="2286000" y="1887440"/>
            <a:chExt cx="3962400" cy="3962400"/>
          </a:xfrm>
          <a:effectLst>
            <a:outerShdw blurRad="228600" dist="38100" dir="5400000" sx="105000" sy="105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273601" lon="0" rev="0"/>
            </a:camera>
            <a:lightRig rig="threePt" dir="t">
              <a:rot lat="0" lon="0" rev="3000000"/>
            </a:lightRig>
          </a:scene3d>
        </p:grpSpPr>
        <p:sp>
          <p:nvSpPr>
            <p:cNvPr id="8" name="Block Arc 7"/>
            <p:cNvSpPr/>
            <p:nvPr/>
          </p:nvSpPr>
          <p:spPr>
            <a:xfrm flipH="1">
              <a:off x="2286000" y="1887440"/>
              <a:ext cx="3962400" cy="3962400"/>
            </a:xfrm>
            <a:prstGeom prst="blockArc">
              <a:avLst>
                <a:gd name="adj1" fmla="val 18869575"/>
                <a:gd name="adj2" fmla="val 34957"/>
                <a:gd name="adj3" fmla="val 20140"/>
              </a:avLst>
            </a:prstGeom>
            <a:solidFill>
              <a:schemeClr val="bg2">
                <a:lumMod val="25000"/>
              </a:schemeClr>
            </a:solidFill>
            <a:ln w="12700">
              <a:noFill/>
            </a:ln>
            <a:sp3d z="127000" extrusionH="254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18900000" flipH="1">
              <a:off x="2286000" y="1887440"/>
              <a:ext cx="3962400" cy="3962400"/>
            </a:xfrm>
            <a:prstGeom prst="blockArc">
              <a:avLst>
                <a:gd name="adj1" fmla="val 18869575"/>
                <a:gd name="adj2" fmla="val 34957"/>
                <a:gd name="adj3" fmla="val 20140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sp3d extrusionH="127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16200000" flipH="1">
              <a:off x="2286000" y="1887440"/>
              <a:ext cx="3962400" cy="3962400"/>
            </a:xfrm>
            <a:prstGeom prst="blockArc">
              <a:avLst>
                <a:gd name="adj1" fmla="val 18869575"/>
                <a:gd name="adj2" fmla="val 34957"/>
                <a:gd name="adj3" fmla="val 20140"/>
              </a:avLst>
            </a:prstGeom>
            <a:solidFill>
              <a:schemeClr val="accent4">
                <a:lumMod val="50000"/>
              </a:schemeClr>
            </a:solidFill>
            <a:ln w="12700">
              <a:noFill/>
            </a:ln>
            <a:sp3d z="889000" extrusionH="1016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 rot="13500000" flipH="1">
              <a:off x="2286000" y="1887440"/>
              <a:ext cx="3962400" cy="3962400"/>
            </a:xfrm>
            <a:prstGeom prst="blockArc">
              <a:avLst>
                <a:gd name="adj1" fmla="val 18869575"/>
                <a:gd name="adj2" fmla="val 34957"/>
                <a:gd name="adj3" fmla="val 20140"/>
              </a:avLst>
            </a:prstGeom>
            <a:solidFill>
              <a:schemeClr val="accent4">
                <a:lumMod val="75000"/>
              </a:schemeClr>
            </a:solidFill>
            <a:ln w="12700">
              <a:noFill/>
            </a:ln>
            <a:sp3d z="762000" extrusionH="889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 rot="10800000" flipH="1">
              <a:off x="2286000" y="1887440"/>
              <a:ext cx="3962400" cy="3962400"/>
            </a:xfrm>
            <a:prstGeom prst="blockArc">
              <a:avLst>
                <a:gd name="adj1" fmla="val 18869575"/>
                <a:gd name="adj2" fmla="val 34957"/>
                <a:gd name="adj3" fmla="val 20140"/>
              </a:avLst>
            </a:prstGeom>
            <a:solidFill>
              <a:schemeClr val="accent2">
                <a:lumMod val="50000"/>
              </a:schemeClr>
            </a:solidFill>
            <a:ln w="12700">
              <a:noFill/>
            </a:ln>
            <a:sp3d z="635000" extrusionH="762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8100000" flipH="1">
              <a:off x="2286000" y="1887440"/>
              <a:ext cx="3962400" cy="3962400"/>
            </a:xfrm>
            <a:prstGeom prst="blockArc">
              <a:avLst>
                <a:gd name="adj1" fmla="val 18869575"/>
                <a:gd name="adj2" fmla="val 34957"/>
                <a:gd name="adj3" fmla="val 20140"/>
              </a:avLst>
            </a:prstGeom>
            <a:solidFill>
              <a:schemeClr val="accent2">
                <a:lumMod val="75000"/>
              </a:schemeClr>
            </a:solidFill>
            <a:ln w="12700">
              <a:noFill/>
            </a:ln>
            <a:sp3d z="508000" extrusionH="635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 rot="5400000" flipH="1">
              <a:off x="2286000" y="1887440"/>
              <a:ext cx="3962400" cy="3962400"/>
            </a:xfrm>
            <a:prstGeom prst="blockArc">
              <a:avLst>
                <a:gd name="adj1" fmla="val 18869575"/>
                <a:gd name="adj2" fmla="val 34957"/>
                <a:gd name="adj3" fmla="val 20140"/>
              </a:avLst>
            </a:prstGeom>
            <a:solidFill>
              <a:schemeClr val="tx2">
                <a:lumMod val="50000"/>
              </a:schemeClr>
            </a:solidFill>
            <a:ln w="12700">
              <a:noFill/>
            </a:ln>
            <a:sp3d z="381000" extrusionH="508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/>
            <p:cNvSpPr/>
            <p:nvPr/>
          </p:nvSpPr>
          <p:spPr>
            <a:xfrm rot="2700000" flipH="1">
              <a:off x="2286000" y="1887440"/>
              <a:ext cx="3962400" cy="3962400"/>
            </a:xfrm>
            <a:prstGeom prst="blockArc">
              <a:avLst>
                <a:gd name="adj1" fmla="val 18869575"/>
                <a:gd name="adj2" fmla="val 34957"/>
                <a:gd name="adj3" fmla="val 20140"/>
              </a:avLst>
            </a:prstGeom>
            <a:solidFill>
              <a:schemeClr val="accent1">
                <a:lumMod val="75000"/>
              </a:schemeClr>
            </a:solidFill>
            <a:ln w="12700">
              <a:noFill/>
            </a:ln>
            <a:sp3d z="254000" extrusionH="381000" prstMaterial="dkEdg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8" name="Freeform 43"/>
          <p:cNvSpPr>
            <a:spLocks noEditPoints="1"/>
          </p:cNvSpPr>
          <p:nvPr/>
        </p:nvSpPr>
        <p:spPr bwMode="auto">
          <a:xfrm flipH="1">
            <a:off x="2133600" y="1752600"/>
            <a:ext cx="1236927" cy="1295400"/>
          </a:xfrm>
          <a:custGeom>
            <a:avLst/>
            <a:gdLst/>
            <a:ahLst/>
            <a:cxnLst>
              <a:cxn ang="0">
                <a:pos x="436" y="128"/>
              </a:cxn>
              <a:cxn ang="0">
                <a:pos x="414" y="156"/>
              </a:cxn>
              <a:cxn ang="0">
                <a:pos x="384" y="166"/>
              </a:cxn>
              <a:cxn ang="0">
                <a:pos x="364" y="118"/>
              </a:cxn>
              <a:cxn ang="0">
                <a:pos x="278" y="66"/>
              </a:cxn>
              <a:cxn ang="0">
                <a:pos x="240" y="58"/>
              </a:cxn>
              <a:cxn ang="0">
                <a:pos x="186" y="60"/>
              </a:cxn>
              <a:cxn ang="0">
                <a:pos x="188" y="38"/>
              </a:cxn>
              <a:cxn ang="0">
                <a:pos x="164" y="4"/>
              </a:cxn>
              <a:cxn ang="0">
                <a:pos x="110" y="24"/>
              </a:cxn>
              <a:cxn ang="0">
                <a:pos x="114" y="48"/>
              </a:cxn>
              <a:cxn ang="0">
                <a:pos x="122" y="76"/>
              </a:cxn>
              <a:cxn ang="0">
                <a:pos x="140" y="98"/>
              </a:cxn>
              <a:cxn ang="0">
                <a:pos x="150" y="130"/>
              </a:cxn>
              <a:cxn ang="0">
                <a:pos x="148" y="202"/>
              </a:cxn>
              <a:cxn ang="0">
                <a:pos x="120" y="218"/>
              </a:cxn>
              <a:cxn ang="0">
                <a:pos x="76" y="198"/>
              </a:cxn>
              <a:cxn ang="0">
                <a:pos x="68" y="202"/>
              </a:cxn>
              <a:cxn ang="0">
                <a:pos x="36" y="192"/>
              </a:cxn>
              <a:cxn ang="0">
                <a:pos x="24" y="192"/>
              </a:cxn>
              <a:cxn ang="0">
                <a:pos x="40" y="210"/>
              </a:cxn>
              <a:cxn ang="0">
                <a:pos x="46" y="222"/>
              </a:cxn>
              <a:cxn ang="0">
                <a:pos x="44" y="228"/>
              </a:cxn>
              <a:cxn ang="0">
                <a:pos x="92" y="256"/>
              </a:cxn>
              <a:cxn ang="0">
                <a:pos x="166" y="264"/>
              </a:cxn>
              <a:cxn ang="0">
                <a:pos x="118" y="310"/>
              </a:cxn>
              <a:cxn ang="0">
                <a:pos x="78" y="354"/>
              </a:cxn>
              <a:cxn ang="0">
                <a:pos x="82" y="432"/>
              </a:cxn>
              <a:cxn ang="0">
                <a:pos x="76" y="476"/>
              </a:cxn>
              <a:cxn ang="0">
                <a:pos x="66" y="498"/>
              </a:cxn>
              <a:cxn ang="0">
                <a:pos x="48" y="510"/>
              </a:cxn>
              <a:cxn ang="0">
                <a:pos x="4" y="520"/>
              </a:cxn>
              <a:cxn ang="0">
                <a:pos x="76" y="544"/>
              </a:cxn>
              <a:cxn ang="0">
                <a:pos x="104" y="514"/>
              </a:cxn>
              <a:cxn ang="0">
                <a:pos x="102" y="488"/>
              </a:cxn>
              <a:cxn ang="0">
                <a:pos x="120" y="438"/>
              </a:cxn>
              <a:cxn ang="0">
                <a:pos x="130" y="378"/>
              </a:cxn>
              <a:cxn ang="0">
                <a:pos x="184" y="344"/>
              </a:cxn>
              <a:cxn ang="0">
                <a:pos x="258" y="408"/>
              </a:cxn>
              <a:cxn ang="0">
                <a:pos x="366" y="476"/>
              </a:cxn>
              <a:cxn ang="0">
                <a:pos x="404" y="520"/>
              </a:cxn>
              <a:cxn ang="0">
                <a:pos x="438" y="516"/>
              </a:cxn>
              <a:cxn ang="0">
                <a:pos x="442" y="532"/>
              </a:cxn>
              <a:cxn ang="0">
                <a:pos x="444" y="574"/>
              </a:cxn>
              <a:cxn ang="0">
                <a:pos x="482" y="504"/>
              </a:cxn>
              <a:cxn ang="0">
                <a:pos x="460" y="468"/>
              </a:cxn>
              <a:cxn ang="0">
                <a:pos x="400" y="444"/>
              </a:cxn>
              <a:cxn ang="0">
                <a:pos x="320" y="386"/>
              </a:cxn>
              <a:cxn ang="0">
                <a:pos x="308" y="344"/>
              </a:cxn>
              <a:cxn ang="0">
                <a:pos x="308" y="296"/>
              </a:cxn>
              <a:cxn ang="0">
                <a:pos x="348" y="254"/>
              </a:cxn>
              <a:cxn ang="0">
                <a:pos x="294" y="156"/>
              </a:cxn>
              <a:cxn ang="0">
                <a:pos x="312" y="128"/>
              </a:cxn>
              <a:cxn ang="0">
                <a:pos x="352" y="176"/>
              </a:cxn>
              <a:cxn ang="0">
                <a:pos x="364" y="212"/>
              </a:cxn>
              <a:cxn ang="0">
                <a:pos x="382" y="220"/>
              </a:cxn>
              <a:cxn ang="0">
                <a:pos x="354" y="276"/>
              </a:cxn>
              <a:cxn ang="0">
                <a:pos x="466" y="344"/>
              </a:cxn>
              <a:cxn ang="0">
                <a:pos x="480" y="336"/>
              </a:cxn>
              <a:cxn ang="0">
                <a:pos x="546" y="202"/>
              </a:cxn>
              <a:cxn ang="0">
                <a:pos x="378" y="210"/>
              </a:cxn>
              <a:cxn ang="0">
                <a:pos x="390" y="192"/>
              </a:cxn>
              <a:cxn ang="0">
                <a:pos x="388" y="208"/>
              </a:cxn>
            </a:cxnLst>
            <a:rect l="0" t="0" r="r" b="b"/>
            <a:pathLst>
              <a:path w="550" h="576">
                <a:moveTo>
                  <a:pt x="550" y="194"/>
                </a:moveTo>
                <a:lnTo>
                  <a:pt x="550" y="194"/>
                </a:lnTo>
                <a:lnTo>
                  <a:pt x="550" y="192"/>
                </a:lnTo>
                <a:lnTo>
                  <a:pt x="548" y="192"/>
                </a:lnTo>
                <a:lnTo>
                  <a:pt x="548" y="192"/>
                </a:lnTo>
                <a:lnTo>
                  <a:pt x="546" y="190"/>
                </a:lnTo>
                <a:lnTo>
                  <a:pt x="546" y="190"/>
                </a:lnTo>
                <a:lnTo>
                  <a:pt x="544" y="190"/>
                </a:lnTo>
                <a:lnTo>
                  <a:pt x="544" y="190"/>
                </a:lnTo>
                <a:lnTo>
                  <a:pt x="544" y="190"/>
                </a:lnTo>
                <a:lnTo>
                  <a:pt x="544" y="190"/>
                </a:lnTo>
                <a:lnTo>
                  <a:pt x="504" y="166"/>
                </a:lnTo>
                <a:lnTo>
                  <a:pt x="504" y="166"/>
                </a:lnTo>
                <a:lnTo>
                  <a:pt x="474" y="150"/>
                </a:lnTo>
                <a:lnTo>
                  <a:pt x="474" y="150"/>
                </a:lnTo>
                <a:lnTo>
                  <a:pt x="442" y="130"/>
                </a:lnTo>
                <a:lnTo>
                  <a:pt x="442" y="130"/>
                </a:lnTo>
                <a:lnTo>
                  <a:pt x="442" y="130"/>
                </a:lnTo>
                <a:lnTo>
                  <a:pt x="442" y="130"/>
                </a:lnTo>
                <a:lnTo>
                  <a:pt x="440" y="128"/>
                </a:lnTo>
                <a:lnTo>
                  <a:pt x="440" y="128"/>
                </a:lnTo>
                <a:lnTo>
                  <a:pt x="438" y="126"/>
                </a:lnTo>
                <a:lnTo>
                  <a:pt x="438" y="126"/>
                </a:lnTo>
                <a:lnTo>
                  <a:pt x="436" y="128"/>
                </a:lnTo>
                <a:lnTo>
                  <a:pt x="436" y="128"/>
                </a:lnTo>
                <a:lnTo>
                  <a:pt x="434" y="130"/>
                </a:lnTo>
                <a:lnTo>
                  <a:pt x="434" y="130"/>
                </a:lnTo>
                <a:lnTo>
                  <a:pt x="432" y="132"/>
                </a:lnTo>
                <a:lnTo>
                  <a:pt x="432" y="132"/>
                </a:lnTo>
                <a:lnTo>
                  <a:pt x="430" y="132"/>
                </a:lnTo>
                <a:lnTo>
                  <a:pt x="430" y="132"/>
                </a:lnTo>
                <a:lnTo>
                  <a:pt x="428" y="132"/>
                </a:lnTo>
                <a:lnTo>
                  <a:pt x="428" y="132"/>
                </a:lnTo>
                <a:lnTo>
                  <a:pt x="426" y="134"/>
                </a:lnTo>
                <a:lnTo>
                  <a:pt x="426" y="134"/>
                </a:lnTo>
                <a:lnTo>
                  <a:pt x="424" y="138"/>
                </a:lnTo>
                <a:lnTo>
                  <a:pt x="424" y="138"/>
                </a:lnTo>
                <a:lnTo>
                  <a:pt x="422" y="142"/>
                </a:lnTo>
                <a:lnTo>
                  <a:pt x="422" y="142"/>
                </a:lnTo>
                <a:lnTo>
                  <a:pt x="420" y="148"/>
                </a:lnTo>
                <a:lnTo>
                  <a:pt x="420" y="148"/>
                </a:lnTo>
                <a:lnTo>
                  <a:pt x="418" y="150"/>
                </a:lnTo>
                <a:lnTo>
                  <a:pt x="418" y="150"/>
                </a:lnTo>
                <a:lnTo>
                  <a:pt x="416" y="152"/>
                </a:lnTo>
                <a:lnTo>
                  <a:pt x="416" y="152"/>
                </a:lnTo>
                <a:lnTo>
                  <a:pt x="414" y="154"/>
                </a:lnTo>
                <a:lnTo>
                  <a:pt x="414" y="154"/>
                </a:lnTo>
                <a:lnTo>
                  <a:pt x="414" y="156"/>
                </a:lnTo>
                <a:lnTo>
                  <a:pt x="414" y="156"/>
                </a:lnTo>
                <a:lnTo>
                  <a:pt x="414" y="158"/>
                </a:lnTo>
                <a:lnTo>
                  <a:pt x="414" y="158"/>
                </a:lnTo>
                <a:lnTo>
                  <a:pt x="408" y="168"/>
                </a:lnTo>
                <a:lnTo>
                  <a:pt x="408" y="168"/>
                </a:lnTo>
                <a:lnTo>
                  <a:pt x="402" y="180"/>
                </a:lnTo>
                <a:lnTo>
                  <a:pt x="402" y="180"/>
                </a:lnTo>
                <a:lnTo>
                  <a:pt x="402" y="180"/>
                </a:lnTo>
                <a:lnTo>
                  <a:pt x="402" y="180"/>
                </a:lnTo>
                <a:lnTo>
                  <a:pt x="400" y="180"/>
                </a:lnTo>
                <a:lnTo>
                  <a:pt x="400" y="180"/>
                </a:lnTo>
                <a:lnTo>
                  <a:pt x="398" y="178"/>
                </a:lnTo>
                <a:lnTo>
                  <a:pt x="398" y="178"/>
                </a:lnTo>
                <a:lnTo>
                  <a:pt x="394" y="174"/>
                </a:lnTo>
                <a:lnTo>
                  <a:pt x="394" y="174"/>
                </a:lnTo>
                <a:lnTo>
                  <a:pt x="392" y="174"/>
                </a:lnTo>
                <a:lnTo>
                  <a:pt x="392" y="174"/>
                </a:lnTo>
                <a:lnTo>
                  <a:pt x="390" y="174"/>
                </a:lnTo>
                <a:lnTo>
                  <a:pt x="390" y="174"/>
                </a:lnTo>
                <a:lnTo>
                  <a:pt x="388" y="170"/>
                </a:lnTo>
                <a:lnTo>
                  <a:pt x="388" y="170"/>
                </a:lnTo>
                <a:lnTo>
                  <a:pt x="384" y="168"/>
                </a:lnTo>
                <a:lnTo>
                  <a:pt x="384" y="168"/>
                </a:lnTo>
                <a:lnTo>
                  <a:pt x="384" y="166"/>
                </a:lnTo>
                <a:lnTo>
                  <a:pt x="384" y="166"/>
                </a:lnTo>
                <a:lnTo>
                  <a:pt x="384" y="166"/>
                </a:lnTo>
                <a:lnTo>
                  <a:pt x="384" y="166"/>
                </a:lnTo>
                <a:lnTo>
                  <a:pt x="384" y="164"/>
                </a:lnTo>
                <a:lnTo>
                  <a:pt x="384" y="164"/>
                </a:lnTo>
                <a:lnTo>
                  <a:pt x="384" y="164"/>
                </a:lnTo>
                <a:lnTo>
                  <a:pt x="384" y="164"/>
                </a:lnTo>
                <a:lnTo>
                  <a:pt x="390" y="158"/>
                </a:lnTo>
                <a:lnTo>
                  <a:pt x="390" y="158"/>
                </a:lnTo>
                <a:lnTo>
                  <a:pt x="394" y="154"/>
                </a:lnTo>
                <a:lnTo>
                  <a:pt x="394" y="154"/>
                </a:lnTo>
                <a:lnTo>
                  <a:pt x="394" y="154"/>
                </a:lnTo>
                <a:lnTo>
                  <a:pt x="394" y="154"/>
                </a:lnTo>
                <a:lnTo>
                  <a:pt x="390" y="150"/>
                </a:lnTo>
                <a:lnTo>
                  <a:pt x="390" y="150"/>
                </a:lnTo>
                <a:lnTo>
                  <a:pt x="386" y="146"/>
                </a:lnTo>
                <a:lnTo>
                  <a:pt x="386" y="146"/>
                </a:lnTo>
                <a:lnTo>
                  <a:pt x="384" y="144"/>
                </a:lnTo>
                <a:lnTo>
                  <a:pt x="384" y="144"/>
                </a:lnTo>
                <a:lnTo>
                  <a:pt x="378" y="136"/>
                </a:lnTo>
                <a:lnTo>
                  <a:pt x="378" y="136"/>
                </a:lnTo>
                <a:lnTo>
                  <a:pt x="370" y="126"/>
                </a:lnTo>
                <a:lnTo>
                  <a:pt x="370" y="126"/>
                </a:lnTo>
                <a:lnTo>
                  <a:pt x="364" y="118"/>
                </a:lnTo>
                <a:lnTo>
                  <a:pt x="364" y="118"/>
                </a:lnTo>
                <a:lnTo>
                  <a:pt x="358" y="112"/>
                </a:lnTo>
                <a:lnTo>
                  <a:pt x="358" y="112"/>
                </a:lnTo>
                <a:lnTo>
                  <a:pt x="350" y="102"/>
                </a:lnTo>
                <a:lnTo>
                  <a:pt x="350" y="102"/>
                </a:lnTo>
                <a:lnTo>
                  <a:pt x="334" y="84"/>
                </a:lnTo>
                <a:lnTo>
                  <a:pt x="334" y="84"/>
                </a:lnTo>
                <a:lnTo>
                  <a:pt x="326" y="76"/>
                </a:lnTo>
                <a:lnTo>
                  <a:pt x="320" y="72"/>
                </a:lnTo>
                <a:lnTo>
                  <a:pt x="320" y="72"/>
                </a:lnTo>
                <a:lnTo>
                  <a:pt x="310" y="68"/>
                </a:lnTo>
                <a:lnTo>
                  <a:pt x="310" y="68"/>
                </a:lnTo>
                <a:lnTo>
                  <a:pt x="302" y="68"/>
                </a:lnTo>
                <a:lnTo>
                  <a:pt x="302" y="68"/>
                </a:lnTo>
                <a:lnTo>
                  <a:pt x="298" y="68"/>
                </a:lnTo>
                <a:lnTo>
                  <a:pt x="298" y="68"/>
                </a:lnTo>
                <a:lnTo>
                  <a:pt x="294" y="68"/>
                </a:lnTo>
                <a:lnTo>
                  <a:pt x="294" y="68"/>
                </a:lnTo>
                <a:lnTo>
                  <a:pt x="288" y="68"/>
                </a:lnTo>
                <a:lnTo>
                  <a:pt x="288" y="68"/>
                </a:lnTo>
                <a:lnTo>
                  <a:pt x="284" y="66"/>
                </a:lnTo>
                <a:lnTo>
                  <a:pt x="284" y="66"/>
                </a:lnTo>
                <a:lnTo>
                  <a:pt x="278" y="66"/>
                </a:lnTo>
                <a:lnTo>
                  <a:pt x="278" y="66"/>
                </a:lnTo>
                <a:lnTo>
                  <a:pt x="274" y="68"/>
                </a:lnTo>
                <a:lnTo>
                  <a:pt x="274" y="68"/>
                </a:lnTo>
                <a:lnTo>
                  <a:pt x="272" y="68"/>
                </a:lnTo>
                <a:lnTo>
                  <a:pt x="272" y="68"/>
                </a:lnTo>
                <a:lnTo>
                  <a:pt x="268" y="68"/>
                </a:lnTo>
                <a:lnTo>
                  <a:pt x="268" y="68"/>
                </a:lnTo>
                <a:lnTo>
                  <a:pt x="266" y="68"/>
                </a:lnTo>
                <a:lnTo>
                  <a:pt x="266" y="68"/>
                </a:lnTo>
                <a:lnTo>
                  <a:pt x="260" y="66"/>
                </a:lnTo>
                <a:lnTo>
                  <a:pt x="260" y="66"/>
                </a:lnTo>
                <a:lnTo>
                  <a:pt x="256" y="66"/>
                </a:lnTo>
                <a:lnTo>
                  <a:pt x="256" y="66"/>
                </a:lnTo>
                <a:lnTo>
                  <a:pt x="254" y="66"/>
                </a:lnTo>
                <a:lnTo>
                  <a:pt x="254" y="66"/>
                </a:lnTo>
                <a:lnTo>
                  <a:pt x="250" y="66"/>
                </a:lnTo>
                <a:lnTo>
                  <a:pt x="250" y="66"/>
                </a:lnTo>
                <a:lnTo>
                  <a:pt x="248" y="66"/>
                </a:lnTo>
                <a:lnTo>
                  <a:pt x="248" y="66"/>
                </a:lnTo>
                <a:lnTo>
                  <a:pt x="246" y="64"/>
                </a:lnTo>
                <a:lnTo>
                  <a:pt x="246" y="64"/>
                </a:lnTo>
                <a:lnTo>
                  <a:pt x="244" y="60"/>
                </a:lnTo>
                <a:lnTo>
                  <a:pt x="244" y="60"/>
                </a:lnTo>
                <a:lnTo>
                  <a:pt x="240" y="58"/>
                </a:lnTo>
                <a:lnTo>
                  <a:pt x="240" y="58"/>
                </a:lnTo>
                <a:lnTo>
                  <a:pt x="234" y="56"/>
                </a:lnTo>
                <a:lnTo>
                  <a:pt x="234" y="56"/>
                </a:lnTo>
                <a:lnTo>
                  <a:pt x="228" y="54"/>
                </a:lnTo>
                <a:lnTo>
                  <a:pt x="228" y="54"/>
                </a:lnTo>
                <a:lnTo>
                  <a:pt x="220" y="54"/>
                </a:lnTo>
                <a:lnTo>
                  <a:pt x="220" y="54"/>
                </a:lnTo>
                <a:lnTo>
                  <a:pt x="214" y="54"/>
                </a:lnTo>
                <a:lnTo>
                  <a:pt x="214" y="54"/>
                </a:lnTo>
                <a:lnTo>
                  <a:pt x="210" y="54"/>
                </a:lnTo>
                <a:lnTo>
                  <a:pt x="210" y="54"/>
                </a:lnTo>
                <a:lnTo>
                  <a:pt x="204" y="56"/>
                </a:lnTo>
                <a:lnTo>
                  <a:pt x="204" y="56"/>
                </a:lnTo>
                <a:lnTo>
                  <a:pt x="202" y="58"/>
                </a:lnTo>
                <a:lnTo>
                  <a:pt x="202" y="58"/>
                </a:lnTo>
                <a:lnTo>
                  <a:pt x="196" y="62"/>
                </a:lnTo>
                <a:lnTo>
                  <a:pt x="196" y="62"/>
                </a:lnTo>
                <a:lnTo>
                  <a:pt x="192" y="66"/>
                </a:lnTo>
                <a:lnTo>
                  <a:pt x="192" y="66"/>
                </a:lnTo>
                <a:lnTo>
                  <a:pt x="190" y="64"/>
                </a:lnTo>
                <a:lnTo>
                  <a:pt x="190" y="64"/>
                </a:lnTo>
                <a:lnTo>
                  <a:pt x="188" y="60"/>
                </a:lnTo>
                <a:lnTo>
                  <a:pt x="188" y="60"/>
                </a:lnTo>
                <a:lnTo>
                  <a:pt x="186" y="60"/>
                </a:lnTo>
                <a:lnTo>
                  <a:pt x="186" y="60"/>
                </a:lnTo>
                <a:lnTo>
                  <a:pt x="188" y="60"/>
                </a:lnTo>
                <a:lnTo>
                  <a:pt x="188" y="60"/>
                </a:lnTo>
                <a:lnTo>
                  <a:pt x="190" y="58"/>
                </a:lnTo>
                <a:lnTo>
                  <a:pt x="190" y="58"/>
                </a:lnTo>
                <a:lnTo>
                  <a:pt x="190" y="54"/>
                </a:lnTo>
                <a:lnTo>
                  <a:pt x="190" y="54"/>
                </a:lnTo>
                <a:lnTo>
                  <a:pt x="190" y="54"/>
                </a:lnTo>
                <a:lnTo>
                  <a:pt x="190" y="54"/>
                </a:lnTo>
                <a:lnTo>
                  <a:pt x="190" y="52"/>
                </a:lnTo>
                <a:lnTo>
                  <a:pt x="190" y="52"/>
                </a:lnTo>
                <a:lnTo>
                  <a:pt x="190" y="50"/>
                </a:lnTo>
                <a:lnTo>
                  <a:pt x="190" y="50"/>
                </a:lnTo>
                <a:lnTo>
                  <a:pt x="190" y="48"/>
                </a:lnTo>
                <a:lnTo>
                  <a:pt x="190" y="48"/>
                </a:lnTo>
                <a:lnTo>
                  <a:pt x="190" y="46"/>
                </a:lnTo>
                <a:lnTo>
                  <a:pt x="190" y="46"/>
                </a:lnTo>
                <a:lnTo>
                  <a:pt x="188" y="44"/>
                </a:lnTo>
                <a:lnTo>
                  <a:pt x="188" y="44"/>
                </a:lnTo>
                <a:lnTo>
                  <a:pt x="188" y="42"/>
                </a:lnTo>
                <a:lnTo>
                  <a:pt x="188" y="42"/>
                </a:lnTo>
                <a:lnTo>
                  <a:pt x="188" y="38"/>
                </a:lnTo>
                <a:lnTo>
                  <a:pt x="188" y="38"/>
                </a:lnTo>
                <a:lnTo>
                  <a:pt x="188" y="38"/>
                </a:lnTo>
                <a:lnTo>
                  <a:pt x="188" y="38"/>
                </a:lnTo>
                <a:lnTo>
                  <a:pt x="188" y="36"/>
                </a:lnTo>
                <a:lnTo>
                  <a:pt x="188" y="36"/>
                </a:lnTo>
                <a:lnTo>
                  <a:pt x="186" y="30"/>
                </a:lnTo>
                <a:lnTo>
                  <a:pt x="186" y="30"/>
                </a:lnTo>
                <a:lnTo>
                  <a:pt x="186" y="28"/>
                </a:lnTo>
                <a:lnTo>
                  <a:pt x="186" y="28"/>
                </a:lnTo>
                <a:lnTo>
                  <a:pt x="184" y="26"/>
                </a:lnTo>
                <a:lnTo>
                  <a:pt x="184" y="26"/>
                </a:lnTo>
                <a:lnTo>
                  <a:pt x="182" y="24"/>
                </a:lnTo>
                <a:lnTo>
                  <a:pt x="182" y="24"/>
                </a:lnTo>
                <a:lnTo>
                  <a:pt x="182" y="22"/>
                </a:lnTo>
                <a:lnTo>
                  <a:pt x="182" y="22"/>
                </a:lnTo>
                <a:lnTo>
                  <a:pt x="182" y="20"/>
                </a:lnTo>
                <a:lnTo>
                  <a:pt x="182" y="20"/>
                </a:lnTo>
                <a:lnTo>
                  <a:pt x="178" y="16"/>
                </a:lnTo>
                <a:lnTo>
                  <a:pt x="178" y="16"/>
                </a:lnTo>
                <a:lnTo>
                  <a:pt x="176" y="12"/>
                </a:lnTo>
                <a:lnTo>
                  <a:pt x="176" y="12"/>
                </a:lnTo>
                <a:lnTo>
                  <a:pt x="174" y="10"/>
                </a:lnTo>
                <a:lnTo>
                  <a:pt x="174" y="10"/>
                </a:lnTo>
                <a:lnTo>
                  <a:pt x="170" y="8"/>
                </a:lnTo>
                <a:lnTo>
                  <a:pt x="170" y="8"/>
                </a:lnTo>
                <a:lnTo>
                  <a:pt x="168" y="6"/>
                </a:lnTo>
                <a:lnTo>
                  <a:pt x="164" y="4"/>
                </a:lnTo>
                <a:lnTo>
                  <a:pt x="164" y="4"/>
                </a:lnTo>
                <a:lnTo>
                  <a:pt x="158" y="2"/>
                </a:lnTo>
                <a:lnTo>
                  <a:pt x="158" y="2"/>
                </a:lnTo>
                <a:lnTo>
                  <a:pt x="152" y="0"/>
                </a:lnTo>
                <a:lnTo>
                  <a:pt x="152" y="0"/>
                </a:lnTo>
                <a:lnTo>
                  <a:pt x="148" y="0"/>
                </a:lnTo>
                <a:lnTo>
                  <a:pt x="148" y="0"/>
                </a:lnTo>
                <a:lnTo>
                  <a:pt x="144" y="2"/>
                </a:lnTo>
                <a:lnTo>
                  <a:pt x="144" y="2"/>
                </a:lnTo>
                <a:lnTo>
                  <a:pt x="140" y="2"/>
                </a:lnTo>
                <a:lnTo>
                  <a:pt x="140" y="2"/>
                </a:lnTo>
                <a:lnTo>
                  <a:pt x="136" y="4"/>
                </a:lnTo>
                <a:lnTo>
                  <a:pt x="136" y="4"/>
                </a:lnTo>
                <a:lnTo>
                  <a:pt x="132" y="6"/>
                </a:lnTo>
                <a:lnTo>
                  <a:pt x="132" y="6"/>
                </a:lnTo>
                <a:lnTo>
                  <a:pt x="128" y="8"/>
                </a:lnTo>
                <a:lnTo>
                  <a:pt x="128" y="8"/>
                </a:lnTo>
                <a:lnTo>
                  <a:pt x="124" y="10"/>
                </a:lnTo>
                <a:lnTo>
                  <a:pt x="124" y="10"/>
                </a:lnTo>
                <a:lnTo>
                  <a:pt x="118" y="14"/>
                </a:lnTo>
                <a:lnTo>
                  <a:pt x="118" y="14"/>
                </a:lnTo>
                <a:lnTo>
                  <a:pt x="114" y="18"/>
                </a:lnTo>
                <a:lnTo>
                  <a:pt x="114" y="18"/>
                </a:lnTo>
                <a:lnTo>
                  <a:pt x="110" y="24"/>
                </a:lnTo>
                <a:lnTo>
                  <a:pt x="110" y="24"/>
                </a:lnTo>
                <a:lnTo>
                  <a:pt x="108" y="28"/>
                </a:lnTo>
                <a:lnTo>
                  <a:pt x="110" y="32"/>
                </a:lnTo>
                <a:lnTo>
                  <a:pt x="110" y="32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6"/>
                </a:lnTo>
                <a:lnTo>
                  <a:pt x="112" y="36"/>
                </a:lnTo>
                <a:lnTo>
                  <a:pt x="112" y="38"/>
                </a:lnTo>
                <a:lnTo>
                  <a:pt x="112" y="38"/>
                </a:lnTo>
                <a:lnTo>
                  <a:pt x="112" y="40"/>
                </a:lnTo>
                <a:lnTo>
                  <a:pt x="112" y="40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4"/>
                </a:lnTo>
                <a:lnTo>
                  <a:pt x="112" y="44"/>
                </a:lnTo>
                <a:lnTo>
                  <a:pt x="112" y="46"/>
                </a:lnTo>
                <a:lnTo>
                  <a:pt x="112" y="46"/>
                </a:lnTo>
                <a:lnTo>
                  <a:pt x="114" y="48"/>
                </a:lnTo>
                <a:lnTo>
                  <a:pt x="114" y="48"/>
                </a:lnTo>
                <a:lnTo>
                  <a:pt x="112" y="50"/>
                </a:lnTo>
                <a:lnTo>
                  <a:pt x="112" y="50"/>
                </a:lnTo>
                <a:lnTo>
                  <a:pt x="114" y="52"/>
                </a:lnTo>
                <a:lnTo>
                  <a:pt x="114" y="52"/>
                </a:lnTo>
                <a:lnTo>
                  <a:pt x="114" y="54"/>
                </a:lnTo>
                <a:lnTo>
                  <a:pt x="114" y="54"/>
                </a:lnTo>
                <a:lnTo>
                  <a:pt x="116" y="56"/>
                </a:lnTo>
                <a:lnTo>
                  <a:pt x="116" y="58"/>
                </a:lnTo>
                <a:lnTo>
                  <a:pt x="116" y="58"/>
                </a:lnTo>
                <a:lnTo>
                  <a:pt x="116" y="60"/>
                </a:lnTo>
                <a:lnTo>
                  <a:pt x="116" y="60"/>
                </a:lnTo>
                <a:lnTo>
                  <a:pt x="114" y="64"/>
                </a:lnTo>
                <a:lnTo>
                  <a:pt x="114" y="64"/>
                </a:lnTo>
                <a:lnTo>
                  <a:pt x="112" y="70"/>
                </a:lnTo>
                <a:lnTo>
                  <a:pt x="112" y="70"/>
                </a:lnTo>
                <a:lnTo>
                  <a:pt x="112" y="74"/>
                </a:lnTo>
                <a:lnTo>
                  <a:pt x="114" y="76"/>
                </a:lnTo>
                <a:lnTo>
                  <a:pt x="114" y="76"/>
                </a:lnTo>
                <a:lnTo>
                  <a:pt x="116" y="76"/>
                </a:lnTo>
                <a:lnTo>
                  <a:pt x="116" y="76"/>
                </a:lnTo>
                <a:lnTo>
                  <a:pt x="118" y="76"/>
                </a:lnTo>
                <a:lnTo>
                  <a:pt x="118" y="76"/>
                </a:lnTo>
                <a:lnTo>
                  <a:pt x="120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80"/>
                </a:lnTo>
                <a:lnTo>
                  <a:pt x="122" y="80"/>
                </a:lnTo>
                <a:lnTo>
                  <a:pt x="122" y="82"/>
                </a:lnTo>
                <a:lnTo>
                  <a:pt x="124" y="82"/>
                </a:lnTo>
                <a:lnTo>
                  <a:pt x="124" y="82"/>
                </a:lnTo>
                <a:lnTo>
                  <a:pt x="128" y="82"/>
                </a:lnTo>
                <a:lnTo>
                  <a:pt x="128" y="82"/>
                </a:lnTo>
                <a:lnTo>
                  <a:pt x="130" y="84"/>
                </a:lnTo>
                <a:lnTo>
                  <a:pt x="130" y="84"/>
                </a:lnTo>
                <a:lnTo>
                  <a:pt x="128" y="86"/>
                </a:lnTo>
                <a:lnTo>
                  <a:pt x="128" y="86"/>
                </a:lnTo>
                <a:lnTo>
                  <a:pt x="130" y="88"/>
                </a:lnTo>
                <a:lnTo>
                  <a:pt x="130" y="88"/>
                </a:lnTo>
                <a:lnTo>
                  <a:pt x="132" y="90"/>
                </a:lnTo>
                <a:lnTo>
                  <a:pt x="132" y="90"/>
                </a:lnTo>
                <a:lnTo>
                  <a:pt x="134" y="92"/>
                </a:lnTo>
                <a:lnTo>
                  <a:pt x="134" y="92"/>
                </a:lnTo>
                <a:lnTo>
                  <a:pt x="134" y="94"/>
                </a:lnTo>
                <a:lnTo>
                  <a:pt x="134" y="94"/>
                </a:lnTo>
                <a:lnTo>
                  <a:pt x="136" y="98"/>
                </a:lnTo>
                <a:lnTo>
                  <a:pt x="136" y="98"/>
                </a:lnTo>
                <a:lnTo>
                  <a:pt x="140" y="98"/>
                </a:lnTo>
                <a:lnTo>
                  <a:pt x="140" y="98"/>
                </a:lnTo>
                <a:lnTo>
                  <a:pt x="144" y="98"/>
                </a:lnTo>
                <a:lnTo>
                  <a:pt x="144" y="98"/>
                </a:lnTo>
                <a:lnTo>
                  <a:pt x="146" y="98"/>
                </a:lnTo>
                <a:lnTo>
                  <a:pt x="146" y="98"/>
                </a:lnTo>
                <a:lnTo>
                  <a:pt x="152" y="98"/>
                </a:lnTo>
                <a:lnTo>
                  <a:pt x="152" y="98"/>
                </a:lnTo>
                <a:lnTo>
                  <a:pt x="152" y="98"/>
                </a:lnTo>
                <a:lnTo>
                  <a:pt x="152" y="98"/>
                </a:lnTo>
                <a:lnTo>
                  <a:pt x="154" y="98"/>
                </a:lnTo>
                <a:lnTo>
                  <a:pt x="154" y="98"/>
                </a:lnTo>
                <a:lnTo>
                  <a:pt x="154" y="100"/>
                </a:lnTo>
                <a:lnTo>
                  <a:pt x="156" y="100"/>
                </a:lnTo>
                <a:lnTo>
                  <a:pt x="156" y="100"/>
                </a:lnTo>
                <a:lnTo>
                  <a:pt x="158" y="100"/>
                </a:lnTo>
                <a:lnTo>
                  <a:pt x="158" y="102"/>
                </a:lnTo>
                <a:lnTo>
                  <a:pt x="158" y="102"/>
                </a:lnTo>
                <a:lnTo>
                  <a:pt x="156" y="106"/>
                </a:lnTo>
                <a:lnTo>
                  <a:pt x="156" y="106"/>
                </a:lnTo>
                <a:lnTo>
                  <a:pt x="156" y="110"/>
                </a:lnTo>
                <a:lnTo>
                  <a:pt x="156" y="110"/>
                </a:lnTo>
                <a:lnTo>
                  <a:pt x="154" y="118"/>
                </a:lnTo>
                <a:lnTo>
                  <a:pt x="154" y="118"/>
                </a:lnTo>
                <a:lnTo>
                  <a:pt x="150" y="130"/>
                </a:lnTo>
                <a:lnTo>
                  <a:pt x="150" y="130"/>
                </a:lnTo>
                <a:lnTo>
                  <a:pt x="150" y="136"/>
                </a:lnTo>
                <a:lnTo>
                  <a:pt x="150" y="136"/>
                </a:lnTo>
                <a:lnTo>
                  <a:pt x="148" y="142"/>
                </a:lnTo>
                <a:lnTo>
                  <a:pt x="148" y="142"/>
                </a:lnTo>
                <a:lnTo>
                  <a:pt x="148" y="144"/>
                </a:lnTo>
                <a:lnTo>
                  <a:pt x="148" y="144"/>
                </a:lnTo>
                <a:lnTo>
                  <a:pt x="146" y="150"/>
                </a:lnTo>
                <a:lnTo>
                  <a:pt x="146" y="150"/>
                </a:lnTo>
                <a:lnTo>
                  <a:pt x="146" y="158"/>
                </a:lnTo>
                <a:lnTo>
                  <a:pt x="146" y="158"/>
                </a:lnTo>
                <a:lnTo>
                  <a:pt x="146" y="166"/>
                </a:lnTo>
                <a:lnTo>
                  <a:pt x="146" y="166"/>
                </a:lnTo>
                <a:lnTo>
                  <a:pt x="146" y="176"/>
                </a:lnTo>
                <a:lnTo>
                  <a:pt x="146" y="176"/>
                </a:lnTo>
                <a:lnTo>
                  <a:pt x="146" y="178"/>
                </a:lnTo>
                <a:lnTo>
                  <a:pt x="146" y="178"/>
                </a:lnTo>
                <a:lnTo>
                  <a:pt x="146" y="186"/>
                </a:lnTo>
                <a:lnTo>
                  <a:pt x="146" y="186"/>
                </a:lnTo>
                <a:lnTo>
                  <a:pt x="146" y="190"/>
                </a:lnTo>
                <a:lnTo>
                  <a:pt x="146" y="190"/>
                </a:lnTo>
                <a:lnTo>
                  <a:pt x="146" y="198"/>
                </a:lnTo>
                <a:lnTo>
                  <a:pt x="146" y="198"/>
                </a:lnTo>
                <a:lnTo>
                  <a:pt x="148" y="202"/>
                </a:lnTo>
                <a:lnTo>
                  <a:pt x="148" y="202"/>
                </a:lnTo>
                <a:lnTo>
                  <a:pt x="148" y="208"/>
                </a:lnTo>
                <a:lnTo>
                  <a:pt x="148" y="208"/>
                </a:lnTo>
                <a:lnTo>
                  <a:pt x="150" y="212"/>
                </a:lnTo>
                <a:lnTo>
                  <a:pt x="150" y="212"/>
                </a:lnTo>
                <a:lnTo>
                  <a:pt x="148" y="212"/>
                </a:lnTo>
                <a:lnTo>
                  <a:pt x="148" y="212"/>
                </a:lnTo>
                <a:lnTo>
                  <a:pt x="148" y="214"/>
                </a:lnTo>
                <a:lnTo>
                  <a:pt x="148" y="214"/>
                </a:lnTo>
                <a:lnTo>
                  <a:pt x="146" y="214"/>
                </a:lnTo>
                <a:lnTo>
                  <a:pt x="146" y="214"/>
                </a:lnTo>
                <a:lnTo>
                  <a:pt x="142" y="216"/>
                </a:lnTo>
                <a:lnTo>
                  <a:pt x="142" y="216"/>
                </a:lnTo>
                <a:lnTo>
                  <a:pt x="138" y="218"/>
                </a:lnTo>
                <a:lnTo>
                  <a:pt x="138" y="218"/>
                </a:lnTo>
                <a:lnTo>
                  <a:pt x="136" y="216"/>
                </a:lnTo>
                <a:lnTo>
                  <a:pt x="136" y="216"/>
                </a:lnTo>
                <a:lnTo>
                  <a:pt x="132" y="216"/>
                </a:lnTo>
                <a:lnTo>
                  <a:pt x="132" y="216"/>
                </a:lnTo>
                <a:lnTo>
                  <a:pt x="124" y="216"/>
                </a:lnTo>
                <a:lnTo>
                  <a:pt x="124" y="216"/>
                </a:lnTo>
                <a:lnTo>
                  <a:pt x="122" y="218"/>
                </a:lnTo>
                <a:lnTo>
                  <a:pt x="122" y="218"/>
                </a:lnTo>
                <a:lnTo>
                  <a:pt x="120" y="218"/>
                </a:lnTo>
                <a:lnTo>
                  <a:pt x="120" y="218"/>
                </a:lnTo>
                <a:lnTo>
                  <a:pt x="118" y="218"/>
                </a:lnTo>
                <a:lnTo>
                  <a:pt x="118" y="218"/>
                </a:lnTo>
                <a:lnTo>
                  <a:pt x="110" y="216"/>
                </a:lnTo>
                <a:lnTo>
                  <a:pt x="110" y="216"/>
                </a:lnTo>
                <a:lnTo>
                  <a:pt x="102" y="218"/>
                </a:lnTo>
                <a:lnTo>
                  <a:pt x="102" y="218"/>
                </a:lnTo>
                <a:lnTo>
                  <a:pt x="94" y="218"/>
                </a:lnTo>
                <a:lnTo>
                  <a:pt x="94" y="218"/>
                </a:lnTo>
                <a:lnTo>
                  <a:pt x="90" y="216"/>
                </a:lnTo>
                <a:lnTo>
                  <a:pt x="90" y="216"/>
                </a:lnTo>
                <a:lnTo>
                  <a:pt x="88" y="216"/>
                </a:lnTo>
                <a:lnTo>
                  <a:pt x="88" y="216"/>
                </a:lnTo>
                <a:lnTo>
                  <a:pt x="88" y="218"/>
                </a:lnTo>
                <a:lnTo>
                  <a:pt x="88" y="218"/>
                </a:lnTo>
                <a:lnTo>
                  <a:pt x="84" y="216"/>
                </a:lnTo>
                <a:lnTo>
                  <a:pt x="84" y="216"/>
                </a:lnTo>
                <a:lnTo>
                  <a:pt x="82" y="212"/>
                </a:lnTo>
                <a:lnTo>
                  <a:pt x="82" y="212"/>
                </a:lnTo>
                <a:lnTo>
                  <a:pt x="80" y="208"/>
                </a:lnTo>
                <a:lnTo>
                  <a:pt x="80" y="208"/>
                </a:lnTo>
                <a:lnTo>
                  <a:pt x="78" y="202"/>
                </a:lnTo>
                <a:lnTo>
                  <a:pt x="78" y="202"/>
                </a:lnTo>
                <a:lnTo>
                  <a:pt x="76" y="198"/>
                </a:lnTo>
                <a:lnTo>
                  <a:pt x="76" y="198"/>
                </a:lnTo>
                <a:lnTo>
                  <a:pt x="74" y="194"/>
                </a:lnTo>
                <a:lnTo>
                  <a:pt x="74" y="194"/>
                </a:lnTo>
                <a:lnTo>
                  <a:pt x="72" y="188"/>
                </a:lnTo>
                <a:lnTo>
                  <a:pt x="72" y="188"/>
                </a:lnTo>
                <a:lnTo>
                  <a:pt x="70" y="184"/>
                </a:lnTo>
                <a:lnTo>
                  <a:pt x="70" y="184"/>
                </a:lnTo>
                <a:lnTo>
                  <a:pt x="70" y="184"/>
                </a:lnTo>
                <a:lnTo>
                  <a:pt x="70" y="182"/>
                </a:lnTo>
                <a:lnTo>
                  <a:pt x="70" y="182"/>
                </a:lnTo>
                <a:lnTo>
                  <a:pt x="68" y="184"/>
                </a:lnTo>
                <a:lnTo>
                  <a:pt x="68" y="184"/>
                </a:lnTo>
                <a:lnTo>
                  <a:pt x="66" y="186"/>
                </a:lnTo>
                <a:lnTo>
                  <a:pt x="66" y="188"/>
                </a:lnTo>
                <a:lnTo>
                  <a:pt x="66" y="188"/>
                </a:lnTo>
                <a:lnTo>
                  <a:pt x="66" y="194"/>
                </a:lnTo>
                <a:lnTo>
                  <a:pt x="66" y="194"/>
                </a:lnTo>
                <a:lnTo>
                  <a:pt x="66" y="196"/>
                </a:lnTo>
                <a:lnTo>
                  <a:pt x="66" y="196"/>
                </a:lnTo>
                <a:lnTo>
                  <a:pt x="68" y="200"/>
                </a:lnTo>
                <a:lnTo>
                  <a:pt x="68" y="200"/>
                </a:lnTo>
                <a:lnTo>
                  <a:pt x="68" y="202"/>
                </a:lnTo>
                <a:lnTo>
                  <a:pt x="68" y="202"/>
                </a:lnTo>
                <a:lnTo>
                  <a:pt x="68" y="202"/>
                </a:lnTo>
                <a:lnTo>
                  <a:pt x="68" y="202"/>
                </a:lnTo>
                <a:lnTo>
                  <a:pt x="62" y="202"/>
                </a:lnTo>
                <a:lnTo>
                  <a:pt x="62" y="202"/>
                </a:lnTo>
                <a:lnTo>
                  <a:pt x="58" y="202"/>
                </a:lnTo>
                <a:lnTo>
                  <a:pt x="58" y="202"/>
                </a:lnTo>
                <a:lnTo>
                  <a:pt x="56" y="200"/>
                </a:lnTo>
                <a:lnTo>
                  <a:pt x="56" y="200"/>
                </a:lnTo>
                <a:lnTo>
                  <a:pt x="52" y="198"/>
                </a:lnTo>
                <a:lnTo>
                  <a:pt x="52" y="198"/>
                </a:lnTo>
                <a:lnTo>
                  <a:pt x="48" y="194"/>
                </a:lnTo>
                <a:lnTo>
                  <a:pt x="48" y="194"/>
                </a:lnTo>
                <a:lnTo>
                  <a:pt x="44" y="190"/>
                </a:lnTo>
                <a:lnTo>
                  <a:pt x="44" y="190"/>
                </a:lnTo>
                <a:lnTo>
                  <a:pt x="42" y="188"/>
                </a:lnTo>
                <a:lnTo>
                  <a:pt x="42" y="188"/>
                </a:lnTo>
                <a:lnTo>
                  <a:pt x="38" y="186"/>
                </a:lnTo>
                <a:lnTo>
                  <a:pt x="38" y="186"/>
                </a:lnTo>
                <a:lnTo>
                  <a:pt x="36" y="184"/>
                </a:lnTo>
                <a:lnTo>
                  <a:pt x="32" y="184"/>
                </a:lnTo>
                <a:lnTo>
                  <a:pt x="32" y="184"/>
                </a:lnTo>
                <a:lnTo>
                  <a:pt x="30" y="186"/>
                </a:lnTo>
                <a:lnTo>
                  <a:pt x="30" y="188"/>
                </a:lnTo>
                <a:lnTo>
                  <a:pt x="30" y="188"/>
                </a:lnTo>
                <a:lnTo>
                  <a:pt x="36" y="192"/>
                </a:lnTo>
                <a:lnTo>
                  <a:pt x="36" y="192"/>
                </a:lnTo>
                <a:lnTo>
                  <a:pt x="40" y="196"/>
                </a:lnTo>
                <a:lnTo>
                  <a:pt x="40" y="196"/>
                </a:lnTo>
                <a:lnTo>
                  <a:pt x="44" y="198"/>
                </a:lnTo>
                <a:lnTo>
                  <a:pt x="44" y="198"/>
                </a:lnTo>
                <a:lnTo>
                  <a:pt x="46" y="202"/>
                </a:lnTo>
                <a:lnTo>
                  <a:pt x="46" y="202"/>
                </a:lnTo>
                <a:lnTo>
                  <a:pt x="48" y="204"/>
                </a:lnTo>
                <a:lnTo>
                  <a:pt x="48" y="204"/>
                </a:lnTo>
                <a:lnTo>
                  <a:pt x="48" y="206"/>
                </a:lnTo>
                <a:lnTo>
                  <a:pt x="48" y="206"/>
                </a:lnTo>
                <a:lnTo>
                  <a:pt x="44" y="204"/>
                </a:lnTo>
                <a:lnTo>
                  <a:pt x="44" y="204"/>
                </a:lnTo>
                <a:lnTo>
                  <a:pt x="42" y="202"/>
                </a:lnTo>
                <a:lnTo>
                  <a:pt x="42" y="202"/>
                </a:lnTo>
                <a:lnTo>
                  <a:pt x="40" y="200"/>
                </a:lnTo>
                <a:lnTo>
                  <a:pt x="40" y="200"/>
                </a:lnTo>
                <a:lnTo>
                  <a:pt x="38" y="200"/>
                </a:lnTo>
                <a:lnTo>
                  <a:pt x="38" y="200"/>
                </a:lnTo>
                <a:lnTo>
                  <a:pt x="34" y="198"/>
                </a:lnTo>
                <a:lnTo>
                  <a:pt x="34" y="198"/>
                </a:lnTo>
                <a:lnTo>
                  <a:pt x="28" y="194"/>
                </a:lnTo>
                <a:lnTo>
                  <a:pt x="28" y="194"/>
                </a:lnTo>
                <a:lnTo>
                  <a:pt x="26" y="192"/>
                </a:lnTo>
                <a:lnTo>
                  <a:pt x="24" y="192"/>
                </a:lnTo>
                <a:lnTo>
                  <a:pt x="24" y="192"/>
                </a:lnTo>
                <a:lnTo>
                  <a:pt x="22" y="194"/>
                </a:lnTo>
                <a:lnTo>
                  <a:pt x="22" y="196"/>
                </a:lnTo>
                <a:lnTo>
                  <a:pt x="22" y="196"/>
                </a:lnTo>
                <a:lnTo>
                  <a:pt x="24" y="198"/>
                </a:lnTo>
                <a:lnTo>
                  <a:pt x="24" y="198"/>
                </a:lnTo>
                <a:lnTo>
                  <a:pt x="28" y="200"/>
                </a:lnTo>
                <a:lnTo>
                  <a:pt x="28" y="200"/>
                </a:lnTo>
                <a:lnTo>
                  <a:pt x="32" y="204"/>
                </a:lnTo>
                <a:lnTo>
                  <a:pt x="32" y="204"/>
                </a:lnTo>
                <a:lnTo>
                  <a:pt x="36" y="206"/>
                </a:lnTo>
                <a:lnTo>
                  <a:pt x="36" y="206"/>
                </a:lnTo>
                <a:lnTo>
                  <a:pt x="40" y="208"/>
                </a:lnTo>
                <a:lnTo>
                  <a:pt x="40" y="208"/>
                </a:lnTo>
                <a:lnTo>
                  <a:pt x="44" y="210"/>
                </a:lnTo>
                <a:lnTo>
                  <a:pt x="44" y="210"/>
                </a:lnTo>
                <a:lnTo>
                  <a:pt x="46" y="212"/>
                </a:lnTo>
                <a:lnTo>
                  <a:pt x="46" y="212"/>
                </a:lnTo>
                <a:lnTo>
                  <a:pt x="44" y="212"/>
                </a:lnTo>
                <a:lnTo>
                  <a:pt x="44" y="212"/>
                </a:lnTo>
                <a:lnTo>
                  <a:pt x="42" y="212"/>
                </a:lnTo>
                <a:lnTo>
                  <a:pt x="42" y="212"/>
                </a:lnTo>
                <a:lnTo>
                  <a:pt x="40" y="210"/>
                </a:lnTo>
                <a:lnTo>
                  <a:pt x="40" y="210"/>
                </a:lnTo>
                <a:lnTo>
                  <a:pt x="36" y="210"/>
                </a:lnTo>
                <a:lnTo>
                  <a:pt x="36" y="210"/>
                </a:lnTo>
                <a:lnTo>
                  <a:pt x="32" y="208"/>
                </a:lnTo>
                <a:lnTo>
                  <a:pt x="32" y="208"/>
                </a:lnTo>
                <a:lnTo>
                  <a:pt x="26" y="204"/>
                </a:lnTo>
                <a:lnTo>
                  <a:pt x="26" y="204"/>
                </a:lnTo>
                <a:lnTo>
                  <a:pt x="22" y="204"/>
                </a:lnTo>
                <a:lnTo>
                  <a:pt x="22" y="204"/>
                </a:lnTo>
                <a:lnTo>
                  <a:pt x="22" y="204"/>
                </a:lnTo>
                <a:lnTo>
                  <a:pt x="20" y="208"/>
                </a:lnTo>
                <a:lnTo>
                  <a:pt x="20" y="208"/>
                </a:lnTo>
                <a:lnTo>
                  <a:pt x="24" y="210"/>
                </a:lnTo>
                <a:lnTo>
                  <a:pt x="24" y="210"/>
                </a:lnTo>
                <a:lnTo>
                  <a:pt x="28" y="212"/>
                </a:lnTo>
                <a:lnTo>
                  <a:pt x="28" y="212"/>
                </a:lnTo>
                <a:lnTo>
                  <a:pt x="34" y="214"/>
                </a:lnTo>
                <a:lnTo>
                  <a:pt x="34" y="214"/>
                </a:lnTo>
                <a:lnTo>
                  <a:pt x="38" y="216"/>
                </a:lnTo>
                <a:lnTo>
                  <a:pt x="38" y="216"/>
                </a:lnTo>
                <a:lnTo>
                  <a:pt x="42" y="218"/>
                </a:lnTo>
                <a:lnTo>
                  <a:pt x="42" y="218"/>
                </a:lnTo>
                <a:lnTo>
                  <a:pt x="46" y="220"/>
                </a:lnTo>
                <a:lnTo>
                  <a:pt x="46" y="220"/>
                </a:lnTo>
                <a:lnTo>
                  <a:pt x="46" y="222"/>
                </a:lnTo>
                <a:lnTo>
                  <a:pt x="46" y="222"/>
                </a:lnTo>
                <a:lnTo>
                  <a:pt x="42" y="222"/>
                </a:lnTo>
                <a:lnTo>
                  <a:pt x="42" y="222"/>
                </a:lnTo>
                <a:lnTo>
                  <a:pt x="38" y="220"/>
                </a:lnTo>
                <a:lnTo>
                  <a:pt x="38" y="220"/>
                </a:lnTo>
                <a:lnTo>
                  <a:pt x="36" y="220"/>
                </a:lnTo>
                <a:lnTo>
                  <a:pt x="36" y="220"/>
                </a:lnTo>
                <a:lnTo>
                  <a:pt x="30" y="218"/>
                </a:lnTo>
                <a:lnTo>
                  <a:pt x="30" y="218"/>
                </a:lnTo>
                <a:lnTo>
                  <a:pt x="26" y="218"/>
                </a:lnTo>
                <a:lnTo>
                  <a:pt x="26" y="218"/>
                </a:lnTo>
                <a:lnTo>
                  <a:pt x="26" y="220"/>
                </a:lnTo>
                <a:lnTo>
                  <a:pt x="26" y="222"/>
                </a:lnTo>
                <a:lnTo>
                  <a:pt x="26" y="222"/>
                </a:lnTo>
                <a:lnTo>
                  <a:pt x="32" y="224"/>
                </a:lnTo>
                <a:lnTo>
                  <a:pt x="32" y="224"/>
                </a:lnTo>
                <a:lnTo>
                  <a:pt x="34" y="224"/>
                </a:lnTo>
                <a:lnTo>
                  <a:pt x="34" y="224"/>
                </a:lnTo>
                <a:lnTo>
                  <a:pt x="36" y="226"/>
                </a:lnTo>
                <a:lnTo>
                  <a:pt x="36" y="226"/>
                </a:lnTo>
                <a:lnTo>
                  <a:pt x="40" y="226"/>
                </a:lnTo>
                <a:lnTo>
                  <a:pt x="40" y="226"/>
                </a:lnTo>
                <a:lnTo>
                  <a:pt x="44" y="228"/>
                </a:lnTo>
                <a:lnTo>
                  <a:pt x="44" y="228"/>
                </a:lnTo>
                <a:lnTo>
                  <a:pt x="48" y="230"/>
                </a:lnTo>
                <a:lnTo>
                  <a:pt x="48" y="230"/>
                </a:lnTo>
                <a:lnTo>
                  <a:pt x="54" y="232"/>
                </a:lnTo>
                <a:lnTo>
                  <a:pt x="54" y="232"/>
                </a:lnTo>
                <a:lnTo>
                  <a:pt x="64" y="236"/>
                </a:lnTo>
                <a:lnTo>
                  <a:pt x="64" y="236"/>
                </a:lnTo>
                <a:lnTo>
                  <a:pt x="72" y="236"/>
                </a:lnTo>
                <a:lnTo>
                  <a:pt x="72" y="236"/>
                </a:lnTo>
                <a:lnTo>
                  <a:pt x="82" y="236"/>
                </a:lnTo>
                <a:lnTo>
                  <a:pt x="82" y="236"/>
                </a:lnTo>
                <a:lnTo>
                  <a:pt x="82" y="240"/>
                </a:lnTo>
                <a:lnTo>
                  <a:pt x="82" y="240"/>
                </a:lnTo>
                <a:lnTo>
                  <a:pt x="84" y="242"/>
                </a:lnTo>
                <a:lnTo>
                  <a:pt x="84" y="242"/>
                </a:lnTo>
                <a:lnTo>
                  <a:pt x="86" y="244"/>
                </a:lnTo>
                <a:lnTo>
                  <a:pt x="86" y="244"/>
                </a:lnTo>
                <a:lnTo>
                  <a:pt x="88" y="244"/>
                </a:lnTo>
                <a:lnTo>
                  <a:pt x="88" y="244"/>
                </a:lnTo>
                <a:lnTo>
                  <a:pt x="88" y="244"/>
                </a:lnTo>
                <a:lnTo>
                  <a:pt x="88" y="244"/>
                </a:lnTo>
                <a:lnTo>
                  <a:pt x="90" y="250"/>
                </a:lnTo>
                <a:lnTo>
                  <a:pt x="90" y="250"/>
                </a:lnTo>
                <a:lnTo>
                  <a:pt x="92" y="256"/>
                </a:lnTo>
                <a:lnTo>
                  <a:pt x="92" y="256"/>
                </a:lnTo>
                <a:lnTo>
                  <a:pt x="92" y="258"/>
                </a:lnTo>
                <a:lnTo>
                  <a:pt x="92" y="258"/>
                </a:lnTo>
                <a:lnTo>
                  <a:pt x="94" y="258"/>
                </a:lnTo>
                <a:lnTo>
                  <a:pt x="94" y="258"/>
                </a:lnTo>
                <a:lnTo>
                  <a:pt x="102" y="256"/>
                </a:lnTo>
                <a:lnTo>
                  <a:pt x="102" y="256"/>
                </a:lnTo>
                <a:lnTo>
                  <a:pt x="112" y="254"/>
                </a:lnTo>
                <a:lnTo>
                  <a:pt x="112" y="254"/>
                </a:lnTo>
                <a:lnTo>
                  <a:pt x="122" y="254"/>
                </a:lnTo>
                <a:lnTo>
                  <a:pt x="122" y="254"/>
                </a:lnTo>
                <a:lnTo>
                  <a:pt x="132" y="252"/>
                </a:lnTo>
                <a:lnTo>
                  <a:pt x="132" y="252"/>
                </a:lnTo>
                <a:lnTo>
                  <a:pt x="140" y="250"/>
                </a:lnTo>
                <a:lnTo>
                  <a:pt x="140" y="250"/>
                </a:lnTo>
                <a:lnTo>
                  <a:pt x="152" y="250"/>
                </a:lnTo>
                <a:lnTo>
                  <a:pt x="152" y="250"/>
                </a:lnTo>
                <a:lnTo>
                  <a:pt x="160" y="250"/>
                </a:lnTo>
                <a:lnTo>
                  <a:pt x="160" y="250"/>
                </a:lnTo>
                <a:lnTo>
                  <a:pt x="162" y="250"/>
                </a:lnTo>
                <a:lnTo>
                  <a:pt x="162" y="250"/>
                </a:lnTo>
                <a:lnTo>
                  <a:pt x="164" y="258"/>
                </a:lnTo>
                <a:lnTo>
                  <a:pt x="164" y="258"/>
                </a:lnTo>
                <a:lnTo>
                  <a:pt x="164" y="262"/>
                </a:lnTo>
                <a:lnTo>
                  <a:pt x="166" y="264"/>
                </a:lnTo>
                <a:lnTo>
                  <a:pt x="166" y="264"/>
                </a:lnTo>
                <a:lnTo>
                  <a:pt x="170" y="270"/>
                </a:lnTo>
                <a:lnTo>
                  <a:pt x="170" y="270"/>
                </a:lnTo>
                <a:lnTo>
                  <a:pt x="170" y="270"/>
                </a:lnTo>
                <a:lnTo>
                  <a:pt x="170" y="270"/>
                </a:lnTo>
                <a:lnTo>
                  <a:pt x="168" y="274"/>
                </a:lnTo>
                <a:lnTo>
                  <a:pt x="168" y="274"/>
                </a:lnTo>
                <a:lnTo>
                  <a:pt x="166" y="276"/>
                </a:lnTo>
                <a:lnTo>
                  <a:pt x="166" y="276"/>
                </a:lnTo>
                <a:lnTo>
                  <a:pt x="160" y="280"/>
                </a:lnTo>
                <a:lnTo>
                  <a:pt x="160" y="280"/>
                </a:lnTo>
                <a:lnTo>
                  <a:pt x="150" y="290"/>
                </a:lnTo>
                <a:lnTo>
                  <a:pt x="150" y="290"/>
                </a:lnTo>
                <a:lnTo>
                  <a:pt x="142" y="294"/>
                </a:lnTo>
                <a:lnTo>
                  <a:pt x="142" y="294"/>
                </a:lnTo>
                <a:lnTo>
                  <a:pt x="140" y="296"/>
                </a:lnTo>
                <a:lnTo>
                  <a:pt x="140" y="296"/>
                </a:lnTo>
                <a:lnTo>
                  <a:pt x="140" y="298"/>
                </a:lnTo>
                <a:lnTo>
                  <a:pt x="140" y="298"/>
                </a:lnTo>
                <a:lnTo>
                  <a:pt x="130" y="304"/>
                </a:lnTo>
                <a:lnTo>
                  <a:pt x="130" y="304"/>
                </a:lnTo>
                <a:lnTo>
                  <a:pt x="122" y="308"/>
                </a:lnTo>
                <a:lnTo>
                  <a:pt x="122" y="308"/>
                </a:lnTo>
                <a:lnTo>
                  <a:pt x="118" y="310"/>
                </a:lnTo>
                <a:lnTo>
                  <a:pt x="118" y="310"/>
                </a:lnTo>
                <a:lnTo>
                  <a:pt x="112" y="312"/>
                </a:lnTo>
                <a:lnTo>
                  <a:pt x="112" y="312"/>
                </a:lnTo>
                <a:lnTo>
                  <a:pt x="108" y="316"/>
                </a:lnTo>
                <a:lnTo>
                  <a:pt x="108" y="316"/>
                </a:lnTo>
                <a:lnTo>
                  <a:pt x="100" y="322"/>
                </a:lnTo>
                <a:lnTo>
                  <a:pt x="100" y="322"/>
                </a:lnTo>
                <a:lnTo>
                  <a:pt x="96" y="324"/>
                </a:lnTo>
                <a:lnTo>
                  <a:pt x="96" y="324"/>
                </a:lnTo>
                <a:lnTo>
                  <a:pt x="92" y="328"/>
                </a:lnTo>
                <a:lnTo>
                  <a:pt x="92" y="328"/>
                </a:lnTo>
                <a:lnTo>
                  <a:pt x="90" y="332"/>
                </a:lnTo>
                <a:lnTo>
                  <a:pt x="90" y="332"/>
                </a:lnTo>
                <a:lnTo>
                  <a:pt x="84" y="336"/>
                </a:lnTo>
                <a:lnTo>
                  <a:pt x="84" y="336"/>
                </a:lnTo>
                <a:lnTo>
                  <a:pt x="82" y="338"/>
                </a:lnTo>
                <a:lnTo>
                  <a:pt x="82" y="338"/>
                </a:lnTo>
                <a:lnTo>
                  <a:pt x="82" y="340"/>
                </a:lnTo>
                <a:lnTo>
                  <a:pt x="82" y="340"/>
                </a:lnTo>
                <a:lnTo>
                  <a:pt x="80" y="344"/>
                </a:lnTo>
                <a:lnTo>
                  <a:pt x="80" y="344"/>
                </a:lnTo>
                <a:lnTo>
                  <a:pt x="80" y="348"/>
                </a:lnTo>
                <a:lnTo>
                  <a:pt x="80" y="348"/>
                </a:lnTo>
                <a:lnTo>
                  <a:pt x="78" y="354"/>
                </a:lnTo>
                <a:lnTo>
                  <a:pt x="78" y="354"/>
                </a:lnTo>
                <a:lnTo>
                  <a:pt x="78" y="362"/>
                </a:lnTo>
                <a:lnTo>
                  <a:pt x="78" y="362"/>
                </a:lnTo>
                <a:lnTo>
                  <a:pt x="80" y="366"/>
                </a:lnTo>
                <a:lnTo>
                  <a:pt x="80" y="366"/>
                </a:lnTo>
                <a:lnTo>
                  <a:pt x="80" y="370"/>
                </a:lnTo>
                <a:lnTo>
                  <a:pt x="80" y="370"/>
                </a:lnTo>
                <a:lnTo>
                  <a:pt x="82" y="378"/>
                </a:lnTo>
                <a:lnTo>
                  <a:pt x="82" y="378"/>
                </a:lnTo>
                <a:lnTo>
                  <a:pt x="82" y="386"/>
                </a:lnTo>
                <a:lnTo>
                  <a:pt x="82" y="386"/>
                </a:lnTo>
                <a:lnTo>
                  <a:pt x="82" y="390"/>
                </a:lnTo>
                <a:lnTo>
                  <a:pt x="82" y="390"/>
                </a:lnTo>
                <a:lnTo>
                  <a:pt x="82" y="394"/>
                </a:lnTo>
                <a:lnTo>
                  <a:pt x="82" y="394"/>
                </a:lnTo>
                <a:lnTo>
                  <a:pt x="82" y="404"/>
                </a:lnTo>
                <a:lnTo>
                  <a:pt x="82" y="404"/>
                </a:lnTo>
                <a:lnTo>
                  <a:pt x="82" y="408"/>
                </a:lnTo>
                <a:lnTo>
                  <a:pt x="82" y="408"/>
                </a:lnTo>
                <a:lnTo>
                  <a:pt x="82" y="414"/>
                </a:lnTo>
                <a:lnTo>
                  <a:pt x="82" y="414"/>
                </a:lnTo>
                <a:lnTo>
                  <a:pt x="82" y="424"/>
                </a:lnTo>
                <a:lnTo>
                  <a:pt x="82" y="424"/>
                </a:lnTo>
                <a:lnTo>
                  <a:pt x="82" y="432"/>
                </a:lnTo>
                <a:lnTo>
                  <a:pt x="82" y="432"/>
                </a:lnTo>
                <a:lnTo>
                  <a:pt x="82" y="436"/>
                </a:lnTo>
                <a:lnTo>
                  <a:pt x="82" y="436"/>
                </a:lnTo>
                <a:lnTo>
                  <a:pt x="82" y="442"/>
                </a:lnTo>
                <a:lnTo>
                  <a:pt x="82" y="442"/>
                </a:lnTo>
                <a:lnTo>
                  <a:pt x="82" y="446"/>
                </a:lnTo>
                <a:lnTo>
                  <a:pt x="82" y="446"/>
                </a:lnTo>
                <a:lnTo>
                  <a:pt x="80" y="452"/>
                </a:lnTo>
                <a:lnTo>
                  <a:pt x="80" y="452"/>
                </a:lnTo>
                <a:lnTo>
                  <a:pt x="80" y="452"/>
                </a:lnTo>
                <a:lnTo>
                  <a:pt x="80" y="452"/>
                </a:lnTo>
                <a:lnTo>
                  <a:pt x="80" y="456"/>
                </a:lnTo>
                <a:lnTo>
                  <a:pt x="80" y="456"/>
                </a:lnTo>
                <a:lnTo>
                  <a:pt x="80" y="460"/>
                </a:lnTo>
                <a:lnTo>
                  <a:pt x="80" y="460"/>
                </a:lnTo>
                <a:lnTo>
                  <a:pt x="78" y="466"/>
                </a:lnTo>
                <a:lnTo>
                  <a:pt x="78" y="466"/>
                </a:lnTo>
                <a:lnTo>
                  <a:pt x="78" y="468"/>
                </a:lnTo>
                <a:lnTo>
                  <a:pt x="78" y="468"/>
                </a:lnTo>
                <a:lnTo>
                  <a:pt x="78" y="470"/>
                </a:lnTo>
                <a:lnTo>
                  <a:pt x="78" y="470"/>
                </a:lnTo>
                <a:lnTo>
                  <a:pt x="76" y="474"/>
                </a:lnTo>
                <a:lnTo>
                  <a:pt x="76" y="474"/>
                </a:lnTo>
                <a:lnTo>
                  <a:pt x="76" y="476"/>
                </a:lnTo>
                <a:lnTo>
                  <a:pt x="76" y="476"/>
                </a:lnTo>
                <a:lnTo>
                  <a:pt x="76" y="476"/>
                </a:lnTo>
                <a:lnTo>
                  <a:pt x="76" y="476"/>
                </a:lnTo>
                <a:lnTo>
                  <a:pt x="76" y="478"/>
                </a:lnTo>
                <a:lnTo>
                  <a:pt x="76" y="478"/>
                </a:lnTo>
                <a:lnTo>
                  <a:pt x="74" y="482"/>
                </a:lnTo>
                <a:lnTo>
                  <a:pt x="74" y="482"/>
                </a:lnTo>
                <a:lnTo>
                  <a:pt x="74" y="482"/>
                </a:lnTo>
                <a:lnTo>
                  <a:pt x="74" y="482"/>
                </a:lnTo>
                <a:lnTo>
                  <a:pt x="74" y="484"/>
                </a:lnTo>
                <a:lnTo>
                  <a:pt x="74" y="484"/>
                </a:lnTo>
                <a:lnTo>
                  <a:pt x="72" y="486"/>
                </a:lnTo>
                <a:lnTo>
                  <a:pt x="72" y="486"/>
                </a:lnTo>
                <a:lnTo>
                  <a:pt x="72" y="488"/>
                </a:lnTo>
                <a:lnTo>
                  <a:pt x="72" y="488"/>
                </a:lnTo>
                <a:lnTo>
                  <a:pt x="70" y="490"/>
                </a:lnTo>
                <a:lnTo>
                  <a:pt x="70" y="490"/>
                </a:lnTo>
                <a:lnTo>
                  <a:pt x="70" y="492"/>
                </a:lnTo>
                <a:lnTo>
                  <a:pt x="70" y="492"/>
                </a:lnTo>
                <a:lnTo>
                  <a:pt x="68" y="494"/>
                </a:lnTo>
                <a:lnTo>
                  <a:pt x="68" y="494"/>
                </a:lnTo>
                <a:lnTo>
                  <a:pt x="68" y="496"/>
                </a:lnTo>
                <a:lnTo>
                  <a:pt x="68" y="496"/>
                </a:lnTo>
                <a:lnTo>
                  <a:pt x="66" y="498"/>
                </a:lnTo>
                <a:lnTo>
                  <a:pt x="66" y="498"/>
                </a:lnTo>
                <a:lnTo>
                  <a:pt x="66" y="498"/>
                </a:lnTo>
                <a:lnTo>
                  <a:pt x="66" y="498"/>
                </a:lnTo>
                <a:lnTo>
                  <a:pt x="64" y="498"/>
                </a:lnTo>
                <a:lnTo>
                  <a:pt x="64" y="498"/>
                </a:lnTo>
                <a:lnTo>
                  <a:pt x="64" y="500"/>
                </a:lnTo>
                <a:lnTo>
                  <a:pt x="64" y="500"/>
                </a:lnTo>
                <a:lnTo>
                  <a:pt x="62" y="500"/>
                </a:lnTo>
                <a:lnTo>
                  <a:pt x="62" y="500"/>
                </a:lnTo>
                <a:lnTo>
                  <a:pt x="62" y="500"/>
                </a:lnTo>
                <a:lnTo>
                  <a:pt x="62" y="500"/>
                </a:lnTo>
                <a:lnTo>
                  <a:pt x="60" y="500"/>
                </a:lnTo>
                <a:lnTo>
                  <a:pt x="60" y="500"/>
                </a:lnTo>
                <a:lnTo>
                  <a:pt x="60" y="500"/>
                </a:lnTo>
                <a:lnTo>
                  <a:pt x="60" y="500"/>
                </a:lnTo>
                <a:lnTo>
                  <a:pt x="58" y="502"/>
                </a:lnTo>
                <a:lnTo>
                  <a:pt x="58" y="502"/>
                </a:lnTo>
                <a:lnTo>
                  <a:pt x="54" y="504"/>
                </a:lnTo>
                <a:lnTo>
                  <a:pt x="54" y="504"/>
                </a:lnTo>
                <a:lnTo>
                  <a:pt x="50" y="506"/>
                </a:lnTo>
                <a:lnTo>
                  <a:pt x="50" y="506"/>
                </a:lnTo>
                <a:lnTo>
                  <a:pt x="48" y="508"/>
                </a:lnTo>
                <a:lnTo>
                  <a:pt x="48" y="508"/>
                </a:lnTo>
                <a:lnTo>
                  <a:pt x="48" y="510"/>
                </a:lnTo>
                <a:lnTo>
                  <a:pt x="48" y="510"/>
                </a:lnTo>
                <a:lnTo>
                  <a:pt x="46" y="510"/>
                </a:lnTo>
                <a:lnTo>
                  <a:pt x="46" y="510"/>
                </a:lnTo>
                <a:lnTo>
                  <a:pt x="44" y="512"/>
                </a:lnTo>
                <a:lnTo>
                  <a:pt x="44" y="512"/>
                </a:lnTo>
                <a:lnTo>
                  <a:pt x="42" y="514"/>
                </a:lnTo>
                <a:lnTo>
                  <a:pt x="42" y="514"/>
                </a:lnTo>
                <a:lnTo>
                  <a:pt x="38" y="514"/>
                </a:lnTo>
                <a:lnTo>
                  <a:pt x="38" y="514"/>
                </a:lnTo>
                <a:lnTo>
                  <a:pt x="36" y="516"/>
                </a:lnTo>
                <a:lnTo>
                  <a:pt x="36" y="516"/>
                </a:lnTo>
                <a:lnTo>
                  <a:pt x="30" y="518"/>
                </a:lnTo>
                <a:lnTo>
                  <a:pt x="30" y="518"/>
                </a:lnTo>
                <a:lnTo>
                  <a:pt x="26" y="518"/>
                </a:lnTo>
                <a:lnTo>
                  <a:pt x="26" y="518"/>
                </a:lnTo>
                <a:lnTo>
                  <a:pt x="24" y="518"/>
                </a:lnTo>
                <a:lnTo>
                  <a:pt x="24" y="518"/>
                </a:lnTo>
                <a:lnTo>
                  <a:pt x="18" y="518"/>
                </a:lnTo>
                <a:lnTo>
                  <a:pt x="18" y="518"/>
                </a:lnTo>
                <a:lnTo>
                  <a:pt x="12" y="518"/>
                </a:lnTo>
                <a:lnTo>
                  <a:pt x="12" y="518"/>
                </a:lnTo>
                <a:lnTo>
                  <a:pt x="8" y="518"/>
                </a:lnTo>
                <a:lnTo>
                  <a:pt x="4" y="520"/>
                </a:lnTo>
                <a:lnTo>
                  <a:pt x="4" y="520"/>
                </a:lnTo>
                <a:lnTo>
                  <a:pt x="2" y="522"/>
                </a:lnTo>
                <a:lnTo>
                  <a:pt x="2" y="522"/>
                </a:lnTo>
                <a:lnTo>
                  <a:pt x="2" y="524"/>
                </a:lnTo>
                <a:lnTo>
                  <a:pt x="2" y="524"/>
                </a:lnTo>
                <a:lnTo>
                  <a:pt x="0" y="524"/>
                </a:lnTo>
                <a:lnTo>
                  <a:pt x="0" y="524"/>
                </a:lnTo>
                <a:lnTo>
                  <a:pt x="0" y="526"/>
                </a:lnTo>
                <a:lnTo>
                  <a:pt x="0" y="528"/>
                </a:lnTo>
                <a:lnTo>
                  <a:pt x="0" y="528"/>
                </a:lnTo>
                <a:lnTo>
                  <a:pt x="4" y="530"/>
                </a:lnTo>
                <a:lnTo>
                  <a:pt x="16" y="534"/>
                </a:lnTo>
                <a:lnTo>
                  <a:pt x="16" y="534"/>
                </a:lnTo>
                <a:lnTo>
                  <a:pt x="26" y="540"/>
                </a:lnTo>
                <a:lnTo>
                  <a:pt x="38" y="542"/>
                </a:lnTo>
                <a:lnTo>
                  <a:pt x="38" y="542"/>
                </a:lnTo>
                <a:lnTo>
                  <a:pt x="56" y="544"/>
                </a:lnTo>
                <a:lnTo>
                  <a:pt x="56" y="544"/>
                </a:lnTo>
                <a:lnTo>
                  <a:pt x="62" y="542"/>
                </a:lnTo>
                <a:lnTo>
                  <a:pt x="62" y="542"/>
                </a:lnTo>
                <a:lnTo>
                  <a:pt x="68" y="542"/>
                </a:lnTo>
                <a:lnTo>
                  <a:pt x="68" y="542"/>
                </a:lnTo>
                <a:lnTo>
                  <a:pt x="74" y="542"/>
                </a:lnTo>
                <a:lnTo>
                  <a:pt x="74" y="542"/>
                </a:lnTo>
                <a:lnTo>
                  <a:pt x="76" y="544"/>
                </a:lnTo>
                <a:lnTo>
                  <a:pt x="76" y="544"/>
                </a:lnTo>
                <a:lnTo>
                  <a:pt x="78" y="546"/>
                </a:lnTo>
                <a:lnTo>
                  <a:pt x="78" y="546"/>
                </a:lnTo>
                <a:lnTo>
                  <a:pt x="94" y="546"/>
                </a:lnTo>
                <a:lnTo>
                  <a:pt x="94" y="546"/>
                </a:lnTo>
                <a:lnTo>
                  <a:pt x="98" y="546"/>
                </a:lnTo>
                <a:lnTo>
                  <a:pt x="98" y="546"/>
                </a:lnTo>
                <a:lnTo>
                  <a:pt x="102" y="546"/>
                </a:lnTo>
                <a:lnTo>
                  <a:pt x="102" y="546"/>
                </a:lnTo>
                <a:lnTo>
                  <a:pt x="104" y="544"/>
                </a:lnTo>
                <a:lnTo>
                  <a:pt x="104" y="542"/>
                </a:lnTo>
                <a:lnTo>
                  <a:pt x="104" y="542"/>
                </a:lnTo>
                <a:lnTo>
                  <a:pt x="106" y="538"/>
                </a:lnTo>
                <a:lnTo>
                  <a:pt x="106" y="538"/>
                </a:lnTo>
                <a:lnTo>
                  <a:pt x="104" y="536"/>
                </a:lnTo>
                <a:lnTo>
                  <a:pt x="104" y="536"/>
                </a:lnTo>
                <a:lnTo>
                  <a:pt x="104" y="536"/>
                </a:lnTo>
                <a:lnTo>
                  <a:pt x="104" y="536"/>
                </a:lnTo>
                <a:lnTo>
                  <a:pt x="106" y="530"/>
                </a:lnTo>
                <a:lnTo>
                  <a:pt x="106" y="530"/>
                </a:lnTo>
                <a:lnTo>
                  <a:pt x="106" y="518"/>
                </a:lnTo>
                <a:lnTo>
                  <a:pt x="106" y="518"/>
                </a:lnTo>
                <a:lnTo>
                  <a:pt x="104" y="514"/>
                </a:lnTo>
                <a:lnTo>
                  <a:pt x="104" y="514"/>
                </a:lnTo>
                <a:lnTo>
                  <a:pt x="104" y="514"/>
                </a:lnTo>
                <a:lnTo>
                  <a:pt x="104" y="514"/>
                </a:lnTo>
                <a:lnTo>
                  <a:pt x="104" y="512"/>
                </a:lnTo>
                <a:lnTo>
                  <a:pt x="104" y="512"/>
                </a:lnTo>
                <a:lnTo>
                  <a:pt x="104" y="512"/>
                </a:lnTo>
                <a:lnTo>
                  <a:pt x="104" y="512"/>
                </a:lnTo>
                <a:lnTo>
                  <a:pt x="102" y="508"/>
                </a:lnTo>
                <a:lnTo>
                  <a:pt x="102" y="508"/>
                </a:lnTo>
                <a:lnTo>
                  <a:pt x="102" y="504"/>
                </a:lnTo>
                <a:lnTo>
                  <a:pt x="102" y="504"/>
                </a:lnTo>
                <a:lnTo>
                  <a:pt x="102" y="502"/>
                </a:lnTo>
                <a:lnTo>
                  <a:pt x="102" y="502"/>
                </a:lnTo>
                <a:lnTo>
                  <a:pt x="102" y="500"/>
                </a:lnTo>
                <a:lnTo>
                  <a:pt x="102" y="500"/>
                </a:lnTo>
                <a:lnTo>
                  <a:pt x="102" y="498"/>
                </a:lnTo>
                <a:lnTo>
                  <a:pt x="102" y="498"/>
                </a:lnTo>
                <a:lnTo>
                  <a:pt x="102" y="496"/>
                </a:lnTo>
                <a:lnTo>
                  <a:pt x="102" y="496"/>
                </a:lnTo>
                <a:lnTo>
                  <a:pt x="102" y="494"/>
                </a:lnTo>
                <a:lnTo>
                  <a:pt x="102" y="494"/>
                </a:lnTo>
                <a:lnTo>
                  <a:pt x="102" y="492"/>
                </a:lnTo>
                <a:lnTo>
                  <a:pt x="102" y="492"/>
                </a:lnTo>
                <a:lnTo>
                  <a:pt x="102" y="488"/>
                </a:lnTo>
                <a:lnTo>
                  <a:pt x="102" y="488"/>
                </a:lnTo>
                <a:lnTo>
                  <a:pt x="102" y="486"/>
                </a:lnTo>
                <a:lnTo>
                  <a:pt x="102" y="486"/>
                </a:lnTo>
                <a:lnTo>
                  <a:pt x="102" y="480"/>
                </a:lnTo>
                <a:lnTo>
                  <a:pt x="102" y="480"/>
                </a:lnTo>
                <a:lnTo>
                  <a:pt x="104" y="474"/>
                </a:lnTo>
                <a:lnTo>
                  <a:pt x="104" y="474"/>
                </a:lnTo>
                <a:lnTo>
                  <a:pt x="106" y="472"/>
                </a:lnTo>
                <a:lnTo>
                  <a:pt x="106" y="472"/>
                </a:lnTo>
                <a:lnTo>
                  <a:pt x="108" y="470"/>
                </a:lnTo>
                <a:lnTo>
                  <a:pt x="108" y="470"/>
                </a:lnTo>
                <a:lnTo>
                  <a:pt x="110" y="468"/>
                </a:lnTo>
                <a:lnTo>
                  <a:pt x="110" y="468"/>
                </a:lnTo>
                <a:lnTo>
                  <a:pt x="114" y="460"/>
                </a:lnTo>
                <a:lnTo>
                  <a:pt x="114" y="460"/>
                </a:lnTo>
                <a:lnTo>
                  <a:pt x="114" y="458"/>
                </a:lnTo>
                <a:lnTo>
                  <a:pt x="114" y="458"/>
                </a:lnTo>
                <a:lnTo>
                  <a:pt x="114" y="454"/>
                </a:lnTo>
                <a:lnTo>
                  <a:pt x="114" y="454"/>
                </a:lnTo>
                <a:lnTo>
                  <a:pt x="112" y="452"/>
                </a:lnTo>
                <a:lnTo>
                  <a:pt x="112" y="452"/>
                </a:lnTo>
                <a:lnTo>
                  <a:pt x="116" y="448"/>
                </a:lnTo>
                <a:lnTo>
                  <a:pt x="116" y="448"/>
                </a:lnTo>
                <a:lnTo>
                  <a:pt x="120" y="438"/>
                </a:lnTo>
                <a:lnTo>
                  <a:pt x="120" y="438"/>
                </a:lnTo>
                <a:lnTo>
                  <a:pt x="120" y="434"/>
                </a:lnTo>
                <a:lnTo>
                  <a:pt x="120" y="434"/>
                </a:lnTo>
                <a:lnTo>
                  <a:pt x="122" y="428"/>
                </a:lnTo>
                <a:lnTo>
                  <a:pt x="122" y="428"/>
                </a:lnTo>
                <a:lnTo>
                  <a:pt x="124" y="422"/>
                </a:lnTo>
                <a:lnTo>
                  <a:pt x="124" y="422"/>
                </a:lnTo>
                <a:lnTo>
                  <a:pt x="126" y="418"/>
                </a:lnTo>
                <a:lnTo>
                  <a:pt x="126" y="418"/>
                </a:lnTo>
                <a:lnTo>
                  <a:pt x="126" y="414"/>
                </a:lnTo>
                <a:lnTo>
                  <a:pt x="126" y="414"/>
                </a:lnTo>
                <a:lnTo>
                  <a:pt x="126" y="414"/>
                </a:lnTo>
                <a:lnTo>
                  <a:pt x="126" y="414"/>
                </a:lnTo>
                <a:lnTo>
                  <a:pt x="124" y="410"/>
                </a:lnTo>
                <a:lnTo>
                  <a:pt x="124" y="410"/>
                </a:lnTo>
                <a:lnTo>
                  <a:pt x="122" y="406"/>
                </a:lnTo>
                <a:lnTo>
                  <a:pt x="122" y="406"/>
                </a:lnTo>
                <a:lnTo>
                  <a:pt x="122" y="402"/>
                </a:lnTo>
                <a:lnTo>
                  <a:pt x="122" y="402"/>
                </a:lnTo>
                <a:lnTo>
                  <a:pt x="124" y="396"/>
                </a:lnTo>
                <a:lnTo>
                  <a:pt x="124" y="396"/>
                </a:lnTo>
                <a:lnTo>
                  <a:pt x="128" y="382"/>
                </a:lnTo>
                <a:lnTo>
                  <a:pt x="128" y="382"/>
                </a:lnTo>
                <a:lnTo>
                  <a:pt x="130" y="378"/>
                </a:lnTo>
                <a:lnTo>
                  <a:pt x="130" y="378"/>
                </a:lnTo>
                <a:lnTo>
                  <a:pt x="132" y="374"/>
                </a:lnTo>
                <a:lnTo>
                  <a:pt x="132" y="374"/>
                </a:lnTo>
                <a:lnTo>
                  <a:pt x="134" y="372"/>
                </a:lnTo>
                <a:lnTo>
                  <a:pt x="136" y="370"/>
                </a:lnTo>
                <a:lnTo>
                  <a:pt x="136" y="370"/>
                </a:lnTo>
                <a:lnTo>
                  <a:pt x="134" y="366"/>
                </a:lnTo>
                <a:lnTo>
                  <a:pt x="134" y="366"/>
                </a:lnTo>
                <a:lnTo>
                  <a:pt x="134" y="364"/>
                </a:lnTo>
                <a:lnTo>
                  <a:pt x="134" y="364"/>
                </a:lnTo>
                <a:lnTo>
                  <a:pt x="138" y="362"/>
                </a:lnTo>
                <a:lnTo>
                  <a:pt x="138" y="362"/>
                </a:lnTo>
                <a:lnTo>
                  <a:pt x="142" y="358"/>
                </a:lnTo>
                <a:lnTo>
                  <a:pt x="142" y="358"/>
                </a:lnTo>
                <a:lnTo>
                  <a:pt x="146" y="354"/>
                </a:lnTo>
                <a:lnTo>
                  <a:pt x="146" y="354"/>
                </a:lnTo>
                <a:lnTo>
                  <a:pt x="148" y="354"/>
                </a:lnTo>
                <a:lnTo>
                  <a:pt x="148" y="354"/>
                </a:lnTo>
                <a:lnTo>
                  <a:pt x="158" y="350"/>
                </a:lnTo>
                <a:lnTo>
                  <a:pt x="158" y="350"/>
                </a:lnTo>
                <a:lnTo>
                  <a:pt x="168" y="348"/>
                </a:lnTo>
                <a:lnTo>
                  <a:pt x="168" y="348"/>
                </a:lnTo>
                <a:lnTo>
                  <a:pt x="178" y="346"/>
                </a:lnTo>
                <a:lnTo>
                  <a:pt x="178" y="346"/>
                </a:lnTo>
                <a:lnTo>
                  <a:pt x="184" y="344"/>
                </a:lnTo>
                <a:lnTo>
                  <a:pt x="184" y="344"/>
                </a:lnTo>
                <a:lnTo>
                  <a:pt x="192" y="342"/>
                </a:lnTo>
                <a:lnTo>
                  <a:pt x="192" y="342"/>
                </a:lnTo>
                <a:lnTo>
                  <a:pt x="204" y="338"/>
                </a:lnTo>
                <a:lnTo>
                  <a:pt x="204" y="338"/>
                </a:lnTo>
                <a:lnTo>
                  <a:pt x="208" y="336"/>
                </a:lnTo>
                <a:lnTo>
                  <a:pt x="208" y="336"/>
                </a:lnTo>
                <a:lnTo>
                  <a:pt x="214" y="334"/>
                </a:lnTo>
                <a:lnTo>
                  <a:pt x="214" y="334"/>
                </a:lnTo>
                <a:lnTo>
                  <a:pt x="218" y="338"/>
                </a:lnTo>
                <a:lnTo>
                  <a:pt x="218" y="338"/>
                </a:lnTo>
                <a:lnTo>
                  <a:pt x="226" y="348"/>
                </a:lnTo>
                <a:lnTo>
                  <a:pt x="226" y="348"/>
                </a:lnTo>
                <a:lnTo>
                  <a:pt x="228" y="352"/>
                </a:lnTo>
                <a:lnTo>
                  <a:pt x="228" y="352"/>
                </a:lnTo>
                <a:lnTo>
                  <a:pt x="232" y="360"/>
                </a:lnTo>
                <a:lnTo>
                  <a:pt x="232" y="360"/>
                </a:lnTo>
                <a:lnTo>
                  <a:pt x="238" y="372"/>
                </a:lnTo>
                <a:lnTo>
                  <a:pt x="238" y="372"/>
                </a:lnTo>
                <a:lnTo>
                  <a:pt x="244" y="384"/>
                </a:lnTo>
                <a:lnTo>
                  <a:pt x="244" y="384"/>
                </a:lnTo>
                <a:lnTo>
                  <a:pt x="252" y="396"/>
                </a:lnTo>
                <a:lnTo>
                  <a:pt x="252" y="396"/>
                </a:lnTo>
                <a:lnTo>
                  <a:pt x="258" y="408"/>
                </a:lnTo>
                <a:lnTo>
                  <a:pt x="258" y="408"/>
                </a:lnTo>
                <a:lnTo>
                  <a:pt x="268" y="426"/>
                </a:lnTo>
                <a:lnTo>
                  <a:pt x="268" y="426"/>
                </a:lnTo>
                <a:lnTo>
                  <a:pt x="274" y="434"/>
                </a:lnTo>
                <a:lnTo>
                  <a:pt x="274" y="434"/>
                </a:lnTo>
                <a:lnTo>
                  <a:pt x="276" y="438"/>
                </a:lnTo>
                <a:lnTo>
                  <a:pt x="276" y="438"/>
                </a:lnTo>
                <a:lnTo>
                  <a:pt x="282" y="444"/>
                </a:lnTo>
                <a:lnTo>
                  <a:pt x="282" y="444"/>
                </a:lnTo>
                <a:lnTo>
                  <a:pt x="286" y="446"/>
                </a:lnTo>
                <a:lnTo>
                  <a:pt x="286" y="446"/>
                </a:lnTo>
                <a:lnTo>
                  <a:pt x="290" y="450"/>
                </a:lnTo>
                <a:lnTo>
                  <a:pt x="290" y="450"/>
                </a:lnTo>
                <a:lnTo>
                  <a:pt x="296" y="452"/>
                </a:lnTo>
                <a:lnTo>
                  <a:pt x="296" y="452"/>
                </a:lnTo>
                <a:lnTo>
                  <a:pt x="306" y="456"/>
                </a:lnTo>
                <a:lnTo>
                  <a:pt x="306" y="456"/>
                </a:lnTo>
                <a:lnTo>
                  <a:pt x="326" y="462"/>
                </a:lnTo>
                <a:lnTo>
                  <a:pt x="326" y="462"/>
                </a:lnTo>
                <a:lnTo>
                  <a:pt x="346" y="468"/>
                </a:lnTo>
                <a:lnTo>
                  <a:pt x="346" y="468"/>
                </a:lnTo>
                <a:lnTo>
                  <a:pt x="360" y="474"/>
                </a:lnTo>
                <a:lnTo>
                  <a:pt x="360" y="474"/>
                </a:lnTo>
                <a:lnTo>
                  <a:pt x="366" y="476"/>
                </a:lnTo>
                <a:lnTo>
                  <a:pt x="366" y="476"/>
                </a:lnTo>
                <a:lnTo>
                  <a:pt x="370" y="478"/>
                </a:lnTo>
                <a:lnTo>
                  <a:pt x="370" y="478"/>
                </a:lnTo>
                <a:lnTo>
                  <a:pt x="378" y="484"/>
                </a:lnTo>
                <a:lnTo>
                  <a:pt x="378" y="484"/>
                </a:lnTo>
                <a:lnTo>
                  <a:pt x="384" y="488"/>
                </a:lnTo>
                <a:lnTo>
                  <a:pt x="384" y="488"/>
                </a:lnTo>
                <a:lnTo>
                  <a:pt x="386" y="490"/>
                </a:lnTo>
                <a:lnTo>
                  <a:pt x="386" y="490"/>
                </a:lnTo>
                <a:lnTo>
                  <a:pt x="390" y="500"/>
                </a:lnTo>
                <a:lnTo>
                  <a:pt x="390" y="500"/>
                </a:lnTo>
                <a:lnTo>
                  <a:pt x="394" y="508"/>
                </a:lnTo>
                <a:lnTo>
                  <a:pt x="394" y="508"/>
                </a:lnTo>
                <a:lnTo>
                  <a:pt x="396" y="512"/>
                </a:lnTo>
                <a:lnTo>
                  <a:pt x="396" y="512"/>
                </a:lnTo>
                <a:lnTo>
                  <a:pt x="396" y="512"/>
                </a:lnTo>
                <a:lnTo>
                  <a:pt x="396" y="512"/>
                </a:lnTo>
                <a:lnTo>
                  <a:pt x="398" y="516"/>
                </a:lnTo>
                <a:lnTo>
                  <a:pt x="398" y="516"/>
                </a:lnTo>
                <a:lnTo>
                  <a:pt x="400" y="520"/>
                </a:lnTo>
                <a:lnTo>
                  <a:pt x="400" y="520"/>
                </a:lnTo>
                <a:lnTo>
                  <a:pt x="402" y="522"/>
                </a:lnTo>
                <a:lnTo>
                  <a:pt x="404" y="520"/>
                </a:lnTo>
                <a:lnTo>
                  <a:pt x="404" y="520"/>
                </a:lnTo>
                <a:lnTo>
                  <a:pt x="412" y="516"/>
                </a:lnTo>
                <a:lnTo>
                  <a:pt x="412" y="516"/>
                </a:lnTo>
                <a:lnTo>
                  <a:pt x="422" y="512"/>
                </a:lnTo>
                <a:lnTo>
                  <a:pt x="422" y="512"/>
                </a:lnTo>
                <a:lnTo>
                  <a:pt x="424" y="510"/>
                </a:lnTo>
                <a:lnTo>
                  <a:pt x="424" y="510"/>
                </a:lnTo>
                <a:lnTo>
                  <a:pt x="428" y="506"/>
                </a:lnTo>
                <a:lnTo>
                  <a:pt x="428" y="506"/>
                </a:lnTo>
                <a:lnTo>
                  <a:pt x="432" y="502"/>
                </a:lnTo>
                <a:lnTo>
                  <a:pt x="434" y="506"/>
                </a:lnTo>
                <a:lnTo>
                  <a:pt x="434" y="506"/>
                </a:lnTo>
                <a:lnTo>
                  <a:pt x="434" y="508"/>
                </a:lnTo>
                <a:lnTo>
                  <a:pt x="434" y="508"/>
                </a:lnTo>
                <a:lnTo>
                  <a:pt x="434" y="510"/>
                </a:lnTo>
                <a:lnTo>
                  <a:pt x="434" y="510"/>
                </a:lnTo>
                <a:lnTo>
                  <a:pt x="434" y="512"/>
                </a:lnTo>
                <a:lnTo>
                  <a:pt x="434" y="512"/>
                </a:lnTo>
                <a:lnTo>
                  <a:pt x="436" y="512"/>
                </a:lnTo>
                <a:lnTo>
                  <a:pt x="436" y="512"/>
                </a:lnTo>
                <a:lnTo>
                  <a:pt x="436" y="512"/>
                </a:lnTo>
                <a:lnTo>
                  <a:pt x="438" y="514"/>
                </a:lnTo>
                <a:lnTo>
                  <a:pt x="438" y="514"/>
                </a:lnTo>
                <a:lnTo>
                  <a:pt x="438" y="516"/>
                </a:lnTo>
                <a:lnTo>
                  <a:pt x="438" y="516"/>
                </a:lnTo>
                <a:lnTo>
                  <a:pt x="438" y="518"/>
                </a:lnTo>
                <a:lnTo>
                  <a:pt x="438" y="518"/>
                </a:lnTo>
                <a:lnTo>
                  <a:pt x="438" y="518"/>
                </a:lnTo>
                <a:lnTo>
                  <a:pt x="438" y="518"/>
                </a:lnTo>
                <a:lnTo>
                  <a:pt x="440" y="520"/>
                </a:lnTo>
                <a:lnTo>
                  <a:pt x="440" y="520"/>
                </a:lnTo>
                <a:lnTo>
                  <a:pt x="440" y="522"/>
                </a:lnTo>
                <a:lnTo>
                  <a:pt x="440" y="522"/>
                </a:lnTo>
                <a:lnTo>
                  <a:pt x="440" y="522"/>
                </a:lnTo>
                <a:lnTo>
                  <a:pt x="440" y="522"/>
                </a:lnTo>
                <a:lnTo>
                  <a:pt x="440" y="526"/>
                </a:lnTo>
                <a:lnTo>
                  <a:pt x="440" y="526"/>
                </a:lnTo>
                <a:lnTo>
                  <a:pt x="440" y="526"/>
                </a:lnTo>
                <a:lnTo>
                  <a:pt x="440" y="526"/>
                </a:lnTo>
                <a:lnTo>
                  <a:pt x="440" y="528"/>
                </a:lnTo>
                <a:lnTo>
                  <a:pt x="440" y="528"/>
                </a:lnTo>
                <a:lnTo>
                  <a:pt x="442" y="530"/>
                </a:lnTo>
                <a:lnTo>
                  <a:pt x="442" y="530"/>
                </a:lnTo>
                <a:lnTo>
                  <a:pt x="442" y="530"/>
                </a:lnTo>
                <a:lnTo>
                  <a:pt x="442" y="530"/>
                </a:lnTo>
                <a:lnTo>
                  <a:pt x="442" y="532"/>
                </a:lnTo>
                <a:lnTo>
                  <a:pt x="442" y="532"/>
                </a:lnTo>
                <a:lnTo>
                  <a:pt x="442" y="532"/>
                </a:lnTo>
                <a:lnTo>
                  <a:pt x="442" y="532"/>
                </a:lnTo>
                <a:lnTo>
                  <a:pt x="442" y="534"/>
                </a:lnTo>
                <a:lnTo>
                  <a:pt x="442" y="534"/>
                </a:lnTo>
                <a:lnTo>
                  <a:pt x="444" y="536"/>
                </a:lnTo>
                <a:lnTo>
                  <a:pt x="444" y="536"/>
                </a:lnTo>
                <a:lnTo>
                  <a:pt x="444" y="538"/>
                </a:lnTo>
                <a:lnTo>
                  <a:pt x="444" y="538"/>
                </a:lnTo>
                <a:lnTo>
                  <a:pt x="444" y="542"/>
                </a:lnTo>
                <a:lnTo>
                  <a:pt x="444" y="542"/>
                </a:lnTo>
                <a:lnTo>
                  <a:pt x="442" y="544"/>
                </a:lnTo>
                <a:lnTo>
                  <a:pt x="442" y="544"/>
                </a:lnTo>
                <a:lnTo>
                  <a:pt x="442" y="546"/>
                </a:lnTo>
                <a:lnTo>
                  <a:pt x="442" y="546"/>
                </a:lnTo>
                <a:lnTo>
                  <a:pt x="442" y="548"/>
                </a:lnTo>
                <a:lnTo>
                  <a:pt x="442" y="548"/>
                </a:lnTo>
                <a:lnTo>
                  <a:pt x="442" y="554"/>
                </a:lnTo>
                <a:lnTo>
                  <a:pt x="442" y="554"/>
                </a:lnTo>
                <a:lnTo>
                  <a:pt x="440" y="562"/>
                </a:lnTo>
                <a:lnTo>
                  <a:pt x="440" y="562"/>
                </a:lnTo>
                <a:lnTo>
                  <a:pt x="442" y="568"/>
                </a:lnTo>
                <a:lnTo>
                  <a:pt x="442" y="568"/>
                </a:lnTo>
                <a:lnTo>
                  <a:pt x="444" y="572"/>
                </a:lnTo>
                <a:lnTo>
                  <a:pt x="444" y="572"/>
                </a:lnTo>
                <a:lnTo>
                  <a:pt x="444" y="574"/>
                </a:lnTo>
                <a:lnTo>
                  <a:pt x="444" y="574"/>
                </a:lnTo>
                <a:lnTo>
                  <a:pt x="448" y="576"/>
                </a:lnTo>
                <a:lnTo>
                  <a:pt x="448" y="576"/>
                </a:lnTo>
                <a:lnTo>
                  <a:pt x="452" y="576"/>
                </a:lnTo>
                <a:lnTo>
                  <a:pt x="454" y="576"/>
                </a:lnTo>
                <a:lnTo>
                  <a:pt x="454" y="576"/>
                </a:lnTo>
                <a:lnTo>
                  <a:pt x="460" y="570"/>
                </a:lnTo>
                <a:lnTo>
                  <a:pt x="460" y="570"/>
                </a:lnTo>
                <a:lnTo>
                  <a:pt x="464" y="564"/>
                </a:lnTo>
                <a:lnTo>
                  <a:pt x="470" y="556"/>
                </a:lnTo>
                <a:lnTo>
                  <a:pt x="470" y="556"/>
                </a:lnTo>
                <a:lnTo>
                  <a:pt x="476" y="546"/>
                </a:lnTo>
                <a:lnTo>
                  <a:pt x="480" y="536"/>
                </a:lnTo>
                <a:lnTo>
                  <a:pt x="480" y="536"/>
                </a:lnTo>
                <a:lnTo>
                  <a:pt x="480" y="528"/>
                </a:lnTo>
                <a:lnTo>
                  <a:pt x="480" y="528"/>
                </a:lnTo>
                <a:lnTo>
                  <a:pt x="480" y="522"/>
                </a:lnTo>
                <a:lnTo>
                  <a:pt x="480" y="522"/>
                </a:lnTo>
                <a:lnTo>
                  <a:pt x="480" y="518"/>
                </a:lnTo>
                <a:lnTo>
                  <a:pt x="480" y="518"/>
                </a:lnTo>
                <a:lnTo>
                  <a:pt x="480" y="508"/>
                </a:lnTo>
                <a:lnTo>
                  <a:pt x="480" y="508"/>
                </a:lnTo>
                <a:lnTo>
                  <a:pt x="480" y="504"/>
                </a:lnTo>
                <a:lnTo>
                  <a:pt x="480" y="504"/>
                </a:lnTo>
                <a:lnTo>
                  <a:pt x="482" y="504"/>
                </a:lnTo>
                <a:lnTo>
                  <a:pt x="482" y="504"/>
                </a:lnTo>
                <a:lnTo>
                  <a:pt x="484" y="506"/>
                </a:lnTo>
                <a:lnTo>
                  <a:pt x="484" y="506"/>
                </a:lnTo>
                <a:lnTo>
                  <a:pt x="484" y="502"/>
                </a:lnTo>
                <a:lnTo>
                  <a:pt x="484" y="502"/>
                </a:lnTo>
                <a:lnTo>
                  <a:pt x="486" y="490"/>
                </a:lnTo>
                <a:lnTo>
                  <a:pt x="486" y="490"/>
                </a:lnTo>
                <a:lnTo>
                  <a:pt x="488" y="484"/>
                </a:lnTo>
                <a:lnTo>
                  <a:pt x="488" y="478"/>
                </a:lnTo>
                <a:lnTo>
                  <a:pt x="488" y="478"/>
                </a:lnTo>
                <a:lnTo>
                  <a:pt x="486" y="474"/>
                </a:lnTo>
                <a:lnTo>
                  <a:pt x="484" y="470"/>
                </a:lnTo>
                <a:lnTo>
                  <a:pt x="484" y="470"/>
                </a:lnTo>
                <a:lnTo>
                  <a:pt x="478" y="470"/>
                </a:lnTo>
                <a:lnTo>
                  <a:pt x="478" y="470"/>
                </a:lnTo>
                <a:lnTo>
                  <a:pt x="476" y="470"/>
                </a:lnTo>
                <a:lnTo>
                  <a:pt x="476" y="470"/>
                </a:lnTo>
                <a:lnTo>
                  <a:pt x="474" y="470"/>
                </a:lnTo>
                <a:lnTo>
                  <a:pt x="474" y="470"/>
                </a:lnTo>
                <a:lnTo>
                  <a:pt x="468" y="468"/>
                </a:lnTo>
                <a:lnTo>
                  <a:pt x="468" y="468"/>
                </a:lnTo>
                <a:lnTo>
                  <a:pt x="462" y="468"/>
                </a:lnTo>
                <a:lnTo>
                  <a:pt x="462" y="468"/>
                </a:lnTo>
                <a:lnTo>
                  <a:pt x="460" y="468"/>
                </a:lnTo>
                <a:lnTo>
                  <a:pt x="460" y="468"/>
                </a:lnTo>
                <a:lnTo>
                  <a:pt x="456" y="468"/>
                </a:lnTo>
                <a:lnTo>
                  <a:pt x="456" y="468"/>
                </a:lnTo>
                <a:lnTo>
                  <a:pt x="452" y="468"/>
                </a:lnTo>
                <a:lnTo>
                  <a:pt x="452" y="468"/>
                </a:lnTo>
                <a:lnTo>
                  <a:pt x="452" y="470"/>
                </a:lnTo>
                <a:lnTo>
                  <a:pt x="452" y="470"/>
                </a:lnTo>
                <a:lnTo>
                  <a:pt x="450" y="468"/>
                </a:lnTo>
                <a:lnTo>
                  <a:pt x="450" y="468"/>
                </a:lnTo>
                <a:lnTo>
                  <a:pt x="446" y="464"/>
                </a:lnTo>
                <a:lnTo>
                  <a:pt x="446" y="464"/>
                </a:lnTo>
                <a:lnTo>
                  <a:pt x="442" y="462"/>
                </a:lnTo>
                <a:lnTo>
                  <a:pt x="442" y="462"/>
                </a:lnTo>
                <a:lnTo>
                  <a:pt x="442" y="464"/>
                </a:lnTo>
                <a:lnTo>
                  <a:pt x="442" y="464"/>
                </a:lnTo>
                <a:lnTo>
                  <a:pt x="438" y="462"/>
                </a:lnTo>
                <a:lnTo>
                  <a:pt x="438" y="462"/>
                </a:lnTo>
                <a:lnTo>
                  <a:pt x="430" y="456"/>
                </a:lnTo>
                <a:lnTo>
                  <a:pt x="430" y="456"/>
                </a:lnTo>
                <a:lnTo>
                  <a:pt x="422" y="452"/>
                </a:lnTo>
                <a:lnTo>
                  <a:pt x="422" y="452"/>
                </a:lnTo>
                <a:lnTo>
                  <a:pt x="412" y="448"/>
                </a:lnTo>
                <a:lnTo>
                  <a:pt x="412" y="448"/>
                </a:lnTo>
                <a:lnTo>
                  <a:pt x="400" y="444"/>
                </a:lnTo>
                <a:lnTo>
                  <a:pt x="400" y="444"/>
                </a:lnTo>
                <a:lnTo>
                  <a:pt x="394" y="440"/>
                </a:lnTo>
                <a:lnTo>
                  <a:pt x="394" y="440"/>
                </a:lnTo>
                <a:lnTo>
                  <a:pt x="386" y="434"/>
                </a:lnTo>
                <a:lnTo>
                  <a:pt x="386" y="434"/>
                </a:lnTo>
                <a:lnTo>
                  <a:pt x="372" y="422"/>
                </a:lnTo>
                <a:lnTo>
                  <a:pt x="372" y="422"/>
                </a:lnTo>
                <a:lnTo>
                  <a:pt x="360" y="412"/>
                </a:lnTo>
                <a:lnTo>
                  <a:pt x="360" y="412"/>
                </a:lnTo>
                <a:lnTo>
                  <a:pt x="354" y="410"/>
                </a:lnTo>
                <a:lnTo>
                  <a:pt x="354" y="410"/>
                </a:lnTo>
                <a:lnTo>
                  <a:pt x="350" y="410"/>
                </a:lnTo>
                <a:lnTo>
                  <a:pt x="350" y="410"/>
                </a:lnTo>
                <a:lnTo>
                  <a:pt x="342" y="402"/>
                </a:lnTo>
                <a:lnTo>
                  <a:pt x="342" y="402"/>
                </a:lnTo>
                <a:lnTo>
                  <a:pt x="330" y="396"/>
                </a:lnTo>
                <a:lnTo>
                  <a:pt x="330" y="396"/>
                </a:lnTo>
                <a:lnTo>
                  <a:pt x="326" y="394"/>
                </a:lnTo>
                <a:lnTo>
                  <a:pt x="326" y="394"/>
                </a:lnTo>
                <a:lnTo>
                  <a:pt x="326" y="392"/>
                </a:lnTo>
                <a:lnTo>
                  <a:pt x="326" y="392"/>
                </a:lnTo>
                <a:lnTo>
                  <a:pt x="324" y="388"/>
                </a:lnTo>
                <a:lnTo>
                  <a:pt x="320" y="386"/>
                </a:lnTo>
                <a:lnTo>
                  <a:pt x="320" y="386"/>
                </a:lnTo>
                <a:lnTo>
                  <a:pt x="316" y="386"/>
                </a:lnTo>
                <a:lnTo>
                  <a:pt x="316" y="386"/>
                </a:lnTo>
                <a:lnTo>
                  <a:pt x="314" y="386"/>
                </a:lnTo>
                <a:lnTo>
                  <a:pt x="314" y="386"/>
                </a:lnTo>
                <a:lnTo>
                  <a:pt x="314" y="384"/>
                </a:lnTo>
                <a:lnTo>
                  <a:pt x="314" y="384"/>
                </a:lnTo>
                <a:lnTo>
                  <a:pt x="314" y="380"/>
                </a:lnTo>
                <a:lnTo>
                  <a:pt x="314" y="380"/>
                </a:lnTo>
                <a:lnTo>
                  <a:pt x="314" y="378"/>
                </a:lnTo>
                <a:lnTo>
                  <a:pt x="314" y="378"/>
                </a:lnTo>
                <a:lnTo>
                  <a:pt x="312" y="376"/>
                </a:lnTo>
                <a:lnTo>
                  <a:pt x="312" y="376"/>
                </a:lnTo>
                <a:lnTo>
                  <a:pt x="310" y="374"/>
                </a:lnTo>
                <a:lnTo>
                  <a:pt x="310" y="374"/>
                </a:lnTo>
                <a:lnTo>
                  <a:pt x="312" y="370"/>
                </a:lnTo>
                <a:lnTo>
                  <a:pt x="312" y="370"/>
                </a:lnTo>
                <a:lnTo>
                  <a:pt x="310" y="364"/>
                </a:lnTo>
                <a:lnTo>
                  <a:pt x="310" y="364"/>
                </a:lnTo>
                <a:lnTo>
                  <a:pt x="310" y="360"/>
                </a:lnTo>
                <a:lnTo>
                  <a:pt x="310" y="360"/>
                </a:lnTo>
                <a:lnTo>
                  <a:pt x="310" y="356"/>
                </a:lnTo>
                <a:lnTo>
                  <a:pt x="310" y="356"/>
                </a:lnTo>
                <a:lnTo>
                  <a:pt x="308" y="344"/>
                </a:lnTo>
                <a:lnTo>
                  <a:pt x="308" y="344"/>
                </a:lnTo>
                <a:lnTo>
                  <a:pt x="308" y="334"/>
                </a:lnTo>
                <a:lnTo>
                  <a:pt x="308" y="334"/>
                </a:lnTo>
                <a:lnTo>
                  <a:pt x="306" y="324"/>
                </a:lnTo>
                <a:lnTo>
                  <a:pt x="306" y="324"/>
                </a:lnTo>
                <a:lnTo>
                  <a:pt x="306" y="324"/>
                </a:lnTo>
                <a:lnTo>
                  <a:pt x="306" y="324"/>
                </a:lnTo>
                <a:lnTo>
                  <a:pt x="306" y="320"/>
                </a:lnTo>
                <a:lnTo>
                  <a:pt x="306" y="320"/>
                </a:lnTo>
                <a:lnTo>
                  <a:pt x="306" y="318"/>
                </a:lnTo>
                <a:lnTo>
                  <a:pt x="306" y="314"/>
                </a:lnTo>
                <a:lnTo>
                  <a:pt x="306" y="314"/>
                </a:lnTo>
                <a:lnTo>
                  <a:pt x="302" y="312"/>
                </a:lnTo>
                <a:lnTo>
                  <a:pt x="302" y="312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6" y="306"/>
                </a:lnTo>
                <a:lnTo>
                  <a:pt x="306" y="306"/>
                </a:lnTo>
                <a:lnTo>
                  <a:pt x="306" y="302"/>
                </a:lnTo>
                <a:lnTo>
                  <a:pt x="306" y="302"/>
                </a:lnTo>
                <a:lnTo>
                  <a:pt x="306" y="300"/>
                </a:lnTo>
                <a:lnTo>
                  <a:pt x="306" y="300"/>
                </a:lnTo>
                <a:lnTo>
                  <a:pt x="308" y="296"/>
                </a:lnTo>
                <a:lnTo>
                  <a:pt x="308" y="296"/>
                </a:lnTo>
                <a:lnTo>
                  <a:pt x="308" y="294"/>
                </a:lnTo>
                <a:lnTo>
                  <a:pt x="308" y="294"/>
                </a:lnTo>
                <a:lnTo>
                  <a:pt x="310" y="294"/>
                </a:lnTo>
                <a:lnTo>
                  <a:pt x="310" y="294"/>
                </a:lnTo>
                <a:lnTo>
                  <a:pt x="314" y="294"/>
                </a:lnTo>
                <a:lnTo>
                  <a:pt x="314" y="294"/>
                </a:lnTo>
                <a:lnTo>
                  <a:pt x="322" y="292"/>
                </a:lnTo>
                <a:lnTo>
                  <a:pt x="322" y="292"/>
                </a:lnTo>
                <a:lnTo>
                  <a:pt x="328" y="288"/>
                </a:lnTo>
                <a:lnTo>
                  <a:pt x="328" y="288"/>
                </a:lnTo>
                <a:lnTo>
                  <a:pt x="334" y="280"/>
                </a:lnTo>
                <a:lnTo>
                  <a:pt x="334" y="280"/>
                </a:lnTo>
                <a:lnTo>
                  <a:pt x="338" y="274"/>
                </a:lnTo>
                <a:lnTo>
                  <a:pt x="338" y="274"/>
                </a:lnTo>
                <a:lnTo>
                  <a:pt x="340" y="270"/>
                </a:lnTo>
                <a:lnTo>
                  <a:pt x="342" y="268"/>
                </a:lnTo>
                <a:lnTo>
                  <a:pt x="342" y="268"/>
                </a:lnTo>
                <a:lnTo>
                  <a:pt x="342" y="264"/>
                </a:lnTo>
                <a:lnTo>
                  <a:pt x="342" y="264"/>
                </a:lnTo>
                <a:lnTo>
                  <a:pt x="344" y="260"/>
                </a:lnTo>
                <a:lnTo>
                  <a:pt x="344" y="260"/>
                </a:lnTo>
                <a:lnTo>
                  <a:pt x="348" y="256"/>
                </a:lnTo>
                <a:lnTo>
                  <a:pt x="348" y="254"/>
                </a:lnTo>
                <a:lnTo>
                  <a:pt x="348" y="254"/>
                </a:lnTo>
                <a:lnTo>
                  <a:pt x="346" y="252"/>
                </a:lnTo>
                <a:lnTo>
                  <a:pt x="346" y="252"/>
                </a:lnTo>
                <a:lnTo>
                  <a:pt x="348" y="250"/>
                </a:lnTo>
                <a:lnTo>
                  <a:pt x="348" y="250"/>
                </a:lnTo>
                <a:lnTo>
                  <a:pt x="352" y="246"/>
                </a:lnTo>
                <a:lnTo>
                  <a:pt x="352" y="246"/>
                </a:lnTo>
                <a:lnTo>
                  <a:pt x="354" y="244"/>
                </a:lnTo>
                <a:lnTo>
                  <a:pt x="354" y="242"/>
                </a:lnTo>
                <a:lnTo>
                  <a:pt x="354" y="242"/>
                </a:lnTo>
                <a:lnTo>
                  <a:pt x="350" y="236"/>
                </a:lnTo>
                <a:lnTo>
                  <a:pt x="350" y="236"/>
                </a:lnTo>
                <a:lnTo>
                  <a:pt x="342" y="222"/>
                </a:lnTo>
                <a:lnTo>
                  <a:pt x="342" y="222"/>
                </a:lnTo>
                <a:lnTo>
                  <a:pt x="332" y="208"/>
                </a:lnTo>
                <a:lnTo>
                  <a:pt x="332" y="208"/>
                </a:lnTo>
                <a:lnTo>
                  <a:pt x="322" y="190"/>
                </a:lnTo>
                <a:lnTo>
                  <a:pt x="322" y="190"/>
                </a:lnTo>
                <a:lnTo>
                  <a:pt x="308" y="168"/>
                </a:lnTo>
                <a:lnTo>
                  <a:pt x="308" y="168"/>
                </a:lnTo>
                <a:lnTo>
                  <a:pt x="302" y="160"/>
                </a:lnTo>
                <a:lnTo>
                  <a:pt x="302" y="160"/>
                </a:lnTo>
                <a:lnTo>
                  <a:pt x="296" y="158"/>
                </a:lnTo>
                <a:lnTo>
                  <a:pt x="296" y="158"/>
                </a:lnTo>
                <a:lnTo>
                  <a:pt x="294" y="156"/>
                </a:lnTo>
                <a:lnTo>
                  <a:pt x="294" y="156"/>
                </a:lnTo>
                <a:lnTo>
                  <a:pt x="286" y="148"/>
                </a:lnTo>
                <a:lnTo>
                  <a:pt x="286" y="148"/>
                </a:lnTo>
                <a:lnTo>
                  <a:pt x="278" y="138"/>
                </a:lnTo>
                <a:lnTo>
                  <a:pt x="278" y="138"/>
                </a:lnTo>
                <a:lnTo>
                  <a:pt x="274" y="130"/>
                </a:lnTo>
                <a:lnTo>
                  <a:pt x="274" y="130"/>
                </a:lnTo>
                <a:lnTo>
                  <a:pt x="272" y="124"/>
                </a:lnTo>
                <a:lnTo>
                  <a:pt x="272" y="124"/>
                </a:lnTo>
                <a:lnTo>
                  <a:pt x="272" y="120"/>
                </a:lnTo>
                <a:lnTo>
                  <a:pt x="272" y="120"/>
                </a:lnTo>
                <a:lnTo>
                  <a:pt x="270" y="120"/>
                </a:lnTo>
                <a:lnTo>
                  <a:pt x="270" y="120"/>
                </a:lnTo>
                <a:lnTo>
                  <a:pt x="274" y="120"/>
                </a:lnTo>
                <a:lnTo>
                  <a:pt x="274" y="120"/>
                </a:lnTo>
                <a:lnTo>
                  <a:pt x="286" y="122"/>
                </a:lnTo>
                <a:lnTo>
                  <a:pt x="286" y="122"/>
                </a:lnTo>
                <a:lnTo>
                  <a:pt x="296" y="124"/>
                </a:lnTo>
                <a:lnTo>
                  <a:pt x="296" y="124"/>
                </a:lnTo>
                <a:lnTo>
                  <a:pt x="300" y="124"/>
                </a:lnTo>
                <a:lnTo>
                  <a:pt x="300" y="124"/>
                </a:lnTo>
                <a:lnTo>
                  <a:pt x="304" y="126"/>
                </a:lnTo>
                <a:lnTo>
                  <a:pt x="304" y="126"/>
                </a:lnTo>
                <a:lnTo>
                  <a:pt x="312" y="128"/>
                </a:lnTo>
                <a:lnTo>
                  <a:pt x="312" y="128"/>
                </a:lnTo>
                <a:lnTo>
                  <a:pt x="314" y="128"/>
                </a:lnTo>
                <a:lnTo>
                  <a:pt x="314" y="128"/>
                </a:lnTo>
                <a:lnTo>
                  <a:pt x="316" y="132"/>
                </a:lnTo>
                <a:lnTo>
                  <a:pt x="316" y="132"/>
                </a:lnTo>
                <a:lnTo>
                  <a:pt x="318" y="136"/>
                </a:lnTo>
                <a:lnTo>
                  <a:pt x="318" y="136"/>
                </a:lnTo>
                <a:lnTo>
                  <a:pt x="322" y="138"/>
                </a:lnTo>
                <a:lnTo>
                  <a:pt x="322" y="138"/>
                </a:lnTo>
                <a:lnTo>
                  <a:pt x="326" y="142"/>
                </a:lnTo>
                <a:lnTo>
                  <a:pt x="326" y="142"/>
                </a:lnTo>
                <a:lnTo>
                  <a:pt x="328" y="144"/>
                </a:lnTo>
                <a:lnTo>
                  <a:pt x="328" y="144"/>
                </a:lnTo>
                <a:lnTo>
                  <a:pt x="330" y="148"/>
                </a:lnTo>
                <a:lnTo>
                  <a:pt x="330" y="148"/>
                </a:lnTo>
                <a:lnTo>
                  <a:pt x="332" y="152"/>
                </a:lnTo>
                <a:lnTo>
                  <a:pt x="332" y="152"/>
                </a:lnTo>
                <a:lnTo>
                  <a:pt x="336" y="154"/>
                </a:lnTo>
                <a:lnTo>
                  <a:pt x="336" y="154"/>
                </a:lnTo>
                <a:lnTo>
                  <a:pt x="342" y="162"/>
                </a:lnTo>
                <a:lnTo>
                  <a:pt x="342" y="162"/>
                </a:lnTo>
                <a:lnTo>
                  <a:pt x="346" y="168"/>
                </a:lnTo>
                <a:lnTo>
                  <a:pt x="346" y="168"/>
                </a:lnTo>
                <a:lnTo>
                  <a:pt x="352" y="176"/>
                </a:lnTo>
                <a:lnTo>
                  <a:pt x="352" y="176"/>
                </a:lnTo>
                <a:lnTo>
                  <a:pt x="356" y="180"/>
                </a:lnTo>
                <a:lnTo>
                  <a:pt x="356" y="180"/>
                </a:lnTo>
                <a:lnTo>
                  <a:pt x="358" y="182"/>
                </a:lnTo>
                <a:lnTo>
                  <a:pt x="358" y="182"/>
                </a:lnTo>
                <a:lnTo>
                  <a:pt x="358" y="182"/>
                </a:lnTo>
                <a:lnTo>
                  <a:pt x="358" y="182"/>
                </a:lnTo>
                <a:lnTo>
                  <a:pt x="358" y="184"/>
                </a:lnTo>
                <a:lnTo>
                  <a:pt x="358" y="184"/>
                </a:lnTo>
                <a:lnTo>
                  <a:pt x="358" y="186"/>
                </a:lnTo>
                <a:lnTo>
                  <a:pt x="358" y="186"/>
                </a:lnTo>
                <a:lnTo>
                  <a:pt x="358" y="188"/>
                </a:lnTo>
                <a:lnTo>
                  <a:pt x="358" y="188"/>
                </a:lnTo>
                <a:lnTo>
                  <a:pt x="356" y="192"/>
                </a:lnTo>
                <a:lnTo>
                  <a:pt x="356" y="192"/>
                </a:lnTo>
                <a:lnTo>
                  <a:pt x="358" y="198"/>
                </a:lnTo>
                <a:lnTo>
                  <a:pt x="358" y="198"/>
                </a:lnTo>
                <a:lnTo>
                  <a:pt x="360" y="200"/>
                </a:lnTo>
                <a:lnTo>
                  <a:pt x="360" y="200"/>
                </a:lnTo>
                <a:lnTo>
                  <a:pt x="360" y="204"/>
                </a:lnTo>
                <a:lnTo>
                  <a:pt x="360" y="204"/>
                </a:lnTo>
                <a:lnTo>
                  <a:pt x="362" y="208"/>
                </a:lnTo>
                <a:lnTo>
                  <a:pt x="362" y="208"/>
                </a:lnTo>
                <a:lnTo>
                  <a:pt x="364" y="212"/>
                </a:lnTo>
                <a:lnTo>
                  <a:pt x="364" y="212"/>
                </a:lnTo>
                <a:lnTo>
                  <a:pt x="364" y="212"/>
                </a:lnTo>
                <a:lnTo>
                  <a:pt x="364" y="212"/>
                </a:lnTo>
                <a:lnTo>
                  <a:pt x="366" y="216"/>
                </a:lnTo>
                <a:lnTo>
                  <a:pt x="366" y="216"/>
                </a:lnTo>
                <a:lnTo>
                  <a:pt x="366" y="218"/>
                </a:lnTo>
                <a:lnTo>
                  <a:pt x="366" y="218"/>
                </a:lnTo>
                <a:lnTo>
                  <a:pt x="368" y="216"/>
                </a:lnTo>
                <a:lnTo>
                  <a:pt x="368" y="216"/>
                </a:lnTo>
                <a:lnTo>
                  <a:pt x="370" y="214"/>
                </a:lnTo>
                <a:lnTo>
                  <a:pt x="370" y="214"/>
                </a:lnTo>
                <a:lnTo>
                  <a:pt x="370" y="214"/>
                </a:lnTo>
                <a:lnTo>
                  <a:pt x="370" y="214"/>
                </a:lnTo>
                <a:lnTo>
                  <a:pt x="374" y="218"/>
                </a:lnTo>
                <a:lnTo>
                  <a:pt x="374" y="218"/>
                </a:lnTo>
                <a:lnTo>
                  <a:pt x="378" y="218"/>
                </a:lnTo>
                <a:lnTo>
                  <a:pt x="378" y="218"/>
                </a:lnTo>
                <a:lnTo>
                  <a:pt x="380" y="218"/>
                </a:lnTo>
                <a:lnTo>
                  <a:pt x="380" y="218"/>
                </a:lnTo>
                <a:lnTo>
                  <a:pt x="380" y="218"/>
                </a:lnTo>
                <a:lnTo>
                  <a:pt x="380" y="218"/>
                </a:lnTo>
                <a:lnTo>
                  <a:pt x="380" y="220"/>
                </a:lnTo>
                <a:lnTo>
                  <a:pt x="380" y="220"/>
                </a:lnTo>
                <a:lnTo>
                  <a:pt x="382" y="220"/>
                </a:lnTo>
                <a:lnTo>
                  <a:pt x="382" y="220"/>
                </a:lnTo>
                <a:lnTo>
                  <a:pt x="380" y="226"/>
                </a:lnTo>
                <a:lnTo>
                  <a:pt x="380" y="226"/>
                </a:lnTo>
                <a:lnTo>
                  <a:pt x="368" y="248"/>
                </a:lnTo>
                <a:lnTo>
                  <a:pt x="368" y="248"/>
                </a:lnTo>
                <a:lnTo>
                  <a:pt x="366" y="250"/>
                </a:lnTo>
                <a:lnTo>
                  <a:pt x="366" y="250"/>
                </a:lnTo>
                <a:lnTo>
                  <a:pt x="364" y="250"/>
                </a:lnTo>
                <a:lnTo>
                  <a:pt x="364" y="250"/>
                </a:lnTo>
                <a:lnTo>
                  <a:pt x="362" y="254"/>
                </a:lnTo>
                <a:lnTo>
                  <a:pt x="362" y="254"/>
                </a:lnTo>
                <a:lnTo>
                  <a:pt x="362" y="256"/>
                </a:lnTo>
                <a:lnTo>
                  <a:pt x="362" y="256"/>
                </a:lnTo>
                <a:lnTo>
                  <a:pt x="362" y="256"/>
                </a:lnTo>
                <a:lnTo>
                  <a:pt x="362" y="256"/>
                </a:lnTo>
                <a:lnTo>
                  <a:pt x="364" y="258"/>
                </a:lnTo>
                <a:lnTo>
                  <a:pt x="364" y="258"/>
                </a:lnTo>
                <a:lnTo>
                  <a:pt x="360" y="264"/>
                </a:lnTo>
                <a:lnTo>
                  <a:pt x="360" y="264"/>
                </a:lnTo>
                <a:lnTo>
                  <a:pt x="356" y="272"/>
                </a:lnTo>
                <a:lnTo>
                  <a:pt x="356" y="272"/>
                </a:lnTo>
                <a:lnTo>
                  <a:pt x="354" y="274"/>
                </a:lnTo>
                <a:lnTo>
                  <a:pt x="354" y="274"/>
                </a:lnTo>
                <a:lnTo>
                  <a:pt x="354" y="276"/>
                </a:lnTo>
                <a:lnTo>
                  <a:pt x="354" y="276"/>
                </a:lnTo>
                <a:lnTo>
                  <a:pt x="352" y="280"/>
                </a:lnTo>
                <a:lnTo>
                  <a:pt x="352" y="280"/>
                </a:lnTo>
                <a:lnTo>
                  <a:pt x="354" y="282"/>
                </a:lnTo>
                <a:lnTo>
                  <a:pt x="354" y="282"/>
                </a:lnTo>
                <a:lnTo>
                  <a:pt x="356" y="282"/>
                </a:lnTo>
                <a:lnTo>
                  <a:pt x="356" y="282"/>
                </a:lnTo>
                <a:lnTo>
                  <a:pt x="358" y="282"/>
                </a:lnTo>
                <a:lnTo>
                  <a:pt x="358" y="282"/>
                </a:lnTo>
                <a:lnTo>
                  <a:pt x="360" y="284"/>
                </a:lnTo>
                <a:lnTo>
                  <a:pt x="360" y="284"/>
                </a:lnTo>
                <a:lnTo>
                  <a:pt x="382" y="296"/>
                </a:lnTo>
                <a:lnTo>
                  <a:pt x="382" y="296"/>
                </a:lnTo>
                <a:lnTo>
                  <a:pt x="410" y="312"/>
                </a:lnTo>
                <a:lnTo>
                  <a:pt x="410" y="312"/>
                </a:lnTo>
                <a:lnTo>
                  <a:pt x="442" y="330"/>
                </a:lnTo>
                <a:lnTo>
                  <a:pt x="442" y="330"/>
                </a:lnTo>
                <a:lnTo>
                  <a:pt x="460" y="340"/>
                </a:lnTo>
                <a:lnTo>
                  <a:pt x="460" y="340"/>
                </a:lnTo>
                <a:lnTo>
                  <a:pt x="462" y="342"/>
                </a:lnTo>
                <a:lnTo>
                  <a:pt x="462" y="342"/>
                </a:lnTo>
                <a:lnTo>
                  <a:pt x="464" y="344"/>
                </a:lnTo>
                <a:lnTo>
                  <a:pt x="464" y="344"/>
                </a:lnTo>
                <a:lnTo>
                  <a:pt x="466" y="344"/>
                </a:lnTo>
                <a:lnTo>
                  <a:pt x="466" y="344"/>
                </a:lnTo>
                <a:lnTo>
                  <a:pt x="468" y="344"/>
                </a:lnTo>
                <a:lnTo>
                  <a:pt x="468" y="344"/>
                </a:lnTo>
                <a:lnTo>
                  <a:pt x="470" y="344"/>
                </a:lnTo>
                <a:lnTo>
                  <a:pt x="470" y="344"/>
                </a:lnTo>
                <a:lnTo>
                  <a:pt x="470" y="342"/>
                </a:lnTo>
                <a:lnTo>
                  <a:pt x="470" y="342"/>
                </a:lnTo>
                <a:lnTo>
                  <a:pt x="472" y="342"/>
                </a:lnTo>
                <a:lnTo>
                  <a:pt x="472" y="342"/>
                </a:lnTo>
                <a:lnTo>
                  <a:pt x="472" y="342"/>
                </a:lnTo>
                <a:lnTo>
                  <a:pt x="472" y="342"/>
                </a:lnTo>
                <a:lnTo>
                  <a:pt x="474" y="342"/>
                </a:lnTo>
                <a:lnTo>
                  <a:pt x="474" y="342"/>
                </a:lnTo>
                <a:lnTo>
                  <a:pt x="476" y="342"/>
                </a:lnTo>
                <a:lnTo>
                  <a:pt x="476" y="342"/>
                </a:lnTo>
                <a:lnTo>
                  <a:pt x="476" y="342"/>
                </a:lnTo>
                <a:lnTo>
                  <a:pt x="476" y="342"/>
                </a:lnTo>
                <a:lnTo>
                  <a:pt x="478" y="340"/>
                </a:lnTo>
                <a:lnTo>
                  <a:pt x="478" y="340"/>
                </a:lnTo>
                <a:lnTo>
                  <a:pt x="478" y="338"/>
                </a:lnTo>
                <a:lnTo>
                  <a:pt x="478" y="338"/>
                </a:lnTo>
                <a:lnTo>
                  <a:pt x="480" y="336"/>
                </a:lnTo>
                <a:lnTo>
                  <a:pt x="480" y="336"/>
                </a:lnTo>
                <a:lnTo>
                  <a:pt x="480" y="336"/>
                </a:lnTo>
                <a:lnTo>
                  <a:pt x="480" y="336"/>
                </a:lnTo>
                <a:lnTo>
                  <a:pt x="482" y="334"/>
                </a:lnTo>
                <a:lnTo>
                  <a:pt x="482" y="334"/>
                </a:lnTo>
                <a:lnTo>
                  <a:pt x="484" y="332"/>
                </a:lnTo>
                <a:lnTo>
                  <a:pt x="484" y="332"/>
                </a:lnTo>
                <a:lnTo>
                  <a:pt x="482" y="330"/>
                </a:lnTo>
                <a:lnTo>
                  <a:pt x="482" y="330"/>
                </a:lnTo>
                <a:lnTo>
                  <a:pt x="482" y="330"/>
                </a:lnTo>
                <a:lnTo>
                  <a:pt x="482" y="330"/>
                </a:lnTo>
                <a:lnTo>
                  <a:pt x="486" y="324"/>
                </a:lnTo>
                <a:lnTo>
                  <a:pt x="486" y="324"/>
                </a:lnTo>
                <a:lnTo>
                  <a:pt x="492" y="308"/>
                </a:lnTo>
                <a:lnTo>
                  <a:pt x="492" y="308"/>
                </a:lnTo>
                <a:lnTo>
                  <a:pt x="506" y="282"/>
                </a:lnTo>
                <a:lnTo>
                  <a:pt x="506" y="282"/>
                </a:lnTo>
                <a:lnTo>
                  <a:pt x="522" y="248"/>
                </a:lnTo>
                <a:lnTo>
                  <a:pt x="522" y="248"/>
                </a:lnTo>
                <a:lnTo>
                  <a:pt x="544" y="208"/>
                </a:lnTo>
                <a:lnTo>
                  <a:pt x="544" y="208"/>
                </a:lnTo>
                <a:lnTo>
                  <a:pt x="546" y="206"/>
                </a:lnTo>
                <a:lnTo>
                  <a:pt x="546" y="206"/>
                </a:lnTo>
                <a:lnTo>
                  <a:pt x="546" y="204"/>
                </a:lnTo>
                <a:lnTo>
                  <a:pt x="546" y="202"/>
                </a:lnTo>
                <a:lnTo>
                  <a:pt x="546" y="202"/>
                </a:lnTo>
                <a:lnTo>
                  <a:pt x="546" y="202"/>
                </a:lnTo>
                <a:lnTo>
                  <a:pt x="546" y="202"/>
                </a:lnTo>
                <a:lnTo>
                  <a:pt x="546" y="200"/>
                </a:lnTo>
                <a:lnTo>
                  <a:pt x="546" y="200"/>
                </a:lnTo>
                <a:lnTo>
                  <a:pt x="548" y="196"/>
                </a:lnTo>
                <a:lnTo>
                  <a:pt x="548" y="196"/>
                </a:lnTo>
                <a:lnTo>
                  <a:pt x="550" y="196"/>
                </a:lnTo>
                <a:lnTo>
                  <a:pt x="550" y="194"/>
                </a:lnTo>
                <a:lnTo>
                  <a:pt x="550" y="194"/>
                </a:lnTo>
                <a:close/>
                <a:moveTo>
                  <a:pt x="388" y="208"/>
                </a:moveTo>
                <a:lnTo>
                  <a:pt x="388" y="208"/>
                </a:lnTo>
                <a:lnTo>
                  <a:pt x="386" y="214"/>
                </a:lnTo>
                <a:lnTo>
                  <a:pt x="386" y="214"/>
                </a:lnTo>
                <a:lnTo>
                  <a:pt x="384" y="214"/>
                </a:lnTo>
                <a:lnTo>
                  <a:pt x="384" y="214"/>
                </a:lnTo>
                <a:lnTo>
                  <a:pt x="382" y="214"/>
                </a:lnTo>
                <a:lnTo>
                  <a:pt x="382" y="214"/>
                </a:lnTo>
                <a:lnTo>
                  <a:pt x="382" y="214"/>
                </a:lnTo>
                <a:lnTo>
                  <a:pt x="382" y="214"/>
                </a:lnTo>
                <a:lnTo>
                  <a:pt x="378" y="212"/>
                </a:lnTo>
                <a:lnTo>
                  <a:pt x="378" y="212"/>
                </a:lnTo>
                <a:lnTo>
                  <a:pt x="376" y="210"/>
                </a:lnTo>
                <a:lnTo>
                  <a:pt x="376" y="210"/>
                </a:lnTo>
                <a:lnTo>
                  <a:pt x="378" y="210"/>
                </a:lnTo>
                <a:lnTo>
                  <a:pt x="378" y="210"/>
                </a:lnTo>
                <a:lnTo>
                  <a:pt x="380" y="210"/>
                </a:lnTo>
                <a:lnTo>
                  <a:pt x="380" y="210"/>
                </a:lnTo>
                <a:lnTo>
                  <a:pt x="382" y="208"/>
                </a:lnTo>
                <a:lnTo>
                  <a:pt x="382" y="208"/>
                </a:lnTo>
                <a:lnTo>
                  <a:pt x="384" y="206"/>
                </a:lnTo>
                <a:lnTo>
                  <a:pt x="384" y="206"/>
                </a:lnTo>
                <a:lnTo>
                  <a:pt x="382" y="204"/>
                </a:lnTo>
                <a:lnTo>
                  <a:pt x="382" y="204"/>
                </a:lnTo>
                <a:lnTo>
                  <a:pt x="384" y="204"/>
                </a:lnTo>
                <a:lnTo>
                  <a:pt x="384" y="204"/>
                </a:lnTo>
                <a:lnTo>
                  <a:pt x="384" y="202"/>
                </a:lnTo>
                <a:lnTo>
                  <a:pt x="384" y="202"/>
                </a:lnTo>
                <a:lnTo>
                  <a:pt x="386" y="200"/>
                </a:lnTo>
                <a:lnTo>
                  <a:pt x="386" y="200"/>
                </a:lnTo>
                <a:lnTo>
                  <a:pt x="386" y="196"/>
                </a:lnTo>
                <a:lnTo>
                  <a:pt x="386" y="196"/>
                </a:lnTo>
                <a:lnTo>
                  <a:pt x="386" y="196"/>
                </a:lnTo>
                <a:lnTo>
                  <a:pt x="386" y="196"/>
                </a:lnTo>
                <a:lnTo>
                  <a:pt x="388" y="196"/>
                </a:lnTo>
                <a:lnTo>
                  <a:pt x="388" y="196"/>
                </a:lnTo>
                <a:lnTo>
                  <a:pt x="390" y="194"/>
                </a:lnTo>
                <a:lnTo>
                  <a:pt x="390" y="194"/>
                </a:lnTo>
                <a:lnTo>
                  <a:pt x="390" y="192"/>
                </a:lnTo>
                <a:lnTo>
                  <a:pt x="390" y="190"/>
                </a:lnTo>
                <a:lnTo>
                  <a:pt x="390" y="190"/>
                </a:lnTo>
                <a:lnTo>
                  <a:pt x="390" y="190"/>
                </a:lnTo>
                <a:lnTo>
                  <a:pt x="390" y="190"/>
                </a:lnTo>
                <a:lnTo>
                  <a:pt x="392" y="190"/>
                </a:lnTo>
                <a:lnTo>
                  <a:pt x="392" y="190"/>
                </a:lnTo>
                <a:lnTo>
                  <a:pt x="392" y="188"/>
                </a:lnTo>
                <a:lnTo>
                  <a:pt x="392" y="188"/>
                </a:lnTo>
                <a:lnTo>
                  <a:pt x="392" y="186"/>
                </a:lnTo>
                <a:lnTo>
                  <a:pt x="392" y="186"/>
                </a:lnTo>
                <a:lnTo>
                  <a:pt x="392" y="184"/>
                </a:lnTo>
                <a:lnTo>
                  <a:pt x="392" y="184"/>
                </a:lnTo>
                <a:lnTo>
                  <a:pt x="392" y="182"/>
                </a:lnTo>
                <a:lnTo>
                  <a:pt x="392" y="182"/>
                </a:lnTo>
                <a:lnTo>
                  <a:pt x="394" y="182"/>
                </a:lnTo>
                <a:lnTo>
                  <a:pt x="394" y="182"/>
                </a:lnTo>
                <a:lnTo>
                  <a:pt x="396" y="184"/>
                </a:lnTo>
                <a:lnTo>
                  <a:pt x="396" y="184"/>
                </a:lnTo>
                <a:lnTo>
                  <a:pt x="398" y="186"/>
                </a:lnTo>
                <a:lnTo>
                  <a:pt x="398" y="186"/>
                </a:lnTo>
                <a:lnTo>
                  <a:pt x="400" y="186"/>
                </a:lnTo>
                <a:lnTo>
                  <a:pt x="400" y="186"/>
                </a:lnTo>
                <a:lnTo>
                  <a:pt x="388" y="208"/>
                </a:lnTo>
                <a:lnTo>
                  <a:pt x="388" y="20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791200" y="1752600"/>
            <a:ext cx="2895600" cy="461665"/>
            <a:chOff x="5791200" y="1752600"/>
            <a:chExt cx="2895600" cy="461665"/>
          </a:xfrm>
        </p:grpSpPr>
        <p:sp>
          <p:nvSpPr>
            <p:cNvPr id="72" name="Rectangle 71"/>
            <p:cNvSpPr/>
            <p:nvPr/>
          </p:nvSpPr>
          <p:spPr>
            <a:xfrm>
              <a:off x="5791200" y="1820776"/>
              <a:ext cx="381000" cy="381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6324600" y="2173704"/>
              <a:ext cx="2362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6324600" y="1752600"/>
              <a:ext cx="105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Level 1</a:t>
              </a:r>
              <a:endParaRPr lang="en-US" sz="24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91200" y="2299177"/>
            <a:ext cx="2895600" cy="461665"/>
            <a:chOff x="5791200" y="2514600"/>
            <a:chExt cx="2895600" cy="461665"/>
          </a:xfrm>
        </p:grpSpPr>
        <p:sp>
          <p:nvSpPr>
            <p:cNvPr id="75" name="Rectangle 74"/>
            <p:cNvSpPr/>
            <p:nvPr/>
          </p:nvSpPr>
          <p:spPr>
            <a:xfrm>
              <a:off x="5791200" y="2581630"/>
              <a:ext cx="381000" cy="381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6324600" y="2932840"/>
              <a:ext cx="2362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324600" y="2514600"/>
              <a:ext cx="105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Level 2</a:t>
              </a:r>
              <a:endParaRPr lang="en-US" sz="2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791200" y="2845754"/>
            <a:ext cx="2895600" cy="461665"/>
            <a:chOff x="5791200" y="3178058"/>
            <a:chExt cx="2895600" cy="461665"/>
          </a:xfrm>
        </p:grpSpPr>
        <p:sp>
          <p:nvSpPr>
            <p:cNvPr id="77" name="Rectangle 76"/>
            <p:cNvSpPr/>
            <p:nvPr/>
          </p:nvSpPr>
          <p:spPr>
            <a:xfrm>
              <a:off x="5791200" y="3243942"/>
              <a:ext cx="381000" cy="381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6324600" y="3593434"/>
              <a:ext cx="2362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6324600" y="3178058"/>
              <a:ext cx="105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Level 3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91200" y="3392331"/>
            <a:ext cx="2895600" cy="461665"/>
            <a:chOff x="5791200" y="3658175"/>
            <a:chExt cx="2895600" cy="461665"/>
          </a:xfrm>
        </p:grpSpPr>
        <p:sp>
          <p:nvSpPr>
            <p:cNvPr id="79" name="Rectangle 78"/>
            <p:cNvSpPr/>
            <p:nvPr/>
          </p:nvSpPr>
          <p:spPr>
            <a:xfrm>
              <a:off x="5791200" y="3722913"/>
              <a:ext cx="381000" cy="381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6324600" y="4070687"/>
              <a:ext cx="2362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324600" y="3658175"/>
              <a:ext cx="105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Level 4</a:t>
              </a:r>
              <a:endParaRPr lang="en-US" sz="24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791200" y="3938908"/>
            <a:ext cx="2895600" cy="461665"/>
            <a:chOff x="5791200" y="4138292"/>
            <a:chExt cx="2895600" cy="461665"/>
          </a:xfrm>
        </p:grpSpPr>
        <p:sp>
          <p:nvSpPr>
            <p:cNvPr id="81" name="Rectangle 80"/>
            <p:cNvSpPr/>
            <p:nvPr/>
          </p:nvSpPr>
          <p:spPr>
            <a:xfrm>
              <a:off x="5791200" y="4201884"/>
              <a:ext cx="381000" cy="381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6324600" y="4547940"/>
              <a:ext cx="2362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6324600" y="4138292"/>
              <a:ext cx="105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Level 5</a:t>
              </a:r>
              <a:endParaRPr lang="en-US" sz="24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791200" y="4485485"/>
            <a:ext cx="2895600" cy="461665"/>
            <a:chOff x="5791200" y="4618409"/>
            <a:chExt cx="2895600" cy="461665"/>
          </a:xfrm>
        </p:grpSpPr>
        <p:sp>
          <p:nvSpPr>
            <p:cNvPr id="83" name="Rectangle 82"/>
            <p:cNvSpPr/>
            <p:nvPr/>
          </p:nvSpPr>
          <p:spPr>
            <a:xfrm>
              <a:off x="5791200" y="4680855"/>
              <a:ext cx="381000" cy="381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6324600" y="5025193"/>
              <a:ext cx="2362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6324600" y="4618409"/>
              <a:ext cx="105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Level 6</a:t>
              </a:r>
              <a:endParaRPr lang="en-US" sz="2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91200" y="5032062"/>
            <a:ext cx="2895600" cy="461665"/>
            <a:chOff x="5791200" y="5098526"/>
            <a:chExt cx="2895600" cy="461665"/>
          </a:xfrm>
        </p:grpSpPr>
        <p:sp>
          <p:nvSpPr>
            <p:cNvPr id="85" name="Rectangle 84"/>
            <p:cNvSpPr/>
            <p:nvPr/>
          </p:nvSpPr>
          <p:spPr>
            <a:xfrm>
              <a:off x="5791200" y="5159826"/>
              <a:ext cx="381000" cy="381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6324600" y="5502446"/>
              <a:ext cx="2362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6324600" y="5098526"/>
              <a:ext cx="105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Level 7</a:t>
              </a:r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91200" y="5578640"/>
            <a:ext cx="2895600" cy="461665"/>
            <a:chOff x="5791200" y="5578640"/>
            <a:chExt cx="2895600" cy="461665"/>
          </a:xfrm>
        </p:grpSpPr>
        <p:sp>
          <p:nvSpPr>
            <p:cNvPr id="87" name="Rectangle 86"/>
            <p:cNvSpPr/>
            <p:nvPr/>
          </p:nvSpPr>
          <p:spPr>
            <a:xfrm>
              <a:off x="5791200" y="5638800"/>
              <a:ext cx="381000" cy="381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6324600" y="5979696"/>
              <a:ext cx="2362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6324600" y="5578640"/>
              <a:ext cx="105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Level 8</a:t>
              </a:r>
              <a:endParaRPr lang="en-US" sz="2400" dirty="0"/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 Backgr.jpg"/>
          <p:cNvPicPr>
            <a:picLocks noChangeAspect="1"/>
          </p:cNvPicPr>
          <p:nvPr/>
        </p:nvPicPr>
        <p:blipFill>
          <a:blip r:embed="rId2" cstate="print">
            <a:grayscl/>
            <a:lum bright="10000"/>
          </a:blip>
          <a:srcRect b="45170"/>
          <a:stretch>
            <a:fillRect/>
          </a:stretch>
        </p:blipFill>
        <p:spPr>
          <a:xfrm>
            <a:off x="0" y="31532"/>
            <a:ext cx="9144000" cy="6172200"/>
          </a:xfrm>
          <a:prstGeom prst="rect">
            <a:avLst/>
          </a:prstGeom>
        </p:spPr>
      </p:pic>
      <p:sp>
        <p:nvSpPr>
          <p:cNvPr id="3" name="Rektangel 59"/>
          <p:cNvSpPr>
            <a:spLocks noChangeArrowheads="1"/>
          </p:cNvSpPr>
          <p:nvPr/>
        </p:nvSpPr>
        <p:spPr bwMode="auto">
          <a:xfrm rot="10800000">
            <a:off x="0" y="4267200"/>
            <a:ext cx="9144000" cy="1936532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a-DK" kern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4" name="Group 5"/>
          <p:cNvGrpSpPr/>
          <p:nvPr/>
        </p:nvGrpSpPr>
        <p:grpSpPr>
          <a:xfrm flipH="1">
            <a:off x="2362200" y="2658468"/>
            <a:ext cx="7280237" cy="3276600"/>
            <a:chOff x="1606676" y="1592263"/>
            <a:chExt cx="7054724" cy="1270000"/>
          </a:xfrm>
          <a:effectLst>
            <a:outerShdw blurRad="342900" dist="12700" dir="8100000" sx="97000" sy="97000" kx="800400" algn="br" rotWithShape="0">
              <a:prstClr val="black">
                <a:alpha val="20000"/>
              </a:prstClr>
            </a:outerShdw>
          </a:effectLst>
          <a:scene3d>
            <a:camera prst="perspectiveRelaxed" fov="2100000">
              <a:rot lat="18589874" lon="20179311" rev="1710898"/>
            </a:camera>
            <a:lightRig rig="soft" dir="t"/>
          </a:scene3d>
        </p:grpSpPr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901909" y="1592263"/>
              <a:ext cx="1822450" cy="127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z="1143000" extrusionH="381000" prstMaterial="dkEdge">
              <a:bevelT w="139700" prst="cross"/>
              <a:extrusionClr>
                <a:schemeClr val="bg2">
                  <a:lumMod val="90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606676" y="1592263"/>
              <a:ext cx="1885950" cy="1270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z="1524000" extrusionH="381000" prstMaterial="dkEdge">
              <a:bevelT w="139700" prst="cross"/>
              <a:extrusionClr>
                <a:schemeClr val="bg2">
                  <a:lumMod val="90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157183" y="1592263"/>
              <a:ext cx="1822450" cy="127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z="762000" extrusionH="381000" prstMaterial="dkEdge">
              <a:bevelT w="139700" prst="cross"/>
              <a:extrusionClr>
                <a:schemeClr val="bg2">
                  <a:lumMod val="90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5580502" y="1592263"/>
              <a:ext cx="1825625" cy="127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z="381000" extrusionH="381000" prstMaterial="dkEdge">
              <a:bevelT w="139700" prst="cross"/>
              <a:extrusionClr>
                <a:schemeClr val="bg2">
                  <a:lumMod val="90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6835775" y="1592263"/>
              <a:ext cx="1825625" cy="1270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381000" prstMaterial="dkEdge">
              <a:bevelT w="139700" prst="cross"/>
              <a:extrusionClr>
                <a:schemeClr val="bg2">
                  <a:lumMod val="90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8600" y="1676400"/>
            <a:ext cx="4953000" cy="3314700"/>
            <a:chOff x="228600" y="1676400"/>
            <a:chExt cx="4953000" cy="3314700"/>
          </a:xfrm>
        </p:grpSpPr>
        <p:pic>
          <p:nvPicPr>
            <p:cNvPr id="13" name="Picture 10" descr="Executive standi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76600" y="2057400"/>
              <a:ext cx="1905000" cy="2933700"/>
            </a:xfrm>
            <a:prstGeom prst="rect">
              <a:avLst/>
            </a:prstGeom>
            <a:noFill/>
            <a:effectLst>
              <a:outerShdw blurRad="76200" dist="139700" dir="18900000" sx="77000" sy="77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28600" y="1676400"/>
              <a:ext cx="3505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u="sng" dirty="0" smtClean="0">
                  <a:latin typeface="Calibri" pitchFamily="34" charset="0"/>
                </a:rPr>
                <a:t>Title of your point</a:t>
              </a:r>
            </a:p>
            <a:p>
              <a:pPr algn="r"/>
              <a:r>
                <a:rPr lang="en-US" sz="2400" dirty="0" smtClean="0">
                  <a:latin typeface="Calibri" pitchFamily="34" charset="0"/>
                </a:rPr>
                <a:t>You may enter your text here. You may enter 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Going up the corporate ladder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3"/>
          <p:cNvGrpSpPr/>
          <p:nvPr/>
        </p:nvGrpSpPr>
        <p:grpSpPr>
          <a:xfrm>
            <a:off x="762000" y="1447800"/>
            <a:ext cx="1905000" cy="3810000"/>
            <a:chOff x="762000" y="1447800"/>
            <a:chExt cx="1905000" cy="3810000"/>
          </a:xfrm>
        </p:grpSpPr>
        <p:sp>
          <p:nvSpPr>
            <p:cNvPr id="14" name="Rectangle 13"/>
            <p:cNvSpPr/>
            <p:nvPr/>
          </p:nvSpPr>
          <p:spPr>
            <a:xfrm>
              <a:off x="762000" y="1447800"/>
              <a:ext cx="1905000" cy="3810000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0" y="2895600"/>
              <a:ext cx="1279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  <a:t>Entry level</a:t>
              </a:r>
              <a:endParaRPr lang="en-US" sz="2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2190082" y="1447800"/>
            <a:ext cx="1924718" cy="3352800"/>
            <a:chOff x="2190082" y="1447800"/>
            <a:chExt cx="1924718" cy="3352800"/>
          </a:xfrm>
        </p:grpSpPr>
        <p:sp>
          <p:nvSpPr>
            <p:cNvPr id="13" name="Rectangle 12"/>
            <p:cNvSpPr/>
            <p:nvPr/>
          </p:nvSpPr>
          <p:spPr>
            <a:xfrm>
              <a:off x="2209800" y="1447800"/>
              <a:ext cx="1905000" cy="3352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90082" y="2286000"/>
              <a:ext cx="14675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  <a:t>Supervisory 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  <a:t>level</a:t>
              </a:r>
              <a:endParaRPr lang="en-US" sz="2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6" name="Group 26"/>
          <p:cNvGrpSpPr/>
          <p:nvPr/>
        </p:nvGrpSpPr>
        <p:grpSpPr>
          <a:xfrm>
            <a:off x="3581400" y="1447800"/>
            <a:ext cx="1905000" cy="2971800"/>
            <a:chOff x="3581400" y="1447800"/>
            <a:chExt cx="1905000" cy="2971800"/>
          </a:xfrm>
        </p:grpSpPr>
        <p:sp>
          <p:nvSpPr>
            <p:cNvPr id="12" name="Rectangle 11"/>
            <p:cNvSpPr/>
            <p:nvPr/>
          </p:nvSpPr>
          <p:spPr>
            <a:xfrm>
              <a:off x="3581400" y="1447800"/>
              <a:ext cx="1905000" cy="2971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1400" y="1959114"/>
              <a:ext cx="14216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Managerial </a:t>
              </a:r>
            </a:p>
            <a:p>
              <a:pPr algn="ctr"/>
              <a:r>
                <a:rPr lang="en-US" sz="2000" dirty="0" smtClean="0">
                  <a:latin typeface="Calibri" pitchFamily="34" charset="0"/>
                </a:rPr>
                <a:t>level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17" name="Group 32"/>
          <p:cNvGrpSpPr/>
          <p:nvPr/>
        </p:nvGrpSpPr>
        <p:grpSpPr>
          <a:xfrm>
            <a:off x="4800600" y="1447800"/>
            <a:ext cx="2057400" cy="2514600"/>
            <a:chOff x="4800600" y="1447800"/>
            <a:chExt cx="2057400" cy="2514600"/>
          </a:xfrm>
        </p:grpSpPr>
        <p:sp>
          <p:nvSpPr>
            <p:cNvPr id="11" name="Rectangle 10"/>
            <p:cNvSpPr/>
            <p:nvPr/>
          </p:nvSpPr>
          <p:spPr>
            <a:xfrm>
              <a:off x="4953000" y="1447800"/>
              <a:ext cx="1905000" cy="2514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00600" y="1524000"/>
              <a:ext cx="16763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latin typeface="Calibri" pitchFamily="34" charset="0"/>
                </a:rPr>
                <a:t>Senior Management </a:t>
              </a:r>
              <a:endParaRPr lang="en-US" sz="1900" dirty="0">
                <a:latin typeface="Calibri" pitchFamily="34" charset="0"/>
              </a:endParaRPr>
            </a:p>
          </p:txBody>
        </p:sp>
      </p:grpSp>
      <p:grpSp>
        <p:nvGrpSpPr>
          <p:cNvPr id="18" name="Group 24"/>
          <p:cNvGrpSpPr/>
          <p:nvPr/>
        </p:nvGrpSpPr>
        <p:grpSpPr>
          <a:xfrm>
            <a:off x="6324600" y="1447800"/>
            <a:ext cx="1905000" cy="2286000"/>
            <a:chOff x="6324600" y="1447800"/>
            <a:chExt cx="1905000" cy="2286000"/>
          </a:xfrm>
        </p:grpSpPr>
        <p:sp>
          <p:nvSpPr>
            <p:cNvPr id="10" name="Rectangle 9"/>
            <p:cNvSpPr/>
            <p:nvPr/>
          </p:nvSpPr>
          <p:spPr>
            <a:xfrm>
              <a:off x="6324600" y="1447800"/>
              <a:ext cx="1905000" cy="228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24600" y="2416314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Business</a:t>
              </a:r>
            </a:p>
            <a:p>
              <a:pPr algn="ctr"/>
              <a:r>
                <a:rPr lang="en-US" sz="2000" dirty="0" smtClean="0">
                  <a:latin typeface="Calibri" pitchFamily="34" charset="0"/>
                </a:rPr>
                <a:t>Head</a:t>
              </a:r>
              <a:endParaRPr lang="en-US" sz="2000" dirty="0"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67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 levels </a:t>
            </a:r>
            <a:r>
              <a:rPr lang="en-US" dirty="0" smtClean="0"/>
              <a:t>of hierarchy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4497" y="4312356"/>
            <a:ext cx="1974903" cy="201224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scene3d>
            <a:camera prst="isometricOffAxis2Top">
              <a:rot lat="16896083" lon="20123606" rev="1554827"/>
            </a:camera>
            <a:lightRig rig="balanced" dir="t"/>
          </a:scene3d>
          <a:sp3d extrusionH="254000" prstMaterial="softEdge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2145" y="3857979"/>
            <a:ext cx="1974903" cy="201224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scene3d>
            <a:camera prst="isometricOffAxis2Top">
              <a:rot lat="16896083" lon="20123606" rev="1554827"/>
            </a:camera>
            <a:lightRig rig="balanced" dir="t"/>
          </a:scene3d>
          <a:sp3d extrusionH="254000" prstMaterial="softEdge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181600"/>
            <a:ext cx="80010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  <a:scene3d>
            <a:camera prst="isometricOffAxis1Top">
              <a:rot lat="17160599" lon="19256567" rev="239891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838200" y="3581400"/>
            <a:ext cx="609600" cy="1781175"/>
          </a:xfrm>
          <a:custGeom>
            <a:avLst/>
            <a:gdLst/>
            <a:ahLst/>
            <a:cxnLst>
              <a:cxn ang="0">
                <a:pos x="259" y="716"/>
              </a:cxn>
              <a:cxn ang="0">
                <a:pos x="252" y="657"/>
              </a:cxn>
              <a:cxn ang="0">
                <a:pos x="242" y="592"/>
              </a:cxn>
              <a:cxn ang="0">
                <a:pos x="234" y="492"/>
              </a:cxn>
              <a:cxn ang="0">
                <a:pos x="229" y="437"/>
              </a:cxn>
              <a:cxn ang="0">
                <a:pos x="224" y="392"/>
              </a:cxn>
              <a:cxn ang="0">
                <a:pos x="216" y="364"/>
              </a:cxn>
              <a:cxn ang="0">
                <a:pos x="211" y="341"/>
              </a:cxn>
              <a:cxn ang="0">
                <a:pos x="220" y="343"/>
              </a:cxn>
              <a:cxn ang="0">
                <a:pos x="222" y="323"/>
              </a:cxn>
              <a:cxn ang="0">
                <a:pos x="224" y="252"/>
              </a:cxn>
              <a:cxn ang="0">
                <a:pos x="238" y="212"/>
              </a:cxn>
              <a:cxn ang="0">
                <a:pos x="233" y="172"/>
              </a:cxn>
              <a:cxn ang="0">
                <a:pos x="221" y="133"/>
              </a:cxn>
              <a:cxn ang="0">
                <a:pos x="189" y="121"/>
              </a:cxn>
              <a:cxn ang="0">
                <a:pos x="169" y="109"/>
              </a:cxn>
              <a:cxn ang="0">
                <a:pos x="168" y="75"/>
              </a:cxn>
              <a:cxn ang="0">
                <a:pos x="177" y="47"/>
              </a:cxn>
              <a:cxn ang="0">
                <a:pos x="109" y="9"/>
              </a:cxn>
              <a:cxn ang="0">
                <a:pos x="97" y="79"/>
              </a:cxn>
              <a:cxn ang="0">
                <a:pos x="109" y="119"/>
              </a:cxn>
              <a:cxn ang="0">
                <a:pos x="79" y="134"/>
              </a:cxn>
              <a:cxn ang="0">
                <a:pos x="52" y="140"/>
              </a:cxn>
              <a:cxn ang="0">
                <a:pos x="33" y="163"/>
              </a:cxn>
              <a:cxn ang="0">
                <a:pos x="13" y="210"/>
              </a:cxn>
              <a:cxn ang="0">
                <a:pos x="5" y="281"/>
              </a:cxn>
              <a:cxn ang="0">
                <a:pos x="44" y="290"/>
              </a:cxn>
              <a:cxn ang="0">
                <a:pos x="53" y="335"/>
              </a:cxn>
              <a:cxn ang="0">
                <a:pos x="64" y="358"/>
              </a:cxn>
              <a:cxn ang="0">
                <a:pos x="61" y="381"/>
              </a:cxn>
              <a:cxn ang="0">
                <a:pos x="53" y="412"/>
              </a:cxn>
              <a:cxn ang="0">
                <a:pos x="51" y="444"/>
              </a:cxn>
              <a:cxn ang="0">
                <a:pos x="55" y="471"/>
              </a:cxn>
              <a:cxn ang="0">
                <a:pos x="68" y="562"/>
              </a:cxn>
              <a:cxn ang="0">
                <a:pos x="86" y="689"/>
              </a:cxn>
              <a:cxn ang="0">
                <a:pos x="94" y="737"/>
              </a:cxn>
              <a:cxn ang="0">
                <a:pos x="85" y="777"/>
              </a:cxn>
              <a:cxn ang="0">
                <a:pos x="79" y="800"/>
              </a:cxn>
              <a:cxn ang="0">
                <a:pos x="50" y="816"/>
              </a:cxn>
              <a:cxn ang="0">
                <a:pos x="35" y="834"/>
              </a:cxn>
              <a:cxn ang="0">
                <a:pos x="65" y="841"/>
              </a:cxn>
              <a:cxn ang="0">
                <a:pos x="81" y="841"/>
              </a:cxn>
              <a:cxn ang="0">
                <a:pos x="94" y="839"/>
              </a:cxn>
              <a:cxn ang="0">
                <a:pos x="122" y="830"/>
              </a:cxn>
              <a:cxn ang="0">
                <a:pos x="146" y="833"/>
              </a:cxn>
              <a:cxn ang="0">
                <a:pos x="161" y="829"/>
              </a:cxn>
              <a:cxn ang="0">
                <a:pos x="160" y="807"/>
              </a:cxn>
              <a:cxn ang="0">
                <a:pos x="166" y="786"/>
              </a:cxn>
              <a:cxn ang="0">
                <a:pos x="157" y="740"/>
              </a:cxn>
              <a:cxn ang="0">
                <a:pos x="157" y="685"/>
              </a:cxn>
              <a:cxn ang="0">
                <a:pos x="154" y="627"/>
              </a:cxn>
              <a:cxn ang="0">
                <a:pos x="155" y="565"/>
              </a:cxn>
              <a:cxn ang="0">
                <a:pos x="159" y="570"/>
              </a:cxn>
              <a:cxn ang="0">
                <a:pos x="170" y="619"/>
              </a:cxn>
              <a:cxn ang="0">
                <a:pos x="174" y="662"/>
              </a:cxn>
              <a:cxn ang="0">
                <a:pos x="182" y="740"/>
              </a:cxn>
              <a:cxn ang="0">
                <a:pos x="199" y="780"/>
              </a:cxn>
              <a:cxn ang="0">
                <a:pos x="188" y="812"/>
              </a:cxn>
              <a:cxn ang="0">
                <a:pos x="206" y="834"/>
              </a:cxn>
              <a:cxn ang="0">
                <a:pos x="202" y="861"/>
              </a:cxn>
              <a:cxn ang="0">
                <a:pos x="258" y="857"/>
              </a:cxn>
              <a:cxn ang="0">
                <a:pos x="255" y="828"/>
              </a:cxn>
              <a:cxn ang="0">
                <a:pos x="267" y="801"/>
              </a:cxn>
            </a:cxnLst>
            <a:rect l="0" t="0" r="r" b="b"/>
            <a:pathLst>
              <a:path w="268" h="865">
                <a:moveTo>
                  <a:pt x="266" y="795"/>
                </a:moveTo>
                <a:cubicBezTo>
                  <a:pt x="266" y="794"/>
                  <a:pt x="265" y="793"/>
                  <a:pt x="265" y="792"/>
                </a:cubicBezTo>
                <a:cubicBezTo>
                  <a:pt x="265" y="791"/>
                  <a:pt x="265" y="787"/>
                  <a:pt x="265" y="784"/>
                </a:cubicBezTo>
                <a:cubicBezTo>
                  <a:pt x="265" y="782"/>
                  <a:pt x="263" y="768"/>
                  <a:pt x="263" y="766"/>
                </a:cubicBezTo>
                <a:cubicBezTo>
                  <a:pt x="263" y="765"/>
                  <a:pt x="263" y="759"/>
                  <a:pt x="262" y="755"/>
                </a:cubicBezTo>
                <a:cubicBezTo>
                  <a:pt x="262" y="750"/>
                  <a:pt x="261" y="739"/>
                  <a:pt x="261" y="735"/>
                </a:cubicBezTo>
                <a:cubicBezTo>
                  <a:pt x="260" y="730"/>
                  <a:pt x="259" y="718"/>
                  <a:pt x="259" y="716"/>
                </a:cubicBezTo>
                <a:cubicBezTo>
                  <a:pt x="258" y="715"/>
                  <a:pt x="258" y="711"/>
                  <a:pt x="257" y="709"/>
                </a:cubicBezTo>
                <a:cubicBezTo>
                  <a:pt x="257" y="707"/>
                  <a:pt x="256" y="700"/>
                  <a:pt x="256" y="699"/>
                </a:cubicBezTo>
                <a:cubicBezTo>
                  <a:pt x="256" y="698"/>
                  <a:pt x="256" y="695"/>
                  <a:pt x="255" y="694"/>
                </a:cubicBezTo>
                <a:cubicBezTo>
                  <a:pt x="255" y="692"/>
                  <a:pt x="255" y="689"/>
                  <a:pt x="255" y="688"/>
                </a:cubicBezTo>
                <a:cubicBezTo>
                  <a:pt x="255" y="687"/>
                  <a:pt x="254" y="685"/>
                  <a:pt x="254" y="683"/>
                </a:cubicBezTo>
                <a:cubicBezTo>
                  <a:pt x="254" y="682"/>
                  <a:pt x="253" y="672"/>
                  <a:pt x="253" y="669"/>
                </a:cubicBezTo>
                <a:cubicBezTo>
                  <a:pt x="253" y="666"/>
                  <a:pt x="252" y="662"/>
                  <a:pt x="252" y="657"/>
                </a:cubicBezTo>
                <a:cubicBezTo>
                  <a:pt x="251" y="653"/>
                  <a:pt x="250" y="647"/>
                  <a:pt x="250" y="645"/>
                </a:cubicBezTo>
                <a:cubicBezTo>
                  <a:pt x="250" y="643"/>
                  <a:pt x="249" y="638"/>
                  <a:pt x="250" y="635"/>
                </a:cubicBezTo>
                <a:cubicBezTo>
                  <a:pt x="250" y="633"/>
                  <a:pt x="250" y="626"/>
                  <a:pt x="250" y="623"/>
                </a:cubicBezTo>
                <a:cubicBezTo>
                  <a:pt x="249" y="620"/>
                  <a:pt x="248" y="615"/>
                  <a:pt x="247" y="613"/>
                </a:cubicBezTo>
                <a:cubicBezTo>
                  <a:pt x="246" y="611"/>
                  <a:pt x="243" y="605"/>
                  <a:pt x="243" y="604"/>
                </a:cubicBezTo>
                <a:cubicBezTo>
                  <a:pt x="242" y="603"/>
                  <a:pt x="242" y="603"/>
                  <a:pt x="242" y="601"/>
                </a:cubicBezTo>
                <a:cubicBezTo>
                  <a:pt x="242" y="600"/>
                  <a:pt x="242" y="596"/>
                  <a:pt x="242" y="592"/>
                </a:cubicBezTo>
                <a:cubicBezTo>
                  <a:pt x="242" y="587"/>
                  <a:pt x="242" y="579"/>
                  <a:pt x="242" y="575"/>
                </a:cubicBezTo>
                <a:cubicBezTo>
                  <a:pt x="243" y="570"/>
                  <a:pt x="243" y="561"/>
                  <a:pt x="243" y="559"/>
                </a:cubicBezTo>
                <a:cubicBezTo>
                  <a:pt x="243" y="556"/>
                  <a:pt x="243" y="552"/>
                  <a:pt x="242" y="549"/>
                </a:cubicBezTo>
                <a:cubicBezTo>
                  <a:pt x="242" y="546"/>
                  <a:pt x="240" y="537"/>
                  <a:pt x="240" y="532"/>
                </a:cubicBezTo>
                <a:cubicBezTo>
                  <a:pt x="239" y="526"/>
                  <a:pt x="237" y="514"/>
                  <a:pt x="236" y="511"/>
                </a:cubicBezTo>
                <a:cubicBezTo>
                  <a:pt x="236" y="509"/>
                  <a:pt x="234" y="499"/>
                  <a:pt x="234" y="498"/>
                </a:cubicBezTo>
                <a:cubicBezTo>
                  <a:pt x="234" y="497"/>
                  <a:pt x="234" y="493"/>
                  <a:pt x="234" y="492"/>
                </a:cubicBezTo>
                <a:cubicBezTo>
                  <a:pt x="234" y="491"/>
                  <a:pt x="233" y="490"/>
                  <a:pt x="233" y="488"/>
                </a:cubicBezTo>
                <a:cubicBezTo>
                  <a:pt x="233" y="486"/>
                  <a:pt x="233" y="481"/>
                  <a:pt x="233" y="480"/>
                </a:cubicBezTo>
                <a:cubicBezTo>
                  <a:pt x="233" y="479"/>
                  <a:pt x="233" y="471"/>
                  <a:pt x="233" y="467"/>
                </a:cubicBezTo>
                <a:cubicBezTo>
                  <a:pt x="233" y="463"/>
                  <a:pt x="232" y="462"/>
                  <a:pt x="232" y="461"/>
                </a:cubicBezTo>
                <a:cubicBezTo>
                  <a:pt x="231" y="460"/>
                  <a:pt x="231" y="456"/>
                  <a:pt x="231" y="452"/>
                </a:cubicBezTo>
                <a:cubicBezTo>
                  <a:pt x="230" y="448"/>
                  <a:pt x="230" y="443"/>
                  <a:pt x="230" y="442"/>
                </a:cubicBezTo>
                <a:cubicBezTo>
                  <a:pt x="230" y="441"/>
                  <a:pt x="229" y="438"/>
                  <a:pt x="229" y="437"/>
                </a:cubicBezTo>
                <a:cubicBezTo>
                  <a:pt x="229" y="436"/>
                  <a:pt x="230" y="435"/>
                  <a:pt x="231" y="431"/>
                </a:cubicBezTo>
                <a:cubicBezTo>
                  <a:pt x="231" y="427"/>
                  <a:pt x="231" y="424"/>
                  <a:pt x="231" y="421"/>
                </a:cubicBezTo>
                <a:cubicBezTo>
                  <a:pt x="231" y="418"/>
                  <a:pt x="230" y="414"/>
                  <a:pt x="229" y="411"/>
                </a:cubicBezTo>
                <a:cubicBezTo>
                  <a:pt x="229" y="409"/>
                  <a:pt x="227" y="401"/>
                  <a:pt x="226" y="399"/>
                </a:cubicBezTo>
                <a:cubicBezTo>
                  <a:pt x="226" y="397"/>
                  <a:pt x="225" y="395"/>
                  <a:pt x="225" y="394"/>
                </a:cubicBezTo>
                <a:cubicBezTo>
                  <a:pt x="224" y="394"/>
                  <a:pt x="224" y="393"/>
                  <a:pt x="224" y="393"/>
                </a:cubicBezTo>
                <a:cubicBezTo>
                  <a:pt x="224" y="393"/>
                  <a:pt x="224" y="392"/>
                  <a:pt x="224" y="392"/>
                </a:cubicBezTo>
                <a:cubicBezTo>
                  <a:pt x="224" y="391"/>
                  <a:pt x="223" y="389"/>
                  <a:pt x="223" y="388"/>
                </a:cubicBezTo>
                <a:cubicBezTo>
                  <a:pt x="223" y="387"/>
                  <a:pt x="223" y="386"/>
                  <a:pt x="222" y="386"/>
                </a:cubicBezTo>
                <a:cubicBezTo>
                  <a:pt x="221" y="385"/>
                  <a:pt x="221" y="384"/>
                  <a:pt x="221" y="383"/>
                </a:cubicBezTo>
                <a:cubicBezTo>
                  <a:pt x="221" y="381"/>
                  <a:pt x="218" y="375"/>
                  <a:pt x="218" y="374"/>
                </a:cubicBezTo>
                <a:cubicBezTo>
                  <a:pt x="217" y="373"/>
                  <a:pt x="217" y="371"/>
                  <a:pt x="217" y="370"/>
                </a:cubicBezTo>
                <a:cubicBezTo>
                  <a:pt x="217" y="370"/>
                  <a:pt x="216" y="368"/>
                  <a:pt x="216" y="367"/>
                </a:cubicBezTo>
                <a:cubicBezTo>
                  <a:pt x="216" y="366"/>
                  <a:pt x="216" y="365"/>
                  <a:pt x="216" y="364"/>
                </a:cubicBezTo>
                <a:cubicBezTo>
                  <a:pt x="215" y="362"/>
                  <a:pt x="215" y="361"/>
                  <a:pt x="215" y="361"/>
                </a:cubicBezTo>
                <a:cubicBezTo>
                  <a:pt x="214" y="360"/>
                  <a:pt x="213" y="357"/>
                  <a:pt x="213" y="357"/>
                </a:cubicBezTo>
                <a:cubicBezTo>
                  <a:pt x="213" y="357"/>
                  <a:pt x="213" y="356"/>
                  <a:pt x="213" y="355"/>
                </a:cubicBezTo>
                <a:cubicBezTo>
                  <a:pt x="212" y="354"/>
                  <a:pt x="212" y="354"/>
                  <a:pt x="212" y="354"/>
                </a:cubicBezTo>
                <a:cubicBezTo>
                  <a:pt x="211" y="354"/>
                  <a:pt x="211" y="343"/>
                  <a:pt x="210" y="342"/>
                </a:cubicBezTo>
                <a:cubicBezTo>
                  <a:pt x="210" y="341"/>
                  <a:pt x="210" y="342"/>
                  <a:pt x="210" y="341"/>
                </a:cubicBezTo>
                <a:cubicBezTo>
                  <a:pt x="211" y="341"/>
                  <a:pt x="211" y="341"/>
                  <a:pt x="211" y="341"/>
                </a:cubicBezTo>
                <a:cubicBezTo>
                  <a:pt x="211" y="341"/>
                  <a:pt x="212" y="341"/>
                  <a:pt x="212" y="342"/>
                </a:cubicBezTo>
                <a:cubicBezTo>
                  <a:pt x="212" y="343"/>
                  <a:pt x="212" y="349"/>
                  <a:pt x="213" y="349"/>
                </a:cubicBezTo>
                <a:cubicBezTo>
                  <a:pt x="213" y="350"/>
                  <a:pt x="213" y="350"/>
                  <a:pt x="213" y="350"/>
                </a:cubicBezTo>
                <a:cubicBezTo>
                  <a:pt x="213" y="350"/>
                  <a:pt x="213" y="350"/>
                  <a:pt x="214" y="349"/>
                </a:cubicBezTo>
                <a:cubicBezTo>
                  <a:pt x="216" y="348"/>
                  <a:pt x="217" y="347"/>
                  <a:pt x="218" y="347"/>
                </a:cubicBezTo>
                <a:cubicBezTo>
                  <a:pt x="219" y="346"/>
                  <a:pt x="219" y="346"/>
                  <a:pt x="219" y="345"/>
                </a:cubicBezTo>
                <a:cubicBezTo>
                  <a:pt x="220" y="345"/>
                  <a:pt x="220" y="344"/>
                  <a:pt x="220" y="343"/>
                </a:cubicBezTo>
                <a:cubicBezTo>
                  <a:pt x="221" y="343"/>
                  <a:pt x="222" y="341"/>
                  <a:pt x="223" y="340"/>
                </a:cubicBezTo>
                <a:cubicBezTo>
                  <a:pt x="225" y="339"/>
                  <a:pt x="226" y="337"/>
                  <a:pt x="227" y="336"/>
                </a:cubicBezTo>
                <a:cubicBezTo>
                  <a:pt x="229" y="335"/>
                  <a:pt x="230" y="333"/>
                  <a:pt x="230" y="332"/>
                </a:cubicBezTo>
                <a:cubicBezTo>
                  <a:pt x="230" y="332"/>
                  <a:pt x="230" y="332"/>
                  <a:pt x="230" y="332"/>
                </a:cubicBezTo>
                <a:cubicBezTo>
                  <a:pt x="229" y="331"/>
                  <a:pt x="229" y="331"/>
                  <a:pt x="228" y="330"/>
                </a:cubicBezTo>
                <a:cubicBezTo>
                  <a:pt x="226" y="329"/>
                  <a:pt x="225" y="328"/>
                  <a:pt x="224" y="327"/>
                </a:cubicBezTo>
                <a:cubicBezTo>
                  <a:pt x="223" y="327"/>
                  <a:pt x="222" y="324"/>
                  <a:pt x="222" y="323"/>
                </a:cubicBezTo>
                <a:cubicBezTo>
                  <a:pt x="222" y="322"/>
                  <a:pt x="218" y="312"/>
                  <a:pt x="217" y="310"/>
                </a:cubicBezTo>
                <a:cubicBezTo>
                  <a:pt x="217" y="309"/>
                  <a:pt x="217" y="308"/>
                  <a:pt x="217" y="306"/>
                </a:cubicBezTo>
                <a:cubicBezTo>
                  <a:pt x="217" y="305"/>
                  <a:pt x="216" y="298"/>
                  <a:pt x="216" y="296"/>
                </a:cubicBezTo>
                <a:cubicBezTo>
                  <a:pt x="217" y="295"/>
                  <a:pt x="216" y="281"/>
                  <a:pt x="216" y="280"/>
                </a:cubicBezTo>
                <a:cubicBezTo>
                  <a:pt x="216" y="278"/>
                  <a:pt x="216" y="277"/>
                  <a:pt x="216" y="276"/>
                </a:cubicBezTo>
                <a:cubicBezTo>
                  <a:pt x="217" y="275"/>
                  <a:pt x="219" y="267"/>
                  <a:pt x="220" y="264"/>
                </a:cubicBezTo>
                <a:cubicBezTo>
                  <a:pt x="221" y="260"/>
                  <a:pt x="223" y="254"/>
                  <a:pt x="224" y="252"/>
                </a:cubicBezTo>
                <a:cubicBezTo>
                  <a:pt x="224" y="250"/>
                  <a:pt x="225" y="248"/>
                  <a:pt x="225" y="246"/>
                </a:cubicBezTo>
                <a:cubicBezTo>
                  <a:pt x="226" y="245"/>
                  <a:pt x="227" y="242"/>
                  <a:pt x="228" y="240"/>
                </a:cubicBezTo>
                <a:cubicBezTo>
                  <a:pt x="229" y="238"/>
                  <a:pt x="231" y="233"/>
                  <a:pt x="232" y="231"/>
                </a:cubicBezTo>
                <a:cubicBezTo>
                  <a:pt x="233" y="229"/>
                  <a:pt x="233" y="228"/>
                  <a:pt x="233" y="226"/>
                </a:cubicBezTo>
                <a:cubicBezTo>
                  <a:pt x="234" y="225"/>
                  <a:pt x="234" y="221"/>
                  <a:pt x="235" y="220"/>
                </a:cubicBezTo>
                <a:cubicBezTo>
                  <a:pt x="235" y="219"/>
                  <a:pt x="235" y="217"/>
                  <a:pt x="236" y="217"/>
                </a:cubicBezTo>
                <a:cubicBezTo>
                  <a:pt x="236" y="216"/>
                  <a:pt x="238" y="213"/>
                  <a:pt x="238" y="212"/>
                </a:cubicBezTo>
                <a:cubicBezTo>
                  <a:pt x="239" y="212"/>
                  <a:pt x="239" y="211"/>
                  <a:pt x="238" y="210"/>
                </a:cubicBezTo>
                <a:cubicBezTo>
                  <a:pt x="238" y="209"/>
                  <a:pt x="238" y="206"/>
                  <a:pt x="238" y="205"/>
                </a:cubicBezTo>
                <a:cubicBezTo>
                  <a:pt x="239" y="203"/>
                  <a:pt x="239" y="202"/>
                  <a:pt x="239" y="201"/>
                </a:cubicBezTo>
                <a:cubicBezTo>
                  <a:pt x="239" y="200"/>
                  <a:pt x="239" y="199"/>
                  <a:pt x="239" y="198"/>
                </a:cubicBezTo>
                <a:cubicBezTo>
                  <a:pt x="239" y="197"/>
                  <a:pt x="238" y="192"/>
                  <a:pt x="237" y="188"/>
                </a:cubicBezTo>
                <a:cubicBezTo>
                  <a:pt x="236" y="185"/>
                  <a:pt x="234" y="176"/>
                  <a:pt x="234" y="175"/>
                </a:cubicBezTo>
                <a:cubicBezTo>
                  <a:pt x="234" y="174"/>
                  <a:pt x="233" y="173"/>
                  <a:pt x="233" y="172"/>
                </a:cubicBezTo>
                <a:cubicBezTo>
                  <a:pt x="233" y="171"/>
                  <a:pt x="234" y="169"/>
                  <a:pt x="234" y="165"/>
                </a:cubicBezTo>
                <a:cubicBezTo>
                  <a:pt x="234" y="162"/>
                  <a:pt x="234" y="157"/>
                  <a:pt x="233" y="154"/>
                </a:cubicBezTo>
                <a:cubicBezTo>
                  <a:pt x="233" y="151"/>
                  <a:pt x="232" y="149"/>
                  <a:pt x="231" y="148"/>
                </a:cubicBezTo>
                <a:cubicBezTo>
                  <a:pt x="231" y="148"/>
                  <a:pt x="230" y="145"/>
                  <a:pt x="229" y="145"/>
                </a:cubicBezTo>
                <a:cubicBezTo>
                  <a:pt x="228" y="144"/>
                  <a:pt x="228" y="143"/>
                  <a:pt x="227" y="142"/>
                </a:cubicBezTo>
                <a:cubicBezTo>
                  <a:pt x="226" y="141"/>
                  <a:pt x="225" y="139"/>
                  <a:pt x="224" y="138"/>
                </a:cubicBezTo>
                <a:cubicBezTo>
                  <a:pt x="223" y="137"/>
                  <a:pt x="223" y="135"/>
                  <a:pt x="221" y="133"/>
                </a:cubicBezTo>
                <a:cubicBezTo>
                  <a:pt x="220" y="130"/>
                  <a:pt x="216" y="128"/>
                  <a:pt x="214" y="128"/>
                </a:cubicBezTo>
                <a:cubicBezTo>
                  <a:pt x="213" y="127"/>
                  <a:pt x="212" y="127"/>
                  <a:pt x="211" y="126"/>
                </a:cubicBezTo>
                <a:cubicBezTo>
                  <a:pt x="209" y="126"/>
                  <a:pt x="207" y="126"/>
                  <a:pt x="206" y="126"/>
                </a:cubicBezTo>
                <a:cubicBezTo>
                  <a:pt x="205" y="126"/>
                  <a:pt x="204" y="125"/>
                  <a:pt x="203" y="125"/>
                </a:cubicBezTo>
                <a:cubicBezTo>
                  <a:pt x="202" y="125"/>
                  <a:pt x="201" y="124"/>
                  <a:pt x="200" y="123"/>
                </a:cubicBezTo>
                <a:cubicBezTo>
                  <a:pt x="198" y="122"/>
                  <a:pt x="195" y="122"/>
                  <a:pt x="195" y="121"/>
                </a:cubicBezTo>
                <a:cubicBezTo>
                  <a:pt x="194" y="121"/>
                  <a:pt x="191" y="121"/>
                  <a:pt x="189" y="121"/>
                </a:cubicBezTo>
                <a:cubicBezTo>
                  <a:pt x="187" y="120"/>
                  <a:pt x="185" y="120"/>
                  <a:pt x="184" y="119"/>
                </a:cubicBezTo>
                <a:cubicBezTo>
                  <a:pt x="182" y="119"/>
                  <a:pt x="179" y="118"/>
                  <a:pt x="178" y="118"/>
                </a:cubicBezTo>
                <a:cubicBezTo>
                  <a:pt x="178" y="118"/>
                  <a:pt x="177" y="117"/>
                  <a:pt x="176" y="116"/>
                </a:cubicBezTo>
                <a:cubicBezTo>
                  <a:pt x="175" y="115"/>
                  <a:pt x="173" y="115"/>
                  <a:pt x="172" y="116"/>
                </a:cubicBezTo>
                <a:cubicBezTo>
                  <a:pt x="171" y="116"/>
                  <a:pt x="171" y="116"/>
                  <a:pt x="171" y="115"/>
                </a:cubicBezTo>
                <a:cubicBezTo>
                  <a:pt x="171" y="115"/>
                  <a:pt x="170" y="114"/>
                  <a:pt x="170" y="112"/>
                </a:cubicBezTo>
                <a:cubicBezTo>
                  <a:pt x="169" y="110"/>
                  <a:pt x="169" y="110"/>
                  <a:pt x="169" y="109"/>
                </a:cubicBezTo>
                <a:cubicBezTo>
                  <a:pt x="168" y="107"/>
                  <a:pt x="168" y="106"/>
                  <a:pt x="167" y="105"/>
                </a:cubicBezTo>
                <a:cubicBezTo>
                  <a:pt x="167" y="103"/>
                  <a:pt x="167" y="101"/>
                  <a:pt x="166" y="100"/>
                </a:cubicBezTo>
                <a:cubicBezTo>
                  <a:pt x="166" y="99"/>
                  <a:pt x="165" y="99"/>
                  <a:pt x="165" y="99"/>
                </a:cubicBezTo>
                <a:cubicBezTo>
                  <a:pt x="164" y="99"/>
                  <a:pt x="164" y="99"/>
                  <a:pt x="164" y="98"/>
                </a:cubicBezTo>
                <a:cubicBezTo>
                  <a:pt x="164" y="96"/>
                  <a:pt x="165" y="90"/>
                  <a:pt x="165" y="87"/>
                </a:cubicBezTo>
                <a:cubicBezTo>
                  <a:pt x="166" y="84"/>
                  <a:pt x="166" y="78"/>
                  <a:pt x="167" y="77"/>
                </a:cubicBezTo>
                <a:cubicBezTo>
                  <a:pt x="167" y="76"/>
                  <a:pt x="167" y="75"/>
                  <a:pt x="168" y="75"/>
                </a:cubicBezTo>
                <a:cubicBezTo>
                  <a:pt x="171" y="75"/>
                  <a:pt x="172" y="74"/>
                  <a:pt x="172" y="73"/>
                </a:cubicBezTo>
                <a:cubicBezTo>
                  <a:pt x="173" y="73"/>
                  <a:pt x="174" y="72"/>
                  <a:pt x="174" y="71"/>
                </a:cubicBezTo>
                <a:cubicBezTo>
                  <a:pt x="174" y="71"/>
                  <a:pt x="174" y="70"/>
                  <a:pt x="175" y="70"/>
                </a:cubicBezTo>
                <a:cubicBezTo>
                  <a:pt x="176" y="69"/>
                  <a:pt x="176" y="68"/>
                  <a:pt x="177" y="66"/>
                </a:cubicBezTo>
                <a:cubicBezTo>
                  <a:pt x="178" y="64"/>
                  <a:pt x="178" y="61"/>
                  <a:pt x="178" y="60"/>
                </a:cubicBezTo>
                <a:cubicBezTo>
                  <a:pt x="179" y="59"/>
                  <a:pt x="179" y="58"/>
                  <a:pt x="179" y="55"/>
                </a:cubicBezTo>
                <a:cubicBezTo>
                  <a:pt x="178" y="51"/>
                  <a:pt x="177" y="48"/>
                  <a:pt x="177" y="47"/>
                </a:cubicBezTo>
                <a:cubicBezTo>
                  <a:pt x="176" y="45"/>
                  <a:pt x="175" y="45"/>
                  <a:pt x="174" y="45"/>
                </a:cubicBezTo>
                <a:cubicBezTo>
                  <a:pt x="174" y="44"/>
                  <a:pt x="174" y="44"/>
                  <a:pt x="174" y="43"/>
                </a:cubicBezTo>
                <a:cubicBezTo>
                  <a:pt x="174" y="41"/>
                  <a:pt x="174" y="31"/>
                  <a:pt x="173" y="29"/>
                </a:cubicBezTo>
                <a:cubicBezTo>
                  <a:pt x="170" y="15"/>
                  <a:pt x="157" y="6"/>
                  <a:pt x="148" y="3"/>
                </a:cubicBezTo>
                <a:cubicBezTo>
                  <a:pt x="139" y="0"/>
                  <a:pt x="133" y="0"/>
                  <a:pt x="126" y="1"/>
                </a:cubicBezTo>
                <a:cubicBezTo>
                  <a:pt x="119" y="2"/>
                  <a:pt x="112" y="7"/>
                  <a:pt x="111" y="8"/>
                </a:cubicBezTo>
                <a:cubicBezTo>
                  <a:pt x="111" y="8"/>
                  <a:pt x="111" y="8"/>
                  <a:pt x="109" y="9"/>
                </a:cubicBezTo>
                <a:cubicBezTo>
                  <a:pt x="106" y="11"/>
                  <a:pt x="104" y="15"/>
                  <a:pt x="102" y="18"/>
                </a:cubicBezTo>
                <a:cubicBezTo>
                  <a:pt x="99" y="22"/>
                  <a:pt x="98" y="27"/>
                  <a:pt x="97" y="30"/>
                </a:cubicBezTo>
                <a:cubicBezTo>
                  <a:pt x="96" y="33"/>
                  <a:pt x="96" y="39"/>
                  <a:pt x="96" y="41"/>
                </a:cubicBezTo>
                <a:cubicBezTo>
                  <a:pt x="96" y="44"/>
                  <a:pt x="96" y="46"/>
                  <a:pt x="96" y="48"/>
                </a:cubicBezTo>
                <a:cubicBezTo>
                  <a:pt x="96" y="50"/>
                  <a:pt x="96" y="54"/>
                  <a:pt x="96" y="57"/>
                </a:cubicBezTo>
                <a:cubicBezTo>
                  <a:pt x="96" y="59"/>
                  <a:pt x="96" y="62"/>
                  <a:pt x="96" y="65"/>
                </a:cubicBezTo>
                <a:cubicBezTo>
                  <a:pt x="96" y="68"/>
                  <a:pt x="97" y="73"/>
                  <a:pt x="97" y="79"/>
                </a:cubicBezTo>
                <a:cubicBezTo>
                  <a:pt x="97" y="84"/>
                  <a:pt x="98" y="87"/>
                  <a:pt x="100" y="92"/>
                </a:cubicBezTo>
                <a:cubicBezTo>
                  <a:pt x="101" y="96"/>
                  <a:pt x="105" y="101"/>
                  <a:pt x="106" y="102"/>
                </a:cubicBezTo>
                <a:cubicBezTo>
                  <a:pt x="108" y="103"/>
                  <a:pt x="109" y="104"/>
                  <a:pt x="110" y="105"/>
                </a:cubicBezTo>
                <a:cubicBezTo>
                  <a:pt x="110" y="106"/>
                  <a:pt x="110" y="106"/>
                  <a:pt x="110" y="107"/>
                </a:cubicBezTo>
                <a:cubicBezTo>
                  <a:pt x="110" y="108"/>
                  <a:pt x="110" y="108"/>
                  <a:pt x="110" y="109"/>
                </a:cubicBezTo>
                <a:cubicBezTo>
                  <a:pt x="109" y="112"/>
                  <a:pt x="109" y="115"/>
                  <a:pt x="109" y="116"/>
                </a:cubicBezTo>
                <a:cubicBezTo>
                  <a:pt x="109" y="117"/>
                  <a:pt x="109" y="119"/>
                  <a:pt x="109" y="119"/>
                </a:cubicBezTo>
                <a:cubicBezTo>
                  <a:pt x="109" y="120"/>
                  <a:pt x="109" y="120"/>
                  <a:pt x="108" y="121"/>
                </a:cubicBezTo>
                <a:cubicBezTo>
                  <a:pt x="108" y="123"/>
                  <a:pt x="108" y="122"/>
                  <a:pt x="107" y="122"/>
                </a:cubicBezTo>
                <a:cubicBezTo>
                  <a:pt x="107" y="123"/>
                  <a:pt x="106" y="123"/>
                  <a:pt x="104" y="124"/>
                </a:cubicBezTo>
                <a:cubicBezTo>
                  <a:pt x="102" y="125"/>
                  <a:pt x="99" y="128"/>
                  <a:pt x="97" y="129"/>
                </a:cubicBezTo>
                <a:cubicBezTo>
                  <a:pt x="95" y="130"/>
                  <a:pt x="94" y="132"/>
                  <a:pt x="92" y="133"/>
                </a:cubicBezTo>
                <a:cubicBezTo>
                  <a:pt x="91" y="134"/>
                  <a:pt x="87" y="135"/>
                  <a:pt x="86" y="135"/>
                </a:cubicBezTo>
                <a:cubicBezTo>
                  <a:pt x="84" y="135"/>
                  <a:pt x="81" y="134"/>
                  <a:pt x="79" y="134"/>
                </a:cubicBezTo>
                <a:cubicBezTo>
                  <a:pt x="76" y="134"/>
                  <a:pt x="73" y="134"/>
                  <a:pt x="72" y="135"/>
                </a:cubicBezTo>
                <a:cubicBezTo>
                  <a:pt x="71" y="135"/>
                  <a:pt x="68" y="136"/>
                  <a:pt x="67" y="136"/>
                </a:cubicBezTo>
                <a:cubicBezTo>
                  <a:pt x="66" y="137"/>
                  <a:pt x="65" y="138"/>
                  <a:pt x="64" y="138"/>
                </a:cubicBezTo>
                <a:cubicBezTo>
                  <a:pt x="63" y="138"/>
                  <a:pt x="62" y="138"/>
                  <a:pt x="61" y="138"/>
                </a:cubicBezTo>
                <a:cubicBezTo>
                  <a:pt x="60" y="138"/>
                  <a:pt x="60" y="137"/>
                  <a:pt x="58" y="137"/>
                </a:cubicBezTo>
                <a:cubicBezTo>
                  <a:pt x="57" y="137"/>
                  <a:pt x="55" y="138"/>
                  <a:pt x="54" y="139"/>
                </a:cubicBezTo>
                <a:cubicBezTo>
                  <a:pt x="53" y="140"/>
                  <a:pt x="53" y="140"/>
                  <a:pt x="52" y="140"/>
                </a:cubicBezTo>
                <a:cubicBezTo>
                  <a:pt x="52" y="141"/>
                  <a:pt x="49" y="142"/>
                  <a:pt x="48" y="143"/>
                </a:cubicBezTo>
                <a:cubicBezTo>
                  <a:pt x="47" y="143"/>
                  <a:pt x="47" y="143"/>
                  <a:pt x="46" y="143"/>
                </a:cubicBezTo>
                <a:cubicBezTo>
                  <a:pt x="44" y="143"/>
                  <a:pt x="43" y="145"/>
                  <a:pt x="43" y="146"/>
                </a:cubicBezTo>
                <a:cubicBezTo>
                  <a:pt x="42" y="147"/>
                  <a:pt x="42" y="147"/>
                  <a:pt x="41" y="148"/>
                </a:cubicBezTo>
                <a:cubicBezTo>
                  <a:pt x="40" y="149"/>
                  <a:pt x="39" y="152"/>
                  <a:pt x="38" y="153"/>
                </a:cubicBezTo>
                <a:cubicBezTo>
                  <a:pt x="38" y="153"/>
                  <a:pt x="37" y="154"/>
                  <a:pt x="36" y="155"/>
                </a:cubicBezTo>
                <a:cubicBezTo>
                  <a:pt x="34" y="157"/>
                  <a:pt x="33" y="161"/>
                  <a:pt x="33" y="163"/>
                </a:cubicBezTo>
                <a:cubicBezTo>
                  <a:pt x="32" y="166"/>
                  <a:pt x="31" y="171"/>
                  <a:pt x="31" y="172"/>
                </a:cubicBezTo>
                <a:cubicBezTo>
                  <a:pt x="30" y="172"/>
                  <a:pt x="30" y="173"/>
                  <a:pt x="28" y="175"/>
                </a:cubicBezTo>
                <a:cubicBezTo>
                  <a:pt x="26" y="176"/>
                  <a:pt x="25" y="178"/>
                  <a:pt x="23" y="180"/>
                </a:cubicBezTo>
                <a:cubicBezTo>
                  <a:pt x="22" y="182"/>
                  <a:pt x="22" y="187"/>
                  <a:pt x="21" y="190"/>
                </a:cubicBezTo>
                <a:cubicBezTo>
                  <a:pt x="21" y="192"/>
                  <a:pt x="20" y="195"/>
                  <a:pt x="19" y="196"/>
                </a:cubicBezTo>
                <a:cubicBezTo>
                  <a:pt x="18" y="198"/>
                  <a:pt x="18" y="199"/>
                  <a:pt x="17" y="200"/>
                </a:cubicBezTo>
                <a:cubicBezTo>
                  <a:pt x="17" y="202"/>
                  <a:pt x="14" y="209"/>
                  <a:pt x="13" y="210"/>
                </a:cubicBezTo>
                <a:cubicBezTo>
                  <a:pt x="13" y="212"/>
                  <a:pt x="11" y="217"/>
                  <a:pt x="10" y="219"/>
                </a:cubicBezTo>
                <a:cubicBezTo>
                  <a:pt x="9" y="222"/>
                  <a:pt x="8" y="223"/>
                  <a:pt x="8" y="225"/>
                </a:cubicBezTo>
                <a:cubicBezTo>
                  <a:pt x="7" y="226"/>
                  <a:pt x="6" y="227"/>
                  <a:pt x="6" y="229"/>
                </a:cubicBezTo>
                <a:cubicBezTo>
                  <a:pt x="5" y="232"/>
                  <a:pt x="3" y="238"/>
                  <a:pt x="2" y="244"/>
                </a:cubicBezTo>
                <a:cubicBezTo>
                  <a:pt x="1" y="249"/>
                  <a:pt x="0" y="258"/>
                  <a:pt x="0" y="262"/>
                </a:cubicBezTo>
                <a:cubicBezTo>
                  <a:pt x="0" y="266"/>
                  <a:pt x="1" y="272"/>
                  <a:pt x="1" y="275"/>
                </a:cubicBezTo>
                <a:cubicBezTo>
                  <a:pt x="2" y="278"/>
                  <a:pt x="4" y="280"/>
                  <a:pt x="5" y="281"/>
                </a:cubicBezTo>
                <a:cubicBezTo>
                  <a:pt x="7" y="282"/>
                  <a:pt x="8" y="282"/>
                  <a:pt x="10" y="283"/>
                </a:cubicBezTo>
                <a:cubicBezTo>
                  <a:pt x="12" y="284"/>
                  <a:pt x="17" y="284"/>
                  <a:pt x="18" y="284"/>
                </a:cubicBezTo>
                <a:cubicBezTo>
                  <a:pt x="20" y="285"/>
                  <a:pt x="20" y="285"/>
                  <a:pt x="20" y="285"/>
                </a:cubicBezTo>
                <a:cubicBezTo>
                  <a:pt x="21" y="285"/>
                  <a:pt x="23" y="285"/>
                  <a:pt x="25" y="285"/>
                </a:cubicBezTo>
                <a:cubicBezTo>
                  <a:pt x="26" y="285"/>
                  <a:pt x="29" y="286"/>
                  <a:pt x="30" y="286"/>
                </a:cubicBezTo>
                <a:cubicBezTo>
                  <a:pt x="31" y="286"/>
                  <a:pt x="35" y="287"/>
                  <a:pt x="37" y="288"/>
                </a:cubicBezTo>
                <a:cubicBezTo>
                  <a:pt x="39" y="289"/>
                  <a:pt x="43" y="289"/>
                  <a:pt x="44" y="290"/>
                </a:cubicBezTo>
                <a:cubicBezTo>
                  <a:pt x="45" y="290"/>
                  <a:pt x="47" y="290"/>
                  <a:pt x="48" y="290"/>
                </a:cubicBezTo>
                <a:cubicBezTo>
                  <a:pt x="49" y="290"/>
                  <a:pt x="51" y="290"/>
                  <a:pt x="52" y="290"/>
                </a:cubicBezTo>
                <a:cubicBezTo>
                  <a:pt x="53" y="290"/>
                  <a:pt x="55" y="290"/>
                  <a:pt x="56" y="290"/>
                </a:cubicBezTo>
                <a:cubicBezTo>
                  <a:pt x="56" y="290"/>
                  <a:pt x="56" y="290"/>
                  <a:pt x="56" y="291"/>
                </a:cubicBezTo>
                <a:cubicBezTo>
                  <a:pt x="56" y="291"/>
                  <a:pt x="56" y="292"/>
                  <a:pt x="56" y="296"/>
                </a:cubicBezTo>
                <a:cubicBezTo>
                  <a:pt x="56" y="300"/>
                  <a:pt x="55" y="308"/>
                  <a:pt x="55" y="313"/>
                </a:cubicBezTo>
                <a:cubicBezTo>
                  <a:pt x="54" y="318"/>
                  <a:pt x="54" y="330"/>
                  <a:pt x="53" y="335"/>
                </a:cubicBezTo>
                <a:cubicBezTo>
                  <a:pt x="53" y="339"/>
                  <a:pt x="54" y="343"/>
                  <a:pt x="54" y="345"/>
                </a:cubicBezTo>
                <a:cubicBezTo>
                  <a:pt x="54" y="346"/>
                  <a:pt x="55" y="348"/>
                  <a:pt x="56" y="349"/>
                </a:cubicBezTo>
                <a:cubicBezTo>
                  <a:pt x="57" y="350"/>
                  <a:pt x="59" y="351"/>
                  <a:pt x="60" y="352"/>
                </a:cubicBezTo>
                <a:cubicBezTo>
                  <a:pt x="61" y="353"/>
                  <a:pt x="63" y="354"/>
                  <a:pt x="63" y="354"/>
                </a:cubicBezTo>
                <a:cubicBezTo>
                  <a:pt x="64" y="354"/>
                  <a:pt x="64" y="354"/>
                  <a:pt x="64" y="355"/>
                </a:cubicBezTo>
                <a:cubicBezTo>
                  <a:pt x="64" y="355"/>
                  <a:pt x="64" y="356"/>
                  <a:pt x="64" y="357"/>
                </a:cubicBezTo>
                <a:cubicBezTo>
                  <a:pt x="65" y="358"/>
                  <a:pt x="65" y="358"/>
                  <a:pt x="64" y="358"/>
                </a:cubicBezTo>
                <a:cubicBezTo>
                  <a:pt x="64" y="358"/>
                  <a:pt x="64" y="358"/>
                  <a:pt x="64" y="359"/>
                </a:cubicBezTo>
                <a:cubicBezTo>
                  <a:pt x="64" y="359"/>
                  <a:pt x="64" y="360"/>
                  <a:pt x="64" y="360"/>
                </a:cubicBezTo>
                <a:cubicBezTo>
                  <a:pt x="64" y="361"/>
                  <a:pt x="64" y="362"/>
                  <a:pt x="64" y="363"/>
                </a:cubicBezTo>
                <a:cubicBezTo>
                  <a:pt x="64" y="364"/>
                  <a:pt x="65" y="368"/>
                  <a:pt x="64" y="368"/>
                </a:cubicBezTo>
                <a:cubicBezTo>
                  <a:pt x="63" y="368"/>
                  <a:pt x="61" y="369"/>
                  <a:pt x="61" y="370"/>
                </a:cubicBezTo>
                <a:cubicBezTo>
                  <a:pt x="60" y="370"/>
                  <a:pt x="60" y="374"/>
                  <a:pt x="61" y="376"/>
                </a:cubicBezTo>
                <a:cubicBezTo>
                  <a:pt x="61" y="378"/>
                  <a:pt x="61" y="380"/>
                  <a:pt x="61" y="381"/>
                </a:cubicBezTo>
                <a:cubicBezTo>
                  <a:pt x="61" y="382"/>
                  <a:pt x="61" y="382"/>
                  <a:pt x="61" y="383"/>
                </a:cubicBezTo>
                <a:cubicBezTo>
                  <a:pt x="59" y="386"/>
                  <a:pt x="59" y="387"/>
                  <a:pt x="59" y="389"/>
                </a:cubicBezTo>
                <a:cubicBezTo>
                  <a:pt x="59" y="391"/>
                  <a:pt x="59" y="392"/>
                  <a:pt x="58" y="393"/>
                </a:cubicBezTo>
                <a:cubicBezTo>
                  <a:pt x="58" y="397"/>
                  <a:pt x="58" y="398"/>
                  <a:pt x="58" y="400"/>
                </a:cubicBezTo>
                <a:cubicBezTo>
                  <a:pt x="57" y="403"/>
                  <a:pt x="57" y="402"/>
                  <a:pt x="57" y="404"/>
                </a:cubicBezTo>
                <a:cubicBezTo>
                  <a:pt x="56" y="405"/>
                  <a:pt x="55" y="407"/>
                  <a:pt x="55" y="408"/>
                </a:cubicBezTo>
                <a:cubicBezTo>
                  <a:pt x="54" y="409"/>
                  <a:pt x="54" y="410"/>
                  <a:pt x="53" y="412"/>
                </a:cubicBezTo>
                <a:cubicBezTo>
                  <a:pt x="52" y="414"/>
                  <a:pt x="52" y="416"/>
                  <a:pt x="51" y="420"/>
                </a:cubicBezTo>
                <a:cubicBezTo>
                  <a:pt x="50" y="423"/>
                  <a:pt x="50" y="426"/>
                  <a:pt x="50" y="426"/>
                </a:cubicBezTo>
                <a:cubicBezTo>
                  <a:pt x="50" y="427"/>
                  <a:pt x="50" y="429"/>
                  <a:pt x="50" y="430"/>
                </a:cubicBezTo>
                <a:cubicBezTo>
                  <a:pt x="50" y="431"/>
                  <a:pt x="50" y="434"/>
                  <a:pt x="50" y="435"/>
                </a:cubicBezTo>
                <a:cubicBezTo>
                  <a:pt x="49" y="436"/>
                  <a:pt x="50" y="437"/>
                  <a:pt x="50" y="438"/>
                </a:cubicBezTo>
                <a:cubicBezTo>
                  <a:pt x="50" y="440"/>
                  <a:pt x="50" y="441"/>
                  <a:pt x="50" y="442"/>
                </a:cubicBezTo>
                <a:cubicBezTo>
                  <a:pt x="50" y="443"/>
                  <a:pt x="50" y="443"/>
                  <a:pt x="51" y="444"/>
                </a:cubicBezTo>
                <a:cubicBezTo>
                  <a:pt x="51" y="445"/>
                  <a:pt x="51" y="446"/>
                  <a:pt x="51" y="447"/>
                </a:cubicBezTo>
                <a:cubicBezTo>
                  <a:pt x="51" y="448"/>
                  <a:pt x="52" y="449"/>
                  <a:pt x="52" y="450"/>
                </a:cubicBezTo>
                <a:cubicBezTo>
                  <a:pt x="53" y="451"/>
                  <a:pt x="53" y="452"/>
                  <a:pt x="53" y="452"/>
                </a:cubicBezTo>
                <a:cubicBezTo>
                  <a:pt x="54" y="453"/>
                  <a:pt x="54" y="454"/>
                  <a:pt x="54" y="456"/>
                </a:cubicBezTo>
                <a:cubicBezTo>
                  <a:pt x="54" y="458"/>
                  <a:pt x="54" y="460"/>
                  <a:pt x="55" y="461"/>
                </a:cubicBezTo>
                <a:cubicBezTo>
                  <a:pt x="55" y="463"/>
                  <a:pt x="55" y="465"/>
                  <a:pt x="55" y="466"/>
                </a:cubicBezTo>
                <a:cubicBezTo>
                  <a:pt x="55" y="467"/>
                  <a:pt x="55" y="468"/>
                  <a:pt x="55" y="471"/>
                </a:cubicBezTo>
                <a:cubicBezTo>
                  <a:pt x="55" y="475"/>
                  <a:pt x="55" y="478"/>
                  <a:pt x="55" y="481"/>
                </a:cubicBezTo>
                <a:cubicBezTo>
                  <a:pt x="54" y="487"/>
                  <a:pt x="55" y="493"/>
                  <a:pt x="56" y="498"/>
                </a:cubicBezTo>
                <a:cubicBezTo>
                  <a:pt x="56" y="503"/>
                  <a:pt x="57" y="507"/>
                  <a:pt x="58" y="511"/>
                </a:cubicBezTo>
                <a:cubicBezTo>
                  <a:pt x="59" y="514"/>
                  <a:pt x="61" y="524"/>
                  <a:pt x="62" y="527"/>
                </a:cubicBezTo>
                <a:cubicBezTo>
                  <a:pt x="63" y="531"/>
                  <a:pt x="65" y="535"/>
                  <a:pt x="65" y="537"/>
                </a:cubicBezTo>
                <a:cubicBezTo>
                  <a:pt x="66" y="539"/>
                  <a:pt x="66" y="544"/>
                  <a:pt x="66" y="547"/>
                </a:cubicBezTo>
                <a:cubicBezTo>
                  <a:pt x="66" y="550"/>
                  <a:pt x="68" y="560"/>
                  <a:pt x="68" y="562"/>
                </a:cubicBezTo>
                <a:cubicBezTo>
                  <a:pt x="68" y="564"/>
                  <a:pt x="69" y="580"/>
                  <a:pt x="69" y="583"/>
                </a:cubicBezTo>
                <a:cubicBezTo>
                  <a:pt x="70" y="586"/>
                  <a:pt x="71" y="603"/>
                  <a:pt x="72" y="606"/>
                </a:cubicBezTo>
                <a:cubicBezTo>
                  <a:pt x="72" y="610"/>
                  <a:pt x="73" y="624"/>
                  <a:pt x="74" y="629"/>
                </a:cubicBezTo>
                <a:cubicBezTo>
                  <a:pt x="74" y="636"/>
                  <a:pt x="77" y="647"/>
                  <a:pt x="77" y="649"/>
                </a:cubicBezTo>
                <a:cubicBezTo>
                  <a:pt x="78" y="651"/>
                  <a:pt x="80" y="660"/>
                  <a:pt x="80" y="661"/>
                </a:cubicBezTo>
                <a:cubicBezTo>
                  <a:pt x="80" y="663"/>
                  <a:pt x="82" y="672"/>
                  <a:pt x="83" y="676"/>
                </a:cubicBezTo>
                <a:cubicBezTo>
                  <a:pt x="84" y="680"/>
                  <a:pt x="85" y="686"/>
                  <a:pt x="86" y="689"/>
                </a:cubicBezTo>
                <a:cubicBezTo>
                  <a:pt x="87" y="692"/>
                  <a:pt x="87" y="695"/>
                  <a:pt x="88" y="696"/>
                </a:cubicBezTo>
                <a:cubicBezTo>
                  <a:pt x="88" y="698"/>
                  <a:pt x="90" y="702"/>
                  <a:pt x="91" y="703"/>
                </a:cubicBezTo>
                <a:cubicBezTo>
                  <a:pt x="91" y="704"/>
                  <a:pt x="94" y="712"/>
                  <a:pt x="94" y="713"/>
                </a:cubicBezTo>
                <a:cubicBezTo>
                  <a:pt x="95" y="715"/>
                  <a:pt x="98" y="724"/>
                  <a:pt x="99" y="725"/>
                </a:cubicBezTo>
                <a:cubicBezTo>
                  <a:pt x="99" y="726"/>
                  <a:pt x="99" y="726"/>
                  <a:pt x="99" y="726"/>
                </a:cubicBezTo>
                <a:cubicBezTo>
                  <a:pt x="98" y="727"/>
                  <a:pt x="99" y="728"/>
                  <a:pt x="99" y="729"/>
                </a:cubicBezTo>
                <a:cubicBezTo>
                  <a:pt x="98" y="729"/>
                  <a:pt x="96" y="733"/>
                  <a:pt x="94" y="737"/>
                </a:cubicBezTo>
                <a:cubicBezTo>
                  <a:pt x="92" y="741"/>
                  <a:pt x="91" y="744"/>
                  <a:pt x="90" y="745"/>
                </a:cubicBezTo>
                <a:cubicBezTo>
                  <a:pt x="90" y="745"/>
                  <a:pt x="87" y="751"/>
                  <a:pt x="87" y="753"/>
                </a:cubicBezTo>
                <a:cubicBezTo>
                  <a:pt x="87" y="756"/>
                  <a:pt x="87" y="758"/>
                  <a:pt x="86" y="761"/>
                </a:cubicBezTo>
                <a:cubicBezTo>
                  <a:pt x="85" y="764"/>
                  <a:pt x="83" y="767"/>
                  <a:pt x="82" y="768"/>
                </a:cubicBezTo>
                <a:cubicBezTo>
                  <a:pt x="82" y="769"/>
                  <a:pt x="81" y="770"/>
                  <a:pt x="81" y="771"/>
                </a:cubicBezTo>
                <a:cubicBezTo>
                  <a:pt x="82" y="772"/>
                  <a:pt x="82" y="774"/>
                  <a:pt x="83" y="775"/>
                </a:cubicBezTo>
                <a:cubicBezTo>
                  <a:pt x="83" y="776"/>
                  <a:pt x="84" y="777"/>
                  <a:pt x="85" y="777"/>
                </a:cubicBezTo>
                <a:cubicBezTo>
                  <a:pt x="86" y="777"/>
                  <a:pt x="90" y="778"/>
                  <a:pt x="91" y="778"/>
                </a:cubicBezTo>
                <a:cubicBezTo>
                  <a:pt x="91" y="778"/>
                  <a:pt x="91" y="779"/>
                  <a:pt x="91" y="780"/>
                </a:cubicBezTo>
                <a:cubicBezTo>
                  <a:pt x="91" y="781"/>
                  <a:pt x="89" y="783"/>
                  <a:pt x="89" y="784"/>
                </a:cubicBezTo>
                <a:cubicBezTo>
                  <a:pt x="88" y="785"/>
                  <a:pt x="87" y="786"/>
                  <a:pt x="87" y="786"/>
                </a:cubicBezTo>
                <a:cubicBezTo>
                  <a:pt x="86" y="787"/>
                  <a:pt x="86" y="788"/>
                  <a:pt x="85" y="789"/>
                </a:cubicBezTo>
                <a:cubicBezTo>
                  <a:pt x="85" y="790"/>
                  <a:pt x="84" y="791"/>
                  <a:pt x="82" y="794"/>
                </a:cubicBezTo>
                <a:cubicBezTo>
                  <a:pt x="81" y="798"/>
                  <a:pt x="80" y="800"/>
                  <a:pt x="79" y="800"/>
                </a:cubicBezTo>
                <a:cubicBezTo>
                  <a:pt x="79" y="801"/>
                  <a:pt x="79" y="801"/>
                  <a:pt x="79" y="801"/>
                </a:cubicBezTo>
                <a:cubicBezTo>
                  <a:pt x="80" y="801"/>
                  <a:pt x="80" y="801"/>
                  <a:pt x="79" y="802"/>
                </a:cubicBezTo>
                <a:cubicBezTo>
                  <a:pt x="79" y="802"/>
                  <a:pt x="78" y="804"/>
                  <a:pt x="77" y="805"/>
                </a:cubicBezTo>
                <a:cubicBezTo>
                  <a:pt x="77" y="805"/>
                  <a:pt x="75" y="807"/>
                  <a:pt x="75" y="808"/>
                </a:cubicBezTo>
                <a:cubicBezTo>
                  <a:pt x="74" y="809"/>
                  <a:pt x="72" y="810"/>
                  <a:pt x="71" y="811"/>
                </a:cubicBezTo>
                <a:cubicBezTo>
                  <a:pt x="69" y="811"/>
                  <a:pt x="64" y="813"/>
                  <a:pt x="62" y="813"/>
                </a:cubicBezTo>
                <a:cubicBezTo>
                  <a:pt x="59" y="813"/>
                  <a:pt x="53" y="815"/>
                  <a:pt x="50" y="816"/>
                </a:cubicBezTo>
                <a:cubicBezTo>
                  <a:pt x="47" y="817"/>
                  <a:pt x="44" y="818"/>
                  <a:pt x="43" y="819"/>
                </a:cubicBezTo>
                <a:cubicBezTo>
                  <a:pt x="42" y="820"/>
                  <a:pt x="40" y="823"/>
                  <a:pt x="40" y="824"/>
                </a:cubicBezTo>
                <a:cubicBezTo>
                  <a:pt x="39" y="824"/>
                  <a:pt x="39" y="825"/>
                  <a:pt x="38" y="825"/>
                </a:cubicBezTo>
                <a:cubicBezTo>
                  <a:pt x="38" y="826"/>
                  <a:pt x="38" y="826"/>
                  <a:pt x="38" y="827"/>
                </a:cubicBezTo>
                <a:cubicBezTo>
                  <a:pt x="38" y="827"/>
                  <a:pt x="37" y="828"/>
                  <a:pt x="37" y="828"/>
                </a:cubicBezTo>
                <a:cubicBezTo>
                  <a:pt x="36" y="828"/>
                  <a:pt x="36" y="828"/>
                  <a:pt x="36" y="829"/>
                </a:cubicBezTo>
                <a:cubicBezTo>
                  <a:pt x="35" y="830"/>
                  <a:pt x="35" y="833"/>
                  <a:pt x="35" y="834"/>
                </a:cubicBezTo>
                <a:cubicBezTo>
                  <a:pt x="35" y="836"/>
                  <a:pt x="36" y="836"/>
                  <a:pt x="37" y="837"/>
                </a:cubicBezTo>
                <a:cubicBezTo>
                  <a:pt x="38" y="837"/>
                  <a:pt x="38" y="837"/>
                  <a:pt x="41" y="838"/>
                </a:cubicBezTo>
                <a:cubicBezTo>
                  <a:pt x="44" y="839"/>
                  <a:pt x="48" y="840"/>
                  <a:pt x="49" y="840"/>
                </a:cubicBezTo>
                <a:cubicBezTo>
                  <a:pt x="50" y="840"/>
                  <a:pt x="50" y="840"/>
                  <a:pt x="51" y="841"/>
                </a:cubicBezTo>
                <a:cubicBezTo>
                  <a:pt x="52" y="841"/>
                  <a:pt x="55" y="841"/>
                  <a:pt x="57" y="842"/>
                </a:cubicBezTo>
                <a:cubicBezTo>
                  <a:pt x="58" y="842"/>
                  <a:pt x="62" y="842"/>
                  <a:pt x="63" y="842"/>
                </a:cubicBezTo>
                <a:cubicBezTo>
                  <a:pt x="65" y="842"/>
                  <a:pt x="65" y="841"/>
                  <a:pt x="65" y="841"/>
                </a:cubicBezTo>
                <a:cubicBezTo>
                  <a:pt x="65" y="840"/>
                  <a:pt x="67" y="841"/>
                  <a:pt x="68" y="842"/>
                </a:cubicBezTo>
                <a:cubicBezTo>
                  <a:pt x="69" y="842"/>
                  <a:pt x="69" y="842"/>
                  <a:pt x="70" y="842"/>
                </a:cubicBezTo>
                <a:cubicBezTo>
                  <a:pt x="72" y="842"/>
                  <a:pt x="72" y="842"/>
                  <a:pt x="72" y="841"/>
                </a:cubicBezTo>
                <a:cubicBezTo>
                  <a:pt x="73" y="841"/>
                  <a:pt x="73" y="841"/>
                  <a:pt x="74" y="841"/>
                </a:cubicBezTo>
                <a:cubicBezTo>
                  <a:pt x="75" y="842"/>
                  <a:pt x="76" y="841"/>
                  <a:pt x="77" y="841"/>
                </a:cubicBezTo>
                <a:cubicBezTo>
                  <a:pt x="79" y="841"/>
                  <a:pt x="78" y="841"/>
                  <a:pt x="79" y="840"/>
                </a:cubicBezTo>
                <a:cubicBezTo>
                  <a:pt x="79" y="839"/>
                  <a:pt x="80" y="840"/>
                  <a:pt x="81" y="841"/>
                </a:cubicBezTo>
                <a:cubicBezTo>
                  <a:pt x="81" y="841"/>
                  <a:pt x="82" y="841"/>
                  <a:pt x="83" y="841"/>
                </a:cubicBezTo>
                <a:cubicBezTo>
                  <a:pt x="85" y="841"/>
                  <a:pt x="84" y="840"/>
                  <a:pt x="85" y="840"/>
                </a:cubicBezTo>
                <a:cubicBezTo>
                  <a:pt x="85" y="839"/>
                  <a:pt x="85" y="840"/>
                  <a:pt x="86" y="840"/>
                </a:cubicBezTo>
                <a:cubicBezTo>
                  <a:pt x="86" y="840"/>
                  <a:pt x="87" y="840"/>
                  <a:pt x="88" y="840"/>
                </a:cubicBezTo>
                <a:cubicBezTo>
                  <a:pt x="90" y="840"/>
                  <a:pt x="90" y="840"/>
                  <a:pt x="90" y="839"/>
                </a:cubicBezTo>
                <a:cubicBezTo>
                  <a:pt x="91" y="839"/>
                  <a:pt x="91" y="839"/>
                  <a:pt x="92" y="839"/>
                </a:cubicBezTo>
                <a:cubicBezTo>
                  <a:pt x="93" y="839"/>
                  <a:pt x="93" y="839"/>
                  <a:pt x="94" y="839"/>
                </a:cubicBezTo>
                <a:cubicBezTo>
                  <a:pt x="95" y="839"/>
                  <a:pt x="96" y="839"/>
                  <a:pt x="96" y="839"/>
                </a:cubicBezTo>
                <a:cubicBezTo>
                  <a:pt x="96" y="839"/>
                  <a:pt x="96" y="838"/>
                  <a:pt x="97" y="839"/>
                </a:cubicBezTo>
                <a:cubicBezTo>
                  <a:pt x="97" y="839"/>
                  <a:pt x="98" y="838"/>
                  <a:pt x="100" y="838"/>
                </a:cubicBezTo>
                <a:cubicBezTo>
                  <a:pt x="102" y="838"/>
                  <a:pt x="102" y="837"/>
                  <a:pt x="102" y="837"/>
                </a:cubicBezTo>
                <a:cubicBezTo>
                  <a:pt x="102" y="836"/>
                  <a:pt x="103" y="835"/>
                  <a:pt x="104" y="835"/>
                </a:cubicBezTo>
                <a:cubicBezTo>
                  <a:pt x="105" y="834"/>
                  <a:pt x="106" y="834"/>
                  <a:pt x="110" y="833"/>
                </a:cubicBezTo>
                <a:cubicBezTo>
                  <a:pt x="113" y="832"/>
                  <a:pt x="121" y="830"/>
                  <a:pt x="122" y="830"/>
                </a:cubicBezTo>
                <a:cubicBezTo>
                  <a:pt x="124" y="829"/>
                  <a:pt x="124" y="829"/>
                  <a:pt x="126" y="830"/>
                </a:cubicBezTo>
                <a:cubicBezTo>
                  <a:pt x="128" y="831"/>
                  <a:pt x="130" y="832"/>
                  <a:pt x="132" y="833"/>
                </a:cubicBezTo>
                <a:cubicBezTo>
                  <a:pt x="133" y="834"/>
                  <a:pt x="134" y="834"/>
                  <a:pt x="135" y="834"/>
                </a:cubicBezTo>
                <a:cubicBezTo>
                  <a:pt x="136" y="834"/>
                  <a:pt x="139" y="834"/>
                  <a:pt x="141" y="834"/>
                </a:cubicBezTo>
                <a:cubicBezTo>
                  <a:pt x="143" y="833"/>
                  <a:pt x="142" y="833"/>
                  <a:pt x="143" y="832"/>
                </a:cubicBezTo>
                <a:cubicBezTo>
                  <a:pt x="143" y="832"/>
                  <a:pt x="144" y="832"/>
                  <a:pt x="144" y="832"/>
                </a:cubicBezTo>
                <a:cubicBezTo>
                  <a:pt x="144" y="833"/>
                  <a:pt x="144" y="833"/>
                  <a:pt x="146" y="833"/>
                </a:cubicBezTo>
                <a:cubicBezTo>
                  <a:pt x="149" y="833"/>
                  <a:pt x="148" y="833"/>
                  <a:pt x="149" y="832"/>
                </a:cubicBezTo>
                <a:cubicBezTo>
                  <a:pt x="149" y="832"/>
                  <a:pt x="149" y="831"/>
                  <a:pt x="150" y="832"/>
                </a:cubicBezTo>
                <a:cubicBezTo>
                  <a:pt x="150" y="832"/>
                  <a:pt x="151" y="832"/>
                  <a:pt x="153" y="832"/>
                </a:cubicBezTo>
                <a:cubicBezTo>
                  <a:pt x="155" y="832"/>
                  <a:pt x="154" y="832"/>
                  <a:pt x="155" y="831"/>
                </a:cubicBezTo>
                <a:cubicBezTo>
                  <a:pt x="155" y="830"/>
                  <a:pt x="154" y="831"/>
                  <a:pt x="156" y="831"/>
                </a:cubicBezTo>
                <a:cubicBezTo>
                  <a:pt x="157" y="831"/>
                  <a:pt x="158" y="831"/>
                  <a:pt x="159" y="830"/>
                </a:cubicBezTo>
                <a:cubicBezTo>
                  <a:pt x="160" y="830"/>
                  <a:pt x="161" y="829"/>
                  <a:pt x="161" y="829"/>
                </a:cubicBezTo>
                <a:cubicBezTo>
                  <a:pt x="161" y="829"/>
                  <a:pt x="162" y="829"/>
                  <a:pt x="162" y="828"/>
                </a:cubicBezTo>
                <a:cubicBezTo>
                  <a:pt x="163" y="828"/>
                  <a:pt x="163" y="828"/>
                  <a:pt x="163" y="826"/>
                </a:cubicBezTo>
                <a:cubicBezTo>
                  <a:pt x="163" y="825"/>
                  <a:pt x="163" y="820"/>
                  <a:pt x="162" y="817"/>
                </a:cubicBezTo>
                <a:cubicBezTo>
                  <a:pt x="162" y="815"/>
                  <a:pt x="162" y="814"/>
                  <a:pt x="161" y="814"/>
                </a:cubicBezTo>
                <a:cubicBezTo>
                  <a:pt x="161" y="814"/>
                  <a:pt x="161" y="813"/>
                  <a:pt x="161" y="813"/>
                </a:cubicBezTo>
                <a:cubicBezTo>
                  <a:pt x="161" y="812"/>
                  <a:pt x="161" y="812"/>
                  <a:pt x="161" y="810"/>
                </a:cubicBezTo>
                <a:cubicBezTo>
                  <a:pt x="161" y="809"/>
                  <a:pt x="161" y="808"/>
                  <a:pt x="160" y="807"/>
                </a:cubicBezTo>
                <a:cubicBezTo>
                  <a:pt x="160" y="807"/>
                  <a:pt x="160" y="806"/>
                  <a:pt x="160" y="805"/>
                </a:cubicBezTo>
                <a:cubicBezTo>
                  <a:pt x="161" y="804"/>
                  <a:pt x="161" y="802"/>
                  <a:pt x="161" y="801"/>
                </a:cubicBezTo>
                <a:cubicBezTo>
                  <a:pt x="161" y="799"/>
                  <a:pt x="160" y="797"/>
                  <a:pt x="160" y="796"/>
                </a:cubicBezTo>
                <a:cubicBezTo>
                  <a:pt x="160" y="796"/>
                  <a:pt x="160" y="794"/>
                  <a:pt x="160" y="794"/>
                </a:cubicBezTo>
                <a:cubicBezTo>
                  <a:pt x="161" y="794"/>
                  <a:pt x="161" y="794"/>
                  <a:pt x="161" y="793"/>
                </a:cubicBezTo>
                <a:cubicBezTo>
                  <a:pt x="161" y="793"/>
                  <a:pt x="161" y="792"/>
                  <a:pt x="162" y="791"/>
                </a:cubicBezTo>
                <a:cubicBezTo>
                  <a:pt x="162" y="791"/>
                  <a:pt x="164" y="788"/>
                  <a:pt x="166" y="786"/>
                </a:cubicBezTo>
                <a:cubicBezTo>
                  <a:pt x="167" y="784"/>
                  <a:pt x="169" y="783"/>
                  <a:pt x="169" y="782"/>
                </a:cubicBezTo>
                <a:cubicBezTo>
                  <a:pt x="170" y="781"/>
                  <a:pt x="171" y="779"/>
                  <a:pt x="171" y="777"/>
                </a:cubicBezTo>
                <a:cubicBezTo>
                  <a:pt x="172" y="774"/>
                  <a:pt x="172" y="772"/>
                  <a:pt x="172" y="771"/>
                </a:cubicBezTo>
                <a:cubicBezTo>
                  <a:pt x="172" y="770"/>
                  <a:pt x="171" y="769"/>
                  <a:pt x="171" y="767"/>
                </a:cubicBezTo>
                <a:cubicBezTo>
                  <a:pt x="170" y="766"/>
                  <a:pt x="167" y="758"/>
                  <a:pt x="165" y="755"/>
                </a:cubicBezTo>
                <a:cubicBezTo>
                  <a:pt x="164" y="751"/>
                  <a:pt x="162" y="749"/>
                  <a:pt x="161" y="748"/>
                </a:cubicBezTo>
                <a:cubicBezTo>
                  <a:pt x="161" y="746"/>
                  <a:pt x="157" y="740"/>
                  <a:pt x="157" y="740"/>
                </a:cubicBezTo>
                <a:cubicBezTo>
                  <a:pt x="156" y="739"/>
                  <a:pt x="155" y="737"/>
                  <a:pt x="155" y="737"/>
                </a:cubicBezTo>
                <a:cubicBezTo>
                  <a:pt x="155" y="736"/>
                  <a:pt x="155" y="736"/>
                  <a:pt x="155" y="735"/>
                </a:cubicBezTo>
                <a:cubicBezTo>
                  <a:pt x="155" y="735"/>
                  <a:pt x="155" y="734"/>
                  <a:pt x="155" y="731"/>
                </a:cubicBezTo>
                <a:cubicBezTo>
                  <a:pt x="156" y="728"/>
                  <a:pt x="156" y="723"/>
                  <a:pt x="156" y="721"/>
                </a:cubicBezTo>
                <a:cubicBezTo>
                  <a:pt x="156" y="720"/>
                  <a:pt x="156" y="707"/>
                  <a:pt x="156" y="703"/>
                </a:cubicBezTo>
                <a:cubicBezTo>
                  <a:pt x="156" y="699"/>
                  <a:pt x="157" y="694"/>
                  <a:pt x="157" y="692"/>
                </a:cubicBezTo>
                <a:cubicBezTo>
                  <a:pt x="157" y="690"/>
                  <a:pt x="157" y="687"/>
                  <a:pt x="157" y="685"/>
                </a:cubicBezTo>
                <a:cubicBezTo>
                  <a:pt x="157" y="683"/>
                  <a:pt x="157" y="677"/>
                  <a:pt x="157" y="675"/>
                </a:cubicBezTo>
                <a:cubicBezTo>
                  <a:pt x="157" y="674"/>
                  <a:pt x="157" y="672"/>
                  <a:pt x="157" y="671"/>
                </a:cubicBezTo>
                <a:cubicBezTo>
                  <a:pt x="157" y="671"/>
                  <a:pt x="157" y="669"/>
                  <a:pt x="157" y="668"/>
                </a:cubicBezTo>
                <a:cubicBezTo>
                  <a:pt x="157" y="667"/>
                  <a:pt x="157" y="658"/>
                  <a:pt x="157" y="656"/>
                </a:cubicBezTo>
                <a:cubicBezTo>
                  <a:pt x="157" y="655"/>
                  <a:pt x="156" y="642"/>
                  <a:pt x="155" y="639"/>
                </a:cubicBezTo>
                <a:cubicBezTo>
                  <a:pt x="155" y="635"/>
                  <a:pt x="154" y="633"/>
                  <a:pt x="154" y="631"/>
                </a:cubicBezTo>
                <a:cubicBezTo>
                  <a:pt x="154" y="629"/>
                  <a:pt x="154" y="628"/>
                  <a:pt x="154" y="627"/>
                </a:cubicBezTo>
                <a:cubicBezTo>
                  <a:pt x="154" y="625"/>
                  <a:pt x="155" y="622"/>
                  <a:pt x="156" y="620"/>
                </a:cubicBezTo>
                <a:cubicBezTo>
                  <a:pt x="156" y="618"/>
                  <a:pt x="157" y="610"/>
                  <a:pt x="158" y="607"/>
                </a:cubicBezTo>
                <a:cubicBezTo>
                  <a:pt x="158" y="604"/>
                  <a:pt x="159" y="600"/>
                  <a:pt x="159" y="599"/>
                </a:cubicBezTo>
                <a:cubicBezTo>
                  <a:pt x="159" y="598"/>
                  <a:pt x="158" y="591"/>
                  <a:pt x="158" y="590"/>
                </a:cubicBezTo>
                <a:cubicBezTo>
                  <a:pt x="158" y="588"/>
                  <a:pt x="158" y="579"/>
                  <a:pt x="158" y="578"/>
                </a:cubicBezTo>
                <a:cubicBezTo>
                  <a:pt x="158" y="577"/>
                  <a:pt x="157" y="573"/>
                  <a:pt x="156" y="571"/>
                </a:cubicBezTo>
                <a:cubicBezTo>
                  <a:pt x="156" y="569"/>
                  <a:pt x="155" y="566"/>
                  <a:pt x="155" y="565"/>
                </a:cubicBezTo>
                <a:cubicBezTo>
                  <a:pt x="155" y="564"/>
                  <a:pt x="154" y="560"/>
                  <a:pt x="154" y="557"/>
                </a:cubicBezTo>
                <a:cubicBezTo>
                  <a:pt x="154" y="555"/>
                  <a:pt x="154" y="550"/>
                  <a:pt x="154" y="549"/>
                </a:cubicBezTo>
                <a:cubicBezTo>
                  <a:pt x="154" y="549"/>
                  <a:pt x="154" y="549"/>
                  <a:pt x="155" y="550"/>
                </a:cubicBezTo>
                <a:cubicBezTo>
                  <a:pt x="155" y="551"/>
                  <a:pt x="155" y="552"/>
                  <a:pt x="155" y="554"/>
                </a:cubicBezTo>
                <a:cubicBezTo>
                  <a:pt x="156" y="555"/>
                  <a:pt x="156" y="558"/>
                  <a:pt x="157" y="559"/>
                </a:cubicBezTo>
                <a:cubicBezTo>
                  <a:pt x="157" y="560"/>
                  <a:pt x="158" y="566"/>
                  <a:pt x="159" y="567"/>
                </a:cubicBezTo>
                <a:cubicBezTo>
                  <a:pt x="159" y="569"/>
                  <a:pt x="159" y="569"/>
                  <a:pt x="159" y="570"/>
                </a:cubicBezTo>
                <a:cubicBezTo>
                  <a:pt x="160" y="571"/>
                  <a:pt x="160" y="574"/>
                  <a:pt x="161" y="576"/>
                </a:cubicBezTo>
                <a:cubicBezTo>
                  <a:pt x="161" y="578"/>
                  <a:pt x="162" y="582"/>
                  <a:pt x="163" y="585"/>
                </a:cubicBezTo>
                <a:cubicBezTo>
                  <a:pt x="164" y="587"/>
                  <a:pt x="164" y="590"/>
                  <a:pt x="165" y="592"/>
                </a:cubicBezTo>
                <a:cubicBezTo>
                  <a:pt x="165" y="594"/>
                  <a:pt x="166" y="598"/>
                  <a:pt x="166" y="599"/>
                </a:cubicBezTo>
                <a:cubicBezTo>
                  <a:pt x="167" y="601"/>
                  <a:pt x="168" y="605"/>
                  <a:pt x="168" y="607"/>
                </a:cubicBezTo>
                <a:cubicBezTo>
                  <a:pt x="168" y="608"/>
                  <a:pt x="169" y="612"/>
                  <a:pt x="169" y="614"/>
                </a:cubicBezTo>
                <a:cubicBezTo>
                  <a:pt x="169" y="615"/>
                  <a:pt x="169" y="617"/>
                  <a:pt x="170" y="619"/>
                </a:cubicBezTo>
                <a:cubicBezTo>
                  <a:pt x="170" y="620"/>
                  <a:pt x="170" y="622"/>
                  <a:pt x="170" y="624"/>
                </a:cubicBezTo>
                <a:cubicBezTo>
                  <a:pt x="170" y="626"/>
                  <a:pt x="171" y="630"/>
                  <a:pt x="171" y="631"/>
                </a:cubicBezTo>
                <a:cubicBezTo>
                  <a:pt x="171" y="632"/>
                  <a:pt x="171" y="635"/>
                  <a:pt x="171" y="637"/>
                </a:cubicBezTo>
                <a:cubicBezTo>
                  <a:pt x="171" y="639"/>
                  <a:pt x="172" y="643"/>
                  <a:pt x="172" y="645"/>
                </a:cubicBezTo>
                <a:cubicBezTo>
                  <a:pt x="173" y="646"/>
                  <a:pt x="173" y="648"/>
                  <a:pt x="173" y="650"/>
                </a:cubicBezTo>
                <a:cubicBezTo>
                  <a:pt x="173" y="652"/>
                  <a:pt x="173" y="655"/>
                  <a:pt x="173" y="656"/>
                </a:cubicBezTo>
                <a:cubicBezTo>
                  <a:pt x="174" y="656"/>
                  <a:pt x="174" y="660"/>
                  <a:pt x="174" y="662"/>
                </a:cubicBezTo>
                <a:cubicBezTo>
                  <a:pt x="174" y="665"/>
                  <a:pt x="175" y="668"/>
                  <a:pt x="175" y="669"/>
                </a:cubicBezTo>
                <a:cubicBezTo>
                  <a:pt x="175" y="670"/>
                  <a:pt x="176" y="672"/>
                  <a:pt x="176" y="674"/>
                </a:cubicBezTo>
                <a:cubicBezTo>
                  <a:pt x="176" y="675"/>
                  <a:pt x="176" y="677"/>
                  <a:pt x="176" y="678"/>
                </a:cubicBezTo>
                <a:cubicBezTo>
                  <a:pt x="176" y="679"/>
                  <a:pt x="176" y="687"/>
                  <a:pt x="177" y="690"/>
                </a:cubicBezTo>
                <a:cubicBezTo>
                  <a:pt x="177" y="693"/>
                  <a:pt x="177" y="703"/>
                  <a:pt x="177" y="707"/>
                </a:cubicBezTo>
                <a:cubicBezTo>
                  <a:pt x="177" y="710"/>
                  <a:pt x="178" y="718"/>
                  <a:pt x="179" y="721"/>
                </a:cubicBezTo>
                <a:cubicBezTo>
                  <a:pt x="179" y="725"/>
                  <a:pt x="182" y="736"/>
                  <a:pt x="182" y="740"/>
                </a:cubicBezTo>
                <a:cubicBezTo>
                  <a:pt x="183" y="744"/>
                  <a:pt x="184" y="748"/>
                  <a:pt x="185" y="751"/>
                </a:cubicBezTo>
                <a:cubicBezTo>
                  <a:pt x="186" y="754"/>
                  <a:pt x="187" y="757"/>
                  <a:pt x="188" y="760"/>
                </a:cubicBezTo>
                <a:cubicBezTo>
                  <a:pt x="190" y="763"/>
                  <a:pt x="191" y="768"/>
                  <a:pt x="192" y="770"/>
                </a:cubicBezTo>
                <a:cubicBezTo>
                  <a:pt x="193" y="772"/>
                  <a:pt x="193" y="773"/>
                  <a:pt x="195" y="774"/>
                </a:cubicBezTo>
                <a:cubicBezTo>
                  <a:pt x="197" y="775"/>
                  <a:pt x="201" y="777"/>
                  <a:pt x="202" y="777"/>
                </a:cubicBezTo>
                <a:cubicBezTo>
                  <a:pt x="203" y="778"/>
                  <a:pt x="203" y="778"/>
                  <a:pt x="202" y="778"/>
                </a:cubicBezTo>
                <a:cubicBezTo>
                  <a:pt x="201" y="779"/>
                  <a:pt x="200" y="780"/>
                  <a:pt x="199" y="780"/>
                </a:cubicBezTo>
                <a:cubicBezTo>
                  <a:pt x="199" y="780"/>
                  <a:pt x="195" y="783"/>
                  <a:pt x="194" y="783"/>
                </a:cubicBezTo>
                <a:cubicBezTo>
                  <a:pt x="194" y="784"/>
                  <a:pt x="193" y="785"/>
                  <a:pt x="192" y="786"/>
                </a:cubicBezTo>
                <a:cubicBezTo>
                  <a:pt x="192" y="788"/>
                  <a:pt x="188" y="793"/>
                  <a:pt x="188" y="794"/>
                </a:cubicBezTo>
                <a:cubicBezTo>
                  <a:pt x="187" y="795"/>
                  <a:pt x="186" y="797"/>
                  <a:pt x="185" y="798"/>
                </a:cubicBezTo>
                <a:cubicBezTo>
                  <a:pt x="184" y="799"/>
                  <a:pt x="184" y="802"/>
                  <a:pt x="185" y="804"/>
                </a:cubicBezTo>
                <a:cubicBezTo>
                  <a:pt x="185" y="805"/>
                  <a:pt x="185" y="808"/>
                  <a:pt x="186" y="809"/>
                </a:cubicBezTo>
                <a:cubicBezTo>
                  <a:pt x="186" y="810"/>
                  <a:pt x="188" y="811"/>
                  <a:pt x="188" y="812"/>
                </a:cubicBezTo>
                <a:cubicBezTo>
                  <a:pt x="189" y="813"/>
                  <a:pt x="190" y="814"/>
                  <a:pt x="191" y="816"/>
                </a:cubicBezTo>
                <a:cubicBezTo>
                  <a:pt x="192" y="817"/>
                  <a:pt x="194" y="819"/>
                  <a:pt x="195" y="819"/>
                </a:cubicBezTo>
                <a:cubicBezTo>
                  <a:pt x="195" y="820"/>
                  <a:pt x="197" y="823"/>
                  <a:pt x="198" y="824"/>
                </a:cubicBezTo>
                <a:cubicBezTo>
                  <a:pt x="199" y="824"/>
                  <a:pt x="200" y="825"/>
                  <a:pt x="200" y="826"/>
                </a:cubicBezTo>
                <a:cubicBezTo>
                  <a:pt x="200" y="826"/>
                  <a:pt x="201" y="828"/>
                  <a:pt x="202" y="829"/>
                </a:cubicBezTo>
                <a:cubicBezTo>
                  <a:pt x="203" y="830"/>
                  <a:pt x="205" y="831"/>
                  <a:pt x="206" y="832"/>
                </a:cubicBezTo>
                <a:cubicBezTo>
                  <a:pt x="206" y="832"/>
                  <a:pt x="206" y="833"/>
                  <a:pt x="206" y="834"/>
                </a:cubicBezTo>
                <a:cubicBezTo>
                  <a:pt x="206" y="835"/>
                  <a:pt x="205" y="837"/>
                  <a:pt x="204" y="839"/>
                </a:cubicBezTo>
                <a:cubicBezTo>
                  <a:pt x="203" y="842"/>
                  <a:pt x="204" y="846"/>
                  <a:pt x="204" y="847"/>
                </a:cubicBezTo>
                <a:cubicBezTo>
                  <a:pt x="205" y="848"/>
                  <a:pt x="205" y="848"/>
                  <a:pt x="205" y="849"/>
                </a:cubicBezTo>
                <a:cubicBezTo>
                  <a:pt x="204" y="849"/>
                  <a:pt x="204" y="850"/>
                  <a:pt x="204" y="850"/>
                </a:cubicBezTo>
                <a:cubicBezTo>
                  <a:pt x="204" y="851"/>
                  <a:pt x="203" y="851"/>
                  <a:pt x="203" y="852"/>
                </a:cubicBezTo>
                <a:cubicBezTo>
                  <a:pt x="202" y="852"/>
                  <a:pt x="202" y="854"/>
                  <a:pt x="202" y="857"/>
                </a:cubicBezTo>
                <a:cubicBezTo>
                  <a:pt x="202" y="860"/>
                  <a:pt x="202" y="860"/>
                  <a:pt x="202" y="861"/>
                </a:cubicBezTo>
                <a:cubicBezTo>
                  <a:pt x="202" y="862"/>
                  <a:pt x="203" y="863"/>
                  <a:pt x="204" y="864"/>
                </a:cubicBezTo>
                <a:cubicBezTo>
                  <a:pt x="205" y="864"/>
                  <a:pt x="207" y="864"/>
                  <a:pt x="209" y="864"/>
                </a:cubicBezTo>
                <a:cubicBezTo>
                  <a:pt x="210" y="865"/>
                  <a:pt x="214" y="865"/>
                  <a:pt x="216" y="865"/>
                </a:cubicBezTo>
                <a:cubicBezTo>
                  <a:pt x="219" y="865"/>
                  <a:pt x="232" y="864"/>
                  <a:pt x="235" y="864"/>
                </a:cubicBezTo>
                <a:cubicBezTo>
                  <a:pt x="238" y="864"/>
                  <a:pt x="246" y="863"/>
                  <a:pt x="249" y="863"/>
                </a:cubicBezTo>
                <a:cubicBezTo>
                  <a:pt x="253" y="862"/>
                  <a:pt x="256" y="861"/>
                  <a:pt x="257" y="860"/>
                </a:cubicBezTo>
                <a:cubicBezTo>
                  <a:pt x="258" y="859"/>
                  <a:pt x="258" y="858"/>
                  <a:pt x="258" y="857"/>
                </a:cubicBezTo>
                <a:cubicBezTo>
                  <a:pt x="258" y="855"/>
                  <a:pt x="258" y="852"/>
                  <a:pt x="258" y="850"/>
                </a:cubicBezTo>
                <a:cubicBezTo>
                  <a:pt x="258" y="848"/>
                  <a:pt x="257" y="846"/>
                  <a:pt x="256" y="845"/>
                </a:cubicBezTo>
                <a:cubicBezTo>
                  <a:pt x="256" y="845"/>
                  <a:pt x="256" y="844"/>
                  <a:pt x="257" y="842"/>
                </a:cubicBezTo>
                <a:cubicBezTo>
                  <a:pt x="257" y="840"/>
                  <a:pt x="256" y="835"/>
                  <a:pt x="256" y="834"/>
                </a:cubicBezTo>
                <a:cubicBezTo>
                  <a:pt x="256" y="833"/>
                  <a:pt x="256" y="833"/>
                  <a:pt x="255" y="832"/>
                </a:cubicBezTo>
                <a:cubicBezTo>
                  <a:pt x="255" y="831"/>
                  <a:pt x="254" y="830"/>
                  <a:pt x="254" y="829"/>
                </a:cubicBezTo>
                <a:cubicBezTo>
                  <a:pt x="254" y="828"/>
                  <a:pt x="254" y="828"/>
                  <a:pt x="255" y="828"/>
                </a:cubicBezTo>
                <a:cubicBezTo>
                  <a:pt x="255" y="828"/>
                  <a:pt x="256" y="827"/>
                  <a:pt x="256" y="826"/>
                </a:cubicBezTo>
                <a:cubicBezTo>
                  <a:pt x="257" y="825"/>
                  <a:pt x="258" y="821"/>
                  <a:pt x="259" y="819"/>
                </a:cubicBezTo>
                <a:cubicBezTo>
                  <a:pt x="260" y="816"/>
                  <a:pt x="260" y="815"/>
                  <a:pt x="260" y="815"/>
                </a:cubicBezTo>
                <a:cubicBezTo>
                  <a:pt x="260" y="814"/>
                  <a:pt x="260" y="814"/>
                  <a:pt x="260" y="814"/>
                </a:cubicBezTo>
                <a:cubicBezTo>
                  <a:pt x="260" y="813"/>
                  <a:pt x="261" y="813"/>
                  <a:pt x="261" y="811"/>
                </a:cubicBezTo>
                <a:cubicBezTo>
                  <a:pt x="262" y="809"/>
                  <a:pt x="265" y="805"/>
                  <a:pt x="266" y="804"/>
                </a:cubicBezTo>
                <a:cubicBezTo>
                  <a:pt x="266" y="802"/>
                  <a:pt x="267" y="801"/>
                  <a:pt x="267" y="801"/>
                </a:cubicBezTo>
                <a:cubicBezTo>
                  <a:pt x="268" y="801"/>
                  <a:pt x="268" y="800"/>
                  <a:pt x="268" y="799"/>
                </a:cubicBezTo>
                <a:cubicBezTo>
                  <a:pt x="268" y="797"/>
                  <a:pt x="267" y="795"/>
                  <a:pt x="266" y="79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2065" name="Picture 17" descr="C:\Documents and Settings\Ram gopal\Desktop\Some example templates\Useful vectors 1\Man silhouett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667000"/>
            <a:ext cx="803776" cy="2819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91607" y="3420531"/>
            <a:ext cx="1974903" cy="201224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scene3d>
            <a:camera prst="isometricOffAxis2Top">
              <a:rot lat="16896083" lon="20123606" rev="1554827"/>
            </a:camera>
            <a:lightRig rig="balanced" dir="t"/>
          </a:scene3d>
          <a:sp3d extrusionH="254000" prstMaterial="softEdge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 noEditPoints="1"/>
          </p:cNvSpPr>
          <p:nvPr/>
        </p:nvSpPr>
        <p:spPr bwMode="auto">
          <a:xfrm>
            <a:off x="3733800" y="2667000"/>
            <a:ext cx="686502" cy="1752600"/>
          </a:xfrm>
          <a:custGeom>
            <a:avLst/>
            <a:gdLst/>
            <a:ahLst/>
            <a:cxnLst>
              <a:cxn ang="0">
                <a:pos x="309" y="219"/>
              </a:cxn>
              <a:cxn ang="0">
                <a:pos x="302" y="149"/>
              </a:cxn>
              <a:cxn ang="0">
                <a:pos x="229" y="120"/>
              </a:cxn>
              <a:cxn ang="0">
                <a:pos x="207" y="94"/>
              </a:cxn>
              <a:cxn ang="0">
                <a:pos x="212" y="43"/>
              </a:cxn>
              <a:cxn ang="0">
                <a:pos x="169" y="1"/>
              </a:cxn>
              <a:cxn ang="0">
                <a:pos x="132" y="53"/>
              </a:cxn>
              <a:cxn ang="0">
                <a:pos x="145" y="94"/>
              </a:cxn>
              <a:cxn ang="0">
                <a:pos x="124" y="128"/>
              </a:cxn>
              <a:cxn ang="0">
                <a:pos x="69" y="173"/>
              </a:cxn>
              <a:cxn ang="0">
                <a:pos x="53" y="263"/>
              </a:cxn>
              <a:cxn ang="0">
                <a:pos x="41" y="373"/>
              </a:cxn>
              <a:cxn ang="0">
                <a:pos x="47" y="426"/>
              </a:cxn>
              <a:cxn ang="0">
                <a:pos x="47" y="467"/>
              </a:cxn>
              <a:cxn ang="0">
                <a:pos x="35" y="517"/>
              </a:cxn>
              <a:cxn ang="0">
                <a:pos x="22" y="522"/>
              </a:cxn>
              <a:cxn ang="0">
                <a:pos x="8" y="558"/>
              </a:cxn>
              <a:cxn ang="0">
                <a:pos x="8" y="647"/>
              </a:cxn>
              <a:cxn ang="0">
                <a:pos x="18" y="653"/>
              </a:cxn>
              <a:cxn ang="0">
                <a:pos x="47" y="664"/>
              </a:cxn>
              <a:cxn ang="0">
                <a:pos x="54" y="704"/>
              </a:cxn>
              <a:cxn ang="0">
                <a:pos x="55" y="729"/>
              </a:cxn>
              <a:cxn ang="0">
                <a:pos x="58" y="756"/>
              </a:cxn>
              <a:cxn ang="0">
                <a:pos x="51" y="775"/>
              </a:cxn>
              <a:cxn ang="0">
                <a:pos x="38" y="799"/>
              </a:cxn>
              <a:cxn ang="0">
                <a:pos x="13" y="819"/>
              </a:cxn>
              <a:cxn ang="0">
                <a:pos x="94" y="816"/>
              </a:cxn>
              <a:cxn ang="0">
                <a:pos x="115" y="778"/>
              </a:cxn>
              <a:cxn ang="0">
                <a:pos x="148" y="667"/>
              </a:cxn>
              <a:cxn ang="0">
                <a:pos x="179" y="571"/>
              </a:cxn>
              <a:cxn ang="0">
                <a:pos x="186" y="671"/>
              </a:cxn>
              <a:cxn ang="0">
                <a:pos x="176" y="776"/>
              </a:cxn>
              <a:cxn ang="0">
                <a:pos x="192" y="812"/>
              </a:cxn>
              <a:cxn ang="0">
                <a:pos x="238" y="825"/>
              </a:cxn>
              <a:cxn ang="0">
                <a:pos x="238" y="797"/>
              </a:cxn>
              <a:cxn ang="0">
                <a:pos x="245" y="758"/>
              </a:cxn>
              <a:cxn ang="0">
                <a:pos x="273" y="542"/>
              </a:cxn>
              <a:cxn ang="0">
                <a:pos x="285" y="426"/>
              </a:cxn>
              <a:cxn ang="0">
                <a:pos x="305" y="406"/>
              </a:cxn>
              <a:cxn ang="0">
                <a:pos x="318" y="351"/>
              </a:cxn>
              <a:cxn ang="0">
                <a:pos x="45" y="412"/>
              </a:cxn>
              <a:cxn ang="0">
                <a:pos x="48" y="422"/>
              </a:cxn>
              <a:cxn ang="0">
                <a:pos x="67" y="449"/>
              </a:cxn>
              <a:cxn ang="0">
                <a:pos x="67" y="466"/>
              </a:cxn>
              <a:cxn ang="0">
                <a:pos x="56" y="490"/>
              </a:cxn>
              <a:cxn ang="0">
                <a:pos x="67" y="745"/>
              </a:cxn>
              <a:cxn ang="0">
                <a:pos x="76" y="483"/>
              </a:cxn>
              <a:cxn ang="0">
                <a:pos x="72" y="480"/>
              </a:cxn>
              <a:cxn ang="0">
                <a:pos x="69" y="467"/>
              </a:cxn>
              <a:cxn ang="0">
                <a:pos x="87" y="398"/>
              </a:cxn>
              <a:cxn ang="0">
                <a:pos x="77" y="447"/>
              </a:cxn>
              <a:cxn ang="0">
                <a:pos x="79" y="419"/>
              </a:cxn>
              <a:cxn ang="0">
                <a:pos x="160" y="163"/>
              </a:cxn>
              <a:cxn ang="0">
                <a:pos x="169" y="142"/>
              </a:cxn>
              <a:cxn ang="0">
                <a:pos x="184" y="186"/>
              </a:cxn>
              <a:cxn ang="0">
                <a:pos x="194" y="159"/>
              </a:cxn>
              <a:cxn ang="0">
                <a:pos x="209" y="105"/>
              </a:cxn>
              <a:cxn ang="0">
                <a:pos x="279" y="406"/>
              </a:cxn>
            </a:cxnLst>
            <a:rect l="0" t="0" r="r" b="b"/>
            <a:pathLst>
              <a:path w="324" h="827">
                <a:moveTo>
                  <a:pt x="323" y="316"/>
                </a:moveTo>
                <a:cubicBezTo>
                  <a:pt x="323" y="313"/>
                  <a:pt x="322" y="310"/>
                  <a:pt x="322" y="304"/>
                </a:cubicBezTo>
                <a:cubicBezTo>
                  <a:pt x="321" y="299"/>
                  <a:pt x="321" y="297"/>
                  <a:pt x="321" y="293"/>
                </a:cubicBezTo>
                <a:cubicBezTo>
                  <a:pt x="321" y="289"/>
                  <a:pt x="320" y="283"/>
                  <a:pt x="320" y="276"/>
                </a:cubicBezTo>
                <a:cubicBezTo>
                  <a:pt x="319" y="269"/>
                  <a:pt x="318" y="266"/>
                  <a:pt x="317" y="260"/>
                </a:cubicBezTo>
                <a:cubicBezTo>
                  <a:pt x="316" y="254"/>
                  <a:pt x="316" y="253"/>
                  <a:pt x="315" y="247"/>
                </a:cubicBezTo>
                <a:cubicBezTo>
                  <a:pt x="315" y="245"/>
                  <a:pt x="315" y="242"/>
                  <a:pt x="314" y="239"/>
                </a:cubicBezTo>
                <a:cubicBezTo>
                  <a:pt x="314" y="237"/>
                  <a:pt x="314" y="235"/>
                  <a:pt x="313" y="232"/>
                </a:cubicBezTo>
                <a:cubicBezTo>
                  <a:pt x="313" y="231"/>
                  <a:pt x="313" y="229"/>
                  <a:pt x="312" y="227"/>
                </a:cubicBezTo>
                <a:cubicBezTo>
                  <a:pt x="310" y="220"/>
                  <a:pt x="309" y="219"/>
                  <a:pt x="309" y="219"/>
                </a:cubicBezTo>
                <a:cubicBezTo>
                  <a:pt x="309" y="219"/>
                  <a:pt x="310" y="217"/>
                  <a:pt x="310" y="213"/>
                </a:cubicBezTo>
                <a:cubicBezTo>
                  <a:pt x="310" y="208"/>
                  <a:pt x="310" y="207"/>
                  <a:pt x="309" y="204"/>
                </a:cubicBezTo>
                <a:cubicBezTo>
                  <a:pt x="309" y="202"/>
                  <a:pt x="308" y="200"/>
                  <a:pt x="308" y="198"/>
                </a:cubicBezTo>
                <a:cubicBezTo>
                  <a:pt x="308" y="197"/>
                  <a:pt x="308" y="196"/>
                  <a:pt x="308" y="195"/>
                </a:cubicBezTo>
                <a:cubicBezTo>
                  <a:pt x="308" y="193"/>
                  <a:pt x="307" y="190"/>
                  <a:pt x="307" y="187"/>
                </a:cubicBezTo>
                <a:cubicBezTo>
                  <a:pt x="305" y="182"/>
                  <a:pt x="305" y="182"/>
                  <a:pt x="304" y="179"/>
                </a:cubicBezTo>
                <a:cubicBezTo>
                  <a:pt x="303" y="176"/>
                  <a:pt x="303" y="175"/>
                  <a:pt x="303" y="175"/>
                </a:cubicBezTo>
                <a:cubicBezTo>
                  <a:pt x="303" y="175"/>
                  <a:pt x="303" y="173"/>
                  <a:pt x="303" y="168"/>
                </a:cubicBezTo>
                <a:cubicBezTo>
                  <a:pt x="303" y="163"/>
                  <a:pt x="303" y="162"/>
                  <a:pt x="303" y="159"/>
                </a:cubicBezTo>
                <a:cubicBezTo>
                  <a:pt x="303" y="155"/>
                  <a:pt x="303" y="152"/>
                  <a:pt x="302" y="149"/>
                </a:cubicBezTo>
                <a:cubicBezTo>
                  <a:pt x="302" y="146"/>
                  <a:pt x="301" y="144"/>
                  <a:pt x="299" y="143"/>
                </a:cubicBezTo>
                <a:cubicBezTo>
                  <a:pt x="297" y="143"/>
                  <a:pt x="296" y="143"/>
                  <a:pt x="296" y="143"/>
                </a:cubicBezTo>
                <a:cubicBezTo>
                  <a:pt x="296" y="143"/>
                  <a:pt x="296" y="142"/>
                  <a:pt x="293" y="141"/>
                </a:cubicBezTo>
                <a:cubicBezTo>
                  <a:pt x="290" y="140"/>
                  <a:pt x="287" y="139"/>
                  <a:pt x="283" y="138"/>
                </a:cubicBezTo>
                <a:cubicBezTo>
                  <a:pt x="279" y="137"/>
                  <a:pt x="279" y="137"/>
                  <a:pt x="277" y="136"/>
                </a:cubicBezTo>
                <a:cubicBezTo>
                  <a:pt x="275" y="135"/>
                  <a:pt x="273" y="134"/>
                  <a:pt x="270" y="134"/>
                </a:cubicBezTo>
                <a:cubicBezTo>
                  <a:pt x="267" y="133"/>
                  <a:pt x="265" y="133"/>
                  <a:pt x="263" y="132"/>
                </a:cubicBezTo>
                <a:cubicBezTo>
                  <a:pt x="261" y="131"/>
                  <a:pt x="256" y="130"/>
                  <a:pt x="253" y="129"/>
                </a:cubicBezTo>
                <a:cubicBezTo>
                  <a:pt x="249" y="128"/>
                  <a:pt x="243" y="125"/>
                  <a:pt x="239" y="123"/>
                </a:cubicBezTo>
                <a:cubicBezTo>
                  <a:pt x="235" y="122"/>
                  <a:pt x="233" y="121"/>
                  <a:pt x="229" y="120"/>
                </a:cubicBezTo>
                <a:cubicBezTo>
                  <a:pt x="225" y="120"/>
                  <a:pt x="224" y="119"/>
                  <a:pt x="224" y="119"/>
                </a:cubicBezTo>
                <a:cubicBezTo>
                  <a:pt x="224" y="119"/>
                  <a:pt x="223" y="118"/>
                  <a:pt x="221" y="117"/>
                </a:cubicBezTo>
                <a:cubicBezTo>
                  <a:pt x="219" y="116"/>
                  <a:pt x="218" y="115"/>
                  <a:pt x="217" y="113"/>
                </a:cubicBezTo>
                <a:cubicBezTo>
                  <a:pt x="215" y="112"/>
                  <a:pt x="215" y="110"/>
                  <a:pt x="214" y="109"/>
                </a:cubicBezTo>
                <a:cubicBezTo>
                  <a:pt x="213" y="108"/>
                  <a:pt x="212" y="107"/>
                  <a:pt x="211" y="106"/>
                </a:cubicBezTo>
                <a:cubicBezTo>
                  <a:pt x="211" y="106"/>
                  <a:pt x="210" y="106"/>
                  <a:pt x="210" y="106"/>
                </a:cubicBezTo>
                <a:cubicBezTo>
                  <a:pt x="210" y="106"/>
                  <a:pt x="210" y="105"/>
                  <a:pt x="209" y="104"/>
                </a:cubicBezTo>
                <a:cubicBezTo>
                  <a:pt x="209" y="102"/>
                  <a:pt x="209" y="101"/>
                  <a:pt x="209" y="101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208" y="100"/>
                  <a:pt x="208" y="97"/>
                  <a:pt x="207" y="94"/>
                </a:cubicBezTo>
                <a:cubicBezTo>
                  <a:pt x="207" y="91"/>
                  <a:pt x="207" y="90"/>
                  <a:pt x="207" y="88"/>
                </a:cubicBezTo>
                <a:cubicBezTo>
                  <a:pt x="207" y="86"/>
                  <a:pt x="208" y="82"/>
                  <a:pt x="208" y="78"/>
                </a:cubicBezTo>
                <a:cubicBezTo>
                  <a:pt x="208" y="74"/>
                  <a:pt x="208" y="71"/>
                  <a:pt x="208" y="71"/>
                </a:cubicBezTo>
                <a:cubicBezTo>
                  <a:pt x="208" y="71"/>
                  <a:pt x="208" y="70"/>
                  <a:pt x="209" y="69"/>
                </a:cubicBezTo>
                <a:cubicBezTo>
                  <a:pt x="210" y="69"/>
                  <a:pt x="211" y="68"/>
                  <a:pt x="211" y="67"/>
                </a:cubicBezTo>
                <a:cubicBezTo>
                  <a:pt x="211" y="67"/>
                  <a:pt x="212" y="67"/>
                  <a:pt x="212" y="66"/>
                </a:cubicBezTo>
                <a:cubicBezTo>
                  <a:pt x="213" y="65"/>
                  <a:pt x="214" y="64"/>
                  <a:pt x="214" y="62"/>
                </a:cubicBezTo>
                <a:cubicBezTo>
                  <a:pt x="214" y="59"/>
                  <a:pt x="214" y="59"/>
                  <a:pt x="214" y="56"/>
                </a:cubicBezTo>
                <a:cubicBezTo>
                  <a:pt x="214" y="54"/>
                  <a:pt x="215" y="53"/>
                  <a:pt x="214" y="49"/>
                </a:cubicBezTo>
                <a:cubicBezTo>
                  <a:pt x="214" y="46"/>
                  <a:pt x="213" y="44"/>
                  <a:pt x="212" y="43"/>
                </a:cubicBezTo>
                <a:cubicBezTo>
                  <a:pt x="211" y="43"/>
                  <a:pt x="209" y="43"/>
                  <a:pt x="209" y="43"/>
                </a:cubicBezTo>
                <a:cubicBezTo>
                  <a:pt x="209" y="43"/>
                  <a:pt x="209" y="42"/>
                  <a:pt x="209" y="40"/>
                </a:cubicBezTo>
                <a:cubicBezTo>
                  <a:pt x="209" y="38"/>
                  <a:pt x="209" y="38"/>
                  <a:pt x="209" y="36"/>
                </a:cubicBezTo>
                <a:cubicBezTo>
                  <a:pt x="208" y="35"/>
                  <a:pt x="208" y="32"/>
                  <a:pt x="207" y="30"/>
                </a:cubicBezTo>
                <a:cubicBezTo>
                  <a:pt x="207" y="27"/>
                  <a:pt x="206" y="24"/>
                  <a:pt x="205" y="22"/>
                </a:cubicBezTo>
                <a:cubicBezTo>
                  <a:pt x="203" y="19"/>
                  <a:pt x="202" y="17"/>
                  <a:pt x="200" y="15"/>
                </a:cubicBezTo>
                <a:cubicBezTo>
                  <a:pt x="199" y="13"/>
                  <a:pt x="197" y="11"/>
                  <a:pt x="195" y="9"/>
                </a:cubicBezTo>
                <a:cubicBezTo>
                  <a:pt x="193" y="8"/>
                  <a:pt x="190" y="7"/>
                  <a:pt x="188" y="6"/>
                </a:cubicBezTo>
                <a:cubicBezTo>
                  <a:pt x="185" y="5"/>
                  <a:pt x="184" y="5"/>
                  <a:pt x="181" y="4"/>
                </a:cubicBezTo>
                <a:cubicBezTo>
                  <a:pt x="179" y="3"/>
                  <a:pt x="172" y="1"/>
                  <a:pt x="169" y="1"/>
                </a:cubicBezTo>
                <a:cubicBezTo>
                  <a:pt x="165" y="0"/>
                  <a:pt x="162" y="0"/>
                  <a:pt x="159" y="1"/>
                </a:cubicBezTo>
                <a:cubicBezTo>
                  <a:pt x="156" y="3"/>
                  <a:pt x="151" y="5"/>
                  <a:pt x="147" y="8"/>
                </a:cubicBezTo>
                <a:cubicBezTo>
                  <a:pt x="143" y="11"/>
                  <a:pt x="141" y="14"/>
                  <a:pt x="139" y="16"/>
                </a:cubicBezTo>
                <a:cubicBezTo>
                  <a:pt x="137" y="18"/>
                  <a:pt x="136" y="21"/>
                  <a:pt x="135" y="21"/>
                </a:cubicBezTo>
                <a:cubicBezTo>
                  <a:pt x="134" y="22"/>
                  <a:pt x="134" y="23"/>
                  <a:pt x="134" y="24"/>
                </a:cubicBezTo>
                <a:cubicBezTo>
                  <a:pt x="133" y="24"/>
                  <a:pt x="133" y="25"/>
                  <a:pt x="132" y="27"/>
                </a:cubicBezTo>
                <a:cubicBezTo>
                  <a:pt x="131" y="28"/>
                  <a:pt x="130" y="32"/>
                  <a:pt x="130" y="34"/>
                </a:cubicBezTo>
                <a:cubicBezTo>
                  <a:pt x="130" y="37"/>
                  <a:pt x="130" y="38"/>
                  <a:pt x="131" y="40"/>
                </a:cubicBezTo>
                <a:cubicBezTo>
                  <a:pt x="131" y="41"/>
                  <a:pt x="131" y="42"/>
                  <a:pt x="131" y="45"/>
                </a:cubicBezTo>
                <a:cubicBezTo>
                  <a:pt x="131" y="48"/>
                  <a:pt x="132" y="51"/>
                  <a:pt x="132" y="53"/>
                </a:cubicBezTo>
                <a:cubicBezTo>
                  <a:pt x="132" y="54"/>
                  <a:pt x="133" y="55"/>
                  <a:pt x="132" y="55"/>
                </a:cubicBezTo>
                <a:cubicBezTo>
                  <a:pt x="132" y="55"/>
                  <a:pt x="130" y="55"/>
                  <a:pt x="130" y="56"/>
                </a:cubicBezTo>
                <a:cubicBezTo>
                  <a:pt x="129" y="58"/>
                  <a:pt x="130" y="61"/>
                  <a:pt x="130" y="64"/>
                </a:cubicBezTo>
                <a:cubicBezTo>
                  <a:pt x="131" y="67"/>
                  <a:pt x="132" y="68"/>
                  <a:pt x="132" y="71"/>
                </a:cubicBezTo>
                <a:cubicBezTo>
                  <a:pt x="132" y="73"/>
                  <a:pt x="133" y="75"/>
                  <a:pt x="134" y="76"/>
                </a:cubicBezTo>
                <a:cubicBezTo>
                  <a:pt x="136" y="77"/>
                  <a:pt x="136" y="78"/>
                  <a:pt x="137" y="78"/>
                </a:cubicBezTo>
                <a:cubicBezTo>
                  <a:pt x="137" y="79"/>
                  <a:pt x="138" y="79"/>
                  <a:pt x="138" y="79"/>
                </a:cubicBezTo>
                <a:cubicBezTo>
                  <a:pt x="138" y="79"/>
                  <a:pt x="138" y="80"/>
                  <a:pt x="140" y="85"/>
                </a:cubicBezTo>
                <a:cubicBezTo>
                  <a:pt x="141" y="87"/>
                  <a:pt x="142" y="88"/>
                  <a:pt x="143" y="90"/>
                </a:cubicBezTo>
                <a:cubicBezTo>
                  <a:pt x="143" y="91"/>
                  <a:pt x="144" y="92"/>
                  <a:pt x="145" y="94"/>
                </a:cubicBezTo>
                <a:cubicBezTo>
                  <a:pt x="146" y="98"/>
                  <a:pt x="147" y="101"/>
                  <a:pt x="147" y="103"/>
                </a:cubicBezTo>
                <a:cubicBezTo>
                  <a:pt x="147" y="105"/>
                  <a:pt x="147" y="106"/>
                  <a:pt x="148" y="108"/>
                </a:cubicBezTo>
                <a:cubicBezTo>
                  <a:pt x="148" y="110"/>
                  <a:pt x="149" y="110"/>
                  <a:pt x="149" y="11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9" y="113"/>
                  <a:pt x="148" y="113"/>
                  <a:pt x="147" y="116"/>
                </a:cubicBezTo>
                <a:cubicBezTo>
                  <a:pt x="146" y="118"/>
                  <a:pt x="145" y="119"/>
                  <a:pt x="145" y="119"/>
                </a:cubicBezTo>
                <a:cubicBezTo>
                  <a:pt x="145" y="119"/>
                  <a:pt x="143" y="120"/>
                  <a:pt x="140" y="122"/>
                </a:cubicBezTo>
                <a:cubicBezTo>
                  <a:pt x="138" y="124"/>
                  <a:pt x="137" y="124"/>
                  <a:pt x="136" y="124"/>
                </a:cubicBezTo>
                <a:cubicBezTo>
                  <a:pt x="136" y="125"/>
                  <a:pt x="135" y="125"/>
                  <a:pt x="134" y="125"/>
                </a:cubicBezTo>
                <a:cubicBezTo>
                  <a:pt x="132" y="126"/>
                  <a:pt x="129" y="126"/>
                  <a:pt x="124" y="128"/>
                </a:cubicBezTo>
                <a:cubicBezTo>
                  <a:pt x="119" y="130"/>
                  <a:pt x="118" y="131"/>
                  <a:pt x="113" y="133"/>
                </a:cubicBezTo>
                <a:cubicBezTo>
                  <a:pt x="109" y="134"/>
                  <a:pt x="107" y="135"/>
                  <a:pt x="104" y="136"/>
                </a:cubicBezTo>
                <a:cubicBezTo>
                  <a:pt x="101" y="137"/>
                  <a:pt x="97" y="138"/>
                  <a:pt x="94" y="139"/>
                </a:cubicBezTo>
                <a:cubicBezTo>
                  <a:pt x="91" y="140"/>
                  <a:pt x="87" y="142"/>
                  <a:pt x="85" y="142"/>
                </a:cubicBezTo>
                <a:cubicBezTo>
                  <a:pt x="83" y="143"/>
                  <a:pt x="80" y="143"/>
                  <a:pt x="78" y="144"/>
                </a:cubicBezTo>
                <a:cubicBezTo>
                  <a:pt x="75" y="146"/>
                  <a:pt x="75" y="146"/>
                  <a:pt x="74" y="147"/>
                </a:cubicBezTo>
                <a:cubicBezTo>
                  <a:pt x="74" y="147"/>
                  <a:pt x="73" y="147"/>
                  <a:pt x="71" y="149"/>
                </a:cubicBezTo>
                <a:cubicBezTo>
                  <a:pt x="70" y="152"/>
                  <a:pt x="69" y="154"/>
                  <a:pt x="69" y="159"/>
                </a:cubicBezTo>
                <a:cubicBezTo>
                  <a:pt x="69" y="164"/>
                  <a:pt x="69" y="166"/>
                  <a:pt x="69" y="168"/>
                </a:cubicBezTo>
                <a:cubicBezTo>
                  <a:pt x="69" y="169"/>
                  <a:pt x="69" y="170"/>
                  <a:pt x="69" y="173"/>
                </a:cubicBezTo>
                <a:cubicBezTo>
                  <a:pt x="69" y="175"/>
                  <a:pt x="69" y="178"/>
                  <a:pt x="69" y="179"/>
                </a:cubicBezTo>
                <a:cubicBezTo>
                  <a:pt x="68" y="179"/>
                  <a:pt x="67" y="181"/>
                  <a:pt x="66" y="184"/>
                </a:cubicBezTo>
                <a:cubicBezTo>
                  <a:pt x="65" y="186"/>
                  <a:pt x="65" y="188"/>
                  <a:pt x="64" y="191"/>
                </a:cubicBezTo>
                <a:cubicBezTo>
                  <a:pt x="63" y="194"/>
                  <a:pt x="63" y="196"/>
                  <a:pt x="63" y="199"/>
                </a:cubicBezTo>
                <a:cubicBezTo>
                  <a:pt x="62" y="202"/>
                  <a:pt x="62" y="208"/>
                  <a:pt x="61" y="212"/>
                </a:cubicBezTo>
                <a:cubicBezTo>
                  <a:pt x="61" y="216"/>
                  <a:pt x="61" y="220"/>
                  <a:pt x="60" y="223"/>
                </a:cubicBezTo>
                <a:cubicBezTo>
                  <a:pt x="60" y="226"/>
                  <a:pt x="60" y="229"/>
                  <a:pt x="59" y="231"/>
                </a:cubicBezTo>
                <a:cubicBezTo>
                  <a:pt x="59" y="233"/>
                  <a:pt x="57" y="240"/>
                  <a:pt x="56" y="244"/>
                </a:cubicBezTo>
                <a:cubicBezTo>
                  <a:pt x="55" y="248"/>
                  <a:pt x="55" y="251"/>
                  <a:pt x="54" y="255"/>
                </a:cubicBezTo>
                <a:cubicBezTo>
                  <a:pt x="54" y="258"/>
                  <a:pt x="53" y="261"/>
                  <a:pt x="53" y="263"/>
                </a:cubicBezTo>
                <a:cubicBezTo>
                  <a:pt x="53" y="265"/>
                  <a:pt x="52" y="266"/>
                  <a:pt x="53" y="268"/>
                </a:cubicBezTo>
                <a:cubicBezTo>
                  <a:pt x="53" y="270"/>
                  <a:pt x="53" y="270"/>
                  <a:pt x="52" y="272"/>
                </a:cubicBezTo>
                <a:cubicBezTo>
                  <a:pt x="52" y="274"/>
                  <a:pt x="51" y="278"/>
                  <a:pt x="50" y="284"/>
                </a:cubicBezTo>
                <a:cubicBezTo>
                  <a:pt x="50" y="290"/>
                  <a:pt x="50" y="293"/>
                  <a:pt x="50" y="293"/>
                </a:cubicBezTo>
                <a:cubicBezTo>
                  <a:pt x="50" y="293"/>
                  <a:pt x="48" y="297"/>
                  <a:pt x="48" y="302"/>
                </a:cubicBezTo>
                <a:cubicBezTo>
                  <a:pt x="47" y="307"/>
                  <a:pt x="47" y="315"/>
                  <a:pt x="47" y="322"/>
                </a:cubicBezTo>
                <a:cubicBezTo>
                  <a:pt x="46" y="328"/>
                  <a:pt x="46" y="337"/>
                  <a:pt x="46" y="342"/>
                </a:cubicBezTo>
                <a:cubicBezTo>
                  <a:pt x="45" y="347"/>
                  <a:pt x="45" y="352"/>
                  <a:pt x="44" y="354"/>
                </a:cubicBezTo>
                <a:cubicBezTo>
                  <a:pt x="44" y="356"/>
                  <a:pt x="42" y="360"/>
                  <a:pt x="42" y="364"/>
                </a:cubicBezTo>
                <a:cubicBezTo>
                  <a:pt x="42" y="366"/>
                  <a:pt x="42" y="369"/>
                  <a:pt x="41" y="373"/>
                </a:cubicBezTo>
                <a:cubicBezTo>
                  <a:pt x="41" y="375"/>
                  <a:pt x="41" y="378"/>
                  <a:pt x="41" y="381"/>
                </a:cubicBezTo>
                <a:cubicBezTo>
                  <a:pt x="42" y="385"/>
                  <a:pt x="42" y="389"/>
                  <a:pt x="41" y="393"/>
                </a:cubicBezTo>
                <a:cubicBezTo>
                  <a:pt x="41" y="397"/>
                  <a:pt x="41" y="401"/>
                  <a:pt x="41" y="404"/>
                </a:cubicBezTo>
                <a:cubicBezTo>
                  <a:pt x="42" y="409"/>
                  <a:pt x="41" y="412"/>
                  <a:pt x="41" y="414"/>
                </a:cubicBezTo>
                <a:cubicBezTo>
                  <a:pt x="41" y="415"/>
                  <a:pt x="40" y="416"/>
                  <a:pt x="42" y="416"/>
                </a:cubicBezTo>
                <a:cubicBezTo>
                  <a:pt x="43" y="417"/>
                  <a:pt x="44" y="417"/>
                  <a:pt x="45" y="417"/>
                </a:cubicBezTo>
                <a:cubicBezTo>
                  <a:pt x="45" y="417"/>
                  <a:pt x="46" y="417"/>
                  <a:pt x="46" y="417"/>
                </a:cubicBezTo>
                <a:cubicBezTo>
                  <a:pt x="46" y="417"/>
                  <a:pt x="46" y="420"/>
                  <a:pt x="46" y="422"/>
                </a:cubicBezTo>
                <a:cubicBezTo>
                  <a:pt x="46" y="424"/>
                  <a:pt x="46" y="424"/>
                  <a:pt x="46" y="425"/>
                </a:cubicBezTo>
                <a:cubicBezTo>
                  <a:pt x="46" y="425"/>
                  <a:pt x="47" y="426"/>
                  <a:pt x="47" y="426"/>
                </a:cubicBezTo>
                <a:cubicBezTo>
                  <a:pt x="47" y="426"/>
                  <a:pt x="47" y="430"/>
                  <a:pt x="46" y="433"/>
                </a:cubicBezTo>
                <a:cubicBezTo>
                  <a:pt x="46" y="436"/>
                  <a:pt x="46" y="436"/>
                  <a:pt x="46" y="437"/>
                </a:cubicBezTo>
                <a:cubicBezTo>
                  <a:pt x="45" y="438"/>
                  <a:pt x="45" y="439"/>
                  <a:pt x="45" y="441"/>
                </a:cubicBezTo>
                <a:cubicBezTo>
                  <a:pt x="45" y="443"/>
                  <a:pt x="45" y="444"/>
                  <a:pt x="44" y="445"/>
                </a:cubicBezTo>
                <a:cubicBezTo>
                  <a:pt x="44" y="446"/>
                  <a:pt x="44" y="448"/>
                  <a:pt x="45" y="448"/>
                </a:cubicBezTo>
                <a:cubicBezTo>
                  <a:pt x="45" y="449"/>
                  <a:pt x="45" y="450"/>
                  <a:pt x="45" y="451"/>
                </a:cubicBezTo>
                <a:cubicBezTo>
                  <a:pt x="45" y="452"/>
                  <a:pt x="46" y="453"/>
                  <a:pt x="46" y="454"/>
                </a:cubicBezTo>
                <a:cubicBezTo>
                  <a:pt x="46" y="455"/>
                  <a:pt x="46" y="456"/>
                  <a:pt x="46" y="457"/>
                </a:cubicBezTo>
                <a:cubicBezTo>
                  <a:pt x="46" y="459"/>
                  <a:pt x="46" y="462"/>
                  <a:pt x="46" y="464"/>
                </a:cubicBezTo>
                <a:cubicBezTo>
                  <a:pt x="47" y="466"/>
                  <a:pt x="47" y="466"/>
                  <a:pt x="47" y="467"/>
                </a:cubicBezTo>
                <a:cubicBezTo>
                  <a:pt x="47" y="468"/>
                  <a:pt x="47" y="469"/>
                  <a:pt x="48" y="469"/>
                </a:cubicBezTo>
                <a:cubicBezTo>
                  <a:pt x="48" y="470"/>
                  <a:pt x="48" y="470"/>
                  <a:pt x="48" y="471"/>
                </a:cubicBezTo>
                <a:cubicBezTo>
                  <a:pt x="48" y="472"/>
                  <a:pt x="48" y="473"/>
                  <a:pt x="49" y="473"/>
                </a:cubicBezTo>
                <a:cubicBezTo>
                  <a:pt x="49" y="474"/>
                  <a:pt x="50" y="474"/>
                  <a:pt x="50" y="474"/>
                </a:cubicBezTo>
                <a:cubicBezTo>
                  <a:pt x="50" y="474"/>
                  <a:pt x="49" y="476"/>
                  <a:pt x="47" y="479"/>
                </a:cubicBezTo>
                <a:cubicBezTo>
                  <a:pt x="46" y="481"/>
                  <a:pt x="46" y="483"/>
                  <a:pt x="46" y="484"/>
                </a:cubicBezTo>
                <a:cubicBezTo>
                  <a:pt x="45" y="485"/>
                  <a:pt x="45" y="485"/>
                  <a:pt x="43" y="489"/>
                </a:cubicBezTo>
                <a:cubicBezTo>
                  <a:pt x="42" y="493"/>
                  <a:pt x="41" y="495"/>
                  <a:pt x="39" y="498"/>
                </a:cubicBezTo>
                <a:cubicBezTo>
                  <a:pt x="38" y="501"/>
                  <a:pt x="36" y="506"/>
                  <a:pt x="35" y="510"/>
                </a:cubicBezTo>
                <a:cubicBezTo>
                  <a:pt x="35" y="514"/>
                  <a:pt x="35" y="516"/>
                  <a:pt x="35" y="517"/>
                </a:cubicBezTo>
                <a:cubicBezTo>
                  <a:pt x="35" y="517"/>
                  <a:pt x="34" y="517"/>
                  <a:pt x="34" y="517"/>
                </a:cubicBezTo>
                <a:cubicBezTo>
                  <a:pt x="34" y="517"/>
                  <a:pt x="31" y="516"/>
                  <a:pt x="31" y="516"/>
                </a:cubicBezTo>
                <a:cubicBezTo>
                  <a:pt x="30" y="515"/>
                  <a:pt x="30" y="515"/>
                  <a:pt x="29" y="516"/>
                </a:cubicBezTo>
                <a:cubicBezTo>
                  <a:pt x="29" y="516"/>
                  <a:pt x="29" y="517"/>
                  <a:pt x="28" y="517"/>
                </a:cubicBezTo>
                <a:cubicBezTo>
                  <a:pt x="27" y="517"/>
                  <a:pt x="27" y="516"/>
                  <a:pt x="27" y="516"/>
                </a:cubicBezTo>
                <a:cubicBezTo>
                  <a:pt x="27" y="516"/>
                  <a:pt x="27" y="516"/>
                  <a:pt x="27" y="516"/>
                </a:cubicBezTo>
                <a:cubicBezTo>
                  <a:pt x="26" y="517"/>
                  <a:pt x="26" y="516"/>
                  <a:pt x="25" y="517"/>
                </a:cubicBezTo>
                <a:cubicBezTo>
                  <a:pt x="25" y="518"/>
                  <a:pt x="25" y="518"/>
                  <a:pt x="25" y="519"/>
                </a:cubicBezTo>
                <a:cubicBezTo>
                  <a:pt x="25" y="519"/>
                  <a:pt x="24" y="522"/>
                  <a:pt x="24" y="522"/>
                </a:cubicBezTo>
                <a:cubicBezTo>
                  <a:pt x="24" y="522"/>
                  <a:pt x="22" y="522"/>
                  <a:pt x="22" y="522"/>
                </a:cubicBezTo>
                <a:cubicBezTo>
                  <a:pt x="22" y="523"/>
                  <a:pt x="22" y="524"/>
                  <a:pt x="22" y="524"/>
                </a:cubicBezTo>
                <a:cubicBezTo>
                  <a:pt x="22" y="524"/>
                  <a:pt x="20" y="528"/>
                  <a:pt x="19" y="530"/>
                </a:cubicBezTo>
                <a:cubicBezTo>
                  <a:pt x="18" y="532"/>
                  <a:pt x="18" y="531"/>
                  <a:pt x="17" y="532"/>
                </a:cubicBezTo>
                <a:cubicBezTo>
                  <a:pt x="16" y="534"/>
                  <a:pt x="17" y="535"/>
                  <a:pt x="16" y="536"/>
                </a:cubicBezTo>
                <a:cubicBezTo>
                  <a:pt x="16" y="537"/>
                  <a:pt x="16" y="538"/>
                  <a:pt x="15" y="538"/>
                </a:cubicBezTo>
                <a:cubicBezTo>
                  <a:pt x="15" y="538"/>
                  <a:pt x="14" y="539"/>
                  <a:pt x="13" y="541"/>
                </a:cubicBezTo>
                <a:cubicBezTo>
                  <a:pt x="13" y="542"/>
                  <a:pt x="12" y="542"/>
                  <a:pt x="12" y="544"/>
                </a:cubicBezTo>
                <a:cubicBezTo>
                  <a:pt x="11" y="546"/>
                  <a:pt x="11" y="548"/>
                  <a:pt x="10" y="551"/>
                </a:cubicBezTo>
                <a:cubicBezTo>
                  <a:pt x="9" y="554"/>
                  <a:pt x="9" y="555"/>
                  <a:pt x="9" y="556"/>
                </a:cubicBezTo>
                <a:cubicBezTo>
                  <a:pt x="8" y="557"/>
                  <a:pt x="8" y="558"/>
                  <a:pt x="8" y="558"/>
                </a:cubicBezTo>
                <a:cubicBezTo>
                  <a:pt x="8" y="558"/>
                  <a:pt x="7" y="559"/>
                  <a:pt x="7" y="560"/>
                </a:cubicBezTo>
                <a:cubicBezTo>
                  <a:pt x="6" y="561"/>
                  <a:pt x="6" y="561"/>
                  <a:pt x="7" y="562"/>
                </a:cubicBezTo>
                <a:cubicBezTo>
                  <a:pt x="7" y="562"/>
                  <a:pt x="7" y="562"/>
                  <a:pt x="7" y="562"/>
                </a:cubicBezTo>
                <a:cubicBezTo>
                  <a:pt x="7" y="562"/>
                  <a:pt x="6" y="566"/>
                  <a:pt x="5" y="570"/>
                </a:cubicBezTo>
                <a:cubicBezTo>
                  <a:pt x="4" y="575"/>
                  <a:pt x="3" y="582"/>
                  <a:pt x="2" y="586"/>
                </a:cubicBezTo>
                <a:cubicBezTo>
                  <a:pt x="1" y="590"/>
                  <a:pt x="1" y="593"/>
                  <a:pt x="0" y="601"/>
                </a:cubicBezTo>
                <a:cubicBezTo>
                  <a:pt x="0" y="608"/>
                  <a:pt x="0" y="618"/>
                  <a:pt x="1" y="621"/>
                </a:cubicBezTo>
                <a:cubicBezTo>
                  <a:pt x="1" y="625"/>
                  <a:pt x="1" y="626"/>
                  <a:pt x="2" y="629"/>
                </a:cubicBezTo>
                <a:cubicBezTo>
                  <a:pt x="2" y="633"/>
                  <a:pt x="3" y="637"/>
                  <a:pt x="4" y="640"/>
                </a:cubicBezTo>
                <a:cubicBezTo>
                  <a:pt x="6" y="644"/>
                  <a:pt x="6" y="646"/>
                  <a:pt x="8" y="647"/>
                </a:cubicBezTo>
                <a:cubicBezTo>
                  <a:pt x="9" y="649"/>
                  <a:pt x="9" y="648"/>
                  <a:pt x="9" y="648"/>
                </a:cubicBezTo>
                <a:cubicBezTo>
                  <a:pt x="9" y="648"/>
                  <a:pt x="9" y="650"/>
                  <a:pt x="10" y="650"/>
                </a:cubicBezTo>
                <a:cubicBezTo>
                  <a:pt x="11" y="651"/>
                  <a:pt x="11" y="650"/>
                  <a:pt x="11" y="650"/>
                </a:cubicBezTo>
                <a:cubicBezTo>
                  <a:pt x="11" y="650"/>
                  <a:pt x="11" y="651"/>
                  <a:pt x="12" y="651"/>
                </a:cubicBezTo>
                <a:cubicBezTo>
                  <a:pt x="13" y="651"/>
                  <a:pt x="13" y="651"/>
                  <a:pt x="13" y="651"/>
                </a:cubicBezTo>
                <a:cubicBezTo>
                  <a:pt x="13" y="651"/>
                  <a:pt x="14" y="651"/>
                  <a:pt x="14" y="651"/>
                </a:cubicBezTo>
                <a:cubicBezTo>
                  <a:pt x="14" y="651"/>
                  <a:pt x="13" y="652"/>
                  <a:pt x="14" y="652"/>
                </a:cubicBezTo>
                <a:cubicBezTo>
                  <a:pt x="15" y="652"/>
                  <a:pt x="16" y="652"/>
                  <a:pt x="16" y="652"/>
                </a:cubicBezTo>
                <a:cubicBezTo>
                  <a:pt x="16" y="651"/>
                  <a:pt x="16" y="651"/>
                  <a:pt x="17" y="652"/>
                </a:cubicBezTo>
                <a:cubicBezTo>
                  <a:pt x="18" y="652"/>
                  <a:pt x="17" y="653"/>
                  <a:pt x="18" y="653"/>
                </a:cubicBezTo>
                <a:cubicBezTo>
                  <a:pt x="19" y="653"/>
                  <a:pt x="21" y="653"/>
                  <a:pt x="23" y="653"/>
                </a:cubicBezTo>
                <a:cubicBezTo>
                  <a:pt x="25" y="654"/>
                  <a:pt x="26" y="654"/>
                  <a:pt x="28" y="654"/>
                </a:cubicBezTo>
                <a:cubicBezTo>
                  <a:pt x="30" y="654"/>
                  <a:pt x="31" y="654"/>
                  <a:pt x="31" y="654"/>
                </a:cubicBezTo>
                <a:cubicBezTo>
                  <a:pt x="31" y="654"/>
                  <a:pt x="31" y="656"/>
                  <a:pt x="32" y="655"/>
                </a:cubicBezTo>
                <a:cubicBezTo>
                  <a:pt x="33" y="655"/>
                  <a:pt x="34" y="655"/>
                  <a:pt x="34" y="655"/>
                </a:cubicBezTo>
                <a:cubicBezTo>
                  <a:pt x="34" y="655"/>
                  <a:pt x="33" y="656"/>
                  <a:pt x="37" y="657"/>
                </a:cubicBezTo>
                <a:cubicBezTo>
                  <a:pt x="40" y="658"/>
                  <a:pt x="42" y="658"/>
                  <a:pt x="45" y="659"/>
                </a:cubicBezTo>
                <a:cubicBezTo>
                  <a:pt x="47" y="659"/>
                  <a:pt x="48" y="659"/>
                  <a:pt x="48" y="659"/>
                </a:cubicBezTo>
                <a:cubicBezTo>
                  <a:pt x="47" y="663"/>
                  <a:pt x="47" y="663"/>
                  <a:pt x="47" y="663"/>
                </a:cubicBezTo>
                <a:cubicBezTo>
                  <a:pt x="47" y="663"/>
                  <a:pt x="47" y="663"/>
                  <a:pt x="47" y="664"/>
                </a:cubicBezTo>
                <a:cubicBezTo>
                  <a:pt x="47" y="665"/>
                  <a:pt x="47" y="665"/>
                  <a:pt x="46" y="666"/>
                </a:cubicBezTo>
                <a:cubicBezTo>
                  <a:pt x="46" y="666"/>
                  <a:pt x="46" y="667"/>
                  <a:pt x="46" y="667"/>
                </a:cubicBezTo>
                <a:cubicBezTo>
                  <a:pt x="46" y="667"/>
                  <a:pt x="47" y="667"/>
                  <a:pt x="46" y="669"/>
                </a:cubicBezTo>
                <a:cubicBezTo>
                  <a:pt x="46" y="670"/>
                  <a:pt x="46" y="671"/>
                  <a:pt x="47" y="672"/>
                </a:cubicBezTo>
                <a:cubicBezTo>
                  <a:pt x="48" y="673"/>
                  <a:pt x="48" y="673"/>
                  <a:pt x="48" y="673"/>
                </a:cubicBezTo>
                <a:cubicBezTo>
                  <a:pt x="48" y="673"/>
                  <a:pt x="48" y="674"/>
                  <a:pt x="48" y="677"/>
                </a:cubicBezTo>
                <a:cubicBezTo>
                  <a:pt x="48" y="679"/>
                  <a:pt x="48" y="681"/>
                  <a:pt x="49" y="682"/>
                </a:cubicBezTo>
                <a:cubicBezTo>
                  <a:pt x="49" y="684"/>
                  <a:pt x="50" y="685"/>
                  <a:pt x="50" y="686"/>
                </a:cubicBezTo>
                <a:cubicBezTo>
                  <a:pt x="51" y="688"/>
                  <a:pt x="52" y="692"/>
                  <a:pt x="53" y="696"/>
                </a:cubicBezTo>
                <a:cubicBezTo>
                  <a:pt x="53" y="700"/>
                  <a:pt x="54" y="702"/>
                  <a:pt x="54" y="704"/>
                </a:cubicBezTo>
                <a:cubicBezTo>
                  <a:pt x="53" y="706"/>
                  <a:pt x="53" y="707"/>
                  <a:pt x="54" y="709"/>
                </a:cubicBezTo>
                <a:cubicBezTo>
                  <a:pt x="54" y="710"/>
                  <a:pt x="54" y="711"/>
                  <a:pt x="53" y="711"/>
                </a:cubicBezTo>
                <a:cubicBezTo>
                  <a:pt x="53" y="712"/>
                  <a:pt x="53" y="712"/>
                  <a:pt x="53" y="713"/>
                </a:cubicBezTo>
                <a:cubicBezTo>
                  <a:pt x="54" y="714"/>
                  <a:pt x="54" y="715"/>
                  <a:pt x="54" y="716"/>
                </a:cubicBezTo>
                <a:cubicBezTo>
                  <a:pt x="54" y="717"/>
                  <a:pt x="54" y="718"/>
                  <a:pt x="54" y="719"/>
                </a:cubicBezTo>
                <a:cubicBezTo>
                  <a:pt x="55" y="720"/>
                  <a:pt x="55" y="720"/>
                  <a:pt x="55" y="720"/>
                </a:cubicBezTo>
                <a:cubicBezTo>
                  <a:pt x="56" y="720"/>
                  <a:pt x="56" y="720"/>
                  <a:pt x="56" y="720"/>
                </a:cubicBezTo>
                <a:cubicBezTo>
                  <a:pt x="56" y="720"/>
                  <a:pt x="55" y="722"/>
                  <a:pt x="55" y="724"/>
                </a:cubicBezTo>
                <a:cubicBezTo>
                  <a:pt x="55" y="725"/>
                  <a:pt x="55" y="725"/>
                  <a:pt x="55" y="726"/>
                </a:cubicBezTo>
                <a:cubicBezTo>
                  <a:pt x="54" y="726"/>
                  <a:pt x="55" y="728"/>
                  <a:pt x="55" y="729"/>
                </a:cubicBezTo>
                <a:cubicBezTo>
                  <a:pt x="54" y="730"/>
                  <a:pt x="53" y="732"/>
                  <a:pt x="52" y="733"/>
                </a:cubicBezTo>
                <a:cubicBezTo>
                  <a:pt x="51" y="734"/>
                  <a:pt x="51" y="734"/>
                  <a:pt x="51" y="734"/>
                </a:cubicBezTo>
                <a:cubicBezTo>
                  <a:pt x="52" y="735"/>
                  <a:pt x="51" y="735"/>
                  <a:pt x="50" y="737"/>
                </a:cubicBezTo>
                <a:cubicBezTo>
                  <a:pt x="49" y="738"/>
                  <a:pt x="45" y="744"/>
                  <a:pt x="42" y="748"/>
                </a:cubicBezTo>
                <a:cubicBezTo>
                  <a:pt x="39" y="752"/>
                  <a:pt x="36" y="755"/>
                  <a:pt x="36" y="758"/>
                </a:cubicBezTo>
                <a:cubicBezTo>
                  <a:pt x="35" y="760"/>
                  <a:pt x="35" y="762"/>
                  <a:pt x="38" y="762"/>
                </a:cubicBezTo>
                <a:cubicBezTo>
                  <a:pt x="40" y="763"/>
                  <a:pt x="43" y="762"/>
                  <a:pt x="45" y="761"/>
                </a:cubicBezTo>
                <a:cubicBezTo>
                  <a:pt x="47" y="760"/>
                  <a:pt x="49" y="759"/>
                  <a:pt x="50" y="759"/>
                </a:cubicBezTo>
                <a:cubicBezTo>
                  <a:pt x="52" y="758"/>
                  <a:pt x="52" y="759"/>
                  <a:pt x="53" y="758"/>
                </a:cubicBezTo>
                <a:cubicBezTo>
                  <a:pt x="55" y="757"/>
                  <a:pt x="55" y="757"/>
                  <a:pt x="58" y="756"/>
                </a:cubicBezTo>
                <a:cubicBezTo>
                  <a:pt x="61" y="755"/>
                  <a:pt x="63" y="755"/>
                  <a:pt x="64" y="754"/>
                </a:cubicBezTo>
                <a:cubicBezTo>
                  <a:pt x="66" y="753"/>
                  <a:pt x="68" y="753"/>
                  <a:pt x="68" y="753"/>
                </a:cubicBezTo>
                <a:cubicBezTo>
                  <a:pt x="68" y="753"/>
                  <a:pt x="68" y="756"/>
                  <a:pt x="68" y="757"/>
                </a:cubicBezTo>
                <a:cubicBezTo>
                  <a:pt x="68" y="758"/>
                  <a:pt x="68" y="758"/>
                  <a:pt x="67" y="759"/>
                </a:cubicBezTo>
                <a:cubicBezTo>
                  <a:pt x="67" y="759"/>
                  <a:pt x="65" y="759"/>
                  <a:pt x="63" y="759"/>
                </a:cubicBezTo>
                <a:cubicBezTo>
                  <a:pt x="61" y="760"/>
                  <a:pt x="58" y="761"/>
                  <a:pt x="56" y="762"/>
                </a:cubicBezTo>
                <a:cubicBezTo>
                  <a:pt x="55" y="764"/>
                  <a:pt x="53" y="767"/>
                  <a:pt x="53" y="768"/>
                </a:cubicBezTo>
                <a:cubicBezTo>
                  <a:pt x="53" y="769"/>
                  <a:pt x="52" y="770"/>
                  <a:pt x="52" y="772"/>
                </a:cubicBezTo>
                <a:cubicBezTo>
                  <a:pt x="52" y="773"/>
                  <a:pt x="52" y="774"/>
                  <a:pt x="52" y="774"/>
                </a:cubicBezTo>
                <a:cubicBezTo>
                  <a:pt x="52" y="774"/>
                  <a:pt x="51" y="774"/>
                  <a:pt x="51" y="775"/>
                </a:cubicBezTo>
                <a:cubicBezTo>
                  <a:pt x="51" y="776"/>
                  <a:pt x="50" y="778"/>
                  <a:pt x="49" y="779"/>
                </a:cubicBezTo>
                <a:cubicBezTo>
                  <a:pt x="49" y="781"/>
                  <a:pt x="48" y="783"/>
                  <a:pt x="48" y="784"/>
                </a:cubicBezTo>
                <a:cubicBezTo>
                  <a:pt x="48" y="785"/>
                  <a:pt x="47" y="786"/>
                  <a:pt x="47" y="788"/>
                </a:cubicBezTo>
                <a:cubicBezTo>
                  <a:pt x="46" y="789"/>
                  <a:pt x="46" y="790"/>
                  <a:pt x="47" y="790"/>
                </a:cubicBezTo>
                <a:cubicBezTo>
                  <a:pt x="47" y="791"/>
                  <a:pt x="48" y="791"/>
                  <a:pt x="48" y="791"/>
                </a:cubicBezTo>
                <a:cubicBezTo>
                  <a:pt x="48" y="791"/>
                  <a:pt x="45" y="793"/>
                  <a:pt x="43" y="793"/>
                </a:cubicBezTo>
                <a:cubicBezTo>
                  <a:pt x="41" y="794"/>
                  <a:pt x="40" y="795"/>
                  <a:pt x="41" y="795"/>
                </a:cubicBezTo>
                <a:cubicBezTo>
                  <a:pt x="41" y="795"/>
                  <a:pt x="43" y="794"/>
                  <a:pt x="43" y="794"/>
                </a:cubicBezTo>
                <a:cubicBezTo>
                  <a:pt x="43" y="794"/>
                  <a:pt x="42" y="796"/>
                  <a:pt x="41" y="796"/>
                </a:cubicBezTo>
                <a:cubicBezTo>
                  <a:pt x="40" y="797"/>
                  <a:pt x="39" y="798"/>
                  <a:pt x="38" y="799"/>
                </a:cubicBezTo>
                <a:cubicBezTo>
                  <a:pt x="37" y="800"/>
                  <a:pt x="37" y="801"/>
                  <a:pt x="35" y="802"/>
                </a:cubicBezTo>
                <a:cubicBezTo>
                  <a:pt x="32" y="803"/>
                  <a:pt x="32" y="803"/>
                  <a:pt x="31" y="803"/>
                </a:cubicBezTo>
                <a:cubicBezTo>
                  <a:pt x="31" y="803"/>
                  <a:pt x="30" y="804"/>
                  <a:pt x="29" y="804"/>
                </a:cubicBezTo>
                <a:cubicBezTo>
                  <a:pt x="29" y="805"/>
                  <a:pt x="29" y="805"/>
                  <a:pt x="28" y="805"/>
                </a:cubicBezTo>
                <a:cubicBezTo>
                  <a:pt x="27" y="805"/>
                  <a:pt x="26" y="806"/>
                  <a:pt x="25" y="807"/>
                </a:cubicBezTo>
                <a:cubicBezTo>
                  <a:pt x="24" y="807"/>
                  <a:pt x="23" y="808"/>
                  <a:pt x="21" y="809"/>
                </a:cubicBezTo>
                <a:cubicBezTo>
                  <a:pt x="19" y="810"/>
                  <a:pt x="16" y="811"/>
                  <a:pt x="15" y="813"/>
                </a:cubicBezTo>
                <a:cubicBezTo>
                  <a:pt x="14" y="814"/>
                  <a:pt x="13" y="815"/>
                  <a:pt x="13" y="816"/>
                </a:cubicBezTo>
                <a:cubicBezTo>
                  <a:pt x="13" y="818"/>
                  <a:pt x="14" y="818"/>
                  <a:pt x="14" y="818"/>
                </a:cubicBezTo>
                <a:cubicBezTo>
                  <a:pt x="14" y="818"/>
                  <a:pt x="13" y="819"/>
                  <a:pt x="13" y="819"/>
                </a:cubicBezTo>
                <a:cubicBezTo>
                  <a:pt x="12" y="819"/>
                  <a:pt x="12" y="819"/>
                  <a:pt x="12" y="820"/>
                </a:cubicBezTo>
                <a:cubicBezTo>
                  <a:pt x="11" y="820"/>
                  <a:pt x="12" y="821"/>
                  <a:pt x="14" y="821"/>
                </a:cubicBezTo>
                <a:cubicBezTo>
                  <a:pt x="16" y="822"/>
                  <a:pt x="20" y="824"/>
                  <a:pt x="27" y="825"/>
                </a:cubicBezTo>
                <a:cubicBezTo>
                  <a:pt x="35" y="825"/>
                  <a:pt x="44" y="826"/>
                  <a:pt x="52" y="825"/>
                </a:cubicBezTo>
                <a:cubicBezTo>
                  <a:pt x="60" y="824"/>
                  <a:pt x="64" y="823"/>
                  <a:pt x="65" y="821"/>
                </a:cubicBezTo>
                <a:cubicBezTo>
                  <a:pt x="67" y="819"/>
                  <a:pt x="67" y="818"/>
                  <a:pt x="69" y="817"/>
                </a:cubicBezTo>
                <a:cubicBezTo>
                  <a:pt x="71" y="815"/>
                  <a:pt x="72" y="814"/>
                  <a:pt x="73" y="814"/>
                </a:cubicBezTo>
                <a:cubicBezTo>
                  <a:pt x="74" y="814"/>
                  <a:pt x="74" y="813"/>
                  <a:pt x="74" y="813"/>
                </a:cubicBezTo>
                <a:cubicBezTo>
                  <a:pt x="74" y="813"/>
                  <a:pt x="81" y="815"/>
                  <a:pt x="84" y="815"/>
                </a:cubicBezTo>
                <a:cubicBezTo>
                  <a:pt x="88" y="816"/>
                  <a:pt x="89" y="817"/>
                  <a:pt x="94" y="816"/>
                </a:cubicBezTo>
                <a:cubicBezTo>
                  <a:pt x="99" y="815"/>
                  <a:pt x="105" y="814"/>
                  <a:pt x="108" y="813"/>
                </a:cubicBezTo>
                <a:cubicBezTo>
                  <a:pt x="111" y="811"/>
                  <a:pt x="111" y="811"/>
                  <a:pt x="111" y="810"/>
                </a:cubicBezTo>
                <a:cubicBezTo>
                  <a:pt x="111" y="809"/>
                  <a:pt x="111" y="809"/>
                  <a:pt x="111" y="809"/>
                </a:cubicBezTo>
                <a:cubicBezTo>
                  <a:pt x="111" y="809"/>
                  <a:pt x="112" y="808"/>
                  <a:pt x="112" y="807"/>
                </a:cubicBezTo>
                <a:cubicBezTo>
                  <a:pt x="112" y="806"/>
                  <a:pt x="112" y="802"/>
                  <a:pt x="113" y="800"/>
                </a:cubicBezTo>
                <a:cubicBezTo>
                  <a:pt x="113" y="798"/>
                  <a:pt x="113" y="795"/>
                  <a:pt x="113" y="794"/>
                </a:cubicBezTo>
                <a:cubicBezTo>
                  <a:pt x="113" y="793"/>
                  <a:pt x="114" y="793"/>
                  <a:pt x="113" y="793"/>
                </a:cubicBezTo>
                <a:cubicBezTo>
                  <a:pt x="113" y="792"/>
                  <a:pt x="113" y="792"/>
                  <a:pt x="113" y="792"/>
                </a:cubicBezTo>
                <a:cubicBezTo>
                  <a:pt x="113" y="792"/>
                  <a:pt x="113" y="791"/>
                  <a:pt x="114" y="788"/>
                </a:cubicBezTo>
                <a:cubicBezTo>
                  <a:pt x="115" y="784"/>
                  <a:pt x="115" y="782"/>
                  <a:pt x="115" y="778"/>
                </a:cubicBezTo>
                <a:cubicBezTo>
                  <a:pt x="114" y="774"/>
                  <a:pt x="114" y="773"/>
                  <a:pt x="114" y="772"/>
                </a:cubicBezTo>
                <a:cubicBezTo>
                  <a:pt x="114" y="770"/>
                  <a:pt x="115" y="768"/>
                  <a:pt x="115" y="768"/>
                </a:cubicBezTo>
                <a:cubicBezTo>
                  <a:pt x="115" y="768"/>
                  <a:pt x="117" y="764"/>
                  <a:pt x="119" y="762"/>
                </a:cubicBezTo>
                <a:cubicBezTo>
                  <a:pt x="121" y="760"/>
                  <a:pt x="128" y="749"/>
                  <a:pt x="131" y="742"/>
                </a:cubicBezTo>
                <a:cubicBezTo>
                  <a:pt x="133" y="739"/>
                  <a:pt x="134" y="737"/>
                  <a:pt x="135" y="735"/>
                </a:cubicBezTo>
                <a:cubicBezTo>
                  <a:pt x="135" y="733"/>
                  <a:pt x="136" y="732"/>
                  <a:pt x="136" y="730"/>
                </a:cubicBezTo>
                <a:cubicBezTo>
                  <a:pt x="136" y="728"/>
                  <a:pt x="137" y="726"/>
                  <a:pt x="137" y="724"/>
                </a:cubicBezTo>
                <a:cubicBezTo>
                  <a:pt x="138" y="716"/>
                  <a:pt x="140" y="708"/>
                  <a:pt x="141" y="699"/>
                </a:cubicBezTo>
                <a:cubicBezTo>
                  <a:pt x="142" y="694"/>
                  <a:pt x="144" y="689"/>
                  <a:pt x="145" y="683"/>
                </a:cubicBezTo>
                <a:cubicBezTo>
                  <a:pt x="146" y="678"/>
                  <a:pt x="147" y="672"/>
                  <a:pt x="148" y="667"/>
                </a:cubicBezTo>
                <a:cubicBezTo>
                  <a:pt x="150" y="657"/>
                  <a:pt x="151" y="648"/>
                  <a:pt x="153" y="638"/>
                </a:cubicBezTo>
                <a:cubicBezTo>
                  <a:pt x="154" y="629"/>
                  <a:pt x="158" y="607"/>
                  <a:pt x="159" y="598"/>
                </a:cubicBezTo>
                <a:cubicBezTo>
                  <a:pt x="160" y="590"/>
                  <a:pt x="164" y="569"/>
                  <a:pt x="165" y="561"/>
                </a:cubicBezTo>
                <a:cubicBezTo>
                  <a:pt x="167" y="553"/>
                  <a:pt x="168" y="547"/>
                  <a:pt x="169" y="544"/>
                </a:cubicBezTo>
                <a:cubicBezTo>
                  <a:pt x="169" y="541"/>
                  <a:pt x="170" y="540"/>
                  <a:pt x="170" y="540"/>
                </a:cubicBezTo>
                <a:cubicBezTo>
                  <a:pt x="170" y="540"/>
                  <a:pt x="170" y="541"/>
                  <a:pt x="171" y="543"/>
                </a:cubicBezTo>
                <a:cubicBezTo>
                  <a:pt x="171" y="545"/>
                  <a:pt x="171" y="546"/>
                  <a:pt x="174" y="553"/>
                </a:cubicBezTo>
                <a:cubicBezTo>
                  <a:pt x="176" y="560"/>
                  <a:pt x="177" y="561"/>
                  <a:pt x="177" y="563"/>
                </a:cubicBezTo>
                <a:cubicBezTo>
                  <a:pt x="178" y="564"/>
                  <a:pt x="178" y="564"/>
                  <a:pt x="178" y="565"/>
                </a:cubicBezTo>
                <a:cubicBezTo>
                  <a:pt x="178" y="567"/>
                  <a:pt x="178" y="568"/>
                  <a:pt x="179" y="571"/>
                </a:cubicBezTo>
                <a:cubicBezTo>
                  <a:pt x="179" y="575"/>
                  <a:pt x="180" y="579"/>
                  <a:pt x="181" y="583"/>
                </a:cubicBezTo>
                <a:cubicBezTo>
                  <a:pt x="182" y="588"/>
                  <a:pt x="183" y="590"/>
                  <a:pt x="183" y="591"/>
                </a:cubicBezTo>
                <a:cubicBezTo>
                  <a:pt x="184" y="592"/>
                  <a:pt x="184" y="594"/>
                  <a:pt x="184" y="597"/>
                </a:cubicBezTo>
                <a:cubicBezTo>
                  <a:pt x="184" y="601"/>
                  <a:pt x="185" y="603"/>
                  <a:pt x="185" y="605"/>
                </a:cubicBezTo>
                <a:cubicBezTo>
                  <a:pt x="185" y="606"/>
                  <a:pt x="184" y="611"/>
                  <a:pt x="184" y="615"/>
                </a:cubicBezTo>
                <a:cubicBezTo>
                  <a:pt x="184" y="619"/>
                  <a:pt x="183" y="622"/>
                  <a:pt x="184" y="625"/>
                </a:cubicBezTo>
                <a:cubicBezTo>
                  <a:pt x="184" y="629"/>
                  <a:pt x="184" y="630"/>
                  <a:pt x="184" y="634"/>
                </a:cubicBezTo>
                <a:cubicBezTo>
                  <a:pt x="184" y="638"/>
                  <a:pt x="184" y="641"/>
                  <a:pt x="185" y="645"/>
                </a:cubicBezTo>
                <a:cubicBezTo>
                  <a:pt x="185" y="649"/>
                  <a:pt x="185" y="653"/>
                  <a:pt x="185" y="659"/>
                </a:cubicBezTo>
                <a:cubicBezTo>
                  <a:pt x="185" y="665"/>
                  <a:pt x="186" y="669"/>
                  <a:pt x="186" y="671"/>
                </a:cubicBezTo>
                <a:cubicBezTo>
                  <a:pt x="186" y="672"/>
                  <a:pt x="185" y="675"/>
                  <a:pt x="185" y="678"/>
                </a:cubicBezTo>
                <a:cubicBezTo>
                  <a:pt x="185" y="680"/>
                  <a:pt x="184" y="684"/>
                  <a:pt x="184" y="688"/>
                </a:cubicBezTo>
                <a:cubicBezTo>
                  <a:pt x="185" y="693"/>
                  <a:pt x="185" y="695"/>
                  <a:pt x="185" y="699"/>
                </a:cubicBezTo>
                <a:cubicBezTo>
                  <a:pt x="186" y="703"/>
                  <a:pt x="187" y="706"/>
                  <a:pt x="187" y="708"/>
                </a:cubicBezTo>
                <a:cubicBezTo>
                  <a:pt x="188" y="710"/>
                  <a:pt x="188" y="711"/>
                  <a:pt x="188" y="711"/>
                </a:cubicBezTo>
                <a:cubicBezTo>
                  <a:pt x="188" y="711"/>
                  <a:pt x="188" y="714"/>
                  <a:pt x="186" y="720"/>
                </a:cubicBezTo>
                <a:cubicBezTo>
                  <a:pt x="185" y="722"/>
                  <a:pt x="184" y="725"/>
                  <a:pt x="184" y="728"/>
                </a:cubicBezTo>
                <a:cubicBezTo>
                  <a:pt x="182" y="733"/>
                  <a:pt x="181" y="738"/>
                  <a:pt x="180" y="742"/>
                </a:cubicBezTo>
                <a:cubicBezTo>
                  <a:pt x="178" y="749"/>
                  <a:pt x="176" y="752"/>
                  <a:pt x="176" y="761"/>
                </a:cubicBezTo>
                <a:cubicBezTo>
                  <a:pt x="175" y="770"/>
                  <a:pt x="175" y="772"/>
                  <a:pt x="176" y="776"/>
                </a:cubicBezTo>
                <a:cubicBezTo>
                  <a:pt x="178" y="779"/>
                  <a:pt x="178" y="780"/>
                  <a:pt x="179" y="782"/>
                </a:cubicBezTo>
                <a:cubicBezTo>
                  <a:pt x="180" y="784"/>
                  <a:pt x="180" y="785"/>
                  <a:pt x="181" y="786"/>
                </a:cubicBezTo>
                <a:cubicBezTo>
                  <a:pt x="183" y="788"/>
                  <a:pt x="183" y="788"/>
                  <a:pt x="183" y="788"/>
                </a:cubicBezTo>
                <a:cubicBezTo>
                  <a:pt x="183" y="788"/>
                  <a:pt x="181" y="788"/>
                  <a:pt x="182" y="789"/>
                </a:cubicBezTo>
                <a:cubicBezTo>
                  <a:pt x="184" y="790"/>
                  <a:pt x="184" y="792"/>
                  <a:pt x="186" y="795"/>
                </a:cubicBezTo>
                <a:cubicBezTo>
                  <a:pt x="188" y="797"/>
                  <a:pt x="188" y="798"/>
                  <a:pt x="189" y="799"/>
                </a:cubicBezTo>
                <a:cubicBezTo>
                  <a:pt x="190" y="801"/>
                  <a:pt x="190" y="802"/>
                  <a:pt x="191" y="802"/>
                </a:cubicBezTo>
                <a:cubicBezTo>
                  <a:pt x="191" y="802"/>
                  <a:pt x="191" y="802"/>
                  <a:pt x="191" y="802"/>
                </a:cubicBezTo>
                <a:cubicBezTo>
                  <a:pt x="191" y="802"/>
                  <a:pt x="191" y="806"/>
                  <a:pt x="191" y="808"/>
                </a:cubicBezTo>
                <a:cubicBezTo>
                  <a:pt x="191" y="810"/>
                  <a:pt x="191" y="811"/>
                  <a:pt x="192" y="812"/>
                </a:cubicBezTo>
                <a:cubicBezTo>
                  <a:pt x="193" y="813"/>
                  <a:pt x="194" y="814"/>
                  <a:pt x="196" y="815"/>
                </a:cubicBezTo>
                <a:cubicBezTo>
                  <a:pt x="199" y="815"/>
                  <a:pt x="199" y="815"/>
                  <a:pt x="200" y="815"/>
                </a:cubicBezTo>
                <a:cubicBezTo>
                  <a:pt x="201" y="815"/>
                  <a:pt x="201" y="815"/>
                  <a:pt x="201" y="815"/>
                </a:cubicBezTo>
                <a:cubicBezTo>
                  <a:pt x="201" y="815"/>
                  <a:pt x="201" y="816"/>
                  <a:pt x="202" y="817"/>
                </a:cubicBezTo>
                <a:cubicBezTo>
                  <a:pt x="202" y="818"/>
                  <a:pt x="203" y="818"/>
                  <a:pt x="203" y="818"/>
                </a:cubicBezTo>
                <a:cubicBezTo>
                  <a:pt x="203" y="818"/>
                  <a:pt x="202" y="819"/>
                  <a:pt x="202" y="820"/>
                </a:cubicBezTo>
                <a:cubicBezTo>
                  <a:pt x="202" y="820"/>
                  <a:pt x="201" y="821"/>
                  <a:pt x="202" y="822"/>
                </a:cubicBezTo>
                <a:cubicBezTo>
                  <a:pt x="202" y="823"/>
                  <a:pt x="203" y="824"/>
                  <a:pt x="207" y="825"/>
                </a:cubicBezTo>
                <a:cubicBezTo>
                  <a:pt x="210" y="826"/>
                  <a:pt x="214" y="827"/>
                  <a:pt x="221" y="826"/>
                </a:cubicBezTo>
                <a:cubicBezTo>
                  <a:pt x="228" y="826"/>
                  <a:pt x="233" y="826"/>
                  <a:pt x="238" y="825"/>
                </a:cubicBezTo>
                <a:cubicBezTo>
                  <a:pt x="243" y="825"/>
                  <a:pt x="245" y="825"/>
                  <a:pt x="246" y="823"/>
                </a:cubicBezTo>
                <a:cubicBezTo>
                  <a:pt x="246" y="821"/>
                  <a:pt x="246" y="821"/>
                  <a:pt x="246" y="820"/>
                </a:cubicBezTo>
                <a:cubicBezTo>
                  <a:pt x="246" y="819"/>
                  <a:pt x="246" y="819"/>
                  <a:pt x="246" y="818"/>
                </a:cubicBezTo>
                <a:cubicBezTo>
                  <a:pt x="246" y="818"/>
                  <a:pt x="245" y="818"/>
                  <a:pt x="245" y="818"/>
                </a:cubicBezTo>
                <a:cubicBezTo>
                  <a:pt x="245" y="818"/>
                  <a:pt x="246" y="816"/>
                  <a:pt x="245" y="812"/>
                </a:cubicBezTo>
                <a:cubicBezTo>
                  <a:pt x="245" y="809"/>
                  <a:pt x="244" y="808"/>
                  <a:pt x="243" y="806"/>
                </a:cubicBezTo>
                <a:cubicBezTo>
                  <a:pt x="242" y="804"/>
                  <a:pt x="241" y="803"/>
                  <a:pt x="241" y="802"/>
                </a:cubicBezTo>
                <a:cubicBezTo>
                  <a:pt x="240" y="801"/>
                  <a:pt x="240" y="802"/>
                  <a:pt x="240" y="802"/>
                </a:cubicBezTo>
                <a:cubicBezTo>
                  <a:pt x="240" y="802"/>
                  <a:pt x="239" y="800"/>
                  <a:pt x="239" y="799"/>
                </a:cubicBezTo>
                <a:cubicBezTo>
                  <a:pt x="238" y="798"/>
                  <a:pt x="238" y="797"/>
                  <a:pt x="238" y="797"/>
                </a:cubicBezTo>
                <a:cubicBezTo>
                  <a:pt x="238" y="797"/>
                  <a:pt x="239" y="796"/>
                  <a:pt x="239" y="794"/>
                </a:cubicBezTo>
                <a:cubicBezTo>
                  <a:pt x="239" y="792"/>
                  <a:pt x="239" y="791"/>
                  <a:pt x="239" y="791"/>
                </a:cubicBezTo>
                <a:cubicBezTo>
                  <a:pt x="239" y="790"/>
                  <a:pt x="239" y="789"/>
                  <a:pt x="240" y="788"/>
                </a:cubicBezTo>
                <a:cubicBezTo>
                  <a:pt x="240" y="787"/>
                  <a:pt x="240" y="786"/>
                  <a:pt x="240" y="786"/>
                </a:cubicBezTo>
                <a:cubicBezTo>
                  <a:pt x="240" y="785"/>
                  <a:pt x="240" y="785"/>
                  <a:pt x="240" y="784"/>
                </a:cubicBezTo>
                <a:cubicBezTo>
                  <a:pt x="240" y="784"/>
                  <a:pt x="241" y="783"/>
                  <a:pt x="241" y="782"/>
                </a:cubicBezTo>
                <a:cubicBezTo>
                  <a:pt x="241" y="782"/>
                  <a:pt x="241" y="781"/>
                  <a:pt x="241" y="780"/>
                </a:cubicBezTo>
                <a:cubicBezTo>
                  <a:pt x="242" y="779"/>
                  <a:pt x="242" y="779"/>
                  <a:pt x="242" y="776"/>
                </a:cubicBezTo>
                <a:cubicBezTo>
                  <a:pt x="243" y="772"/>
                  <a:pt x="243" y="771"/>
                  <a:pt x="243" y="769"/>
                </a:cubicBezTo>
                <a:cubicBezTo>
                  <a:pt x="244" y="767"/>
                  <a:pt x="245" y="762"/>
                  <a:pt x="245" y="758"/>
                </a:cubicBezTo>
                <a:cubicBezTo>
                  <a:pt x="246" y="754"/>
                  <a:pt x="249" y="745"/>
                  <a:pt x="250" y="738"/>
                </a:cubicBezTo>
                <a:cubicBezTo>
                  <a:pt x="250" y="731"/>
                  <a:pt x="250" y="728"/>
                  <a:pt x="251" y="722"/>
                </a:cubicBezTo>
                <a:cubicBezTo>
                  <a:pt x="251" y="716"/>
                  <a:pt x="252" y="708"/>
                  <a:pt x="253" y="698"/>
                </a:cubicBezTo>
                <a:cubicBezTo>
                  <a:pt x="254" y="688"/>
                  <a:pt x="255" y="676"/>
                  <a:pt x="255" y="662"/>
                </a:cubicBezTo>
                <a:cubicBezTo>
                  <a:pt x="256" y="648"/>
                  <a:pt x="257" y="641"/>
                  <a:pt x="257" y="641"/>
                </a:cubicBezTo>
                <a:cubicBezTo>
                  <a:pt x="257" y="641"/>
                  <a:pt x="259" y="635"/>
                  <a:pt x="260" y="629"/>
                </a:cubicBezTo>
                <a:cubicBezTo>
                  <a:pt x="262" y="624"/>
                  <a:pt x="264" y="616"/>
                  <a:pt x="266" y="607"/>
                </a:cubicBezTo>
                <a:cubicBezTo>
                  <a:pt x="268" y="598"/>
                  <a:pt x="271" y="589"/>
                  <a:pt x="271" y="579"/>
                </a:cubicBezTo>
                <a:cubicBezTo>
                  <a:pt x="272" y="569"/>
                  <a:pt x="272" y="563"/>
                  <a:pt x="272" y="557"/>
                </a:cubicBezTo>
                <a:cubicBezTo>
                  <a:pt x="273" y="554"/>
                  <a:pt x="273" y="548"/>
                  <a:pt x="273" y="542"/>
                </a:cubicBezTo>
                <a:cubicBezTo>
                  <a:pt x="273" y="538"/>
                  <a:pt x="274" y="533"/>
                  <a:pt x="274" y="529"/>
                </a:cubicBezTo>
                <a:cubicBezTo>
                  <a:pt x="275" y="521"/>
                  <a:pt x="276" y="506"/>
                  <a:pt x="276" y="498"/>
                </a:cubicBezTo>
                <a:cubicBezTo>
                  <a:pt x="277" y="490"/>
                  <a:pt x="278" y="484"/>
                  <a:pt x="278" y="476"/>
                </a:cubicBezTo>
                <a:cubicBezTo>
                  <a:pt x="279" y="467"/>
                  <a:pt x="279" y="461"/>
                  <a:pt x="280" y="454"/>
                </a:cubicBezTo>
                <a:cubicBezTo>
                  <a:pt x="280" y="447"/>
                  <a:pt x="281" y="442"/>
                  <a:pt x="281" y="439"/>
                </a:cubicBezTo>
                <a:cubicBezTo>
                  <a:pt x="281" y="437"/>
                  <a:pt x="281" y="435"/>
                  <a:pt x="281" y="435"/>
                </a:cubicBezTo>
                <a:cubicBezTo>
                  <a:pt x="281" y="435"/>
                  <a:pt x="282" y="434"/>
                  <a:pt x="282" y="432"/>
                </a:cubicBezTo>
                <a:cubicBezTo>
                  <a:pt x="282" y="430"/>
                  <a:pt x="282" y="427"/>
                  <a:pt x="282" y="427"/>
                </a:cubicBezTo>
                <a:cubicBezTo>
                  <a:pt x="283" y="427"/>
                  <a:pt x="283" y="427"/>
                  <a:pt x="283" y="427"/>
                </a:cubicBezTo>
                <a:cubicBezTo>
                  <a:pt x="283" y="427"/>
                  <a:pt x="284" y="427"/>
                  <a:pt x="285" y="426"/>
                </a:cubicBezTo>
                <a:cubicBezTo>
                  <a:pt x="285" y="426"/>
                  <a:pt x="287" y="424"/>
                  <a:pt x="287" y="423"/>
                </a:cubicBezTo>
                <a:cubicBezTo>
                  <a:pt x="288" y="423"/>
                  <a:pt x="288" y="422"/>
                  <a:pt x="288" y="422"/>
                </a:cubicBezTo>
                <a:cubicBezTo>
                  <a:pt x="288" y="422"/>
                  <a:pt x="289" y="422"/>
                  <a:pt x="289" y="424"/>
                </a:cubicBezTo>
                <a:cubicBezTo>
                  <a:pt x="289" y="426"/>
                  <a:pt x="289" y="427"/>
                  <a:pt x="289" y="428"/>
                </a:cubicBezTo>
                <a:cubicBezTo>
                  <a:pt x="290" y="428"/>
                  <a:pt x="290" y="429"/>
                  <a:pt x="290" y="428"/>
                </a:cubicBezTo>
                <a:cubicBezTo>
                  <a:pt x="291" y="426"/>
                  <a:pt x="293" y="424"/>
                  <a:pt x="294" y="421"/>
                </a:cubicBezTo>
                <a:cubicBezTo>
                  <a:pt x="296" y="419"/>
                  <a:pt x="298" y="415"/>
                  <a:pt x="299" y="414"/>
                </a:cubicBezTo>
                <a:cubicBezTo>
                  <a:pt x="300" y="413"/>
                  <a:pt x="301" y="412"/>
                  <a:pt x="301" y="411"/>
                </a:cubicBezTo>
                <a:cubicBezTo>
                  <a:pt x="302" y="410"/>
                  <a:pt x="302" y="410"/>
                  <a:pt x="303" y="409"/>
                </a:cubicBezTo>
                <a:cubicBezTo>
                  <a:pt x="304" y="408"/>
                  <a:pt x="305" y="407"/>
                  <a:pt x="305" y="406"/>
                </a:cubicBezTo>
                <a:cubicBezTo>
                  <a:pt x="306" y="405"/>
                  <a:pt x="306" y="404"/>
                  <a:pt x="306" y="404"/>
                </a:cubicBezTo>
                <a:cubicBezTo>
                  <a:pt x="307" y="404"/>
                  <a:pt x="308" y="403"/>
                  <a:pt x="309" y="401"/>
                </a:cubicBezTo>
                <a:cubicBezTo>
                  <a:pt x="310" y="399"/>
                  <a:pt x="310" y="399"/>
                  <a:pt x="310" y="398"/>
                </a:cubicBezTo>
                <a:cubicBezTo>
                  <a:pt x="311" y="397"/>
                  <a:pt x="313" y="395"/>
                  <a:pt x="313" y="392"/>
                </a:cubicBezTo>
                <a:cubicBezTo>
                  <a:pt x="314" y="388"/>
                  <a:pt x="314" y="387"/>
                  <a:pt x="315" y="381"/>
                </a:cubicBezTo>
                <a:cubicBezTo>
                  <a:pt x="316" y="376"/>
                  <a:pt x="316" y="375"/>
                  <a:pt x="316" y="374"/>
                </a:cubicBezTo>
                <a:cubicBezTo>
                  <a:pt x="317" y="373"/>
                  <a:pt x="317" y="371"/>
                  <a:pt x="316" y="369"/>
                </a:cubicBezTo>
                <a:cubicBezTo>
                  <a:pt x="316" y="367"/>
                  <a:pt x="315" y="365"/>
                  <a:pt x="315" y="363"/>
                </a:cubicBezTo>
                <a:cubicBezTo>
                  <a:pt x="315" y="360"/>
                  <a:pt x="316" y="358"/>
                  <a:pt x="316" y="357"/>
                </a:cubicBezTo>
                <a:cubicBezTo>
                  <a:pt x="317" y="355"/>
                  <a:pt x="318" y="353"/>
                  <a:pt x="318" y="351"/>
                </a:cubicBezTo>
                <a:cubicBezTo>
                  <a:pt x="318" y="349"/>
                  <a:pt x="319" y="347"/>
                  <a:pt x="320" y="344"/>
                </a:cubicBezTo>
                <a:cubicBezTo>
                  <a:pt x="320" y="341"/>
                  <a:pt x="321" y="337"/>
                  <a:pt x="321" y="335"/>
                </a:cubicBezTo>
                <a:cubicBezTo>
                  <a:pt x="322" y="333"/>
                  <a:pt x="322" y="332"/>
                  <a:pt x="322" y="329"/>
                </a:cubicBezTo>
                <a:cubicBezTo>
                  <a:pt x="322" y="326"/>
                  <a:pt x="323" y="324"/>
                  <a:pt x="323" y="322"/>
                </a:cubicBezTo>
                <a:cubicBezTo>
                  <a:pt x="323" y="320"/>
                  <a:pt x="324" y="319"/>
                  <a:pt x="323" y="316"/>
                </a:cubicBezTo>
                <a:close/>
                <a:moveTo>
                  <a:pt x="48" y="422"/>
                </a:moveTo>
                <a:cubicBezTo>
                  <a:pt x="47" y="423"/>
                  <a:pt x="46" y="423"/>
                  <a:pt x="46" y="423"/>
                </a:cubicBezTo>
                <a:cubicBezTo>
                  <a:pt x="46" y="423"/>
                  <a:pt x="47" y="421"/>
                  <a:pt x="46" y="419"/>
                </a:cubicBezTo>
                <a:cubicBezTo>
                  <a:pt x="46" y="416"/>
                  <a:pt x="46" y="416"/>
                  <a:pt x="46" y="416"/>
                </a:cubicBezTo>
                <a:cubicBezTo>
                  <a:pt x="45" y="412"/>
                  <a:pt x="45" y="412"/>
                  <a:pt x="45" y="412"/>
                </a:cubicBezTo>
                <a:cubicBezTo>
                  <a:pt x="45" y="412"/>
                  <a:pt x="46" y="410"/>
                  <a:pt x="48" y="409"/>
                </a:cubicBezTo>
                <a:cubicBezTo>
                  <a:pt x="51" y="408"/>
                  <a:pt x="57" y="406"/>
                  <a:pt x="61" y="406"/>
                </a:cubicBezTo>
                <a:cubicBezTo>
                  <a:pt x="64" y="406"/>
                  <a:pt x="69" y="407"/>
                  <a:pt x="71" y="407"/>
                </a:cubicBezTo>
                <a:cubicBezTo>
                  <a:pt x="73" y="408"/>
                  <a:pt x="76" y="410"/>
                  <a:pt x="76" y="410"/>
                </a:cubicBezTo>
                <a:cubicBezTo>
                  <a:pt x="76" y="410"/>
                  <a:pt x="76" y="412"/>
                  <a:pt x="76" y="415"/>
                </a:cubicBezTo>
                <a:cubicBezTo>
                  <a:pt x="75" y="419"/>
                  <a:pt x="75" y="419"/>
                  <a:pt x="75" y="421"/>
                </a:cubicBezTo>
                <a:cubicBezTo>
                  <a:pt x="75" y="422"/>
                  <a:pt x="75" y="424"/>
                  <a:pt x="75" y="424"/>
                </a:cubicBezTo>
                <a:cubicBezTo>
                  <a:pt x="75" y="424"/>
                  <a:pt x="72" y="422"/>
                  <a:pt x="67" y="422"/>
                </a:cubicBezTo>
                <a:cubicBezTo>
                  <a:pt x="63" y="421"/>
                  <a:pt x="57" y="421"/>
                  <a:pt x="54" y="421"/>
                </a:cubicBezTo>
                <a:cubicBezTo>
                  <a:pt x="51" y="422"/>
                  <a:pt x="50" y="422"/>
                  <a:pt x="48" y="422"/>
                </a:cubicBezTo>
                <a:close/>
                <a:moveTo>
                  <a:pt x="67" y="460"/>
                </a:moveTo>
                <a:cubicBezTo>
                  <a:pt x="67" y="460"/>
                  <a:pt x="67" y="460"/>
                  <a:pt x="66" y="460"/>
                </a:cubicBezTo>
                <a:cubicBezTo>
                  <a:pt x="66" y="459"/>
                  <a:pt x="66" y="459"/>
                  <a:pt x="65" y="458"/>
                </a:cubicBezTo>
                <a:cubicBezTo>
                  <a:pt x="64" y="457"/>
                  <a:pt x="62" y="458"/>
                  <a:pt x="62" y="458"/>
                </a:cubicBezTo>
                <a:cubicBezTo>
                  <a:pt x="62" y="458"/>
                  <a:pt x="62" y="457"/>
                  <a:pt x="62" y="455"/>
                </a:cubicBezTo>
                <a:cubicBezTo>
                  <a:pt x="62" y="454"/>
                  <a:pt x="61" y="453"/>
                  <a:pt x="61" y="453"/>
                </a:cubicBezTo>
                <a:cubicBezTo>
                  <a:pt x="61" y="453"/>
                  <a:pt x="61" y="453"/>
                  <a:pt x="61" y="452"/>
                </a:cubicBezTo>
                <a:cubicBezTo>
                  <a:pt x="61" y="452"/>
                  <a:pt x="61" y="452"/>
                  <a:pt x="61" y="452"/>
                </a:cubicBezTo>
                <a:cubicBezTo>
                  <a:pt x="62" y="452"/>
                  <a:pt x="62" y="451"/>
                  <a:pt x="63" y="451"/>
                </a:cubicBezTo>
                <a:cubicBezTo>
                  <a:pt x="65" y="450"/>
                  <a:pt x="67" y="449"/>
                  <a:pt x="67" y="449"/>
                </a:cubicBezTo>
                <a:cubicBezTo>
                  <a:pt x="67" y="449"/>
                  <a:pt x="67" y="450"/>
                  <a:pt x="68" y="451"/>
                </a:cubicBezTo>
                <a:cubicBezTo>
                  <a:pt x="68" y="452"/>
                  <a:pt x="68" y="453"/>
                  <a:pt x="68" y="454"/>
                </a:cubicBezTo>
                <a:cubicBezTo>
                  <a:pt x="68" y="455"/>
                  <a:pt x="69" y="456"/>
                  <a:pt x="69" y="458"/>
                </a:cubicBezTo>
                <a:cubicBezTo>
                  <a:pt x="70" y="459"/>
                  <a:pt x="70" y="460"/>
                  <a:pt x="70" y="460"/>
                </a:cubicBezTo>
                <a:cubicBezTo>
                  <a:pt x="70" y="460"/>
                  <a:pt x="70" y="460"/>
                  <a:pt x="69" y="460"/>
                </a:cubicBezTo>
                <a:cubicBezTo>
                  <a:pt x="68" y="460"/>
                  <a:pt x="67" y="460"/>
                  <a:pt x="67" y="460"/>
                </a:cubicBezTo>
                <a:close/>
                <a:moveTo>
                  <a:pt x="67" y="466"/>
                </a:moveTo>
                <a:cubicBezTo>
                  <a:pt x="67" y="466"/>
                  <a:pt x="66" y="467"/>
                  <a:pt x="65" y="467"/>
                </a:cubicBezTo>
                <a:cubicBezTo>
                  <a:pt x="64" y="468"/>
                  <a:pt x="64" y="466"/>
                  <a:pt x="65" y="466"/>
                </a:cubicBezTo>
                <a:cubicBezTo>
                  <a:pt x="65" y="465"/>
                  <a:pt x="67" y="466"/>
                  <a:pt x="67" y="466"/>
                </a:cubicBezTo>
                <a:close/>
                <a:moveTo>
                  <a:pt x="60" y="505"/>
                </a:moveTo>
                <a:cubicBezTo>
                  <a:pt x="60" y="505"/>
                  <a:pt x="60" y="503"/>
                  <a:pt x="59" y="502"/>
                </a:cubicBezTo>
                <a:cubicBezTo>
                  <a:pt x="59" y="502"/>
                  <a:pt x="59" y="502"/>
                  <a:pt x="58" y="502"/>
                </a:cubicBezTo>
                <a:cubicBezTo>
                  <a:pt x="58" y="502"/>
                  <a:pt x="58" y="503"/>
                  <a:pt x="58" y="503"/>
                </a:cubicBezTo>
                <a:cubicBezTo>
                  <a:pt x="56" y="503"/>
                  <a:pt x="56" y="503"/>
                  <a:pt x="56" y="503"/>
                </a:cubicBezTo>
                <a:cubicBezTo>
                  <a:pt x="56" y="503"/>
                  <a:pt x="56" y="504"/>
                  <a:pt x="56" y="503"/>
                </a:cubicBezTo>
                <a:cubicBezTo>
                  <a:pt x="56" y="503"/>
                  <a:pt x="55" y="503"/>
                  <a:pt x="54" y="504"/>
                </a:cubicBezTo>
                <a:cubicBezTo>
                  <a:pt x="52" y="504"/>
                  <a:pt x="51" y="504"/>
                  <a:pt x="51" y="504"/>
                </a:cubicBezTo>
                <a:cubicBezTo>
                  <a:pt x="51" y="504"/>
                  <a:pt x="51" y="504"/>
                  <a:pt x="52" y="501"/>
                </a:cubicBezTo>
                <a:cubicBezTo>
                  <a:pt x="53" y="499"/>
                  <a:pt x="54" y="494"/>
                  <a:pt x="56" y="490"/>
                </a:cubicBezTo>
                <a:cubicBezTo>
                  <a:pt x="58" y="485"/>
                  <a:pt x="60" y="481"/>
                  <a:pt x="60" y="481"/>
                </a:cubicBezTo>
                <a:cubicBezTo>
                  <a:pt x="60" y="481"/>
                  <a:pt x="61" y="481"/>
                  <a:pt x="61" y="481"/>
                </a:cubicBezTo>
                <a:cubicBezTo>
                  <a:pt x="62" y="481"/>
                  <a:pt x="63" y="481"/>
                  <a:pt x="63" y="481"/>
                </a:cubicBezTo>
                <a:cubicBezTo>
                  <a:pt x="63" y="481"/>
                  <a:pt x="63" y="482"/>
                  <a:pt x="63" y="484"/>
                </a:cubicBezTo>
                <a:cubicBezTo>
                  <a:pt x="63" y="485"/>
                  <a:pt x="63" y="488"/>
                  <a:pt x="63" y="491"/>
                </a:cubicBezTo>
                <a:cubicBezTo>
                  <a:pt x="63" y="498"/>
                  <a:pt x="64" y="504"/>
                  <a:pt x="64" y="505"/>
                </a:cubicBezTo>
                <a:cubicBezTo>
                  <a:pt x="64" y="505"/>
                  <a:pt x="64" y="505"/>
                  <a:pt x="64" y="505"/>
                </a:cubicBezTo>
                <a:cubicBezTo>
                  <a:pt x="63" y="505"/>
                  <a:pt x="63" y="505"/>
                  <a:pt x="62" y="505"/>
                </a:cubicBezTo>
                <a:cubicBezTo>
                  <a:pt x="61" y="504"/>
                  <a:pt x="60" y="505"/>
                  <a:pt x="60" y="505"/>
                </a:cubicBezTo>
                <a:close/>
                <a:moveTo>
                  <a:pt x="67" y="745"/>
                </a:moveTo>
                <a:cubicBezTo>
                  <a:pt x="67" y="747"/>
                  <a:pt x="67" y="749"/>
                  <a:pt x="67" y="749"/>
                </a:cubicBezTo>
                <a:cubicBezTo>
                  <a:pt x="67" y="749"/>
                  <a:pt x="67" y="749"/>
                  <a:pt x="66" y="749"/>
                </a:cubicBezTo>
                <a:cubicBezTo>
                  <a:pt x="65" y="749"/>
                  <a:pt x="65" y="749"/>
                  <a:pt x="64" y="748"/>
                </a:cubicBezTo>
                <a:cubicBezTo>
                  <a:pt x="63" y="747"/>
                  <a:pt x="62" y="745"/>
                  <a:pt x="62" y="745"/>
                </a:cubicBezTo>
                <a:cubicBezTo>
                  <a:pt x="62" y="745"/>
                  <a:pt x="63" y="745"/>
                  <a:pt x="65" y="744"/>
                </a:cubicBezTo>
                <a:cubicBezTo>
                  <a:pt x="66" y="744"/>
                  <a:pt x="68" y="743"/>
                  <a:pt x="68" y="743"/>
                </a:cubicBezTo>
                <a:cubicBezTo>
                  <a:pt x="68" y="743"/>
                  <a:pt x="68" y="744"/>
                  <a:pt x="67" y="745"/>
                </a:cubicBezTo>
                <a:close/>
                <a:moveTo>
                  <a:pt x="80" y="468"/>
                </a:moveTo>
                <a:cubicBezTo>
                  <a:pt x="80" y="470"/>
                  <a:pt x="79" y="471"/>
                  <a:pt x="78" y="474"/>
                </a:cubicBezTo>
                <a:cubicBezTo>
                  <a:pt x="77" y="477"/>
                  <a:pt x="77" y="480"/>
                  <a:pt x="76" y="483"/>
                </a:cubicBezTo>
                <a:cubicBezTo>
                  <a:pt x="76" y="485"/>
                  <a:pt x="76" y="487"/>
                  <a:pt x="75" y="490"/>
                </a:cubicBezTo>
                <a:cubicBezTo>
                  <a:pt x="75" y="492"/>
                  <a:pt x="75" y="494"/>
                  <a:pt x="74" y="497"/>
                </a:cubicBezTo>
                <a:cubicBezTo>
                  <a:pt x="74" y="500"/>
                  <a:pt x="74" y="500"/>
                  <a:pt x="73" y="500"/>
                </a:cubicBezTo>
                <a:cubicBezTo>
                  <a:pt x="73" y="500"/>
                  <a:pt x="73" y="500"/>
                  <a:pt x="73" y="499"/>
                </a:cubicBezTo>
                <a:cubicBezTo>
                  <a:pt x="73" y="498"/>
                  <a:pt x="73" y="495"/>
                  <a:pt x="73" y="494"/>
                </a:cubicBezTo>
                <a:cubicBezTo>
                  <a:pt x="73" y="493"/>
                  <a:pt x="73" y="493"/>
                  <a:pt x="73" y="491"/>
                </a:cubicBezTo>
                <a:cubicBezTo>
                  <a:pt x="73" y="490"/>
                  <a:pt x="73" y="488"/>
                  <a:pt x="72" y="486"/>
                </a:cubicBezTo>
                <a:cubicBezTo>
                  <a:pt x="72" y="485"/>
                  <a:pt x="72" y="484"/>
                  <a:pt x="72" y="484"/>
                </a:cubicBezTo>
                <a:cubicBezTo>
                  <a:pt x="73" y="483"/>
                  <a:pt x="73" y="483"/>
                  <a:pt x="72" y="482"/>
                </a:cubicBezTo>
                <a:cubicBezTo>
                  <a:pt x="72" y="482"/>
                  <a:pt x="72" y="481"/>
                  <a:pt x="72" y="480"/>
                </a:cubicBezTo>
                <a:cubicBezTo>
                  <a:pt x="72" y="479"/>
                  <a:pt x="72" y="479"/>
                  <a:pt x="72" y="478"/>
                </a:cubicBezTo>
                <a:cubicBezTo>
                  <a:pt x="72" y="478"/>
                  <a:pt x="72" y="477"/>
                  <a:pt x="72" y="477"/>
                </a:cubicBezTo>
                <a:cubicBezTo>
                  <a:pt x="72" y="477"/>
                  <a:pt x="72" y="476"/>
                  <a:pt x="72" y="476"/>
                </a:cubicBezTo>
                <a:cubicBezTo>
                  <a:pt x="73" y="476"/>
                  <a:pt x="74" y="475"/>
                  <a:pt x="74" y="475"/>
                </a:cubicBezTo>
                <a:cubicBezTo>
                  <a:pt x="75" y="475"/>
                  <a:pt x="76" y="475"/>
                  <a:pt x="77" y="473"/>
                </a:cubicBezTo>
                <a:cubicBezTo>
                  <a:pt x="78" y="472"/>
                  <a:pt x="76" y="470"/>
                  <a:pt x="75" y="470"/>
                </a:cubicBezTo>
                <a:cubicBezTo>
                  <a:pt x="73" y="469"/>
                  <a:pt x="72" y="469"/>
                  <a:pt x="72" y="469"/>
                </a:cubicBezTo>
                <a:cubicBezTo>
                  <a:pt x="71" y="469"/>
                  <a:pt x="71" y="469"/>
                  <a:pt x="71" y="469"/>
                </a:cubicBezTo>
                <a:cubicBezTo>
                  <a:pt x="71" y="469"/>
                  <a:pt x="71" y="469"/>
                  <a:pt x="70" y="468"/>
                </a:cubicBezTo>
                <a:cubicBezTo>
                  <a:pt x="70" y="468"/>
                  <a:pt x="70" y="468"/>
                  <a:pt x="69" y="467"/>
                </a:cubicBezTo>
                <a:cubicBezTo>
                  <a:pt x="68" y="467"/>
                  <a:pt x="68" y="466"/>
                  <a:pt x="68" y="466"/>
                </a:cubicBezTo>
                <a:cubicBezTo>
                  <a:pt x="68" y="466"/>
                  <a:pt x="69" y="466"/>
                  <a:pt x="69" y="466"/>
                </a:cubicBezTo>
                <a:cubicBezTo>
                  <a:pt x="70" y="466"/>
                  <a:pt x="71" y="466"/>
                  <a:pt x="72" y="466"/>
                </a:cubicBezTo>
                <a:cubicBezTo>
                  <a:pt x="74" y="466"/>
                  <a:pt x="74" y="466"/>
                  <a:pt x="75" y="466"/>
                </a:cubicBezTo>
                <a:cubicBezTo>
                  <a:pt x="75" y="467"/>
                  <a:pt x="76" y="467"/>
                  <a:pt x="77" y="468"/>
                </a:cubicBezTo>
                <a:cubicBezTo>
                  <a:pt x="78" y="468"/>
                  <a:pt x="79" y="468"/>
                  <a:pt x="80" y="467"/>
                </a:cubicBezTo>
                <a:cubicBezTo>
                  <a:pt x="80" y="467"/>
                  <a:pt x="80" y="467"/>
                  <a:pt x="80" y="467"/>
                </a:cubicBezTo>
                <a:cubicBezTo>
                  <a:pt x="80" y="467"/>
                  <a:pt x="80" y="467"/>
                  <a:pt x="80" y="468"/>
                </a:cubicBezTo>
                <a:close/>
                <a:moveTo>
                  <a:pt x="91" y="389"/>
                </a:moveTo>
                <a:cubicBezTo>
                  <a:pt x="90" y="391"/>
                  <a:pt x="89" y="394"/>
                  <a:pt x="87" y="398"/>
                </a:cubicBezTo>
                <a:cubicBezTo>
                  <a:pt x="86" y="403"/>
                  <a:pt x="86" y="407"/>
                  <a:pt x="86" y="410"/>
                </a:cubicBezTo>
                <a:cubicBezTo>
                  <a:pt x="86" y="413"/>
                  <a:pt x="85" y="416"/>
                  <a:pt x="85" y="417"/>
                </a:cubicBezTo>
                <a:cubicBezTo>
                  <a:pt x="85" y="419"/>
                  <a:pt x="85" y="420"/>
                  <a:pt x="85" y="423"/>
                </a:cubicBezTo>
                <a:cubicBezTo>
                  <a:pt x="85" y="426"/>
                  <a:pt x="85" y="426"/>
                  <a:pt x="85" y="429"/>
                </a:cubicBezTo>
                <a:cubicBezTo>
                  <a:pt x="86" y="431"/>
                  <a:pt x="86" y="432"/>
                  <a:pt x="85" y="434"/>
                </a:cubicBezTo>
                <a:cubicBezTo>
                  <a:pt x="84" y="437"/>
                  <a:pt x="83" y="439"/>
                  <a:pt x="82" y="442"/>
                </a:cubicBezTo>
                <a:cubicBezTo>
                  <a:pt x="81" y="446"/>
                  <a:pt x="81" y="450"/>
                  <a:pt x="81" y="453"/>
                </a:cubicBezTo>
                <a:cubicBezTo>
                  <a:pt x="81" y="455"/>
                  <a:pt x="81" y="455"/>
                  <a:pt x="80" y="455"/>
                </a:cubicBezTo>
                <a:cubicBezTo>
                  <a:pt x="80" y="455"/>
                  <a:pt x="80" y="454"/>
                  <a:pt x="79" y="452"/>
                </a:cubicBezTo>
                <a:cubicBezTo>
                  <a:pt x="79" y="450"/>
                  <a:pt x="78" y="449"/>
                  <a:pt x="77" y="447"/>
                </a:cubicBezTo>
                <a:cubicBezTo>
                  <a:pt x="77" y="444"/>
                  <a:pt x="76" y="442"/>
                  <a:pt x="76" y="440"/>
                </a:cubicBezTo>
                <a:cubicBezTo>
                  <a:pt x="76" y="438"/>
                  <a:pt x="77" y="437"/>
                  <a:pt x="77" y="436"/>
                </a:cubicBezTo>
                <a:cubicBezTo>
                  <a:pt x="77" y="436"/>
                  <a:pt x="76" y="434"/>
                  <a:pt x="76" y="432"/>
                </a:cubicBezTo>
                <a:cubicBezTo>
                  <a:pt x="76" y="431"/>
                  <a:pt x="76" y="430"/>
                  <a:pt x="76" y="429"/>
                </a:cubicBezTo>
                <a:cubicBezTo>
                  <a:pt x="75" y="427"/>
                  <a:pt x="74" y="425"/>
                  <a:pt x="74" y="425"/>
                </a:cubicBezTo>
                <a:cubicBezTo>
                  <a:pt x="74" y="425"/>
                  <a:pt x="75" y="425"/>
                  <a:pt x="75" y="425"/>
                </a:cubicBezTo>
                <a:cubicBezTo>
                  <a:pt x="75" y="425"/>
                  <a:pt x="75" y="425"/>
                  <a:pt x="75" y="424"/>
                </a:cubicBezTo>
                <a:cubicBezTo>
                  <a:pt x="75" y="422"/>
                  <a:pt x="75" y="420"/>
                  <a:pt x="75" y="420"/>
                </a:cubicBezTo>
                <a:cubicBezTo>
                  <a:pt x="75" y="420"/>
                  <a:pt x="76" y="420"/>
                  <a:pt x="77" y="420"/>
                </a:cubicBezTo>
                <a:cubicBezTo>
                  <a:pt x="78" y="420"/>
                  <a:pt x="79" y="420"/>
                  <a:pt x="79" y="419"/>
                </a:cubicBezTo>
                <a:cubicBezTo>
                  <a:pt x="80" y="418"/>
                  <a:pt x="80" y="415"/>
                  <a:pt x="81" y="414"/>
                </a:cubicBezTo>
                <a:cubicBezTo>
                  <a:pt x="81" y="412"/>
                  <a:pt x="81" y="411"/>
                  <a:pt x="82" y="409"/>
                </a:cubicBezTo>
                <a:cubicBezTo>
                  <a:pt x="82" y="407"/>
                  <a:pt x="83" y="403"/>
                  <a:pt x="84" y="400"/>
                </a:cubicBezTo>
                <a:cubicBezTo>
                  <a:pt x="85" y="397"/>
                  <a:pt x="85" y="395"/>
                  <a:pt x="86" y="391"/>
                </a:cubicBezTo>
                <a:cubicBezTo>
                  <a:pt x="88" y="386"/>
                  <a:pt x="90" y="381"/>
                  <a:pt x="90" y="381"/>
                </a:cubicBezTo>
                <a:cubicBezTo>
                  <a:pt x="90" y="381"/>
                  <a:pt x="90" y="382"/>
                  <a:pt x="91" y="384"/>
                </a:cubicBezTo>
                <a:cubicBezTo>
                  <a:pt x="91" y="386"/>
                  <a:pt x="91" y="387"/>
                  <a:pt x="91" y="389"/>
                </a:cubicBezTo>
                <a:close/>
                <a:moveTo>
                  <a:pt x="168" y="147"/>
                </a:moveTo>
                <a:cubicBezTo>
                  <a:pt x="168" y="150"/>
                  <a:pt x="168" y="151"/>
                  <a:pt x="168" y="151"/>
                </a:cubicBezTo>
                <a:cubicBezTo>
                  <a:pt x="167" y="153"/>
                  <a:pt x="164" y="156"/>
                  <a:pt x="160" y="163"/>
                </a:cubicBezTo>
                <a:cubicBezTo>
                  <a:pt x="157" y="170"/>
                  <a:pt x="153" y="185"/>
                  <a:pt x="153" y="185"/>
                </a:cubicBezTo>
                <a:cubicBezTo>
                  <a:pt x="153" y="185"/>
                  <a:pt x="150" y="175"/>
                  <a:pt x="149" y="166"/>
                </a:cubicBezTo>
                <a:cubicBezTo>
                  <a:pt x="148" y="157"/>
                  <a:pt x="148" y="151"/>
                  <a:pt x="148" y="147"/>
                </a:cubicBezTo>
                <a:cubicBezTo>
                  <a:pt x="148" y="143"/>
                  <a:pt x="146" y="138"/>
                  <a:pt x="147" y="134"/>
                </a:cubicBezTo>
                <a:cubicBezTo>
                  <a:pt x="147" y="134"/>
                  <a:pt x="148" y="141"/>
                  <a:pt x="153" y="147"/>
                </a:cubicBezTo>
                <a:cubicBezTo>
                  <a:pt x="158" y="152"/>
                  <a:pt x="160" y="154"/>
                  <a:pt x="160" y="154"/>
                </a:cubicBezTo>
                <a:cubicBezTo>
                  <a:pt x="160" y="154"/>
                  <a:pt x="162" y="151"/>
                  <a:pt x="164" y="147"/>
                </a:cubicBezTo>
                <a:cubicBezTo>
                  <a:pt x="166" y="144"/>
                  <a:pt x="167" y="138"/>
                  <a:pt x="167" y="139"/>
                </a:cubicBezTo>
                <a:cubicBezTo>
                  <a:pt x="167" y="139"/>
                  <a:pt x="167" y="140"/>
                  <a:pt x="168" y="141"/>
                </a:cubicBezTo>
                <a:cubicBezTo>
                  <a:pt x="169" y="141"/>
                  <a:pt x="169" y="142"/>
                  <a:pt x="169" y="142"/>
                </a:cubicBezTo>
                <a:cubicBezTo>
                  <a:pt x="169" y="142"/>
                  <a:pt x="168" y="144"/>
                  <a:pt x="168" y="147"/>
                </a:cubicBezTo>
                <a:close/>
                <a:moveTo>
                  <a:pt x="168" y="135"/>
                </a:moveTo>
                <a:cubicBezTo>
                  <a:pt x="166" y="141"/>
                  <a:pt x="163" y="151"/>
                  <a:pt x="160" y="153"/>
                </a:cubicBezTo>
                <a:cubicBezTo>
                  <a:pt x="157" y="151"/>
                  <a:pt x="148" y="140"/>
                  <a:pt x="148" y="134"/>
                </a:cubicBezTo>
                <a:cubicBezTo>
                  <a:pt x="147" y="128"/>
                  <a:pt x="148" y="116"/>
                  <a:pt x="150" y="112"/>
                </a:cubicBezTo>
                <a:cubicBezTo>
                  <a:pt x="150" y="112"/>
                  <a:pt x="156" y="118"/>
                  <a:pt x="160" y="121"/>
                </a:cubicBezTo>
                <a:cubicBezTo>
                  <a:pt x="165" y="123"/>
                  <a:pt x="174" y="129"/>
                  <a:pt x="174" y="129"/>
                </a:cubicBezTo>
                <a:cubicBezTo>
                  <a:pt x="174" y="129"/>
                  <a:pt x="170" y="130"/>
                  <a:pt x="168" y="135"/>
                </a:cubicBezTo>
                <a:close/>
                <a:moveTo>
                  <a:pt x="194" y="159"/>
                </a:moveTo>
                <a:cubicBezTo>
                  <a:pt x="192" y="166"/>
                  <a:pt x="186" y="180"/>
                  <a:pt x="184" y="186"/>
                </a:cubicBezTo>
                <a:cubicBezTo>
                  <a:pt x="183" y="174"/>
                  <a:pt x="183" y="172"/>
                  <a:pt x="183" y="162"/>
                </a:cubicBezTo>
                <a:cubicBezTo>
                  <a:pt x="182" y="152"/>
                  <a:pt x="180" y="144"/>
                  <a:pt x="178" y="142"/>
                </a:cubicBezTo>
                <a:cubicBezTo>
                  <a:pt x="178" y="142"/>
                  <a:pt x="177" y="140"/>
                  <a:pt x="178" y="140"/>
                </a:cubicBezTo>
                <a:cubicBezTo>
                  <a:pt x="179" y="139"/>
                  <a:pt x="180" y="139"/>
                  <a:pt x="180" y="139"/>
                </a:cubicBezTo>
                <a:cubicBezTo>
                  <a:pt x="180" y="139"/>
                  <a:pt x="182" y="144"/>
                  <a:pt x="185" y="149"/>
                </a:cubicBezTo>
                <a:cubicBezTo>
                  <a:pt x="187" y="153"/>
                  <a:pt x="188" y="155"/>
                  <a:pt x="189" y="155"/>
                </a:cubicBezTo>
                <a:cubicBezTo>
                  <a:pt x="190" y="155"/>
                  <a:pt x="191" y="154"/>
                  <a:pt x="192" y="151"/>
                </a:cubicBezTo>
                <a:cubicBezTo>
                  <a:pt x="194" y="149"/>
                  <a:pt x="196" y="147"/>
                  <a:pt x="198" y="145"/>
                </a:cubicBezTo>
                <a:cubicBezTo>
                  <a:pt x="199" y="143"/>
                  <a:pt x="201" y="140"/>
                  <a:pt x="201" y="140"/>
                </a:cubicBezTo>
                <a:cubicBezTo>
                  <a:pt x="201" y="140"/>
                  <a:pt x="197" y="152"/>
                  <a:pt x="194" y="159"/>
                </a:cubicBezTo>
                <a:close/>
                <a:moveTo>
                  <a:pt x="211" y="111"/>
                </a:moveTo>
                <a:cubicBezTo>
                  <a:pt x="210" y="114"/>
                  <a:pt x="204" y="135"/>
                  <a:pt x="202" y="138"/>
                </a:cubicBezTo>
                <a:cubicBezTo>
                  <a:pt x="200" y="142"/>
                  <a:pt x="194" y="147"/>
                  <a:pt x="192" y="150"/>
                </a:cubicBezTo>
                <a:cubicBezTo>
                  <a:pt x="190" y="154"/>
                  <a:pt x="189" y="156"/>
                  <a:pt x="187" y="151"/>
                </a:cubicBezTo>
                <a:cubicBezTo>
                  <a:pt x="185" y="148"/>
                  <a:pt x="182" y="143"/>
                  <a:pt x="180" y="138"/>
                </a:cubicBezTo>
                <a:cubicBezTo>
                  <a:pt x="179" y="136"/>
                  <a:pt x="177" y="132"/>
                  <a:pt x="175" y="129"/>
                </a:cubicBezTo>
                <a:cubicBezTo>
                  <a:pt x="175" y="129"/>
                  <a:pt x="183" y="124"/>
                  <a:pt x="189" y="119"/>
                </a:cubicBezTo>
                <a:cubicBezTo>
                  <a:pt x="195" y="115"/>
                  <a:pt x="199" y="113"/>
                  <a:pt x="203" y="110"/>
                </a:cubicBezTo>
                <a:cubicBezTo>
                  <a:pt x="207" y="107"/>
                  <a:pt x="208" y="102"/>
                  <a:pt x="208" y="102"/>
                </a:cubicBezTo>
                <a:cubicBezTo>
                  <a:pt x="208" y="102"/>
                  <a:pt x="208" y="104"/>
                  <a:pt x="209" y="105"/>
                </a:cubicBezTo>
                <a:cubicBezTo>
                  <a:pt x="210" y="106"/>
                  <a:pt x="212" y="108"/>
                  <a:pt x="211" y="111"/>
                </a:cubicBezTo>
                <a:close/>
                <a:moveTo>
                  <a:pt x="286" y="420"/>
                </a:moveTo>
                <a:cubicBezTo>
                  <a:pt x="284" y="421"/>
                  <a:pt x="283" y="422"/>
                  <a:pt x="283" y="422"/>
                </a:cubicBezTo>
                <a:cubicBezTo>
                  <a:pt x="283" y="422"/>
                  <a:pt x="282" y="421"/>
                  <a:pt x="283" y="421"/>
                </a:cubicBezTo>
                <a:cubicBezTo>
                  <a:pt x="284" y="421"/>
                  <a:pt x="286" y="419"/>
                  <a:pt x="285" y="417"/>
                </a:cubicBezTo>
                <a:cubicBezTo>
                  <a:pt x="284" y="416"/>
                  <a:pt x="284" y="413"/>
                  <a:pt x="281" y="411"/>
                </a:cubicBezTo>
                <a:cubicBezTo>
                  <a:pt x="278" y="410"/>
                  <a:pt x="275" y="408"/>
                  <a:pt x="275" y="407"/>
                </a:cubicBezTo>
                <a:cubicBezTo>
                  <a:pt x="275" y="406"/>
                  <a:pt x="272" y="404"/>
                  <a:pt x="272" y="403"/>
                </a:cubicBezTo>
                <a:cubicBezTo>
                  <a:pt x="271" y="402"/>
                  <a:pt x="272" y="400"/>
                  <a:pt x="272" y="400"/>
                </a:cubicBezTo>
                <a:cubicBezTo>
                  <a:pt x="272" y="400"/>
                  <a:pt x="276" y="403"/>
                  <a:pt x="279" y="406"/>
                </a:cubicBezTo>
                <a:cubicBezTo>
                  <a:pt x="282" y="410"/>
                  <a:pt x="285" y="413"/>
                  <a:pt x="286" y="415"/>
                </a:cubicBezTo>
                <a:cubicBezTo>
                  <a:pt x="286" y="416"/>
                  <a:pt x="287" y="418"/>
                  <a:pt x="287" y="418"/>
                </a:cubicBezTo>
                <a:cubicBezTo>
                  <a:pt x="287" y="418"/>
                  <a:pt x="287" y="420"/>
                  <a:pt x="286" y="42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9353" y="3056466"/>
            <a:ext cx="1974903" cy="201224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scene3d>
            <a:camera prst="isometricOffAxis2Top">
              <a:rot lat="16896083" lon="20123606" rev="1554827"/>
            </a:camera>
            <a:lightRig rig="balanced" dir="t"/>
          </a:scene3d>
          <a:sp3d extrusionH="254000" prstMaterial="softEdge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5181600" y="2362200"/>
            <a:ext cx="618507" cy="1689099"/>
          </a:xfrm>
          <a:custGeom>
            <a:avLst/>
            <a:gdLst/>
            <a:ahLst/>
            <a:cxnLst>
              <a:cxn ang="0">
                <a:pos x="292" y="340"/>
              </a:cxn>
              <a:cxn ang="0">
                <a:pos x="280" y="276"/>
              </a:cxn>
              <a:cxn ang="0">
                <a:pos x="262" y="207"/>
              </a:cxn>
              <a:cxn ang="0">
                <a:pos x="231" y="155"/>
              </a:cxn>
              <a:cxn ang="0">
                <a:pos x="182" y="121"/>
              </a:cxn>
              <a:cxn ang="0">
                <a:pos x="195" y="87"/>
              </a:cxn>
              <a:cxn ang="0">
                <a:pos x="119" y="109"/>
              </a:cxn>
              <a:cxn ang="0">
                <a:pos x="104" y="137"/>
              </a:cxn>
              <a:cxn ang="0">
                <a:pos x="47" y="156"/>
              </a:cxn>
              <a:cxn ang="0">
                <a:pos x="28" y="206"/>
              </a:cxn>
              <a:cxn ang="0">
                <a:pos x="18" y="282"/>
              </a:cxn>
              <a:cxn ang="0">
                <a:pos x="23" y="344"/>
              </a:cxn>
              <a:cxn ang="0">
                <a:pos x="17" y="390"/>
              </a:cxn>
              <a:cxn ang="0">
                <a:pos x="26" y="424"/>
              </a:cxn>
              <a:cxn ang="0">
                <a:pos x="32" y="439"/>
              </a:cxn>
              <a:cxn ang="0">
                <a:pos x="44" y="483"/>
              </a:cxn>
              <a:cxn ang="0">
                <a:pos x="47" y="530"/>
              </a:cxn>
              <a:cxn ang="0">
                <a:pos x="41" y="607"/>
              </a:cxn>
              <a:cxn ang="0">
                <a:pos x="29" y="653"/>
              </a:cxn>
              <a:cxn ang="0">
                <a:pos x="18" y="734"/>
              </a:cxn>
              <a:cxn ang="0">
                <a:pos x="12" y="792"/>
              </a:cxn>
              <a:cxn ang="0">
                <a:pos x="1" y="818"/>
              </a:cxn>
              <a:cxn ang="0">
                <a:pos x="52" y="826"/>
              </a:cxn>
              <a:cxn ang="0">
                <a:pos x="66" y="796"/>
              </a:cxn>
              <a:cxn ang="0">
                <a:pos x="88" y="731"/>
              </a:cxn>
              <a:cxn ang="0">
                <a:pos x="99" y="654"/>
              </a:cxn>
              <a:cxn ang="0">
                <a:pos x="111" y="585"/>
              </a:cxn>
              <a:cxn ang="0">
                <a:pos x="140" y="493"/>
              </a:cxn>
              <a:cxn ang="0">
                <a:pos x="151" y="487"/>
              </a:cxn>
              <a:cxn ang="0">
                <a:pos x="178" y="563"/>
              </a:cxn>
              <a:cxn ang="0">
                <a:pos x="197" y="622"/>
              </a:cxn>
              <a:cxn ang="0">
                <a:pos x="199" y="676"/>
              </a:cxn>
              <a:cxn ang="0">
                <a:pos x="228" y="797"/>
              </a:cxn>
              <a:cxn ang="0">
                <a:pos x="231" y="828"/>
              </a:cxn>
              <a:cxn ang="0">
                <a:pos x="284" y="818"/>
              </a:cxn>
              <a:cxn ang="0">
                <a:pos x="277" y="789"/>
              </a:cxn>
              <a:cxn ang="0">
                <a:pos x="277" y="713"/>
              </a:cxn>
              <a:cxn ang="0">
                <a:pos x="261" y="633"/>
              </a:cxn>
              <a:cxn ang="0">
                <a:pos x="249" y="577"/>
              </a:cxn>
              <a:cxn ang="0">
                <a:pos x="247" y="522"/>
              </a:cxn>
              <a:cxn ang="0">
                <a:pos x="250" y="479"/>
              </a:cxn>
              <a:cxn ang="0">
                <a:pos x="289" y="487"/>
              </a:cxn>
              <a:cxn ang="0">
                <a:pos x="300" y="444"/>
              </a:cxn>
              <a:cxn ang="0">
                <a:pos x="41" y="415"/>
              </a:cxn>
              <a:cxn ang="0">
                <a:pos x="32" y="437"/>
              </a:cxn>
              <a:cxn ang="0">
                <a:pos x="39" y="413"/>
              </a:cxn>
              <a:cxn ang="0">
                <a:pos x="72" y="314"/>
              </a:cxn>
              <a:cxn ang="0">
                <a:pos x="121" y="121"/>
              </a:cxn>
              <a:cxn ang="0">
                <a:pos x="121" y="158"/>
              </a:cxn>
              <a:cxn ang="0">
                <a:pos x="139" y="185"/>
              </a:cxn>
              <a:cxn ang="0">
                <a:pos x="136" y="375"/>
              </a:cxn>
              <a:cxn ang="0">
                <a:pos x="173" y="152"/>
              </a:cxn>
              <a:cxn ang="0">
                <a:pos x="181" y="122"/>
              </a:cxn>
              <a:cxn ang="0">
                <a:pos x="232" y="357"/>
              </a:cxn>
              <a:cxn ang="0">
                <a:pos x="229" y="353"/>
              </a:cxn>
              <a:cxn ang="0">
                <a:pos x="226" y="329"/>
              </a:cxn>
              <a:cxn ang="0">
                <a:pos x="244" y="351"/>
              </a:cxn>
              <a:cxn ang="0">
                <a:pos x="301" y="434"/>
              </a:cxn>
              <a:cxn ang="0">
                <a:pos x="301" y="432"/>
              </a:cxn>
            </a:cxnLst>
            <a:rect l="0" t="0" r="r" b="b"/>
            <a:pathLst>
              <a:path w="305" h="834">
                <a:moveTo>
                  <a:pt x="305" y="432"/>
                </a:moveTo>
                <a:cubicBezTo>
                  <a:pt x="305" y="430"/>
                  <a:pt x="304" y="425"/>
                  <a:pt x="304" y="423"/>
                </a:cubicBezTo>
                <a:cubicBezTo>
                  <a:pt x="303" y="422"/>
                  <a:pt x="303" y="408"/>
                  <a:pt x="304" y="400"/>
                </a:cubicBezTo>
                <a:cubicBezTo>
                  <a:pt x="304" y="393"/>
                  <a:pt x="302" y="390"/>
                  <a:pt x="301" y="387"/>
                </a:cubicBezTo>
                <a:cubicBezTo>
                  <a:pt x="300" y="384"/>
                  <a:pt x="300" y="376"/>
                  <a:pt x="300" y="373"/>
                </a:cubicBezTo>
                <a:cubicBezTo>
                  <a:pt x="300" y="366"/>
                  <a:pt x="298" y="360"/>
                  <a:pt x="297" y="357"/>
                </a:cubicBezTo>
                <a:cubicBezTo>
                  <a:pt x="296" y="355"/>
                  <a:pt x="294" y="351"/>
                  <a:pt x="294" y="350"/>
                </a:cubicBezTo>
                <a:cubicBezTo>
                  <a:pt x="294" y="349"/>
                  <a:pt x="292" y="342"/>
                  <a:pt x="292" y="340"/>
                </a:cubicBezTo>
                <a:cubicBezTo>
                  <a:pt x="291" y="338"/>
                  <a:pt x="291" y="336"/>
                  <a:pt x="291" y="336"/>
                </a:cubicBezTo>
                <a:cubicBezTo>
                  <a:pt x="290" y="335"/>
                  <a:pt x="289" y="329"/>
                  <a:pt x="289" y="328"/>
                </a:cubicBezTo>
                <a:cubicBezTo>
                  <a:pt x="288" y="326"/>
                  <a:pt x="287" y="321"/>
                  <a:pt x="287" y="319"/>
                </a:cubicBezTo>
                <a:cubicBezTo>
                  <a:pt x="286" y="317"/>
                  <a:pt x="285" y="311"/>
                  <a:pt x="285" y="310"/>
                </a:cubicBezTo>
                <a:cubicBezTo>
                  <a:pt x="284" y="309"/>
                  <a:pt x="284" y="306"/>
                  <a:pt x="283" y="306"/>
                </a:cubicBezTo>
                <a:cubicBezTo>
                  <a:pt x="283" y="305"/>
                  <a:pt x="283" y="302"/>
                  <a:pt x="283" y="298"/>
                </a:cubicBezTo>
                <a:cubicBezTo>
                  <a:pt x="283" y="294"/>
                  <a:pt x="282" y="290"/>
                  <a:pt x="282" y="289"/>
                </a:cubicBezTo>
                <a:cubicBezTo>
                  <a:pt x="282" y="287"/>
                  <a:pt x="281" y="284"/>
                  <a:pt x="280" y="276"/>
                </a:cubicBezTo>
                <a:cubicBezTo>
                  <a:pt x="278" y="268"/>
                  <a:pt x="276" y="264"/>
                  <a:pt x="276" y="263"/>
                </a:cubicBezTo>
                <a:cubicBezTo>
                  <a:pt x="276" y="262"/>
                  <a:pt x="274" y="256"/>
                  <a:pt x="272" y="250"/>
                </a:cubicBezTo>
                <a:cubicBezTo>
                  <a:pt x="270" y="243"/>
                  <a:pt x="268" y="239"/>
                  <a:pt x="267" y="238"/>
                </a:cubicBezTo>
                <a:cubicBezTo>
                  <a:pt x="267" y="237"/>
                  <a:pt x="266" y="236"/>
                  <a:pt x="266" y="235"/>
                </a:cubicBezTo>
                <a:cubicBezTo>
                  <a:pt x="266" y="234"/>
                  <a:pt x="266" y="232"/>
                  <a:pt x="266" y="229"/>
                </a:cubicBezTo>
                <a:cubicBezTo>
                  <a:pt x="265" y="227"/>
                  <a:pt x="262" y="217"/>
                  <a:pt x="262" y="215"/>
                </a:cubicBezTo>
                <a:cubicBezTo>
                  <a:pt x="261" y="214"/>
                  <a:pt x="261" y="213"/>
                  <a:pt x="261" y="212"/>
                </a:cubicBezTo>
                <a:cubicBezTo>
                  <a:pt x="261" y="211"/>
                  <a:pt x="262" y="209"/>
                  <a:pt x="262" y="207"/>
                </a:cubicBezTo>
                <a:cubicBezTo>
                  <a:pt x="262" y="205"/>
                  <a:pt x="261" y="202"/>
                  <a:pt x="260" y="200"/>
                </a:cubicBezTo>
                <a:cubicBezTo>
                  <a:pt x="260" y="198"/>
                  <a:pt x="260" y="193"/>
                  <a:pt x="260" y="191"/>
                </a:cubicBezTo>
                <a:cubicBezTo>
                  <a:pt x="260" y="189"/>
                  <a:pt x="262" y="181"/>
                  <a:pt x="262" y="178"/>
                </a:cubicBezTo>
                <a:cubicBezTo>
                  <a:pt x="262" y="174"/>
                  <a:pt x="261" y="171"/>
                  <a:pt x="260" y="169"/>
                </a:cubicBezTo>
                <a:cubicBezTo>
                  <a:pt x="259" y="167"/>
                  <a:pt x="257" y="166"/>
                  <a:pt x="257" y="166"/>
                </a:cubicBezTo>
                <a:cubicBezTo>
                  <a:pt x="256" y="165"/>
                  <a:pt x="255" y="166"/>
                  <a:pt x="255" y="166"/>
                </a:cubicBezTo>
                <a:cubicBezTo>
                  <a:pt x="255" y="166"/>
                  <a:pt x="252" y="165"/>
                  <a:pt x="250" y="164"/>
                </a:cubicBezTo>
                <a:cubicBezTo>
                  <a:pt x="247" y="163"/>
                  <a:pt x="235" y="157"/>
                  <a:pt x="231" y="155"/>
                </a:cubicBezTo>
                <a:cubicBezTo>
                  <a:pt x="228" y="153"/>
                  <a:pt x="218" y="148"/>
                  <a:pt x="216" y="147"/>
                </a:cubicBezTo>
                <a:cubicBezTo>
                  <a:pt x="214" y="146"/>
                  <a:pt x="204" y="141"/>
                  <a:pt x="204" y="141"/>
                </a:cubicBezTo>
                <a:cubicBezTo>
                  <a:pt x="203" y="140"/>
                  <a:pt x="201" y="139"/>
                  <a:pt x="200" y="138"/>
                </a:cubicBezTo>
                <a:cubicBezTo>
                  <a:pt x="199" y="137"/>
                  <a:pt x="197" y="136"/>
                  <a:pt x="196" y="136"/>
                </a:cubicBezTo>
                <a:cubicBezTo>
                  <a:pt x="195" y="136"/>
                  <a:pt x="194" y="135"/>
                  <a:pt x="193" y="134"/>
                </a:cubicBezTo>
                <a:cubicBezTo>
                  <a:pt x="192" y="132"/>
                  <a:pt x="189" y="129"/>
                  <a:pt x="188" y="128"/>
                </a:cubicBezTo>
                <a:cubicBezTo>
                  <a:pt x="187" y="126"/>
                  <a:pt x="184" y="125"/>
                  <a:pt x="183" y="124"/>
                </a:cubicBezTo>
                <a:cubicBezTo>
                  <a:pt x="182" y="124"/>
                  <a:pt x="182" y="123"/>
                  <a:pt x="182" y="121"/>
                </a:cubicBezTo>
                <a:cubicBezTo>
                  <a:pt x="181" y="119"/>
                  <a:pt x="179" y="118"/>
                  <a:pt x="179" y="117"/>
                </a:cubicBezTo>
                <a:cubicBezTo>
                  <a:pt x="178" y="117"/>
                  <a:pt x="178" y="116"/>
                  <a:pt x="178" y="115"/>
                </a:cubicBezTo>
                <a:cubicBezTo>
                  <a:pt x="178" y="114"/>
                  <a:pt x="179" y="103"/>
                  <a:pt x="179" y="102"/>
                </a:cubicBezTo>
                <a:cubicBezTo>
                  <a:pt x="179" y="101"/>
                  <a:pt x="180" y="99"/>
                  <a:pt x="180" y="98"/>
                </a:cubicBezTo>
                <a:cubicBezTo>
                  <a:pt x="181" y="97"/>
                  <a:pt x="181" y="94"/>
                  <a:pt x="182" y="92"/>
                </a:cubicBezTo>
                <a:cubicBezTo>
                  <a:pt x="183" y="90"/>
                  <a:pt x="183" y="90"/>
                  <a:pt x="185" y="90"/>
                </a:cubicBezTo>
                <a:cubicBezTo>
                  <a:pt x="187" y="90"/>
                  <a:pt x="187" y="91"/>
                  <a:pt x="189" y="96"/>
                </a:cubicBezTo>
                <a:cubicBezTo>
                  <a:pt x="191" y="101"/>
                  <a:pt x="194" y="93"/>
                  <a:pt x="195" y="87"/>
                </a:cubicBezTo>
                <a:cubicBezTo>
                  <a:pt x="197" y="80"/>
                  <a:pt x="202" y="44"/>
                  <a:pt x="190" y="29"/>
                </a:cubicBezTo>
                <a:cubicBezTo>
                  <a:pt x="179" y="13"/>
                  <a:pt x="170" y="6"/>
                  <a:pt x="152" y="3"/>
                </a:cubicBezTo>
                <a:cubicBezTo>
                  <a:pt x="134" y="0"/>
                  <a:pt x="116" y="15"/>
                  <a:pt x="111" y="21"/>
                </a:cubicBezTo>
                <a:cubicBezTo>
                  <a:pt x="105" y="28"/>
                  <a:pt x="100" y="39"/>
                  <a:pt x="100" y="49"/>
                </a:cubicBezTo>
                <a:cubicBezTo>
                  <a:pt x="99" y="58"/>
                  <a:pt x="102" y="75"/>
                  <a:pt x="103" y="80"/>
                </a:cubicBezTo>
                <a:cubicBezTo>
                  <a:pt x="104" y="85"/>
                  <a:pt x="107" y="92"/>
                  <a:pt x="110" y="96"/>
                </a:cubicBezTo>
                <a:cubicBezTo>
                  <a:pt x="113" y="100"/>
                  <a:pt x="118" y="103"/>
                  <a:pt x="118" y="104"/>
                </a:cubicBezTo>
                <a:cubicBezTo>
                  <a:pt x="118" y="104"/>
                  <a:pt x="119" y="105"/>
                  <a:pt x="119" y="109"/>
                </a:cubicBezTo>
                <a:cubicBezTo>
                  <a:pt x="120" y="114"/>
                  <a:pt x="120" y="117"/>
                  <a:pt x="120" y="119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19" y="121"/>
                  <a:pt x="119" y="122"/>
                  <a:pt x="119" y="123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17" y="124"/>
                  <a:pt x="115" y="126"/>
                  <a:pt x="114" y="127"/>
                </a:cubicBezTo>
                <a:cubicBezTo>
                  <a:pt x="113" y="128"/>
                  <a:pt x="112" y="130"/>
                  <a:pt x="111" y="131"/>
                </a:cubicBezTo>
                <a:cubicBezTo>
                  <a:pt x="109" y="132"/>
                  <a:pt x="106" y="135"/>
                  <a:pt x="106" y="135"/>
                </a:cubicBezTo>
                <a:cubicBezTo>
                  <a:pt x="106" y="136"/>
                  <a:pt x="105" y="136"/>
                  <a:pt x="104" y="137"/>
                </a:cubicBezTo>
                <a:cubicBezTo>
                  <a:pt x="103" y="138"/>
                  <a:pt x="102" y="138"/>
                  <a:pt x="101" y="138"/>
                </a:cubicBezTo>
                <a:cubicBezTo>
                  <a:pt x="100" y="139"/>
                  <a:pt x="100" y="139"/>
                  <a:pt x="99" y="140"/>
                </a:cubicBezTo>
                <a:cubicBezTo>
                  <a:pt x="98" y="140"/>
                  <a:pt x="95" y="141"/>
                  <a:pt x="93" y="142"/>
                </a:cubicBezTo>
                <a:cubicBezTo>
                  <a:pt x="90" y="143"/>
                  <a:pt x="83" y="145"/>
                  <a:pt x="80" y="146"/>
                </a:cubicBezTo>
                <a:cubicBezTo>
                  <a:pt x="76" y="147"/>
                  <a:pt x="68" y="149"/>
                  <a:pt x="65" y="150"/>
                </a:cubicBezTo>
                <a:cubicBezTo>
                  <a:pt x="62" y="151"/>
                  <a:pt x="59" y="152"/>
                  <a:pt x="58" y="152"/>
                </a:cubicBezTo>
                <a:cubicBezTo>
                  <a:pt x="56" y="153"/>
                  <a:pt x="51" y="155"/>
                  <a:pt x="51" y="155"/>
                </a:cubicBezTo>
                <a:cubicBezTo>
                  <a:pt x="50" y="156"/>
                  <a:pt x="48" y="156"/>
                  <a:pt x="47" y="156"/>
                </a:cubicBezTo>
                <a:cubicBezTo>
                  <a:pt x="46" y="156"/>
                  <a:pt x="45" y="157"/>
                  <a:pt x="44" y="156"/>
                </a:cubicBezTo>
                <a:cubicBezTo>
                  <a:pt x="43" y="156"/>
                  <a:pt x="42" y="155"/>
                  <a:pt x="41" y="157"/>
                </a:cubicBezTo>
                <a:cubicBezTo>
                  <a:pt x="38" y="158"/>
                  <a:pt x="37" y="160"/>
                  <a:pt x="36" y="163"/>
                </a:cubicBezTo>
                <a:cubicBezTo>
                  <a:pt x="34" y="166"/>
                  <a:pt x="34" y="171"/>
                  <a:pt x="34" y="174"/>
                </a:cubicBezTo>
                <a:cubicBezTo>
                  <a:pt x="34" y="177"/>
                  <a:pt x="34" y="183"/>
                  <a:pt x="33" y="184"/>
                </a:cubicBezTo>
                <a:cubicBezTo>
                  <a:pt x="33" y="185"/>
                  <a:pt x="32" y="191"/>
                  <a:pt x="31" y="192"/>
                </a:cubicBezTo>
                <a:cubicBezTo>
                  <a:pt x="31" y="193"/>
                  <a:pt x="29" y="200"/>
                  <a:pt x="29" y="202"/>
                </a:cubicBezTo>
                <a:cubicBezTo>
                  <a:pt x="29" y="203"/>
                  <a:pt x="29" y="205"/>
                  <a:pt x="28" y="206"/>
                </a:cubicBezTo>
                <a:cubicBezTo>
                  <a:pt x="28" y="208"/>
                  <a:pt x="27" y="216"/>
                  <a:pt x="26" y="218"/>
                </a:cubicBezTo>
                <a:cubicBezTo>
                  <a:pt x="26" y="219"/>
                  <a:pt x="23" y="230"/>
                  <a:pt x="23" y="232"/>
                </a:cubicBezTo>
                <a:cubicBezTo>
                  <a:pt x="23" y="234"/>
                  <a:pt x="22" y="237"/>
                  <a:pt x="21" y="240"/>
                </a:cubicBezTo>
                <a:cubicBezTo>
                  <a:pt x="21" y="243"/>
                  <a:pt x="20" y="250"/>
                  <a:pt x="20" y="252"/>
                </a:cubicBezTo>
                <a:cubicBezTo>
                  <a:pt x="19" y="254"/>
                  <a:pt x="19" y="256"/>
                  <a:pt x="18" y="258"/>
                </a:cubicBezTo>
                <a:cubicBezTo>
                  <a:pt x="18" y="260"/>
                  <a:pt x="18" y="261"/>
                  <a:pt x="18" y="263"/>
                </a:cubicBezTo>
                <a:cubicBezTo>
                  <a:pt x="18" y="265"/>
                  <a:pt x="18" y="269"/>
                  <a:pt x="18" y="272"/>
                </a:cubicBezTo>
                <a:cubicBezTo>
                  <a:pt x="18" y="275"/>
                  <a:pt x="18" y="280"/>
                  <a:pt x="18" y="282"/>
                </a:cubicBezTo>
                <a:cubicBezTo>
                  <a:pt x="18" y="285"/>
                  <a:pt x="18" y="286"/>
                  <a:pt x="18" y="286"/>
                </a:cubicBezTo>
                <a:cubicBezTo>
                  <a:pt x="17" y="287"/>
                  <a:pt x="17" y="291"/>
                  <a:pt x="16" y="293"/>
                </a:cubicBezTo>
                <a:cubicBezTo>
                  <a:pt x="16" y="294"/>
                  <a:pt x="16" y="296"/>
                  <a:pt x="16" y="298"/>
                </a:cubicBezTo>
                <a:cubicBezTo>
                  <a:pt x="15" y="300"/>
                  <a:pt x="16" y="304"/>
                  <a:pt x="17" y="308"/>
                </a:cubicBezTo>
                <a:cubicBezTo>
                  <a:pt x="18" y="312"/>
                  <a:pt x="20" y="318"/>
                  <a:pt x="21" y="320"/>
                </a:cubicBezTo>
                <a:cubicBezTo>
                  <a:pt x="22" y="324"/>
                  <a:pt x="21" y="325"/>
                  <a:pt x="21" y="327"/>
                </a:cubicBezTo>
                <a:cubicBezTo>
                  <a:pt x="21" y="330"/>
                  <a:pt x="21" y="336"/>
                  <a:pt x="21" y="337"/>
                </a:cubicBezTo>
                <a:cubicBezTo>
                  <a:pt x="21" y="339"/>
                  <a:pt x="22" y="343"/>
                  <a:pt x="23" y="344"/>
                </a:cubicBezTo>
                <a:cubicBezTo>
                  <a:pt x="23" y="345"/>
                  <a:pt x="23" y="346"/>
                  <a:pt x="22" y="350"/>
                </a:cubicBezTo>
                <a:cubicBezTo>
                  <a:pt x="21" y="354"/>
                  <a:pt x="20" y="361"/>
                  <a:pt x="20" y="363"/>
                </a:cubicBezTo>
                <a:cubicBezTo>
                  <a:pt x="20" y="366"/>
                  <a:pt x="20" y="370"/>
                  <a:pt x="20" y="371"/>
                </a:cubicBezTo>
                <a:cubicBezTo>
                  <a:pt x="20" y="373"/>
                  <a:pt x="20" y="372"/>
                  <a:pt x="19" y="374"/>
                </a:cubicBezTo>
                <a:cubicBezTo>
                  <a:pt x="19" y="375"/>
                  <a:pt x="18" y="375"/>
                  <a:pt x="17" y="376"/>
                </a:cubicBezTo>
                <a:cubicBezTo>
                  <a:pt x="15" y="377"/>
                  <a:pt x="15" y="380"/>
                  <a:pt x="15" y="382"/>
                </a:cubicBezTo>
                <a:cubicBezTo>
                  <a:pt x="15" y="384"/>
                  <a:pt x="16" y="386"/>
                  <a:pt x="16" y="387"/>
                </a:cubicBezTo>
                <a:cubicBezTo>
                  <a:pt x="16" y="387"/>
                  <a:pt x="17" y="389"/>
                  <a:pt x="17" y="390"/>
                </a:cubicBezTo>
                <a:cubicBezTo>
                  <a:pt x="17" y="391"/>
                  <a:pt x="18" y="392"/>
                  <a:pt x="18" y="394"/>
                </a:cubicBezTo>
                <a:cubicBezTo>
                  <a:pt x="18" y="396"/>
                  <a:pt x="19" y="398"/>
                  <a:pt x="19" y="399"/>
                </a:cubicBezTo>
                <a:cubicBezTo>
                  <a:pt x="20" y="400"/>
                  <a:pt x="20" y="400"/>
                  <a:pt x="20" y="401"/>
                </a:cubicBezTo>
                <a:cubicBezTo>
                  <a:pt x="20" y="402"/>
                  <a:pt x="20" y="404"/>
                  <a:pt x="20" y="405"/>
                </a:cubicBezTo>
                <a:cubicBezTo>
                  <a:pt x="20" y="406"/>
                  <a:pt x="21" y="408"/>
                  <a:pt x="21" y="409"/>
                </a:cubicBezTo>
                <a:cubicBezTo>
                  <a:pt x="22" y="410"/>
                  <a:pt x="22" y="416"/>
                  <a:pt x="23" y="419"/>
                </a:cubicBezTo>
                <a:cubicBezTo>
                  <a:pt x="23" y="422"/>
                  <a:pt x="24" y="423"/>
                  <a:pt x="25" y="424"/>
                </a:cubicBezTo>
                <a:cubicBezTo>
                  <a:pt x="25" y="424"/>
                  <a:pt x="26" y="425"/>
                  <a:pt x="26" y="424"/>
                </a:cubicBezTo>
                <a:cubicBezTo>
                  <a:pt x="26" y="424"/>
                  <a:pt x="26" y="422"/>
                  <a:pt x="27" y="422"/>
                </a:cubicBezTo>
                <a:cubicBezTo>
                  <a:pt x="27" y="422"/>
                  <a:pt x="27" y="422"/>
                  <a:pt x="28" y="422"/>
                </a:cubicBezTo>
                <a:cubicBezTo>
                  <a:pt x="29" y="423"/>
                  <a:pt x="29" y="423"/>
                  <a:pt x="29" y="424"/>
                </a:cubicBezTo>
                <a:cubicBezTo>
                  <a:pt x="30" y="426"/>
                  <a:pt x="30" y="427"/>
                  <a:pt x="30" y="428"/>
                </a:cubicBezTo>
                <a:cubicBezTo>
                  <a:pt x="29" y="429"/>
                  <a:pt x="28" y="431"/>
                  <a:pt x="28" y="433"/>
                </a:cubicBezTo>
                <a:cubicBezTo>
                  <a:pt x="28" y="436"/>
                  <a:pt x="29" y="437"/>
                  <a:pt x="29" y="438"/>
                </a:cubicBezTo>
                <a:cubicBezTo>
                  <a:pt x="30" y="438"/>
                  <a:pt x="31" y="439"/>
                  <a:pt x="31" y="438"/>
                </a:cubicBezTo>
                <a:cubicBezTo>
                  <a:pt x="32" y="437"/>
                  <a:pt x="32" y="438"/>
                  <a:pt x="32" y="439"/>
                </a:cubicBezTo>
                <a:cubicBezTo>
                  <a:pt x="33" y="440"/>
                  <a:pt x="35" y="438"/>
                  <a:pt x="36" y="438"/>
                </a:cubicBezTo>
                <a:cubicBezTo>
                  <a:pt x="37" y="437"/>
                  <a:pt x="37" y="437"/>
                  <a:pt x="37" y="438"/>
                </a:cubicBezTo>
                <a:cubicBezTo>
                  <a:pt x="37" y="439"/>
                  <a:pt x="37" y="441"/>
                  <a:pt x="38" y="442"/>
                </a:cubicBezTo>
                <a:cubicBezTo>
                  <a:pt x="38" y="444"/>
                  <a:pt x="38" y="446"/>
                  <a:pt x="38" y="448"/>
                </a:cubicBezTo>
                <a:cubicBezTo>
                  <a:pt x="38" y="451"/>
                  <a:pt x="39" y="461"/>
                  <a:pt x="39" y="462"/>
                </a:cubicBezTo>
                <a:cubicBezTo>
                  <a:pt x="40" y="463"/>
                  <a:pt x="40" y="465"/>
                  <a:pt x="41" y="468"/>
                </a:cubicBezTo>
                <a:cubicBezTo>
                  <a:pt x="42" y="471"/>
                  <a:pt x="43" y="477"/>
                  <a:pt x="43" y="478"/>
                </a:cubicBezTo>
                <a:cubicBezTo>
                  <a:pt x="43" y="480"/>
                  <a:pt x="43" y="482"/>
                  <a:pt x="44" y="483"/>
                </a:cubicBezTo>
                <a:cubicBezTo>
                  <a:pt x="44" y="485"/>
                  <a:pt x="44" y="485"/>
                  <a:pt x="44" y="486"/>
                </a:cubicBezTo>
                <a:cubicBezTo>
                  <a:pt x="45" y="487"/>
                  <a:pt x="45" y="491"/>
                  <a:pt x="46" y="495"/>
                </a:cubicBezTo>
                <a:cubicBezTo>
                  <a:pt x="46" y="499"/>
                  <a:pt x="47" y="505"/>
                  <a:pt x="46" y="506"/>
                </a:cubicBezTo>
                <a:cubicBezTo>
                  <a:pt x="46" y="508"/>
                  <a:pt x="46" y="511"/>
                  <a:pt x="46" y="512"/>
                </a:cubicBezTo>
                <a:cubicBezTo>
                  <a:pt x="46" y="514"/>
                  <a:pt x="46" y="515"/>
                  <a:pt x="46" y="516"/>
                </a:cubicBezTo>
                <a:cubicBezTo>
                  <a:pt x="46" y="517"/>
                  <a:pt x="47" y="521"/>
                  <a:pt x="47" y="522"/>
                </a:cubicBezTo>
                <a:cubicBezTo>
                  <a:pt x="47" y="523"/>
                  <a:pt x="46" y="525"/>
                  <a:pt x="47" y="526"/>
                </a:cubicBezTo>
                <a:cubicBezTo>
                  <a:pt x="47" y="526"/>
                  <a:pt x="47" y="528"/>
                  <a:pt x="47" y="530"/>
                </a:cubicBezTo>
                <a:cubicBezTo>
                  <a:pt x="47" y="531"/>
                  <a:pt x="46" y="535"/>
                  <a:pt x="46" y="540"/>
                </a:cubicBezTo>
                <a:cubicBezTo>
                  <a:pt x="47" y="546"/>
                  <a:pt x="47" y="550"/>
                  <a:pt x="48" y="551"/>
                </a:cubicBezTo>
                <a:cubicBezTo>
                  <a:pt x="48" y="552"/>
                  <a:pt x="48" y="553"/>
                  <a:pt x="48" y="554"/>
                </a:cubicBezTo>
                <a:cubicBezTo>
                  <a:pt x="48" y="555"/>
                  <a:pt x="48" y="557"/>
                  <a:pt x="48" y="559"/>
                </a:cubicBezTo>
                <a:cubicBezTo>
                  <a:pt x="47" y="562"/>
                  <a:pt x="45" y="571"/>
                  <a:pt x="45" y="573"/>
                </a:cubicBezTo>
                <a:cubicBezTo>
                  <a:pt x="44" y="576"/>
                  <a:pt x="44" y="580"/>
                  <a:pt x="43" y="582"/>
                </a:cubicBezTo>
                <a:cubicBezTo>
                  <a:pt x="43" y="584"/>
                  <a:pt x="41" y="593"/>
                  <a:pt x="41" y="596"/>
                </a:cubicBezTo>
                <a:cubicBezTo>
                  <a:pt x="40" y="599"/>
                  <a:pt x="41" y="606"/>
                  <a:pt x="41" y="607"/>
                </a:cubicBezTo>
                <a:cubicBezTo>
                  <a:pt x="41" y="608"/>
                  <a:pt x="40" y="608"/>
                  <a:pt x="40" y="610"/>
                </a:cubicBezTo>
                <a:cubicBezTo>
                  <a:pt x="39" y="611"/>
                  <a:pt x="38" y="615"/>
                  <a:pt x="37" y="617"/>
                </a:cubicBezTo>
                <a:cubicBezTo>
                  <a:pt x="37" y="618"/>
                  <a:pt x="36" y="621"/>
                  <a:pt x="36" y="624"/>
                </a:cubicBezTo>
                <a:cubicBezTo>
                  <a:pt x="36" y="626"/>
                  <a:pt x="35" y="627"/>
                  <a:pt x="35" y="628"/>
                </a:cubicBezTo>
                <a:cubicBezTo>
                  <a:pt x="34" y="630"/>
                  <a:pt x="33" y="634"/>
                  <a:pt x="33" y="635"/>
                </a:cubicBezTo>
                <a:cubicBezTo>
                  <a:pt x="32" y="637"/>
                  <a:pt x="32" y="640"/>
                  <a:pt x="32" y="642"/>
                </a:cubicBezTo>
                <a:cubicBezTo>
                  <a:pt x="31" y="644"/>
                  <a:pt x="31" y="645"/>
                  <a:pt x="30" y="646"/>
                </a:cubicBezTo>
                <a:cubicBezTo>
                  <a:pt x="30" y="648"/>
                  <a:pt x="29" y="650"/>
                  <a:pt x="29" y="653"/>
                </a:cubicBezTo>
                <a:cubicBezTo>
                  <a:pt x="29" y="655"/>
                  <a:pt x="28" y="658"/>
                  <a:pt x="28" y="660"/>
                </a:cubicBezTo>
                <a:cubicBezTo>
                  <a:pt x="28" y="661"/>
                  <a:pt x="28" y="666"/>
                  <a:pt x="27" y="668"/>
                </a:cubicBezTo>
                <a:cubicBezTo>
                  <a:pt x="27" y="670"/>
                  <a:pt x="27" y="679"/>
                  <a:pt x="27" y="680"/>
                </a:cubicBezTo>
                <a:cubicBezTo>
                  <a:pt x="27" y="682"/>
                  <a:pt x="26" y="692"/>
                  <a:pt x="26" y="693"/>
                </a:cubicBezTo>
                <a:cubicBezTo>
                  <a:pt x="26" y="695"/>
                  <a:pt x="27" y="705"/>
                  <a:pt x="27" y="705"/>
                </a:cubicBezTo>
                <a:cubicBezTo>
                  <a:pt x="27" y="706"/>
                  <a:pt x="26" y="709"/>
                  <a:pt x="25" y="712"/>
                </a:cubicBezTo>
                <a:cubicBezTo>
                  <a:pt x="24" y="714"/>
                  <a:pt x="22" y="721"/>
                  <a:pt x="21" y="725"/>
                </a:cubicBezTo>
                <a:cubicBezTo>
                  <a:pt x="20" y="728"/>
                  <a:pt x="19" y="732"/>
                  <a:pt x="18" y="734"/>
                </a:cubicBezTo>
                <a:cubicBezTo>
                  <a:pt x="18" y="737"/>
                  <a:pt x="15" y="743"/>
                  <a:pt x="15" y="745"/>
                </a:cubicBezTo>
                <a:cubicBezTo>
                  <a:pt x="14" y="748"/>
                  <a:pt x="13" y="752"/>
                  <a:pt x="13" y="754"/>
                </a:cubicBezTo>
                <a:cubicBezTo>
                  <a:pt x="13" y="756"/>
                  <a:pt x="13" y="766"/>
                  <a:pt x="13" y="769"/>
                </a:cubicBezTo>
                <a:cubicBezTo>
                  <a:pt x="13" y="772"/>
                  <a:pt x="13" y="772"/>
                  <a:pt x="13" y="774"/>
                </a:cubicBezTo>
                <a:cubicBezTo>
                  <a:pt x="13" y="776"/>
                  <a:pt x="13" y="781"/>
                  <a:pt x="13" y="783"/>
                </a:cubicBezTo>
                <a:cubicBezTo>
                  <a:pt x="13" y="784"/>
                  <a:pt x="13" y="784"/>
                  <a:pt x="14" y="785"/>
                </a:cubicBezTo>
                <a:cubicBezTo>
                  <a:pt x="15" y="786"/>
                  <a:pt x="15" y="786"/>
                  <a:pt x="14" y="787"/>
                </a:cubicBezTo>
                <a:cubicBezTo>
                  <a:pt x="13" y="788"/>
                  <a:pt x="12" y="792"/>
                  <a:pt x="12" y="792"/>
                </a:cubicBezTo>
                <a:cubicBezTo>
                  <a:pt x="11" y="793"/>
                  <a:pt x="10" y="796"/>
                  <a:pt x="10" y="797"/>
                </a:cubicBezTo>
                <a:cubicBezTo>
                  <a:pt x="9" y="798"/>
                  <a:pt x="9" y="798"/>
                  <a:pt x="9" y="798"/>
                </a:cubicBezTo>
                <a:cubicBezTo>
                  <a:pt x="8" y="799"/>
                  <a:pt x="8" y="799"/>
                  <a:pt x="8" y="800"/>
                </a:cubicBezTo>
                <a:cubicBezTo>
                  <a:pt x="8" y="800"/>
                  <a:pt x="8" y="800"/>
                  <a:pt x="8" y="801"/>
                </a:cubicBezTo>
                <a:cubicBezTo>
                  <a:pt x="7" y="803"/>
                  <a:pt x="5" y="805"/>
                  <a:pt x="4" y="807"/>
                </a:cubicBezTo>
                <a:cubicBezTo>
                  <a:pt x="3" y="809"/>
                  <a:pt x="3" y="814"/>
                  <a:pt x="4" y="815"/>
                </a:cubicBezTo>
                <a:cubicBezTo>
                  <a:pt x="4" y="816"/>
                  <a:pt x="4" y="816"/>
                  <a:pt x="3" y="816"/>
                </a:cubicBezTo>
                <a:cubicBezTo>
                  <a:pt x="3" y="817"/>
                  <a:pt x="2" y="817"/>
                  <a:pt x="1" y="818"/>
                </a:cubicBezTo>
                <a:cubicBezTo>
                  <a:pt x="1" y="818"/>
                  <a:pt x="0" y="818"/>
                  <a:pt x="0" y="820"/>
                </a:cubicBezTo>
                <a:cubicBezTo>
                  <a:pt x="0" y="821"/>
                  <a:pt x="0" y="824"/>
                  <a:pt x="0" y="825"/>
                </a:cubicBezTo>
                <a:cubicBezTo>
                  <a:pt x="1" y="826"/>
                  <a:pt x="3" y="826"/>
                  <a:pt x="4" y="826"/>
                </a:cubicBezTo>
                <a:cubicBezTo>
                  <a:pt x="5" y="826"/>
                  <a:pt x="5" y="826"/>
                  <a:pt x="5" y="827"/>
                </a:cubicBezTo>
                <a:cubicBezTo>
                  <a:pt x="6" y="827"/>
                  <a:pt x="7" y="827"/>
                  <a:pt x="10" y="828"/>
                </a:cubicBezTo>
                <a:cubicBezTo>
                  <a:pt x="13" y="828"/>
                  <a:pt x="23" y="828"/>
                  <a:pt x="28" y="828"/>
                </a:cubicBezTo>
                <a:cubicBezTo>
                  <a:pt x="33" y="828"/>
                  <a:pt x="37" y="828"/>
                  <a:pt x="41" y="828"/>
                </a:cubicBezTo>
                <a:cubicBezTo>
                  <a:pt x="45" y="828"/>
                  <a:pt x="51" y="827"/>
                  <a:pt x="52" y="826"/>
                </a:cubicBezTo>
                <a:cubicBezTo>
                  <a:pt x="54" y="826"/>
                  <a:pt x="55" y="825"/>
                  <a:pt x="56" y="824"/>
                </a:cubicBezTo>
                <a:cubicBezTo>
                  <a:pt x="56" y="822"/>
                  <a:pt x="56" y="820"/>
                  <a:pt x="56" y="819"/>
                </a:cubicBezTo>
                <a:cubicBezTo>
                  <a:pt x="56" y="819"/>
                  <a:pt x="56" y="818"/>
                  <a:pt x="57" y="818"/>
                </a:cubicBezTo>
                <a:cubicBezTo>
                  <a:pt x="57" y="819"/>
                  <a:pt x="58" y="818"/>
                  <a:pt x="58" y="818"/>
                </a:cubicBezTo>
                <a:cubicBezTo>
                  <a:pt x="59" y="817"/>
                  <a:pt x="62" y="816"/>
                  <a:pt x="63" y="814"/>
                </a:cubicBezTo>
                <a:cubicBezTo>
                  <a:pt x="65" y="813"/>
                  <a:pt x="66" y="812"/>
                  <a:pt x="67" y="811"/>
                </a:cubicBezTo>
                <a:cubicBezTo>
                  <a:pt x="67" y="811"/>
                  <a:pt x="67" y="809"/>
                  <a:pt x="67" y="807"/>
                </a:cubicBezTo>
                <a:cubicBezTo>
                  <a:pt x="67" y="804"/>
                  <a:pt x="66" y="797"/>
                  <a:pt x="66" y="796"/>
                </a:cubicBezTo>
                <a:cubicBezTo>
                  <a:pt x="66" y="795"/>
                  <a:pt x="65" y="794"/>
                  <a:pt x="65" y="794"/>
                </a:cubicBezTo>
                <a:cubicBezTo>
                  <a:pt x="64" y="793"/>
                  <a:pt x="64" y="793"/>
                  <a:pt x="64" y="793"/>
                </a:cubicBezTo>
                <a:cubicBezTo>
                  <a:pt x="65" y="792"/>
                  <a:pt x="65" y="792"/>
                  <a:pt x="65" y="791"/>
                </a:cubicBezTo>
                <a:cubicBezTo>
                  <a:pt x="65" y="790"/>
                  <a:pt x="66" y="789"/>
                  <a:pt x="66" y="788"/>
                </a:cubicBezTo>
                <a:cubicBezTo>
                  <a:pt x="67" y="786"/>
                  <a:pt x="69" y="780"/>
                  <a:pt x="70" y="778"/>
                </a:cubicBezTo>
                <a:cubicBezTo>
                  <a:pt x="71" y="776"/>
                  <a:pt x="75" y="766"/>
                  <a:pt x="76" y="763"/>
                </a:cubicBezTo>
                <a:cubicBezTo>
                  <a:pt x="77" y="759"/>
                  <a:pt x="82" y="747"/>
                  <a:pt x="82" y="745"/>
                </a:cubicBezTo>
                <a:cubicBezTo>
                  <a:pt x="83" y="743"/>
                  <a:pt x="86" y="735"/>
                  <a:pt x="88" y="731"/>
                </a:cubicBezTo>
                <a:cubicBezTo>
                  <a:pt x="89" y="728"/>
                  <a:pt x="90" y="725"/>
                  <a:pt x="91" y="721"/>
                </a:cubicBezTo>
                <a:cubicBezTo>
                  <a:pt x="93" y="717"/>
                  <a:pt x="93" y="713"/>
                  <a:pt x="94" y="711"/>
                </a:cubicBezTo>
                <a:cubicBezTo>
                  <a:pt x="94" y="709"/>
                  <a:pt x="95" y="700"/>
                  <a:pt x="96" y="697"/>
                </a:cubicBezTo>
                <a:cubicBezTo>
                  <a:pt x="96" y="695"/>
                  <a:pt x="97" y="688"/>
                  <a:pt x="97" y="685"/>
                </a:cubicBezTo>
                <a:cubicBezTo>
                  <a:pt x="98" y="682"/>
                  <a:pt x="98" y="674"/>
                  <a:pt x="98" y="672"/>
                </a:cubicBezTo>
                <a:cubicBezTo>
                  <a:pt x="98" y="670"/>
                  <a:pt x="99" y="663"/>
                  <a:pt x="99" y="662"/>
                </a:cubicBezTo>
                <a:cubicBezTo>
                  <a:pt x="99" y="660"/>
                  <a:pt x="99" y="657"/>
                  <a:pt x="99" y="657"/>
                </a:cubicBezTo>
                <a:cubicBezTo>
                  <a:pt x="99" y="656"/>
                  <a:pt x="99" y="655"/>
                  <a:pt x="99" y="654"/>
                </a:cubicBezTo>
                <a:cubicBezTo>
                  <a:pt x="100" y="652"/>
                  <a:pt x="100" y="651"/>
                  <a:pt x="100" y="649"/>
                </a:cubicBezTo>
                <a:cubicBezTo>
                  <a:pt x="100" y="648"/>
                  <a:pt x="101" y="641"/>
                  <a:pt x="101" y="638"/>
                </a:cubicBezTo>
                <a:cubicBezTo>
                  <a:pt x="101" y="635"/>
                  <a:pt x="102" y="631"/>
                  <a:pt x="102" y="629"/>
                </a:cubicBezTo>
                <a:cubicBezTo>
                  <a:pt x="102" y="627"/>
                  <a:pt x="103" y="619"/>
                  <a:pt x="103" y="618"/>
                </a:cubicBezTo>
                <a:cubicBezTo>
                  <a:pt x="102" y="616"/>
                  <a:pt x="102" y="616"/>
                  <a:pt x="103" y="614"/>
                </a:cubicBezTo>
                <a:cubicBezTo>
                  <a:pt x="105" y="611"/>
                  <a:pt x="105" y="608"/>
                  <a:pt x="106" y="606"/>
                </a:cubicBezTo>
                <a:cubicBezTo>
                  <a:pt x="106" y="604"/>
                  <a:pt x="108" y="596"/>
                  <a:pt x="109" y="593"/>
                </a:cubicBezTo>
                <a:cubicBezTo>
                  <a:pt x="110" y="591"/>
                  <a:pt x="111" y="587"/>
                  <a:pt x="111" y="585"/>
                </a:cubicBezTo>
                <a:cubicBezTo>
                  <a:pt x="112" y="583"/>
                  <a:pt x="112" y="582"/>
                  <a:pt x="113" y="581"/>
                </a:cubicBezTo>
                <a:cubicBezTo>
                  <a:pt x="114" y="580"/>
                  <a:pt x="114" y="579"/>
                  <a:pt x="115" y="575"/>
                </a:cubicBezTo>
                <a:cubicBezTo>
                  <a:pt x="116" y="571"/>
                  <a:pt x="118" y="562"/>
                  <a:pt x="119" y="561"/>
                </a:cubicBezTo>
                <a:cubicBezTo>
                  <a:pt x="119" y="559"/>
                  <a:pt x="121" y="552"/>
                  <a:pt x="121" y="551"/>
                </a:cubicBezTo>
                <a:cubicBezTo>
                  <a:pt x="122" y="549"/>
                  <a:pt x="123" y="544"/>
                  <a:pt x="124" y="542"/>
                </a:cubicBezTo>
                <a:cubicBezTo>
                  <a:pt x="125" y="539"/>
                  <a:pt x="126" y="534"/>
                  <a:pt x="128" y="530"/>
                </a:cubicBezTo>
                <a:cubicBezTo>
                  <a:pt x="129" y="526"/>
                  <a:pt x="133" y="515"/>
                  <a:pt x="134" y="511"/>
                </a:cubicBezTo>
                <a:cubicBezTo>
                  <a:pt x="135" y="508"/>
                  <a:pt x="139" y="495"/>
                  <a:pt x="140" y="493"/>
                </a:cubicBezTo>
                <a:cubicBezTo>
                  <a:pt x="141" y="490"/>
                  <a:pt x="143" y="485"/>
                  <a:pt x="143" y="484"/>
                </a:cubicBezTo>
                <a:cubicBezTo>
                  <a:pt x="144" y="482"/>
                  <a:pt x="144" y="481"/>
                  <a:pt x="144" y="480"/>
                </a:cubicBezTo>
                <a:cubicBezTo>
                  <a:pt x="144" y="479"/>
                  <a:pt x="145" y="479"/>
                  <a:pt x="145" y="478"/>
                </a:cubicBezTo>
                <a:cubicBezTo>
                  <a:pt x="145" y="477"/>
                  <a:pt x="145" y="475"/>
                  <a:pt x="145" y="474"/>
                </a:cubicBezTo>
                <a:cubicBezTo>
                  <a:pt x="145" y="472"/>
                  <a:pt x="146" y="473"/>
                  <a:pt x="146" y="475"/>
                </a:cubicBezTo>
                <a:cubicBezTo>
                  <a:pt x="147" y="476"/>
                  <a:pt x="148" y="478"/>
                  <a:pt x="149" y="480"/>
                </a:cubicBezTo>
                <a:cubicBezTo>
                  <a:pt x="149" y="481"/>
                  <a:pt x="149" y="481"/>
                  <a:pt x="149" y="482"/>
                </a:cubicBezTo>
                <a:cubicBezTo>
                  <a:pt x="149" y="483"/>
                  <a:pt x="150" y="485"/>
                  <a:pt x="151" y="487"/>
                </a:cubicBezTo>
                <a:cubicBezTo>
                  <a:pt x="152" y="488"/>
                  <a:pt x="156" y="500"/>
                  <a:pt x="157" y="504"/>
                </a:cubicBezTo>
                <a:cubicBezTo>
                  <a:pt x="158" y="507"/>
                  <a:pt x="159" y="513"/>
                  <a:pt x="160" y="515"/>
                </a:cubicBezTo>
                <a:cubicBezTo>
                  <a:pt x="160" y="516"/>
                  <a:pt x="163" y="523"/>
                  <a:pt x="164" y="524"/>
                </a:cubicBezTo>
                <a:cubicBezTo>
                  <a:pt x="165" y="525"/>
                  <a:pt x="166" y="528"/>
                  <a:pt x="166" y="528"/>
                </a:cubicBezTo>
                <a:cubicBezTo>
                  <a:pt x="166" y="529"/>
                  <a:pt x="167" y="533"/>
                  <a:pt x="168" y="537"/>
                </a:cubicBezTo>
                <a:cubicBezTo>
                  <a:pt x="169" y="543"/>
                  <a:pt x="171" y="547"/>
                  <a:pt x="172" y="550"/>
                </a:cubicBezTo>
                <a:cubicBezTo>
                  <a:pt x="173" y="552"/>
                  <a:pt x="175" y="557"/>
                  <a:pt x="176" y="559"/>
                </a:cubicBezTo>
                <a:cubicBezTo>
                  <a:pt x="177" y="560"/>
                  <a:pt x="178" y="562"/>
                  <a:pt x="178" y="563"/>
                </a:cubicBezTo>
                <a:cubicBezTo>
                  <a:pt x="178" y="564"/>
                  <a:pt x="178" y="565"/>
                  <a:pt x="179" y="569"/>
                </a:cubicBezTo>
                <a:cubicBezTo>
                  <a:pt x="180" y="572"/>
                  <a:pt x="182" y="575"/>
                  <a:pt x="183" y="576"/>
                </a:cubicBezTo>
                <a:cubicBezTo>
                  <a:pt x="183" y="577"/>
                  <a:pt x="183" y="577"/>
                  <a:pt x="183" y="579"/>
                </a:cubicBezTo>
                <a:cubicBezTo>
                  <a:pt x="184" y="584"/>
                  <a:pt x="185" y="586"/>
                  <a:pt x="186" y="590"/>
                </a:cubicBezTo>
                <a:cubicBezTo>
                  <a:pt x="188" y="595"/>
                  <a:pt x="192" y="601"/>
                  <a:pt x="193" y="603"/>
                </a:cubicBezTo>
                <a:cubicBezTo>
                  <a:pt x="193" y="604"/>
                  <a:pt x="193" y="604"/>
                  <a:pt x="194" y="605"/>
                </a:cubicBezTo>
                <a:cubicBezTo>
                  <a:pt x="194" y="606"/>
                  <a:pt x="195" y="611"/>
                  <a:pt x="195" y="614"/>
                </a:cubicBezTo>
                <a:cubicBezTo>
                  <a:pt x="195" y="617"/>
                  <a:pt x="196" y="620"/>
                  <a:pt x="197" y="622"/>
                </a:cubicBezTo>
                <a:cubicBezTo>
                  <a:pt x="197" y="624"/>
                  <a:pt x="198" y="624"/>
                  <a:pt x="198" y="626"/>
                </a:cubicBezTo>
                <a:cubicBezTo>
                  <a:pt x="198" y="628"/>
                  <a:pt x="198" y="635"/>
                  <a:pt x="198" y="636"/>
                </a:cubicBezTo>
                <a:cubicBezTo>
                  <a:pt x="198" y="638"/>
                  <a:pt x="199" y="640"/>
                  <a:pt x="200" y="643"/>
                </a:cubicBezTo>
                <a:cubicBezTo>
                  <a:pt x="200" y="646"/>
                  <a:pt x="200" y="647"/>
                  <a:pt x="201" y="648"/>
                </a:cubicBezTo>
                <a:cubicBezTo>
                  <a:pt x="201" y="649"/>
                  <a:pt x="201" y="650"/>
                  <a:pt x="201" y="651"/>
                </a:cubicBezTo>
                <a:cubicBezTo>
                  <a:pt x="201" y="652"/>
                  <a:pt x="201" y="653"/>
                  <a:pt x="201" y="655"/>
                </a:cubicBezTo>
                <a:cubicBezTo>
                  <a:pt x="201" y="656"/>
                  <a:pt x="200" y="657"/>
                  <a:pt x="200" y="661"/>
                </a:cubicBezTo>
                <a:cubicBezTo>
                  <a:pt x="199" y="665"/>
                  <a:pt x="199" y="673"/>
                  <a:pt x="199" y="676"/>
                </a:cubicBezTo>
                <a:cubicBezTo>
                  <a:pt x="199" y="678"/>
                  <a:pt x="201" y="690"/>
                  <a:pt x="201" y="693"/>
                </a:cubicBezTo>
                <a:cubicBezTo>
                  <a:pt x="201" y="697"/>
                  <a:pt x="203" y="709"/>
                  <a:pt x="203" y="714"/>
                </a:cubicBezTo>
                <a:cubicBezTo>
                  <a:pt x="205" y="724"/>
                  <a:pt x="207" y="730"/>
                  <a:pt x="208" y="734"/>
                </a:cubicBezTo>
                <a:cubicBezTo>
                  <a:pt x="209" y="738"/>
                  <a:pt x="211" y="743"/>
                  <a:pt x="212" y="746"/>
                </a:cubicBezTo>
                <a:cubicBezTo>
                  <a:pt x="214" y="757"/>
                  <a:pt x="216" y="763"/>
                  <a:pt x="218" y="768"/>
                </a:cubicBezTo>
                <a:cubicBezTo>
                  <a:pt x="219" y="774"/>
                  <a:pt x="222" y="783"/>
                  <a:pt x="223" y="785"/>
                </a:cubicBezTo>
                <a:cubicBezTo>
                  <a:pt x="225" y="788"/>
                  <a:pt x="227" y="795"/>
                  <a:pt x="227" y="796"/>
                </a:cubicBezTo>
                <a:cubicBezTo>
                  <a:pt x="227" y="797"/>
                  <a:pt x="227" y="797"/>
                  <a:pt x="228" y="797"/>
                </a:cubicBezTo>
                <a:cubicBezTo>
                  <a:pt x="228" y="797"/>
                  <a:pt x="228" y="797"/>
                  <a:pt x="228" y="798"/>
                </a:cubicBezTo>
                <a:cubicBezTo>
                  <a:pt x="228" y="799"/>
                  <a:pt x="228" y="801"/>
                  <a:pt x="227" y="803"/>
                </a:cubicBezTo>
                <a:cubicBezTo>
                  <a:pt x="227" y="805"/>
                  <a:pt x="227" y="808"/>
                  <a:pt x="227" y="810"/>
                </a:cubicBezTo>
                <a:cubicBezTo>
                  <a:pt x="227" y="813"/>
                  <a:pt x="227" y="813"/>
                  <a:pt x="228" y="815"/>
                </a:cubicBezTo>
                <a:cubicBezTo>
                  <a:pt x="229" y="816"/>
                  <a:pt x="233" y="819"/>
                  <a:pt x="233" y="820"/>
                </a:cubicBezTo>
                <a:cubicBezTo>
                  <a:pt x="233" y="820"/>
                  <a:pt x="233" y="820"/>
                  <a:pt x="232" y="821"/>
                </a:cubicBezTo>
                <a:cubicBezTo>
                  <a:pt x="231" y="822"/>
                  <a:pt x="231" y="823"/>
                  <a:pt x="231" y="825"/>
                </a:cubicBezTo>
                <a:cubicBezTo>
                  <a:pt x="230" y="826"/>
                  <a:pt x="230" y="827"/>
                  <a:pt x="231" y="828"/>
                </a:cubicBezTo>
                <a:cubicBezTo>
                  <a:pt x="232" y="829"/>
                  <a:pt x="234" y="831"/>
                  <a:pt x="236" y="831"/>
                </a:cubicBezTo>
                <a:cubicBezTo>
                  <a:pt x="238" y="831"/>
                  <a:pt x="240" y="832"/>
                  <a:pt x="241" y="832"/>
                </a:cubicBezTo>
                <a:cubicBezTo>
                  <a:pt x="243" y="833"/>
                  <a:pt x="259" y="834"/>
                  <a:pt x="265" y="834"/>
                </a:cubicBezTo>
                <a:cubicBezTo>
                  <a:pt x="272" y="834"/>
                  <a:pt x="283" y="834"/>
                  <a:pt x="285" y="832"/>
                </a:cubicBezTo>
                <a:cubicBezTo>
                  <a:pt x="286" y="831"/>
                  <a:pt x="287" y="829"/>
                  <a:pt x="287" y="829"/>
                </a:cubicBezTo>
                <a:cubicBezTo>
                  <a:pt x="287" y="828"/>
                  <a:pt x="287" y="825"/>
                  <a:pt x="287" y="824"/>
                </a:cubicBezTo>
                <a:cubicBezTo>
                  <a:pt x="287" y="823"/>
                  <a:pt x="285" y="821"/>
                  <a:pt x="284" y="821"/>
                </a:cubicBezTo>
                <a:cubicBezTo>
                  <a:pt x="284" y="820"/>
                  <a:pt x="284" y="821"/>
                  <a:pt x="284" y="818"/>
                </a:cubicBezTo>
                <a:cubicBezTo>
                  <a:pt x="285" y="816"/>
                  <a:pt x="284" y="812"/>
                  <a:pt x="283" y="810"/>
                </a:cubicBezTo>
                <a:cubicBezTo>
                  <a:pt x="282" y="807"/>
                  <a:pt x="280" y="804"/>
                  <a:pt x="280" y="803"/>
                </a:cubicBezTo>
                <a:cubicBezTo>
                  <a:pt x="279" y="803"/>
                  <a:pt x="280" y="802"/>
                  <a:pt x="280" y="802"/>
                </a:cubicBezTo>
                <a:cubicBezTo>
                  <a:pt x="280" y="801"/>
                  <a:pt x="279" y="800"/>
                  <a:pt x="278" y="799"/>
                </a:cubicBezTo>
                <a:cubicBezTo>
                  <a:pt x="278" y="798"/>
                  <a:pt x="277" y="796"/>
                  <a:pt x="277" y="795"/>
                </a:cubicBezTo>
                <a:cubicBezTo>
                  <a:pt x="276" y="794"/>
                  <a:pt x="276" y="792"/>
                  <a:pt x="275" y="792"/>
                </a:cubicBezTo>
                <a:cubicBezTo>
                  <a:pt x="275" y="791"/>
                  <a:pt x="276" y="792"/>
                  <a:pt x="276" y="791"/>
                </a:cubicBezTo>
                <a:cubicBezTo>
                  <a:pt x="277" y="791"/>
                  <a:pt x="277" y="790"/>
                  <a:pt x="277" y="789"/>
                </a:cubicBezTo>
                <a:cubicBezTo>
                  <a:pt x="277" y="789"/>
                  <a:pt x="276" y="787"/>
                  <a:pt x="276" y="785"/>
                </a:cubicBezTo>
                <a:cubicBezTo>
                  <a:pt x="276" y="784"/>
                  <a:pt x="276" y="782"/>
                  <a:pt x="276" y="781"/>
                </a:cubicBezTo>
                <a:cubicBezTo>
                  <a:pt x="276" y="779"/>
                  <a:pt x="275" y="773"/>
                  <a:pt x="275" y="770"/>
                </a:cubicBezTo>
                <a:cubicBezTo>
                  <a:pt x="275" y="768"/>
                  <a:pt x="273" y="758"/>
                  <a:pt x="273" y="756"/>
                </a:cubicBezTo>
                <a:cubicBezTo>
                  <a:pt x="272" y="754"/>
                  <a:pt x="270" y="741"/>
                  <a:pt x="270" y="740"/>
                </a:cubicBezTo>
                <a:cubicBezTo>
                  <a:pt x="270" y="739"/>
                  <a:pt x="270" y="738"/>
                  <a:pt x="270" y="737"/>
                </a:cubicBezTo>
                <a:cubicBezTo>
                  <a:pt x="272" y="733"/>
                  <a:pt x="274" y="725"/>
                  <a:pt x="275" y="722"/>
                </a:cubicBezTo>
                <a:cubicBezTo>
                  <a:pt x="276" y="719"/>
                  <a:pt x="276" y="716"/>
                  <a:pt x="277" y="713"/>
                </a:cubicBezTo>
                <a:cubicBezTo>
                  <a:pt x="277" y="711"/>
                  <a:pt x="276" y="705"/>
                  <a:pt x="276" y="702"/>
                </a:cubicBezTo>
                <a:cubicBezTo>
                  <a:pt x="276" y="699"/>
                  <a:pt x="275" y="695"/>
                  <a:pt x="274" y="692"/>
                </a:cubicBezTo>
                <a:cubicBezTo>
                  <a:pt x="273" y="688"/>
                  <a:pt x="271" y="677"/>
                  <a:pt x="270" y="674"/>
                </a:cubicBezTo>
                <a:cubicBezTo>
                  <a:pt x="270" y="671"/>
                  <a:pt x="269" y="667"/>
                  <a:pt x="268" y="665"/>
                </a:cubicBezTo>
                <a:cubicBezTo>
                  <a:pt x="267" y="662"/>
                  <a:pt x="266" y="656"/>
                  <a:pt x="266" y="652"/>
                </a:cubicBezTo>
                <a:cubicBezTo>
                  <a:pt x="266" y="648"/>
                  <a:pt x="265" y="646"/>
                  <a:pt x="264" y="645"/>
                </a:cubicBezTo>
                <a:cubicBezTo>
                  <a:pt x="264" y="645"/>
                  <a:pt x="264" y="644"/>
                  <a:pt x="264" y="642"/>
                </a:cubicBezTo>
                <a:cubicBezTo>
                  <a:pt x="263" y="640"/>
                  <a:pt x="262" y="634"/>
                  <a:pt x="261" y="633"/>
                </a:cubicBezTo>
                <a:cubicBezTo>
                  <a:pt x="261" y="631"/>
                  <a:pt x="260" y="627"/>
                  <a:pt x="260" y="626"/>
                </a:cubicBezTo>
                <a:cubicBezTo>
                  <a:pt x="260" y="625"/>
                  <a:pt x="259" y="623"/>
                  <a:pt x="259" y="622"/>
                </a:cubicBezTo>
                <a:cubicBezTo>
                  <a:pt x="259" y="622"/>
                  <a:pt x="258" y="619"/>
                  <a:pt x="257" y="618"/>
                </a:cubicBezTo>
                <a:cubicBezTo>
                  <a:pt x="257" y="617"/>
                  <a:pt x="256" y="615"/>
                  <a:pt x="256" y="615"/>
                </a:cubicBezTo>
                <a:cubicBezTo>
                  <a:pt x="256" y="614"/>
                  <a:pt x="256" y="614"/>
                  <a:pt x="256" y="613"/>
                </a:cubicBezTo>
                <a:cubicBezTo>
                  <a:pt x="256" y="611"/>
                  <a:pt x="255" y="605"/>
                  <a:pt x="255" y="602"/>
                </a:cubicBezTo>
                <a:cubicBezTo>
                  <a:pt x="254" y="599"/>
                  <a:pt x="253" y="594"/>
                  <a:pt x="252" y="591"/>
                </a:cubicBezTo>
                <a:cubicBezTo>
                  <a:pt x="252" y="588"/>
                  <a:pt x="249" y="580"/>
                  <a:pt x="249" y="577"/>
                </a:cubicBezTo>
                <a:cubicBezTo>
                  <a:pt x="248" y="575"/>
                  <a:pt x="246" y="571"/>
                  <a:pt x="246" y="569"/>
                </a:cubicBezTo>
                <a:cubicBezTo>
                  <a:pt x="245" y="568"/>
                  <a:pt x="246" y="567"/>
                  <a:pt x="246" y="566"/>
                </a:cubicBezTo>
                <a:cubicBezTo>
                  <a:pt x="249" y="560"/>
                  <a:pt x="249" y="554"/>
                  <a:pt x="249" y="551"/>
                </a:cubicBezTo>
                <a:cubicBezTo>
                  <a:pt x="249" y="549"/>
                  <a:pt x="249" y="541"/>
                  <a:pt x="248" y="539"/>
                </a:cubicBezTo>
                <a:cubicBezTo>
                  <a:pt x="248" y="537"/>
                  <a:pt x="247" y="533"/>
                  <a:pt x="247" y="532"/>
                </a:cubicBezTo>
                <a:cubicBezTo>
                  <a:pt x="247" y="531"/>
                  <a:pt x="246" y="528"/>
                  <a:pt x="246" y="528"/>
                </a:cubicBezTo>
                <a:cubicBezTo>
                  <a:pt x="246" y="527"/>
                  <a:pt x="246" y="527"/>
                  <a:pt x="246" y="526"/>
                </a:cubicBezTo>
                <a:cubicBezTo>
                  <a:pt x="246" y="525"/>
                  <a:pt x="247" y="524"/>
                  <a:pt x="247" y="522"/>
                </a:cubicBezTo>
                <a:cubicBezTo>
                  <a:pt x="247" y="521"/>
                  <a:pt x="247" y="513"/>
                  <a:pt x="247" y="511"/>
                </a:cubicBezTo>
                <a:cubicBezTo>
                  <a:pt x="247" y="509"/>
                  <a:pt x="247" y="502"/>
                  <a:pt x="247" y="500"/>
                </a:cubicBezTo>
                <a:cubicBezTo>
                  <a:pt x="247" y="498"/>
                  <a:pt x="247" y="493"/>
                  <a:pt x="247" y="492"/>
                </a:cubicBezTo>
                <a:cubicBezTo>
                  <a:pt x="247" y="491"/>
                  <a:pt x="247" y="488"/>
                  <a:pt x="248" y="487"/>
                </a:cubicBezTo>
                <a:cubicBezTo>
                  <a:pt x="248" y="486"/>
                  <a:pt x="248" y="485"/>
                  <a:pt x="248" y="484"/>
                </a:cubicBezTo>
                <a:cubicBezTo>
                  <a:pt x="248" y="484"/>
                  <a:pt x="248" y="483"/>
                  <a:pt x="248" y="483"/>
                </a:cubicBezTo>
                <a:cubicBezTo>
                  <a:pt x="249" y="482"/>
                  <a:pt x="249" y="481"/>
                  <a:pt x="250" y="480"/>
                </a:cubicBezTo>
                <a:cubicBezTo>
                  <a:pt x="250" y="480"/>
                  <a:pt x="250" y="479"/>
                  <a:pt x="250" y="479"/>
                </a:cubicBezTo>
                <a:cubicBezTo>
                  <a:pt x="251" y="480"/>
                  <a:pt x="252" y="481"/>
                  <a:pt x="254" y="483"/>
                </a:cubicBezTo>
                <a:cubicBezTo>
                  <a:pt x="255" y="485"/>
                  <a:pt x="258" y="489"/>
                  <a:pt x="259" y="490"/>
                </a:cubicBezTo>
                <a:cubicBezTo>
                  <a:pt x="261" y="492"/>
                  <a:pt x="262" y="492"/>
                  <a:pt x="262" y="493"/>
                </a:cubicBezTo>
                <a:cubicBezTo>
                  <a:pt x="262" y="494"/>
                  <a:pt x="262" y="494"/>
                  <a:pt x="263" y="494"/>
                </a:cubicBezTo>
                <a:cubicBezTo>
                  <a:pt x="264" y="494"/>
                  <a:pt x="263" y="494"/>
                  <a:pt x="265" y="495"/>
                </a:cubicBezTo>
                <a:cubicBezTo>
                  <a:pt x="268" y="496"/>
                  <a:pt x="272" y="496"/>
                  <a:pt x="276" y="496"/>
                </a:cubicBezTo>
                <a:cubicBezTo>
                  <a:pt x="284" y="494"/>
                  <a:pt x="287" y="489"/>
                  <a:pt x="287" y="489"/>
                </a:cubicBezTo>
                <a:cubicBezTo>
                  <a:pt x="288" y="488"/>
                  <a:pt x="289" y="487"/>
                  <a:pt x="289" y="487"/>
                </a:cubicBezTo>
                <a:cubicBezTo>
                  <a:pt x="292" y="485"/>
                  <a:pt x="291" y="484"/>
                  <a:pt x="293" y="479"/>
                </a:cubicBezTo>
                <a:cubicBezTo>
                  <a:pt x="296" y="472"/>
                  <a:pt x="297" y="471"/>
                  <a:pt x="298" y="469"/>
                </a:cubicBezTo>
                <a:cubicBezTo>
                  <a:pt x="300" y="467"/>
                  <a:pt x="300" y="464"/>
                  <a:pt x="300" y="463"/>
                </a:cubicBezTo>
                <a:cubicBezTo>
                  <a:pt x="300" y="463"/>
                  <a:pt x="300" y="461"/>
                  <a:pt x="300" y="460"/>
                </a:cubicBezTo>
                <a:cubicBezTo>
                  <a:pt x="300" y="459"/>
                  <a:pt x="300" y="459"/>
                  <a:pt x="300" y="458"/>
                </a:cubicBezTo>
                <a:cubicBezTo>
                  <a:pt x="300" y="457"/>
                  <a:pt x="299" y="454"/>
                  <a:pt x="299" y="453"/>
                </a:cubicBezTo>
                <a:cubicBezTo>
                  <a:pt x="299" y="451"/>
                  <a:pt x="299" y="450"/>
                  <a:pt x="299" y="449"/>
                </a:cubicBezTo>
                <a:cubicBezTo>
                  <a:pt x="299" y="448"/>
                  <a:pt x="300" y="445"/>
                  <a:pt x="300" y="444"/>
                </a:cubicBezTo>
                <a:cubicBezTo>
                  <a:pt x="300" y="444"/>
                  <a:pt x="300" y="444"/>
                  <a:pt x="300" y="444"/>
                </a:cubicBezTo>
                <a:cubicBezTo>
                  <a:pt x="301" y="443"/>
                  <a:pt x="301" y="443"/>
                  <a:pt x="301" y="442"/>
                </a:cubicBezTo>
                <a:cubicBezTo>
                  <a:pt x="301" y="442"/>
                  <a:pt x="301" y="436"/>
                  <a:pt x="301" y="436"/>
                </a:cubicBezTo>
                <a:cubicBezTo>
                  <a:pt x="301" y="435"/>
                  <a:pt x="301" y="434"/>
                  <a:pt x="301" y="434"/>
                </a:cubicBezTo>
                <a:cubicBezTo>
                  <a:pt x="302" y="434"/>
                  <a:pt x="303" y="434"/>
                  <a:pt x="304" y="433"/>
                </a:cubicBezTo>
                <a:cubicBezTo>
                  <a:pt x="305" y="433"/>
                  <a:pt x="305" y="433"/>
                  <a:pt x="305" y="432"/>
                </a:cubicBezTo>
                <a:close/>
                <a:moveTo>
                  <a:pt x="39" y="413"/>
                </a:moveTo>
                <a:cubicBezTo>
                  <a:pt x="41" y="415"/>
                  <a:pt x="41" y="415"/>
                  <a:pt x="41" y="415"/>
                </a:cubicBezTo>
                <a:cubicBezTo>
                  <a:pt x="41" y="415"/>
                  <a:pt x="38" y="416"/>
                  <a:pt x="36" y="418"/>
                </a:cubicBezTo>
                <a:cubicBezTo>
                  <a:pt x="33" y="420"/>
                  <a:pt x="32" y="423"/>
                  <a:pt x="32" y="423"/>
                </a:cubicBezTo>
                <a:cubicBezTo>
                  <a:pt x="32" y="423"/>
                  <a:pt x="32" y="423"/>
                  <a:pt x="35" y="427"/>
                </a:cubicBezTo>
                <a:cubicBezTo>
                  <a:pt x="35" y="429"/>
                  <a:pt x="37" y="432"/>
                  <a:pt x="37" y="434"/>
                </a:cubicBezTo>
                <a:cubicBezTo>
                  <a:pt x="37" y="436"/>
                  <a:pt x="37" y="436"/>
                  <a:pt x="37" y="436"/>
                </a:cubicBezTo>
                <a:cubicBezTo>
                  <a:pt x="37" y="436"/>
                  <a:pt x="36" y="437"/>
                  <a:pt x="34" y="437"/>
                </a:cubicBezTo>
                <a:cubicBezTo>
                  <a:pt x="33" y="438"/>
                  <a:pt x="33" y="438"/>
                  <a:pt x="33" y="438"/>
                </a:cubicBezTo>
                <a:cubicBezTo>
                  <a:pt x="32" y="437"/>
                  <a:pt x="32" y="437"/>
                  <a:pt x="32" y="437"/>
                </a:cubicBezTo>
                <a:cubicBezTo>
                  <a:pt x="32" y="437"/>
                  <a:pt x="31" y="437"/>
                  <a:pt x="31" y="437"/>
                </a:cubicBezTo>
                <a:cubicBezTo>
                  <a:pt x="30" y="437"/>
                  <a:pt x="28" y="436"/>
                  <a:pt x="29" y="434"/>
                </a:cubicBezTo>
                <a:cubicBezTo>
                  <a:pt x="29" y="432"/>
                  <a:pt x="31" y="430"/>
                  <a:pt x="30" y="427"/>
                </a:cubicBezTo>
                <a:cubicBezTo>
                  <a:pt x="30" y="423"/>
                  <a:pt x="29" y="422"/>
                  <a:pt x="29" y="422"/>
                </a:cubicBezTo>
                <a:cubicBezTo>
                  <a:pt x="27" y="417"/>
                  <a:pt x="27" y="417"/>
                  <a:pt x="27" y="417"/>
                </a:cubicBezTo>
                <a:cubicBezTo>
                  <a:pt x="27" y="417"/>
                  <a:pt x="28" y="411"/>
                  <a:pt x="34" y="409"/>
                </a:cubicBezTo>
                <a:cubicBezTo>
                  <a:pt x="39" y="407"/>
                  <a:pt x="42" y="406"/>
                  <a:pt x="42" y="406"/>
                </a:cubicBezTo>
                <a:lnTo>
                  <a:pt x="39" y="413"/>
                </a:lnTo>
                <a:close/>
                <a:moveTo>
                  <a:pt x="69" y="335"/>
                </a:moveTo>
                <a:cubicBezTo>
                  <a:pt x="68" y="336"/>
                  <a:pt x="68" y="337"/>
                  <a:pt x="67" y="335"/>
                </a:cubicBezTo>
                <a:cubicBezTo>
                  <a:pt x="67" y="333"/>
                  <a:pt x="66" y="332"/>
                  <a:pt x="67" y="330"/>
                </a:cubicBezTo>
                <a:cubicBezTo>
                  <a:pt x="67" y="328"/>
                  <a:pt x="68" y="325"/>
                  <a:pt x="69" y="324"/>
                </a:cubicBezTo>
                <a:cubicBezTo>
                  <a:pt x="70" y="322"/>
                  <a:pt x="70" y="322"/>
                  <a:pt x="70" y="323"/>
                </a:cubicBezTo>
                <a:cubicBezTo>
                  <a:pt x="70" y="324"/>
                  <a:pt x="69" y="333"/>
                  <a:pt x="69" y="335"/>
                </a:cubicBezTo>
                <a:close/>
                <a:moveTo>
                  <a:pt x="73" y="310"/>
                </a:moveTo>
                <a:cubicBezTo>
                  <a:pt x="72" y="312"/>
                  <a:pt x="72" y="313"/>
                  <a:pt x="72" y="314"/>
                </a:cubicBezTo>
                <a:cubicBezTo>
                  <a:pt x="72" y="315"/>
                  <a:pt x="72" y="312"/>
                  <a:pt x="72" y="310"/>
                </a:cubicBezTo>
                <a:cubicBezTo>
                  <a:pt x="72" y="308"/>
                  <a:pt x="72" y="304"/>
                  <a:pt x="72" y="306"/>
                </a:cubicBezTo>
                <a:cubicBezTo>
                  <a:pt x="73" y="308"/>
                  <a:pt x="73" y="308"/>
                  <a:pt x="73" y="310"/>
                </a:cubicBezTo>
                <a:close/>
                <a:moveTo>
                  <a:pt x="121" y="158"/>
                </a:moveTo>
                <a:cubicBezTo>
                  <a:pt x="121" y="158"/>
                  <a:pt x="121" y="158"/>
                  <a:pt x="121" y="158"/>
                </a:cubicBezTo>
                <a:cubicBezTo>
                  <a:pt x="121" y="158"/>
                  <a:pt x="120" y="156"/>
                  <a:pt x="119" y="150"/>
                </a:cubicBezTo>
                <a:cubicBezTo>
                  <a:pt x="116" y="141"/>
                  <a:pt x="117" y="132"/>
                  <a:pt x="118" y="128"/>
                </a:cubicBezTo>
                <a:cubicBezTo>
                  <a:pt x="120" y="124"/>
                  <a:pt x="121" y="121"/>
                  <a:pt x="121" y="121"/>
                </a:cubicBezTo>
                <a:cubicBezTo>
                  <a:pt x="121" y="121"/>
                  <a:pt x="121" y="126"/>
                  <a:pt x="123" y="129"/>
                </a:cubicBezTo>
                <a:cubicBezTo>
                  <a:pt x="126" y="133"/>
                  <a:pt x="130" y="136"/>
                  <a:pt x="133" y="139"/>
                </a:cubicBezTo>
                <a:cubicBezTo>
                  <a:pt x="136" y="142"/>
                  <a:pt x="138" y="144"/>
                  <a:pt x="141" y="145"/>
                </a:cubicBezTo>
                <a:cubicBezTo>
                  <a:pt x="145" y="147"/>
                  <a:pt x="147" y="147"/>
                  <a:pt x="147" y="147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38" y="145"/>
                  <a:pt x="137" y="144"/>
                  <a:pt x="133" y="146"/>
                </a:cubicBezTo>
                <a:cubicBezTo>
                  <a:pt x="129" y="148"/>
                  <a:pt x="121" y="157"/>
                  <a:pt x="121" y="158"/>
                </a:cubicBezTo>
                <a:cubicBezTo>
                  <a:pt x="121" y="158"/>
                  <a:pt x="121" y="158"/>
                  <a:pt x="121" y="158"/>
                </a:cubicBezTo>
                <a:close/>
                <a:moveTo>
                  <a:pt x="127" y="178"/>
                </a:moveTo>
                <a:cubicBezTo>
                  <a:pt x="123" y="168"/>
                  <a:pt x="121" y="159"/>
                  <a:pt x="121" y="159"/>
                </a:cubicBezTo>
                <a:cubicBezTo>
                  <a:pt x="121" y="159"/>
                  <a:pt x="126" y="155"/>
                  <a:pt x="128" y="152"/>
                </a:cubicBezTo>
                <a:cubicBezTo>
                  <a:pt x="134" y="155"/>
                  <a:pt x="134" y="155"/>
                  <a:pt x="134" y="155"/>
                </a:cubicBezTo>
                <a:cubicBezTo>
                  <a:pt x="134" y="155"/>
                  <a:pt x="135" y="159"/>
                  <a:pt x="137" y="160"/>
                </a:cubicBezTo>
                <a:cubicBezTo>
                  <a:pt x="138" y="162"/>
                  <a:pt x="144" y="165"/>
                  <a:pt x="145" y="168"/>
                </a:cubicBezTo>
                <a:cubicBezTo>
                  <a:pt x="146" y="172"/>
                  <a:pt x="142" y="177"/>
                  <a:pt x="139" y="185"/>
                </a:cubicBezTo>
                <a:cubicBezTo>
                  <a:pt x="137" y="193"/>
                  <a:pt x="135" y="201"/>
                  <a:pt x="136" y="206"/>
                </a:cubicBezTo>
                <a:cubicBezTo>
                  <a:pt x="129" y="187"/>
                  <a:pt x="130" y="187"/>
                  <a:pt x="127" y="178"/>
                </a:cubicBezTo>
                <a:close/>
                <a:moveTo>
                  <a:pt x="136" y="375"/>
                </a:moveTo>
                <a:cubicBezTo>
                  <a:pt x="136" y="375"/>
                  <a:pt x="142" y="364"/>
                  <a:pt x="145" y="358"/>
                </a:cubicBezTo>
                <a:cubicBezTo>
                  <a:pt x="147" y="352"/>
                  <a:pt x="149" y="347"/>
                  <a:pt x="149" y="347"/>
                </a:cubicBezTo>
                <a:cubicBezTo>
                  <a:pt x="149" y="347"/>
                  <a:pt x="151" y="359"/>
                  <a:pt x="152" y="368"/>
                </a:cubicBezTo>
                <a:cubicBezTo>
                  <a:pt x="153" y="375"/>
                  <a:pt x="154" y="376"/>
                  <a:pt x="154" y="376"/>
                </a:cubicBezTo>
                <a:lnTo>
                  <a:pt x="136" y="375"/>
                </a:lnTo>
                <a:close/>
                <a:moveTo>
                  <a:pt x="176" y="182"/>
                </a:moveTo>
                <a:cubicBezTo>
                  <a:pt x="171" y="194"/>
                  <a:pt x="170" y="196"/>
                  <a:pt x="170" y="196"/>
                </a:cubicBezTo>
                <a:cubicBezTo>
                  <a:pt x="170" y="196"/>
                  <a:pt x="170" y="191"/>
                  <a:pt x="167" y="187"/>
                </a:cubicBezTo>
                <a:cubicBezTo>
                  <a:pt x="165" y="183"/>
                  <a:pt x="158" y="176"/>
                  <a:pt x="158" y="173"/>
                </a:cubicBezTo>
                <a:cubicBezTo>
                  <a:pt x="158" y="170"/>
                  <a:pt x="159" y="169"/>
                  <a:pt x="159" y="169"/>
                </a:cubicBezTo>
                <a:cubicBezTo>
                  <a:pt x="159" y="169"/>
                  <a:pt x="160" y="166"/>
                  <a:pt x="161" y="165"/>
                </a:cubicBezTo>
                <a:cubicBezTo>
                  <a:pt x="162" y="164"/>
                  <a:pt x="166" y="162"/>
                  <a:pt x="169" y="160"/>
                </a:cubicBezTo>
                <a:cubicBezTo>
                  <a:pt x="172" y="157"/>
                  <a:pt x="173" y="152"/>
                  <a:pt x="173" y="152"/>
                </a:cubicBezTo>
                <a:cubicBezTo>
                  <a:pt x="173" y="152"/>
                  <a:pt x="179" y="156"/>
                  <a:pt x="182" y="159"/>
                </a:cubicBezTo>
                <a:cubicBezTo>
                  <a:pt x="181" y="163"/>
                  <a:pt x="181" y="169"/>
                  <a:pt x="176" y="182"/>
                </a:cubicBezTo>
                <a:close/>
                <a:moveTo>
                  <a:pt x="182" y="158"/>
                </a:moveTo>
                <a:cubicBezTo>
                  <a:pt x="182" y="158"/>
                  <a:pt x="179" y="154"/>
                  <a:pt x="173" y="150"/>
                </a:cubicBezTo>
                <a:cubicBezTo>
                  <a:pt x="168" y="146"/>
                  <a:pt x="162" y="144"/>
                  <a:pt x="162" y="144"/>
                </a:cubicBezTo>
                <a:cubicBezTo>
                  <a:pt x="162" y="144"/>
                  <a:pt x="168" y="141"/>
                  <a:pt x="171" y="137"/>
                </a:cubicBezTo>
                <a:cubicBezTo>
                  <a:pt x="175" y="132"/>
                  <a:pt x="177" y="130"/>
                  <a:pt x="178" y="128"/>
                </a:cubicBezTo>
                <a:cubicBezTo>
                  <a:pt x="179" y="127"/>
                  <a:pt x="181" y="124"/>
                  <a:pt x="181" y="122"/>
                </a:cubicBezTo>
                <a:cubicBezTo>
                  <a:pt x="183" y="126"/>
                  <a:pt x="187" y="134"/>
                  <a:pt x="186" y="139"/>
                </a:cubicBezTo>
                <a:cubicBezTo>
                  <a:pt x="186" y="144"/>
                  <a:pt x="182" y="158"/>
                  <a:pt x="182" y="158"/>
                </a:cubicBezTo>
                <a:close/>
                <a:moveTo>
                  <a:pt x="233" y="358"/>
                </a:moveTo>
                <a:cubicBezTo>
                  <a:pt x="233" y="358"/>
                  <a:pt x="233" y="358"/>
                  <a:pt x="233" y="359"/>
                </a:cubicBezTo>
                <a:cubicBezTo>
                  <a:pt x="232" y="359"/>
                  <a:pt x="232" y="359"/>
                  <a:pt x="232" y="359"/>
                </a:cubicBezTo>
                <a:cubicBezTo>
                  <a:pt x="231" y="359"/>
                  <a:pt x="231" y="358"/>
                  <a:pt x="231" y="358"/>
                </a:cubicBezTo>
                <a:cubicBezTo>
                  <a:pt x="230" y="358"/>
                  <a:pt x="230" y="358"/>
                  <a:pt x="230" y="358"/>
                </a:cubicBezTo>
                <a:cubicBezTo>
                  <a:pt x="231" y="357"/>
                  <a:pt x="231" y="358"/>
                  <a:pt x="232" y="357"/>
                </a:cubicBezTo>
                <a:cubicBezTo>
                  <a:pt x="233" y="357"/>
                  <a:pt x="233" y="357"/>
                  <a:pt x="233" y="357"/>
                </a:cubicBezTo>
                <a:cubicBezTo>
                  <a:pt x="233" y="357"/>
                  <a:pt x="233" y="357"/>
                  <a:pt x="233" y="358"/>
                </a:cubicBezTo>
                <a:close/>
                <a:moveTo>
                  <a:pt x="243" y="351"/>
                </a:moveTo>
                <a:cubicBezTo>
                  <a:pt x="242" y="352"/>
                  <a:pt x="242" y="351"/>
                  <a:pt x="241" y="351"/>
                </a:cubicBezTo>
                <a:cubicBezTo>
                  <a:pt x="241" y="351"/>
                  <a:pt x="240" y="351"/>
                  <a:pt x="240" y="351"/>
                </a:cubicBezTo>
                <a:cubicBezTo>
                  <a:pt x="239" y="352"/>
                  <a:pt x="239" y="352"/>
                  <a:pt x="238" y="352"/>
                </a:cubicBezTo>
                <a:cubicBezTo>
                  <a:pt x="237" y="352"/>
                  <a:pt x="235" y="351"/>
                  <a:pt x="234" y="352"/>
                </a:cubicBezTo>
                <a:cubicBezTo>
                  <a:pt x="233" y="352"/>
                  <a:pt x="230" y="353"/>
                  <a:pt x="229" y="353"/>
                </a:cubicBezTo>
                <a:cubicBezTo>
                  <a:pt x="228" y="354"/>
                  <a:pt x="227" y="354"/>
                  <a:pt x="227" y="354"/>
                </a:cubicBezTo>
                <a:cubicBezTo>
                  <a:pt x="227" y="354"/>
                  <a:pt x="227" y="354"/>
                  <a:pt x="226" y="353"/>
                </a:cubicBezTo>
                <a:cubicBezTo>
                  <a:pt x="226" y="352"/>
                  <a:pt x="226" y="351"/>
                  <a:pt x="226" y="350"/>
                </a:cubicBezTo>
                <a:cubicBezTo>
                  <a:pt x="226" y="348"/>
                  <a:pt x="225" y="347"/>
                  <a:pt x="225" y="346"/>
                </a:cubicBezTo>
                <a:cubicBezTo>
                  <a:pt x="225" y="346"/>
                  <a:pt x="225" y="346"/>
                  <a:pt x="225" y="344"/>
                </a:cubicBezTo>
                <a:cubicBezTo>
                  <a:pt x="225" y="342"/>
                  <a:pt x="225" y="341"/>
                  <a:pt x="225" y="339"/>
                </a:cubicBezTo>
                <a:cubicBezTo>
                  <a:pt x="226" y="337"/>
                  <a:pt x="226" y="334"/>
                  <a:pt x="226" y="333"/>
                </a:cubicBezTo>
                <a:cubicBezTo>
                  <a:pt x="225" y="331"/>
                  <a:pt x="225" y="330"/>
                  <a:pt x="226" y="329"/>
                </a:cubicBezTo>
                <a:cubicBezTo>
                  <a:pt x="226" y="328"/>
                  <a:pt x="227" y="325"/>
                  <a:pt x="227" y="324"/>
                </a:cubicBezTo>
                <a:cubicBezTo>
                  <a:pt x="227" y="322"/>
                  <a:pt x="228" y="319"/>
                  <a:pt x="228" y="318"/>
                </a:cubicBezTo>
                <a:cubicBezTo>
                  <a:pt x="228" y="317"/>
                  <a:pt x="229" y="315"/>
                  <a:pt x="229" y="312"/>
                </a:cubicBezTo>
                <a:cubicBezTo>
                  <a:pt x="229" y="309"/>
                  <a:pt x="229" y="306"/>
                  <a:pt x="229" y="307"/>
                </a:cubicBezTo>
                <a:cubicBezTo>
                  <a:pt x="229" y="308"/>
                  <a:pt x="231" y="317"/>
                  <a:pt x="231" y="318"/>
                </a:cubicBezTo>
                <a:cubicBezTo>
                  <a:pt x="232" y="320"/>
                  <a:pt x="233" y="326"/>
                  <a:pt x="235" y="330"/>
                </a:cubicBezTo>
                <a:cubicBezTo>
                  <a:pt x="236" y="335"/>
                  <a:pt x="241" y="344"/>
                  <a:pt x="241" y="345"/>
                </a:cubicBezTo>
                <a:cubicBezTo>
                  <a:pt x="242" y="347"/>
                  <a:pt x="244" y="350"/>
                  <a:pt x="244" y="351"/>
                </a:cubicBezTo>
                <a:cubicBezTo>
                  <a:pt x="244" y="351"/>
                  <a:pt x="245" y="351"/>
                  <a:pt x="243" y="351"/>
                </a:cubicBezTo>
                <a:close/>
                <a:moveTo>
                  <a:pt x="249" y="473"/>
                </a:moveTo>
                <a:cubicBezTo>
                  <a:pt x="246" y="470"/>
                  <a:pt x="246" y="470"/>
                  <a:pt x="246" y="470"/>
                </a:cubicBezTo>
                <a:cubicBezTo>
                  <a:pt x="246" y="469"/>
                  <a:pt x="246" y="469"/>
                  <a:pt x="246" y="469"/>
                </a:cubicBezTo>
                <a:cubicBezTo>
                  <a:pt x="246" y="469"/>
                  <a:pt x="246" y="468"/>
                  <a:pt x="247" y="468"/>
                </a:cubicBezTo>
                <a:cubicBezTo>
                  <a:pt x="247" y="467"/>
                  <a:pt x="249" y="470"/>
                  <a:pt x="249" y="471"/>
                </a:cubicBezTo>
                <a:cubicBezTo>
                  <a:pt x="248" y="472"/>
                  <a:pt x="249" y="473"/>
                  <a:pt x="249" y="473"/>
                </a:cubicBezTo>
                <a:close/>
                <a:moveTo>
                  <a:pt x="301" y="434"/>
                </a:moveTo>
                <a:cubicBezTo>
                  <a:pt x="300" y="439"/>
                  <a:pt x="300" y="439"/>
                  <a:pt x="300" y="439"/>
                </a:cubicBezTo>
                <a:cubicBezTo>
                  <a:pt x="300" y="439"/>
                  <a:pt x="301" y="442"/>
                  <a:pt x="300" y="442"/>
                </a:cubicBezTo>
                <a:cubicBezTo>
                  <a:pt x="300" y="442"/>
                  <a:pt x="300" y="443"/>
                  <a:pt x="300" y="443"/>
                </a:cubicBezTo>
                <a:cubicBezTo>
                  <a:pt x="298" y="440"/>
                  <a:pt x="294" y="438"/>
                  <a:pt x="287" y="437"/>
                </a:cubicBezTo>
                <a:cubicBezTo>
                  <a:pt x="280" y="437"/>
                  <a:pt x="279" y="438"/>
                  <a:pt x="279" y="438"/>
                </a:cubicBezTo>
                <a:cubicBezTo>
                  <a:pt x="277" y="433"/>
                  <a:pt x="277" y="433"/>
                  <a:pt x="277" y="433"/>
                </a:cubicBezTo>
                <a:cubicBezTo>
                  <a:pt x="277" y="433"/>
                  <a:pt x="284" y="432"/>
                  <a:pt x="290" y="432"/>
                </a:cubicBezTo>
                <a:cubicBezTo>
                  <a:pt x="295" y="432"/>
                  <a:pt x="301" y="432"/>
                  <a:pt x="301" y="432"/>
                </a:cubicBezTo>
                <a:lnTo>
                  <a:pt x="301" y="43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2667000"/>
            <a:ext cx="1974903" cy="201224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scene3d>
            <a:camera prst="isometricOffAxis2Top">
              <a:rot lat="16896083" lon="20123606" rev="1554827"/>
            </a:camera>
            <a:lightRig rig="balanced" dir="t"/>
          </a:scene3d>
          <a:sp3d extrusionH="254000" prstMaterial="softEdge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 noEditPoints="1"/>
          </p:cNvSpPr>
          <p:nvPr/>
        </p:nvSpPr>
        <p:spPr bwMode="auto">
          <a:xfrm>
            <a:off x="7543801" y="1752600"/>
            <a:ext cx="533399" cy="1854280"/>
          </a:xfrm>
          <a:custGeom>
            <a:avLst/>
            <a:gdLst/>
            <a:ahLst/>
            <a:cxnLst>
              <a:cxn ang="0">
                <a:pos x="249" y="226"/>
              </a:cxn>
              <a:cxn ang="0">
                <a:pos x="243" y="172"/>
              </a:cxn>
              <a:cxn ang="0">
                <a:pos x="238" y="145"/>
              </a:cxn>
              <a:cxn ang="0">
                <a:pos x="218" y="127"/>
              </a:cxn>
              <a:cxn ang="0">
                <a:pos x="171" y="109"/>
              </a:cxn>
              <a:cxn ang="0">
                <a:pos x="154" y="97"/>
              </a:cxn>
              <a:cxn ang="0">
                <a:pos x="146" y="75"/>
              </a:cxn>
              <a:cxn ang="0">
                <a:pos x="151" y="49"/>
              </a:cxn>
              <a:cxn ang="0">
                <a:pos x="94" y="6"/>
              </a:cxn>
              <a:cxn ang="0">
                <a:pos x="72" y="68"/>
              </a:cxn>
              <a:cxn ang="0">
                <a:pos x="84" y="96"/>
              </a:cxn>
              <a:cxn ang="0">
                <a:pos x="89" y="124"/>
              </a:cxn>
              <a:cxn ang="0">
                <a:pos x="63" y="151"/>
              </a:cxn>
              <a:cxn ang="0">
                <a:pos x="44" y="169"/>
              </a:cxn>
              <a:cxn ang="0">
                <a:pos x="38" y="200"/>
              </a:cxn>
              <a:cxn ang="0">
                <a:pos x="35" y="256"/>
              </a:cxn>
              <a:cxn ang="0">
                <a:pos x="31" y="289"/>
              </a:cxn>
              <a:cxn ang="0">
                <a:pos x="23" y="316"/>
              </a:cxn>
              <a:cxn ang="0">
                <a:pos x="24" y="344"/>
              </a:cxn>
              <a:cxn ang="0">
                <a:pos x="12" y="370"/>
              </a:cxn>
              <a:cxn ang="0">
                <a:pos x="0" y="415"/>
              </a:cxn>
              <a:cxn ang="0">
                <a:pos x="23" y="413"/>
              </a:cxn>
              <a:cxn ang="0">
                <a:pos x="31" y="463"/>
              </a:cxn>
              <a:cxn ang="0">
                <a:pos x="50" y="612"/>
              </a:cxn>
              <a:cxn ang="0">
                <a:pos x="69" y="686"/>
              </a:cxn>
              <a:cxn ang="0">
                <a:pos x="83" y="753"/>
              </a:cxn>
              <a:cxn ang="0">
                <a:pos x="90" y="777"/>
              </a:cxn>
              <a:cxn ang="0">
                <a:pos x="86" y="785"/>
              </a:cxn>
              <a:cxn ang="0">
                <a:pos x="64" y="791"/>
              </a:cxn>
              <a:cxn ang="0">
                <a:pos x="42" y="803"/>
              </a:cxn>
              <a:cxn ang="0">
                <a:pos x="42" y="810"/>
              </a:cxn>
              <a:cxn ang="0">
                <a:pos x="78" y="817"/>
              </a:cxn>
              <a:cxn ang="0">
                <a:pos x="121" y="804"/>
              </a:cxn>
              <a:cxn ang="0">
                <a:pos x="141" y="810"/>
              </a:cxn>
              <a:cxn ang="0">
                <a:pos x="171" y="804"/>
              </a:cxn>
              <a:cxn ang="0">
                <a:pos x="171" y="813"/>
              </a:cxn>
              <a:cxn ang="0">
                <a:pos x="161" y="826"/>
              </a:cxn>
              <a:cxn ang="0">
                <a:pos x="152" y="838"/>
              </a:cxn>
              <a:cxn ang="0">
                <a:pos x="176" y="849"/>
              </a:cxn>
              <a:cxn ang="0">
                <a:pos x="226" y="836"/>
              </a:cxn>
              <a:cxn ang="0">
                <a:pos x="228" y="810"/>
              </a:cxn>
              <a:cxn ang="0">
                <a:pos x="231" y="792"/>
              </a:cxn>
              <a:cxn ang="0">
                <a:pos x="221" y="748"/>
              </a:cxn>
              <a:cxn ang="0">
                <a:pos x="221" y="680"/>
              </a:cxn>
              <a:cxn ang="0">
                <a:pos x="210" y="593"/>
              </a:cxn>
              <a:cxn ang="0">
                <a:pos x="205" y="474"/>
              </a:cxn>
              <a:cxn ang="0">
                <a:pos x="202" y="415"/>
              </a:cxn>
              <a:cxn ang="0">
                <a:pos x="218" y="397"/>
              </a:cxn>
              <a:cxn ang="0">
                <a:pos x="231" y="379"/>
              </a:cxn>
              <a:cxn ang="0">
                <a:pos x="235" y="362"/>
              </a:cxn>
              <a:cxn ang="0">
                <a:pos x="250" y="312"/>
              </a:cxn>
              <a:cxn ang="0">
                <a:pos x="150" y="695"/>
              </a:cxn>
              <a:cxn ang="0">
                <a:pos x="141" y="608"/>
              </a:cxn>
              <a:cxn ang="0">
                <a:pos x="145" y="596"/>
              </a:cxn>
              <a:cxn ang="0">
                <a:pos x="152" y="647"/>
              </a:cxn>
              <a:cxn ang="0">
                <a:pos x="159" y="722"/>
              </a:cxn>
              <a:cxn ang="0">
                <a:pos x="157" y="744"/>
              </a:cxn>
              <a:cxn ang="0">
                <a:pos x="160" y="746"/>
              </a:cxn>
              <a:cxn ang="0">
                <a:pos x="170" y="798"/>
              </a:cxn>
              <a:cxn ang="0">
                <a:pos x="167" y="783"/>
              </a:cxn>
            </a:cxnLst>
            <a:rect l="0" t="0" r="r" b="b"/>
            <a:pathLst>
              <a:path w="258" h="850">
                <a:moveTo>
                  <a:pt x="258" y="276"/>
                </a:moveTo>
                <a:cubicBezTo>
                  <a:pt x="258" y="274"/>
                  <a:pt x="257" y="270"/>
                  <a:pt x="257" y="266"/>
                </a:cubicBezTo>
                <a:cubicBezTo>
                  <a:pt x="257" y="262"/>
                  <a:pt x="256" y="259"/>
                  <a:pt x="256" y="256"/>
                </a:cubicBezTo>
                <a:cubicBezTo>
                  <a:pt x="255" y="254"/>
                  <a:pt x="253" y="246"/>
                  <a:pt x="253" y="244"/>
                </a:cubicBezTo>
                <a:cubicBezTo>
                  <a:pt x="252" y="242"/>
                  <a:pt x="252" y="239"/>
                  <a:pt x="251" y="237"/>
                </a:cubicBezTo>
                <a:cubicBezTo>
                  <a:pt x="250" y="234"/>
                  <a:pt x="249" y="227"/>
                  <a:pt x="249" y="226"/>
                </a:cubicBezTo>
                <a:cubicBezTo>
                  <a:pt x="249" y="225"/>
                  <a:pt x="250" y="222"/>
                  <a:pt x="250" y="221"/>
                </a:cubicBezTo>
                <a:cubicBezTo>
                  <a:pt x="250" y="219"/>
                  <a:pt x="250" y="214"/>
                  <a:pt x="250" y="210"/>
                </a:cubicBezTo>
                <a:cubicBezTo>
                  <a:pt x="250" y="206"/>
                  <a:pt x="250" y="204"/>
                  <a:pt x="249" y="200"/>
                </a:cubicBezTo>
                <a:cubicBezTo>
                  <a:pt x="249" y="196"/>
                  <a:pt x="247" y="188"/>
                  <a:pt x="246" y="186"/>
                </a:cubicBezTo>
                <a:cubicBezTo>
                  <a:pt x="246" y="183"/>
                  <a:pt x="245" y="181"/>
                  <a:pt x="244" y="179"/>
                </a:cubicBezTo>
                <a:cubicBezTo>
                  <a:pt x="244" y="177"/>
                  <a:pt x="243" y="173"/>
                  <a:pt x="243" y="172"/>
                </a:cubicBezTo>
                <a:cubicBezTo>
                  <a:pt x="243" y="171"/>
                  <a:pt x="243" y="168"/>
                  <a:pt x="243" y="167"/>
                </a:cubicBezTo>
                <a:cubicBezTo>
                  <a:pt x="242" y="166"/>
                  <a:pt x="242" y="164"/>
                  <a:pt x="242" y="164"/>
                </a:cubicBezTo>
                <a:cubicBezTo>
                  <a:pt x="242" y="163"/>
                  <a:pt x="242" y="161"/>
                  <a:pt x="241" y="159"/>
                </a:cubicBezTo>
                <a:cubicBezTo>
                  <a:pt x="241" y="158"/>
                  <a:pt x="241" y="158"/>
                  <a:pt x="241" y="157"/>
                </a:cubicBezTo>
                <a:cubicBezTo>
                  <a:pt x="241" y="156"/>
                  <a:pt x="240" y="153"/>
                  <a:pt x="240" y="151"/>
                </a:cubicBezTo>
                <a:cubicBezTo>
                  <a:pt x="239" y="148"/>
                  <a:pt x="238" y="146"/>
                  <a:pt x="238" y="145"/>
                </a:cubicBezTo>
                <a:cubicBezTo>
                  <a:pt x="238" y="144"/>
                  <a:pt x="237" y="142"/>
                  <a:pt x="237" y="140"/>
                </a:cubicBezTo>
                <a:cubicBezTo>
                  <a:pt x="236" y="139"/>
                  <a:pt x="235" y="138"/>
                  <a:pt x="234" y="136"/>
                </a:cubicBezTo>
                <a:cubicBezTo>
                  <a:pt x="233" y="135"/>
                  <a:pt x="230" y="133"/>
                  <a:pt x="230" y="132"/>
                </a:cubicBezTo>
                <a:cubicBezTo>
                  <a:pt x="229" y="132"/>
                  <a:pt x="227" y="130"/>
                  <a:pt x="226" y="130"/>
                </a:cubicBezTo>
                <a:cubicBezTo>
                  <a:pt x="225" y="130"/>
                  <a:pt x="225" y="130"/>
                  <a:pt x="224" y="129"/>
                </a:cubicBezTo>
                <a:cubicBezTo>
                  <a:pt x="223" y="128"/>
                  <a:pt x="219" y="127"/>
                  <a:pt x="218" y="127"/>
                </a:cubicBezTo>
                <a:cubicBezTo>
                  <a:pt x="216" y="127"/>
                  <a:pt x="215" y="126"/>
                  <a:pt x="213" y="125"/>
                </a:cubicBezTo>
                <a:cubicBezTo>
                  <a:pt x="212" y="124"/>
                  <a:pt x="203" y="122"/>
                  <a:pt x="199" y="120"/>
                </a:cubicBezTo>
                <a:cubicBezTo>
                  <a:pt x="195" y="118"/>
                  <a:pt x="187" y="115"/>
                  <a:pt x="185" y="114"/>
                </a:cubicBezTo>
                <a:cubicBezTo>
                  <a:pt x="182" y="112"/>
                  <a:pt x="177" y="111"/>
                  <a:pt x="176" y="111"/>
                </a:cubicBezTo>
                <a:cubicBezTo>
                  <a:pt x="174" y="110"/>
                  <a:pt x="172" y="110"/>
                  <a:pt x="172" y="110"/>
                </a:cubicBezTo>
                <a:cubicBezTo>
                  <a:pt x="171" y="110"/>
                  <a:pt x="171" y="109"/>
                  <a:pt x="171" y="109"/>
                </a:cubicBezTo>
                <a:cubicBezTo>
                  <a:pt x="171" y="108"/>
                  <a:pt x="170" y="108"/>
                  <a:pt x="169" y="108"/>
                </a:cubicBezTo>
                <a:cubicBezTo>
                  <a:pt x="169" y="108"/>
                  <a:pt x="168" y="108"/>
                  <a:pt x="167" y="107"/>
                </a:cubicBezTo>
                <a:cubicBezTo>
                  <a:pt x="166" y="107"/>
                  <a:pt x="165" y="105"/>
                  <a:pt x="164" y="104"/>
                </a:cubicBezTo>
                <a:cubicBezTo>
                  <a:pt x="162" y="102"/>
                  <a:pt x="160" y="100"/>
                  <a:pt x="160" y="99"/>
                </a:cubicBezTo>
                <a:cubicBezTo>
                  <a:pt x="159" y="98"/>
                  <a:pt x="159" y="97"/>
                  <a:pt x="158" y="97"/>
                </a:cubicBezTo>
                <a:cubicBezTo>
                  <a:pt x="156" y="97"/>
                  <a:pt x="155" y="97"/>
                  <a:pt x="154" y="97"/>
                </a:cubicBezTo>
                <a:cubicBezTo>
                  <a:pt x="154" y="97"/>
                  <a:pt x="153" y="97"/>
                  <a:pt x="153" y="96"/>
                </a:cubicBezTo>
                <a:cubicBezTo>
                  <a:pt x="152" y="95"/>
                  <a:pt x="151" y="93"/>
                  <a:pt x="150" y="91"/>
                </a:cubicBezTo>
                <a:cubicBezTo>
                  <a:pt x="149" y="89"/>
                  <a:pt x="149" y="90"/>
                  <a:pt x="149" y="89"/>
                </a:cubicBezTo>
                <a:cubicBezTo>
                  <a:pt x="148" y="88"/>
                  <a:pt x="147" y="87"/>
                  <a:pt x="147" y="87"/>
                </a:cubicBezTo>
                <a:cubicBezTo>
                  <a:pt x="146" y="87"/>
                  <a:pt x="146" y="87"/>
                  <a:pt x="146" y="85"/>
                </a:cubicBezTo>
                <a:cubicBezTo>
                  <a:pt x="146" y="84"/>
                  <a:pt x="146" y="76"/>
                  <a:pt x="146" y="75"/>
                </a:cubicBezTo>
                <a:cubicBezTo>
                  <a:pt x="146" y="74"/>
                  <a:pt x="146" y="74"/>
                  <a:pt x="146" y="73"/>
                </a:cubicBezTo>
                <a:cubicBezTo>
                  <a:pt x="147" y="73"/>
                  <a:pt x="147" y="73"/>
                  <a:pt x="148" y="72"/>
                </a:cubicBezTo>
                <a:cubicBezTo>
                  <a:pt x="149" y="70"/>
                  <a:pt x="150" y="68"/>
                  <a:pt x="150" y="67"/>
                </a:cubicBezTo>
                <a:cubicBezTo>
                  <a:pt x="151" y="66"/>
                  <a:pt x="152" y="64"/>
                  <a:pt x="152" y="62"/>
                </a:cubicBezTo>
                <a:cubicBezTo>
                  <a:pt x="152" y="60"/>
                  <a:pt x="153" y="56"/>
                  <a:pt x="153" y="54"/>
                </a:cubicBezTo>
                <a:cubicBezTo>
                  <a:pt x="153" y="52"/>
                  <a:pt x="152" y="50"/>
                  <a:pt x="151" y="49"/>
                </a:cubicBezTo>
                <a:cubicBezTo>
                  <a:pt x="151" y="48"/>
                  <a:pt x="151" y="47"/>
                  <a:pt x="150" y="46"/>
                </a:cubicBezTo>
                <a:cubicBezTo>
                  <a:pt x="150" y="45"/>
                  <a:pt x="148" y="45"/>
                  <a:pt x="147" y="45"/>
                </a:cubicBezTo>
                <a:cubicBezTo>
                  <a:pt x="147" y="45"/>
                  <a:pt x="147" y="45"/>
                  <a:pt x="147" y="43"/>
                </a:cubicBezTo>
                <a:cubicBezTo>
                  <a:pt x="147" y="41"/>
                  <a:pt x="146" y="33"/>
                  <a:pt x="144" y="30"/>
                </a:cubicBezTo>
                <a:cubicBezTo>
                  <a:pt x="139" y="16"/>
                  <a:pt x="130" y="9"/>
                  <a:pt x="121" y="4"/>
                </a:cubicBezTo>
                <a:cubicBezTo>
                  <a:pt x="112" y="0"/>
                  <a:pt x="99" y="4"/>
                  <a:pt x="94" y="6"/>
                </a:cubicBezTo>
                <a:cubicBezTo>
                  <a:pt x="89" y="9"/>
                  <a:pt x="76" y="15"/>
                  <a:pt x="72" y="24"/>
                </a:cubicBezTo>
                <a:cubicBezTo>
                  <a:pt x="68" y="34"/>
                  <a:pt x="72" y="49"/>
                  <a:pt x="73" y="51"/>
                </a:cubicBezTo>
                <a:cubicBezTo>
                  <a:pt x="73" y="54"/>
                  <a:pt x="73" y="54"/>
                  <a:pt x="72" y="54"/>
                </a:cubicBezTo>
                <a:cubicBezTo>
                  <a:pt x="71" y="54"/>
                  <a:pt x="71" y="55"/>
                  <a:pt x="71" y="56"/>
                </a:cubicBezTo>
                <a:cubicBezTo>
                  <a:pt x="71" y="57"/>
                  <a:pt x="71" y="59"/>
                  <a:pt x="71" y="61"/>
                </a:cubicBezTo>
                <a:cubicBezTo>
                  <a:pt x="71" y="62"/>
                  <a:pt x="72" y="66"/>
                  <a:pt x="72" y="68"/>
                </a:cubicBezTo>
                <a:cubicBezTo>
                  <a:pt x="73" y="69"/>
                  <a:pt x="73" y="73"/>
                  <a:pt x="74" y="74"/>
                </a:cubicBezTo>
                <a:cubicBezTo>
                  <a:pt x="75" y="75"/>
                  <a:pt x="75" y="76"/>
                  <a:pt x="76" y="78"/>
                </a:cubicBezTo>
                <a:cubicBezTo>
                  <a:pt x="77" y="80"/>
                  <a:pt x="78" y="80"/>
                  <a:pt x="78" y="81"/>
                </a:cubicBezTo>
                <a:cubicBezTo>
                  <a:pt x="79" y="81"/>
                  <a:pt x="79" y="82"/>
                  <a:pt x="79" y="82"/>
                </a:cubicBezTo>
                <a:cubicBezTo>
                  <a:pt x="80" y="83"/>
                  <a:pt x="80" y="87"/>
                  <a:pt x="81" y="89"/>
                </a:cubicBezTo>
                <a:cubicBezTo>
                  <a:pt x="82" y="92"/>
                  <a:pt x="83" y="94"/>
                  <a:pt x="84" y="96"/>
                </a:cubicBezTo>
                <a:cubicBezTo>
                  <a:pt x="85" y="98"/>
                  <a:pt x="88" y="100"/>
                  <a:pt x="89" y="102"/>
                </a:cubicBezTo>
                <a:cubicBezTo>
                  <a:pt x="90" y="103"/>
                  <a:pt x="90" y="103"/>
                  <a:pt x="91" y="104"/>
                </a:cubicBezTo>
                <a:cubicBezTo>
                  <a:pt x="91" y="105"/>
                  <a:pt x="92" y="110"/>
                  <a:pt x="93" y="111"/>
                </a:cubicBezTo>
                <a:cubicBezTo>
                  <a:pt x="93" y="112"/>
                  <a:pt x="93" y="112"/>
                  <a:pt x="92" y="113"/>
                </a:cubicBezTo>
                <a:cubicBezTo>
                  <a:pt x="92" y="114"/>
                  <a:pt x="91" y="115"/>
                  <a:pt x="91" y="117"/>
                </a:cubicBezTo>
                <a:cubicBezTo>
                  <a:pt x="90" y="119"/>
                  <a:pt x="89" y="123"/>
                  <a:pt x="89" y="124"/>
                </a:cubicBezTo>
                <a:cubicBezTo>
                  <a:pt x="89" y="125"/>
                  <a:pt x="88" y="127"/>
                  <a:pt x="88" y="127"/>
                </a:cubicBezTo>
                <a:cubicBezTo>
                  <a:pt x="87" y="128"/>
                  <a:pt x="87" y="128"/>
                  <a:pt x="87" y="129"/>
                </a:cubicBezTo>
                <a:cubicBezTo>
                  <a:pt x="86" y="129"/>
                  <a:pt x="86" y="129"/>
                  <a:pt x="85" y="130"/>
                </a:cubicBezTo>
                <a:cubicBezTo>
                  <a:pt x="84" y="131"/>
                  <a:pt x="81" y="134"/>
                  <a:pt x="80" y="135"/>
                </a:cubicBezTo>
                <a:cubicBezTo>
                  <a:pt x="79" y="136"/>
                  <a:pt x="72" y="142"/>
                  <a:pt x="71" y="143"/>
                </a:cubicBezTo>
                <a:cubicBezTo>
                  <a:pt x="70" y="144"/>
                  <a:pt x="64" y="150"/>
                  <a:pt x="63" y="151"/>
                </a:cubicBezTo>
                <a:cubicBezTo>
                  <a:pt x="61" y="153"/>
                  <a:pt x="56" y="157"/>
                  <a:pt x="56" y="158"/>
                </a:cubicBezTo>
                <a:cubicBezTo>
                  <a:pt x="55" y="159"/>
                  <a:pt x="53" y="160"/>
                  <a:pt x="52" y="160"/>
                </a:cubicBezTo>
                <a:cubicBezTo>
                  <a:pt x="51" y="160"/>
                  <a:pt x="51" y="161"/>
                  <a:pt x="50" y="161"/>
                </a:cubicBezTo>
                <a:cubicBezTo>
                  <a:pt x="50" y="162"/>
                  <a:pt x="48" y="163"/>
                  <a:pt x="47" y="164"/>
                </a:cubicBezTo>
                <a:cubicBezTo>
                  <a:pt x="46" y="165"/>
                  <a:pt x="46" y="166"/>
                  <a:pt x="45" y="167"/>
                </a:cubicBezTo>
                <a:cubicBezTo>
                  <a:pt x="45" y="167"/>
                  <a:pt x="45" y="168"/>
                  <a:pt x="44" y="169"/>
                </a:cubicBezTo>
                <a:cubicBezTo>
                  <a:pt x="44" y="170"/>
                  <a:pt x="44" y="170"/>
                  <a:pt x="43" y="171"/>
                </a:cubicBezTo>
                <a:cubicBezTo>
                  <a:pt x="42" y="172"/>
                  <a:pt x="42" y="174"/>
                  <a:pt x="41" y="175"/>
                </a:cubicBezTo>
                <a:cubicBezTo>
                  <a:pt x="41" y="176"/>
                  <a:pt x="41" y="177"/>
                  <a:pt x="40" y="178"/>
                </a:cubicBezTo>
                <a:cubicBezTo>
                  <a:pt x="39" y="180"/>
                  <a:pt x="39" y="183"/>
                  <a:pt x="39" y="185"/>
                </a:cubicBezTo>
                <a:cubicBezTo>
                  <a:pt x="39" y="188"/>
                  <a:pt x="38" y="192"/>
                  <a:pt x="38" y="194"/>
                </a:cubicBezTo>
                <a:cubicBezTo>
                  <a:pt x="38" y="196"/>
                  <a:pt x="38" y="199"/>
                  <a:pt x="38" y="200"/>
                </a:cubicBezTo>
                <a:cubicBezTo>
                  <a:pt x="38" y="202"/>
                  <a:pt x="38" y="204"/>
                  <a:pt x="38" y="206"/>
                </a:cubicBezTo>
                <a:cubicBezTo>
                  <a:pt x="38" y="207"/>
                  <a:pt x="37" y="213"/>
                  <a:pt x="37" y="215"/>
                </a:cubicBezTo>
                <a:cubicBezTo>
                  <a:pt x="37" y="218"/>
                  <a:pt x="36" y="223"/>
                  <a:pt x="36" y="226"/>
                </a:cubicBezTo>
                <a:cubicBezTo>
                  <a:pt x="35" y="228"/>
                  <a:pt x="36" y="231"/>
                  <a:pt x="36" y="234"/>
                </a:cubicBezTo>
                <a:cubicBezTo>
                  <a:pt x="36" y="236"/>
                  <a:pt x="36" y="240"/>
                  <a:pt x="35" y="245"/>
                </a:cubicBezTo>
                <a:cubicBezTo>
                  <a:pt x="35" y="250"/>
                  <a:pt x="35" y="254"/>
                  <a:pt x="35" y="256"/>
                </a:cubicBezTo>
                <a:cubicBezTo>
                  <a:pt x="35" y="258"/>
                  <a:pt x="35" y="262"/>
                  <a:pt x="34" y="264"/>
                </a:cubicBezTo>
                <a:cubicBezTo>
                  <a:pt x="34" y="266"/>
                  <a:pt x="33" y="269"/>
                  <a:pt x="33" y="270"/>
                </a:cubicBezTo>
                <a:cubicBezTo>
                  <a:pt x="33" y="271"/>
                  <a:pt x="32" y="274"/>
                  <a:pt x="32" y="276"/>
                </a:cubicBezTo>
                <a:cubicBezTo>
                  <a:pt x="32" y="278"/>
                  <a:pt x="32" y="281"/>
                  <a:pt x="32" y="282"/>
                </a:cubicBezTo>
                <a:cubicBezTo>
                  <a:pt x="32" y="283"/>
                  <a:pt x="32" y="286"/>
                  <a:pt x="32" y="287"/>
                </a:cubicBezTo>
                <a:cubicBezTo>
                  <a:pt x="32" y="288"/>
                  <a:pt x="32" y="288"/>
                  <a:pt x="31" y="289"/>
                </a:cubicBezTo>
                <a:cubicBezTo>
                  <a:pt x="29" y="291"/>
                  <a:pt x="28" y="293"/>
                  <a:pt x="27" y="294"/>
                </a:cubicBezTo>
                <a:cubicBezTo>
                  <a:pt x="27" y="295"/>
                  <a:pt x="26" y="298"/>
                  <a:pt x="26" y="299"/>
                </a:cubicBezTo>
                <a:cubicBezTo>
                  <a:pt x="26" y="301"/>
                  <a:pt x="27" y="304"/>
                  <a:pt x="27" y="305"/>
                </a:cubicBezTo>
                <a:cubicBezTo>
                  <a:pt x="28" y="306"/>
                  <a:pt x="27" y="307"/>
                  <a:pt x="27" y="308"/>
                </a:cubicBezTo>
                <a:cubicBezTo>
                  <a:pt x="26" y="310"/>
                  <a:pt x="25" y="312"/>
                  <a:pt x="24" y="312"/>
                </a:cubicBezTo>
                <a:cubicBezTo>
                  <a:pt x="24" y="313"/>
                  <a:pt x="23" y="315"/>
                  <a:pt x="23" y="316"/>
                </a:cubicBezTo>
                <a:cubicBezTo>
                  <a:pt x="22" y="317"/>
                  <a:pt x="22" y="320"/>
                  <a:pt x="23" y="321"/>
                </a:cubicBezTo>
                <a:cubicBezTo>
                  <a:pt x="23" y="322"/>
                  <a:pt x="24" y="327"/>
                  <a:pt x="24" y="329"/>
                </a:cubicBezTo>
                <a:cubicBezTo>
                  <a:pt x="25" y="331"/>
                  <a:pt x="27" y="335"/>
                  <a:pt x="27" y="336"/>
                </a:cubicBezTo>
                <a:cubicBezTo>
                  <a:pt x="27" y="336"/>
                  <a:pt x="27" y="336"/>
                  <a:pt x="27" y="337"/>
                </a:cubicBezTo>
                <a:cubicBezTo>
                  <a:pt x="27" y="337"/>
                  <a:pt x="27" y="338"/>
                  <a:pt x="26" y="339"/>
                </a:cubicBezTo>
                <a:cubicBezTo>
                  <a:pt x="25" y="340"/>
                  <a:pt x="24" y="343"/>
                  <a:pt x="24" y="344"/>
                </a:cubicBezTo>
                <a:cubicBezTo>
                  <a:pt x="24" y="345"/>
                  <a:pt x="24" y="348"/>
                  <a:pt x="25" y="348"/>
                </a:cubicBezTo>
                <a:cubicBezTo>
                  <a:pt x="25" y="349"/>
                  <a:pt x="25" y="349"/>
                  <a:pt x="25" y="350"/>
                </a:cubicBezTo>
                <a:cubicBezTo>
                  <a:pt x="24" y="350"/>
                  <a:pt x="24" y="351"/>
                  <a:pt x="24" y="352"/>
                </a:cubicBezTo>
                <a:cubicBezTo>
                  <a:pt x="24" y="352"/>
                  <a:pt x="23" y="353"/>
                  <a:pt x="22" y="354"/>
                </a:cubicBezTo>
                <a:cubicBezTo>
                  <a:pt x="21" y="356"/>
                  <a:pt x="18" y="360"/>
                  <a:pt x="18" y="361"/>
                </a:cubicBezTo>
                <a:cubicBezTo>
                  <a:pt x="17" y="363"/>
                  <a:pt x="14" y="367"/>
                  <a:pt x="12" y="370"/>
                </a:cubicBezTo>
                <a:cubicBezTo>
                  <a:pt x="9" y="374"/>
                  <a:pt x="6" y="380"/>
                  <a:pt x="6" y="382"/>
                </a:cubicBezTo>
                <a:cubicBezTo>
                  <a:pt x="5" y="383"/>
                  <a:pt x="2" y="392"/>
                  <a:pt x="1" y="394"/>
                </a:cubicBezTo>
                <a:cubicBezTo>
                  <a:pt x="1" y="396"/>
                  <a:pt x="0" y="399"/>
                  <a:pt x="0" y="401"/>
                </a:cubicBezTo>
                <a:cubicBezTo>
                  <a:pt x="0" y="403"/>
                  <a:pt x="0" y="409"/>
                  <a:pt x="1" y="410"/>
                </a:cubicBezTo>
                <a:cubicBezTo>
                  <a:pt x="1" y="411"/>
                  <a:pt x="0" y="412"/>
                  <a:pt x="0" y="413"/>
                </a:cubicBezTo>
                <a:cubicBezTo>
                  <a:pt x="0" y="414"/>
                  <a:pt x="0" y="415"/>
                  <a:pt x="0" y="415"/>
                </a:cubicBezTo>
                <a:cubicBezTo>
                  <a:pt x="0" y="416"/>
                  <a:pt x="1" y="417"/>
                  <a:pt x="2" y="418"/>
                </a:cubicBezTo>
                <a:cubicBezTo>
                  <a:pt x="3" y="419"/>
                  <a:pt x="5" y="420"/>
                  <a:pt x="5" y="420"/>
                </a:cubicBezTo>
                <a:cubicBezTo>
                  <a:pt x="5" y="420"/>
                  <a:pt x="5" y="420"/>
                  <a:pt x="8" y="420"/>
                </a:cubicBezTo>
                <a:cubicBezTo>
                  <a:pt x="11" y="420"/>
                  <a:pt x="16" y="419"/>
                  <a:pt x="17" y="418"/>
                </a:cubicBezTo>
                <a:cubicBezTo>
                  <a:pt x="19" y="417"/>
                  <a:pt x="22" y="414"/>
                  <a:pt x="22" y="413"/>
                </a:cubicBezTo>
                <a:cubicBezTo>
                  <a:pt x="23" y="412"/>
                  <a:pt x="23" y="413"/>
                  <a:pt x="23" y="413"/>
                </a:cubicBezTo>
                <a:cubicBezTo>
                  <a:pt x="23" y="414"/>
                  <a:pt x="24" y="416"/>
                  <a:pt x="24" y="418"/>
                </a:cubicBezTo>
                <a:cubicBezTo>
                  <a:pt x="24" y="419"/>
                  <a:pt x="24" y="423"/>
                  <a:pt x="24" y="425"/>
                </a:cubicBezTo>
                <a:cubicBezTo>
                  <a:pt x="24" y="426"/>
                  <a:pt x="24" y="427"/>
                  <a:pt x="24" y="429"/>
                </a:cubicBezTo>
                <a:cubicBezTo>
                  <a:pt x="25" y="430"/>
                  <a:pt x="25" y="431"/>
                  <a:pt x="26" y="433"/>
                </a:cubicBezTo>
                <a:cubicBezTo>
                  <a:pt x="26" y="435"/>
                  <a:pt x="27" y="439"/>
                  <a:pt x="28" y="444"/>
                </a:cubicBezTo>
                <a:cubicBezTo>
                  <a:pt x="29" y="451"/>
                  <a:pt x="30" y="458"/>
                  <a:pt x="31" y="463"/>
                </a:cubicBezTo>
                <a:cubicBezTo>
                  <a:pt x="31" y="468"/>
                  <a:pt x="32" y="479"/>
                  <a:pt x="32" y="483"/>
                </a:cubicBezTo>
                <a:cubicBezTo>
                  <a:pt x="33" y="487"/>
                  <a:pt x="36" y="511"/>
                  <a:pt x="36" y="513"/>
                </a:cubicBezTo>
                <a:cubicBezTo>
                  <a:pt x="36" y="516"/>
                  <a:pt x="37" y="526"/>
                  <a:pt x="38" y="531"/>
                </a:cubicBezTo>
                <a:cubicBezTo>
                  <a:pt x="38" y="535"/>
                  <a:pt x="41" y="557"/>
                  <a:pt x="42" y="562"/>
                </a:cubicBezTo>
                <a:cubicBezTo>
                  <a:pt x="43" y="567"/>
                  <a:pt x="46" y="587"/>
                  <a:pt x="46" y="593"/>
                </a:cubicBezTo>
                <a:cubicBezTo>
                  <a:pt x="47" y="599"/>
                  <a:pt x="49" y="608"/>
                  <a:pt x="50" y="612"/>
                </a:cubicBezTo>
                <a:cubicBezTo>
                  <a:pt x="50" y="616"/>
                  <a:pt x="53" y="628"/>
                  <a:pt x="53" y="631"/>
                </a:cubicBezTo>
                <a:cubicBezTo>
                  <a:pt x="54" y="633"/>
                  <a:pt x="56" y="643"/>
                  <a:pt x="57" y="645"/>
                </a:cubicBezTo>
                <a:cubicBezTo>
                  <a:pt x="57" y="648"/>
                  <a:pt x="60" y="656"/>
                  <a:pt x="60" y="658"/>
                </a:cubicBezTo>
                <a:cubicBezTo>
                  <a:pt x="61" y="661"/>
                  <a:pt x="64" y="668"/>
                  <a:pt x="64" y="671"/>
                </a:cubicBezTo>
                <a:cubicBezTo>
                  <a:pt x="65" y="673"/>
                  <a:pt x="68" y="680"/>
                  <a:pt x="68" y="681"/>
                </a:cubicBezTo>
                <a:cubicBezTo>
                  <a:pt x="68" y="682"/>
                  <a:pt x="68" y="684"/>
                  <a:pt x="69" y="686"/>
                </a:cubicBezTo>
                <a:cubicBezTo>
                  <a:pt x="69" y="688"/>
                  <a:pt x="70" y="698"/>
                  <a:pt x="70" y="700"/>
                </a:cubicBezTo>
                <a:cubicBezTo>
                  <a:pt x="70" y="702"/>
                  <a:pt x="71" y="713"/>
                  <a:pt x="71" y="715"/>
                </a:cubicBezTo>
                <a:cubicBezTo>
                  <a:pt x="72" y="717"/>
                  <a:pt x="73" y="724"/>
                  <a:pt x="73" y="726"/>
                </a:cubicBezTo>
                <a:cubicBezTo>
                  <a:pt x="74" y="728"/>
                  <a:pt x="75" y="735"/>
                  <a:pt x="76" y="737"/>
                </a:cubicBezTo>
                <a:cubicBezTo>
                  <a:pt x="76" y="739"/>
                  <a:pt x="79" y="745"/>
                  <a:pt x="80" y="747"/>
                </a:cubicBezTo>
                <a:cubicBezTo>
                  <a:pt x="81" y="749"/>
                  <a:pt x="82" y="751"/>
                  <a:pt x="83" y="753"/>
                </a:cubicBezTo>
                <a:cubicBezTo>
                  <a:pt x="85" y="754"/>
                  <a:pt x="86" y="756"/>
                  <a:pt x="87" y="758"/>
                </a:cubicBezTo>
                <a:cubicBezTo>
                  <a:pt x="88" y="759"/>
                  <a:pt x="88" y="760"/>
                  <a:pt x="88" y="761"/>
                </a:cubicBezTo>
                <a:cubicBezTo>
                  <a:pt x="88" y="762"/>
                  <a:pt x="88" y="764"/>
                  <a:pt x="88" y="764"/>
                </a:cubicBezTo>
                <a:cubicBezTo>
                  <a:pt x="88" y="765"/>
                  <a:pt x="88" y="765"/>
                  <a:pt x="88" y="765"/>
                </a:cubicBezTo>
                <a:cubicBezTo>
                  <a:pt x="88" y="765"/>
                  <a:pt x="88" y="767"/>
                  <a:pt x="89" y="769"/>
                </a:cubicBezTo>
                <a:cubicBezTo>
                  <a:pt x="89" y="771"/>
                  <a:pt x="90" y="776"/>
                  <a:pt x="90" y="777"/>
                </a:cubicBezTo>
                <a:cubicBezTo>
                  <a:pt x="91" y="778"/>
                  <a:pt x="91" y="779"/>
                  <a:pt x="91" y="779"/>
                </a:cubicBezTo>
                <a:cubicBezTo>
                  <a:pt x="91" y="779"/>
                  <a:pt x="92" y="780"/>
                  <a:pt x="91" y="780"/>
                </a:cubicBezTo>
                <a:cubicBezTo>
                  <a:pt x="91" y="780"/>
                  <a:pt x="90" y="781"/>
                  <a:pt x="90" y="781"/>
                </a:cubicBezTo>
                <a:cubicBezTo>
                  <a:pt x="89" y="781"/>
                  <a:pt x="87" y="783"/>
                  <a:pt x="87" y="783"/>
                </a:cubicBezTo>
                <a:cubicBezTo>
                  <a:pt x="86" y="783"/>
                  <a:pt x="86" y="784"/>
                  <a:pt x="86" y="784"/>
                </a:cubicBezTo>
                <a:cubicBezTo>
                  <a:pt x="87" y="784"/>
                  <a:pt x="86" y="785"/>
                  <a:pt x="86" y="785"/>
                </a:cubicBezTo>
                <a:cubicBezTo>
                  <a:pt x="86" y="786"/>
                  <a:pt x="85" y="786"/>
                  <a:pt x="84" y="787"/>
                </a:cubicBezTo>
                <a:cubicBezTo>
                  <a:pt x="83" y="787"/>
                  <a:pt x="82" y="788"/>
                  <a:pt x="81" y="788"/>
                </a:cubicBezTo>
                <a:cubicBezTo>
                  <a:pt x="80" y="788"/>
                  <a:pt x="77" y="789"/>
                  <a:pt x="76" y="789"/>
                </a:cubicBezTo>
                <a:cubicBezTo>
                  <a:pt x="75" y="789"/>
                  <a:pt x="73" y="789"/>
                  <a:pt x="72" y="789"/>
                </a:cubicBezTo>
                <a:cubicBezTo>
                  <a:pt x="71" y="789"/>
                  <a:pt x="69" y="790"/>
                  <a:pt x="68" y="790"/>
                </a:cubicBezTo>
                <a:cubicBezTo>
                  <a:pt x="66" y="791"/>
                  <a:pt x="65" y="791"/>
                  <a:pt x="64" y="791"/>
                </a:cubicBezTo>
                <a:cubicBezTo>
                  <a:pt x="62" y="791"/>
                  <a:pt x="59" y="791"/>
                  <a:pt x="58" y="791"/>
                </a:cubicBezTo>
                <a:cubicBezTo>
                  <a:pt x="56" y="791"/>
                  <a:pt x="54" y="791"/>
                  <a:pt x="52" y="791"/>
                </a:cubicBezTo>
                <a:cubicBezTo>
                  <a:pt x="51" y="792"/>
                  <a:pt x="48" y="792"/>
                  <a:pt x="46" y="794"/>
                </a:cubicBezTo>
                <a:cubicBezTo>
                  <a:pt x="44" y="795"/>
                  <a:pt x="42" y="797"/>
                  <a:pt x="42" y="798"/>
                </a:cubicBezTo>
                <a:cubicBezTo>
                  <a:pt x="41" y="798"/>
                  <a:pt x="41" y="800"/>
                  <a:pt x="41" y="801"/>
                </a:cubicBezTo>
                <a:cubicBezTo>
                  <a:pt x="41" y="802"/>
                  <a:pt x="42" y="802"/>
                  <a:pt x="42" y="803"/>
                </a:cubicBezTo>
                <a:cubicBezTo>
                  <a:pt x="43" y="804"/>
                  <a:pt x="42" y="804"/>
                  <a:pt x="42" y="804"/>
                </a:cubicBezTo>
                <a:cubicBezTo>
                  <a:pt x="41" y="804"/>
                  <a:pt x="41" y="804"/>
                  <a:pt x="41" y="804"/>
                </a:cubicBezTo>
                <a:cubicBezTo>
                  <a:pt x="41" y="804"/>
                  <a:pt x="40" y="804"/>
                  <a:pt x="39" y="805"/>
                </a:cubicBezTo>
                <a:cubicBezTo>
                  <a:pt x="38" y="805"/>
                  <a:pt x="38" y="805"/>
                  <a:pt x="38" y="806"/>
                </a:cubicBezTo>
                <a:cubicBezTo>
                  <a:pt x="38" y="807"/>
                  <a:pt x="38" y="808"/>
                  <a:pt x="38" y="809"/>
                </a:cubicBezTo>
                <a:cubicBezTo>
                  <a:pt x="39" y="810"/>
                  <a:pt x="40" y="810"/>
                  <a:pt x="42" y="810"/>
                </a:cubicBezTo>
                <a:cubicBezTo>
                  <a:pt x="44" y="810"/>
                  <a:pt x="44" y="810"/>
                  <a:pt x="46" y="811"/>
                </a:cubicBezTo>
                <a:cubicBezTo>
                  <a:pt x="47" y="811"/>
                  <a:pt x="48" y="811"/>
                  <a:pt x="50" y="812"/>
                </a:cubicBezTo>
                <a:cubicBezTo>
                  <a:pt x="52" y="813"/>
                  <a:pt x="54" y="814"/>
                  <a:pt x="56" y="814"/>
                </a:cubicBezTo>
                <a:cubicBezTo>
                  <a:pt x="58" y="814"/>
                  <a:pt x="66" y="816"/>
                  <a:pt x="66" y="816"/>
                </a:cubicBezTo>
                <a:cubicBezTo>
                  <a:pt x="66" y="816"/>
                  <a:pt x="66" y="816"/>
                  <a:pt x="68" y="817"/>
                </a:cubicBezTo>
                <a:cubicBezTo>
                  <a:pt x="69" y="817"/>
                  <a:pt x="75" y="817"/>
                  <a:pt x="78" y="817"/>
                </a:cubicBezTo>
                <a:cubicBezTo>
                  <a:pt x="80" y="817"/>
                  <a:pt x="89" y="816"/>
                  <a:pt x="91" y="816"/>
                </a:cubicBezTo>
                <a:cubicBezTo>
                  <a:pt x="94" y="816"/>
                  <a:pt x="98" y="816"/>
                  <a:pt x="100" y="815"/>
                </a:cubicBezTo>
                <a:cubicBezTo>
                  <a:pt x="102" y="815"/>
                  <a:pt x="107" y="813"/>
                  <a:pt x="108" y="813"/>
                </a:cubicBezTo>
                <a:cubicBezTo>
                  <a:pt x="110" y="812"/>
                  <a:pt x="112" y="810"/>
                  <a:pt x="113" y="809"/>
                </a:cubicBezTo>
                <a:cubicBezTo>
                  <a:pt x="114" y="808"/>
                  <a:pt x="118" y="806"/>
                  <a:pt x="118" y="806"/>
                </a:cubicBezTo>
                <a:cubicBezTo>
                  <a:pt x="119" y="805"/>
                  <a:pt x="120" y="804"/>
                  <a:pt x="121" y="804"/>
                </a:cubicBezTo>
                <a:cubicBezTo>
                  <a:pt x="121" y="804"/>
                  <a:pt x="121" y="804"/>
                  <a:pt x="122" y="804"/>
                </a:cubicBezTo>
                <a:cubicBezTo>
                  <a:pt x="122" y="805"/>
                  <a:pt x="122" y="805"/>
                  <a:pt x="124" y="805"/>
                </a:cubicBezTo>
                <a:cubicBezTo>
                  <a:pt x="126" y="805"/>
                  <a:pt x="128" y="806"/>
                  <a:pt x="130" y="807"/>
                </a:cubicBezTo>
                <a:cubicBezTo>
                  <a:pt x="132" y="808"/>
                  <a:pt x="133" y="809"/>
                  <a:pt x="133" y="810"/>
                </a:cubicBezTo>
                <a:cubicBezTo>
                  <a:pt x="133" y="810"/>
                  <a:pt x="133" y="810"/>
                  <a:pt x="135" y="810"/>
                </a:cubicBezTo>
                <a:cubicBezTo>
                  <a:pt x="137" y="810"/>
                  <a:pt x="139" y="810"/>
                  <a:pt x="141" y="810"/>
                </a:cubicBezTo>
                <a:cubicBezTo>
                  <a:pt x="143" y="810"/>
                  <a:pt x="154" y="809"/>
                  <a:pt x="156" y="809"/>
                </a:cubicBezTo>
                <a:cubicBezTo>
                  <a:pt x="157" y="809"/>
                  <a:pt x="161" y="808"/>
                  <a:pt x="162" y="808"/>
                </a:cubicBezTo>
                <a:cubicBezTo>
                  <a:pt x="162" y="808"/>
                  <a:pt x="162" y="808"/>
                  <a:pt x="163" y="808"/>
                </a:cubicBezTo>
                <a:cubicBezTo>
                  <a:pt x="164" y="807"/>
                  <a:pt x="167" y="806"/>
                  <a:pt x="168" y="806"/>
                </a:cubicBezTo>
                <a:cubicBezTo>
                  <a:pt x="169" y="805"/>
                  <a:pt x="170" y="804"/>
                  <a:pt x="170" y="804"/>
                </a:cubicBezTo>
                <a:cubicBezTo>
                  <a:pt x="170" y="803"/>
                  <a:pt x="171" y="803"/>
                  <a:pt x="171" y="804"/>
                </a:cubicBezTo>
                <a:cubicBezTo>
                  <a:pt x="172" y="804"/>
                  <a:pt x="172" y="805"/>
                  <a:pt x="173" y="805"/>
                </a:cubicBezTo>
                <a:cubicBezTo>
                  <a:pt x="174" y="805"/>
                  <a:pt x="173" y="806"/>
                  <a:pt x="173" y="806"/>
                </a:cubicBezTo>
                <a:cubicBezTo>
                  <a:pt x="173" y="806"/>
                  <a:pt x="174" y="806"/>
                  <a:pt x="174" y="807"/>
                </a:cubicBezTo>
                <a:cubicBezTo>
                  <a:pt x="175" y="807"/>
                  <a:pt x="175" y="807"/>
                  <a:pt x="175" y="807"/>
                </a:cubicBezTo>
                <a:cubicBezTo>
                  <a:pt x="174" y="808"/>
                  <a:pt x="173" y="811"/>
                  <a:pt x="172" y="812"/>
                </a:cubicBezTo>
                <a:cubicBezTo>
                  <a:pt x="172" y="812"/>
                  <a:pt x="172" y="812"/>
                  <a:pt x="171" y="813"/>
                </a:cubicBezTo>
                <a:cubicBezTo>
                  <a:pt x="171" y="813"/>
                  <a:pt x="171" y="813"/>
                  <a:pt x="171" y="813"/>
                </a:cubicBezTo>
                <a:cubicBezTo>
                  <a:pt x="170" y="813"/>
                  <a:pt x="170" y="814"/>
                  <a:pt x="170" y="814"/>
                </a:cubicBezTo>
                <a:cubicBezTo>
                  <a:pt x="170" y="814"/>
                  <a:pt x="170" y="816"/>
                  <a:pt x="169" y="816"/>
                </a:cubicBezTo>
                <a:cubicBezTo>
                  <a:pt x="169" y="817"/>
                  <a:pt x="167" y="819"/>
                  <a:pt x="166" y="821"/>
                </a:cubicBezTo>
                <a:cubicBezTo>
                  <a:pt x="164" y="822"/>
                  <a:pt x="163" y="825"/>
                  <a:pt x="163" y="825"/>
                </a:cubicBezTo>
                <a:cubicBezTo>
                  <a:pt x="163" y="826"/>
                  <a:pt x="163" y="826"/>
                  <a:pt x="161" y="826"/>
                </a:cubicBezTo>
                <a:cubicBezTo>
                  <a:pt x="160" y="827"/>
                  <a:pt x="160" y="827"/>
                  <a:pt x="159" y="828"/>
                </a:cubicBezTo>
                <a:cubicBezTo>
                  <a:pt x="158" y="829"/>
                  <a:pt x="157" y="831"/>
                  <a:pt x="156" y="832"/>
                </a:cubicBezTo>
                <a:cubicBezTo>
                  <a:pt x="155" y="834"/>
                  <a:pt x="155" y="837"/>
                  <a:pt x="155" y="837"/>
                </a:cubicBezTo>
                <a:cubicBezTo>
                  <a:pt x="155" y="838"/>
                  <a:pt x="155" y="838"/>
                  <a:pt x="154" y="838"/>
                </a:cubicBezTo>
                <a:cubicBezTo>
                  <a:pt x="154" y="838"/>
                  <a:pt x="154" y="838"/>
                  <a:pt x="153" y="838"/>
                </a:cubicBezTo>
                <a:cubicBezTo>
                  <a:pt x="153" y="839"/>
                  <a:pt x="153" y="838"/>
                  <a:pt x="152" y="838"/>
                </a:cubicBezTo>
                <a:cubicBezTo>
                  <a:pt x="151" y="838"/>
                  <a:pt x="151" y="839"/>
                  <a:pt x="150" y="840"/>
                </a:cubicBezTo>
                <a:cubicBezTo>
                  <a:pt x="150" y="841"/>
                  <a:pt x="150" y="842"/>
                  <a:pt x="150" y="843"/>
                </a:cubicBezTo>
                <a:cubicBezTo>
                  <a:pt x="150" y="844"/>
                  <a:pt x="150" y="845"/>
                  <a:pt x="152" y="845"/>
                </a:cubicBezTo>
                <a:cubicBezTo>
                  <a:pt x="153" y="845"/>
                  <a:pt x="155" y="845"/>
                  <a:pt x="157" y="846"/>
                </a:cubicBezTo>
                <a:cubicBezTo>
                  <a:pt x="158" y="846"/>
                  <a:pt x="159" y="847"/>
                  <a:pt x="162" y="847"/>
                </a:cubicBezTo>
                <a:cubicBezTo>
                  <a:pt x="164" y="847"/>
                  <a:pt x="171" y="849"/>
                  <a:pt x="176" y="849"/>
                </a:cubicBezTo>
                <a:cubicBezTo>
                  <a:pt x="181" y="850"/>
                  <a:pt x="197" y="850"/>
                  <a:pt x="202" y="850"/>
                </a:cubicBezTo>
                <a:cubicBezTo>
                  <a:pt x="207" y="850"/>
                  <a:pt x="214" y="849"/>
                  <a:pt x="217" y="847"/>
                </a:cubicBezTo>
                <a:cubicBezTo>
                  <a:pt x="220" y="846"/>
                  <a:pt x="221" y="845"/>
                  <a:pt x="221" y="843"/>
                </a:cubicBezTo>
                <a:cubicBezTo>
                  <a:pt x="222" y="841"/>
                  <a:pt x="222" y="839"/>
                  <a:pt x="222" y="839"/>
                </a:cubicBezTo>
                <a:cubicBezTo>
                  <a:pt x="222" y="838"/>
                  <a:pt x="222" y="838"/>
                  <a:pt x="223" y="838"/>
                </a:cubicBezTo>
                <a:cubicBezTo>
                  <a:pt x="224" y="838"/>
                  <a:pt x="224" y="837"/>
                  <a:pt x="226" y="836"/>
                </a:cubicBezTo>
                <a:cubicBezTo>
                  <a:pt x="228" y="834"/>
                  <a:pt x="229" y="833"/>
                  <a:pt x="230" y="831"/>
                </a:cubicBezTo>
                <a:cubicBezTo>
                  <a:pt x="230" y="830"/>
                  <a:pt x="230" y="829"/>
                  <a:pt x="230" y="828"/>
                </a:cubicBezTo>
                <a:cubicBezTo>
                  <a:pt x="230" y="827"/>
                  <a:pt x="230" y="825"/>
                  <a:pt x="230" y="824"/>
                </a:cubicBezTo>
                <a:cubicBezTo>
                  <a:pt x="230" y="823"/>
                  <a:pt x="230" y="816"/>
                  <a:pt x="230" y="814"/>
                </a:cubicBezTo>
                <a:cubicBezTo>
                  <a:pt x="230" y="813"/>
                  <a:pt x="229" y="812"/>
                  <a:pt x="228" y="812"/>
                </a:cubicBezTo>
                <a:cubicBezTo>
                  <a:pt x="228" y="812"/>
                  <a:pt x="228" y="811"/>
                  <a:pt x="228" y="810"/>
                </a:cubicBezTo>
                <a:cubicBezTo>
                  <a:pt x="229" y="809"/>
                  <a:pt x="229" y="810"/>
                  <a:pt x="230" y="810"/>
                </a:cubicBezTo>
                <a:cubicBezTo>
                  <a:pt x="231" y="809"/>
                  <a:pt x="232" y="809"/>
                  <a:pt x="232" y="809"/>
                </a:cubicBezTo>
                <a:cubicBezTo>
                  <a:pt x="233" y="808"/>
                  <a:pt x="233" y="808"/>
                  <a:pt x="233" y="807"/>
                </a:cubicBezTo>
                <a:cubicBezTo>
                  <a:pt x="232" y="806"/>
                  <a:pt x="232" y="805"/>
                  <a:pt x="232" y="803"/>
                </a:cubicBezTo>
                <a:cubicBezTo>
                  <a:pt x="232" y="801"/>
                  <a:pt x="232" y="798"/>
                  <a:pt x="232" y="797"/>
                </a:cubicBezTo>
                <a:cubicBezTo>
                  <a:pt x="232" y="796"/>
                  <a:pt x="231" y="793"/>
                  <a:pt x="231" y="792"/>
                </a:cubicBezTo>
                <a:cubicBezTo>
                  <a:pt x="231" y="791"/>
                  <a:pt x="231" y="791"/>
                  <a:pt x="230" y="790"/>
                </a:cubicBezTo>
                <a:cubicBezTo>
                  <a:pt x="230" y="790"/>
                  <a:pt x="230" y="790"/>
                  <a:pt x="230" y="788"/>
                </a:cubicBezTo>
                <a:cubicBezTo>
                  <a:pt x="230" y="787"/>
                  <a:pt x="229" y="783"/>
                  <a:pt x="229" y="781"/>
                </a:cubicBezTo>
                <a:cubicBezTo>
                  <a:pt x="228" y="778"/>
                  <a:pt x="225" y="769"/>
                  <a:pt x="225" y="767"/>
                </a:cubicBezTo>
                <a:cubicBezTo>
                  <a:pt x="224" y="765"/>
                  <a:pt x="223" y="762"/>
                  <a:pt x="223" y="760"/>
                </a:cubicBezTo>
                <a:cubicBezTo>
                  <a:pt x="223" y="758"/>
                  <a:pt x="222" y="751"/>
                  <a:pt x="221" y="748"/>
                </a:cubicBezTo>
                <a:cubicBezTo>
                  <a:pt x="220" y="746"/>
                  <a:pt x="220" y="744"/>
                  <a:pt x="220" y="741"/>
                </a:cubicBezTo>
                <a:cubicBezTo>
                  <a:pt x="220" y="737"/>
                  <a:pt x="220" y="728"/>
                  <a:pt x="220" y="723"/>
                </a:cubicBezTo>
                <a:cubicBezTo>
                  <a:pt x="220" y="719"/>
                  <a:pt x="220" y="711"/>
                  <a:pt x="220" y="708"/>
                </a:cubicBezTo>
                <a:cubicBezTo>
                  <a:pt x="219" y="706"/>
                  <a:pt x="219" y="702"/>
                  <a:pt x="220" y="700"/>
                </a:cubicBezTo>
                <a:cubicBezTo>
                  <a:pt x="220" y="697"/>
                  <a:pt x="220" y="694"/>
                  <a:pt x="221" y="692"/>
                </a:cubicBezTo>
                <a:cubicBezTo>
                  <a:pt x="221" y="689"/>
                  <a:pt x="221" y="682"/>
                  <a:pt x="221" y="680"/>
                </a:cubicBezTo>
                <a:cubicBezTo>
                  <a:pt x="221" y="679"/>
                  <a:pt x="220" y="676"/>
                  <a:pt x="220" y="675"/>
                </a:cubicBezTo>
                <a:cubicBezTo>
                  <a:pt x="219" y="674"/>
                  <a:pt x="219" y="669"/>
                  <a:pt x="219" y="664"/>
                </a:cubicBezTo>
                <a:cubicBezTo>
                  <a:pt x="219" y="659"/>
                  <a:pt x="219" y="652"/>
                  <a:pt x="218" y="648"/>
                </a:cubicBezTo>
                <a:cubicBezTo>
                  <a:pt x="218" y="645"/>
                  <a:pt x="217" y="635"/>
                  <a:pt x="216" y="633"/>
                </a:cubicBezTo>
                <a:cubicBezTo>
                  <a:pt x="215" y="629"/>
                  <a:pt x="214" y="619"/>
                  <a:pt x="213" y="616"/>
                </a:cubicBezTo>
                <a:cubicBezTo>
                  <a:pt x="213" y="612"/>
                  <a:pt x="211" y="598"/>
                  <a:pt x="210" y="593"/>
                </a:cubicBezTo>
                <a:cubicBezTo>
                  <a:pt x="210" y="589"/>
                  <a:pt x="208" y="573"/>
                  <a:pt x="208" y="570"/>
                </a:cubicBezTo>
                <a:cubicBezTo>
                  <a:pt x="208" y="567"/>
                  <a:pt x="207" y="549"/>
                  <a:pt x="207" y="544"/>
                </a:cubicBezTo>
                <a:cubicBezTo>
                  <a:pt x="206" y="539"/>
                  <a:pt x="206" y="522"/>
                  <a:pt x="206" y="519"/>
                </a:cubicBezTo>
                <a:cubicBezTo>
                  <a:pt x="205" y="516"/>
                  <a:pt x="205" y="504"/>
                  <a:pt x="205" y="500"/>
                </a:cubicBezTo>
                <a:cubicBezTo>
                  <a:pt x="205" y="496"/>
                  <a:pt x="205" y="488"/>
                  <a:pt x="205" y="486"/>
                </a:cubicBezTo>
                <a:cubicBezTo>
                  <a:pt x="205" y="484"/>
                  <a:pt x="205" y="476"/>
                  <a:pt x="205" y="474"/>
                </a:cubicBezTo>
                <a:cubicBezTo>
                  <a:pt x="205" y="472"/>
                  <a:pt x="204" y="462"/>
                  <a:pt x="204" y="460"/>
                </a:cubicBezTo>
                <a:cubicBezTo>
                  <a:pt x="204" y="457"/>
                  <a:pt x="203" y="447"/>
                  <a:pt x="203" y="445"/>
                </a:cubicBezTo>
                <a:cubicBezTo>
                  <a:pt x="203" y="443"/>
                  <a:pt x="202" y="433"/>
                  <a:pt x="202" y="431"/>
                </a:cubicBezTo>
                <a:cubicBezTo>
                  <a:pt x="202" y="430"/>
                  <a:pt x="202" y="426"/>
                  <a:pt x="201" y="425"/>
                </a:cubicBezTo>
                <a:cubicBezTo>
                  <a:pt x="201" y="423"/>
                  <a:pt x="200" y="419"/>
                  <a:pt x="200" y="419"/>
                </a:cubicBezTo>
                <a:cubicBezTo>
                  <a:pt x="200" y="418"/>
                  <a:pt x="201" y="415"/>
                  <a:pt x="202" y="415"/>
                </a:cubicBezTo>
                <a:cubicBezTo>
                  <a:pt x="202" y="414"/>
                  <a:pt x="202" y="414"/>
                  <a:pt x="203" y="414"/>
                </a:cubicBezTo>
                <a:cubicBezTo>
                  <a:pt x="204" y="414"/>
                  <a:pt x="204" y="414"/>
                  <a:pt x="205" y="413"/>
                </a:cubicBezTo>
                <a:cubicBezTo>
                  <a:pt x="206" y="412"/>
                  <a:pt x="207" y="410"/>
                  <a:pt x="208" y="409"/>
                </a:cubicBezTo>
                <a:cubicBezTo>
                  <a:pt x="209" y="407"/>
                  <a:pt x="209" y="407"/>
                  <a:pt x="209" y="407"/>
                </a:cubicBezTo>
                <a:cubicBezTo>
                  <a:pt x="210" y="406"/>
                  <a:pt x="212" y="404"/>
                  <a:pt x="214" y="403"/>
                </a:cubicBezTo>
                <a:cubicBezTo>
                  <a:pt x="216" y="401"/>
                  <a:pt x="217" y="400"/>
                  <a:pt x="218" y="397"/>
                </a:cubicBezTo>
                <a:cubicBezTo>
                  <a:pt x="219" y="395"/>
                  <a:pt x="219" y="395"/>
                  <a:pt x="221" y="394"/>
                </a:cubicBezTo>
                <a:cubicBezTo>
                  <a:pt x="222" y="393"/>
                  <a:pt x="224" y="391"/>
                  <a:pt x="225" y="390"/>
                </a:cubicBezTo>
                <a:cubicBezTo>
                  <a:pt x="227" y="389"/>
                  <a:pt x="228" y="387"/>
                  <a:pt x="228" y="387"/>
                </a:cubicBezTo>
                <a:cubicBezTo>
                  <a:pt x="228" y="387"/>
                  <a:pt x="228" y="387"/>
                  <a:pt x="228" y="387"/>
                </a:cubicBezTo>
                <a:cubicBezTo>
                  <a:pt x="229" y="386"/>
                  <a:pt x="230" y="383"/>
                  <a:pt x="230" y="382"/>
                </a:cubicBezTo>
                <a:cubicBezTo>
                  <a:pt x="231" y="381"/>
                  <a:pt x="230" y="380"/>
                  <a:pt x="231" y="379"/>
                </a:cubicBezTo>
                <a:cubicBezTo>
                  <a:pt x="232" y="378"/>
                  <a:pt x="233" y="376"/>
                  <a:pt x="233" y="375"/>
                </a:cubicBezTo>
                <a:cubicBezTo>
                  <a:pt x="234" y="374"/>
                  <a:pt x="233" y="374"/>
                  <a:pt x="232" y="375"/>
                </a:cubicBezTo>
                <a:cubicBezTo>
                  <a:pt x="232" y="375"/>
                  <a:pt x="232" y="375"/>
                  <a:pt x="232" y="375"/>
                </a:cubicBezTo>
                <a:cubicBezTo>
                  <a:pt x="232" y="374"/>
                  <a:pt x="232" y="374"/>
                  <a:pt x="232" y="373"/>
                </a:cubicBezTo>
                <a:cubicBezTo>
                  <a:pt x="233" y="372"/>
                  <a:pt x="233" y="368"/>
                  <a:pt x="233" y="367"/>
                </a:cubicBezTo>
                <a:cubicBezTo>
                  <a:pt x="233" y="367"/>
                  <a:pt x="234" y="364"/>
                  <a:pt x="235" y="362"/>
                </a:cubicBezTo>
                <a:cubicBezTo>
                  <a:pt x="236" y="361"/>
                  <a:pt x="236" y="359"/>
                  <a:pt x="237" y="357"/>
                </a:cubicBezTo>
                <a:cubicBezTo>
                  <a:pt x="239" y="352"/>
                  <a:pt x="239" y="349"/>
                  <a:pt x="240" y="347"/>
                </a:cubicBezTo>
                <a:cubicBezTo>
                  <a:pt x="240" y="344"/>
                  <a:pt x="239" y="340"/>
                  <a:pt x="239" y="337"/>
                </a:cubicBezTo>
                <a:cubicBezTo>
                  <a:pt x="238" y="333"/>
                  <a:pt x="240" y="330"/>
                  <a:pt x="241" y="328"/>
                </a:cubicBezTo>
                <a:cubicBezTo>
                  <a:pt x="244" y="325"/>
                  <a:pt x="245" y="323"/>
                  <a:pt x="246" y="320"/>
                </a:cubicBezTo>
                <a:cubicBezTo>
                  <a:pt x="248" y="317"/>
                  <a:pt x="249" y="314"/>
                  <a:pt x="250" y="312"/>
                </a:cubicBezTo>
                <a:cubicBezTo>
                  <a:pt x="250" y="310"/>
                  <a:pt x="251" y="307"/>
                  <a:pt x="252" y="303"/>
                </a:cubicBezTo>
                <a:cubicBezTo>
                  <a:pt x="254" y="298"/>
                  <a:pt x="256" y="289"/>
                  <a:pt x="257" y="285"/>
                </a:cubicBezTo>
                <a:cubicBezTo>
                  <a:pt x="258" y="281"/>
                  <a:pt x="258" y="278"/>
                  <a:pt x="258" y="276"/>
                </a:cubicBezTo>
                <a:close/>
                <a:moveTo>
                  <a:pt x="151" y="706"/>
                </a:moveTo>
                <a:cubicBezTo>
                  <a:pt x="150" y="705"/>
                  <a:pt x="150" y="704"/>
                  <a:pt x="150" y="703"/>
                </a:cubicBezTo>
                <a:cubicBezTo>
                  <a:pt x="150" y="702"/>
                  <a:pt x="150" y="699"/>
                  <a:pt x="150" y="695"/>
                </a:cubicBezTo>
                <a:cubicBezTo>
                  <a:pt x="150" y="692"/>
                  <a:pt x="150" y="682"/>
                  <a:pt x="150" y="679"/>
                </a:cubicBezTo>
                <a:cubicBezTo>
                  <a:pt x="150" y="677"/>
                  <a:pt x="150" y="667"/>
                  <a:pt x="150" y="663"/>
                </a:cubicBezTo>
                <a:cubicBezTo>
                  <a:pt x="150" y="658"/>
                  <a:pt x="148" y="646"/>
                  <a:pt x="148" y="643"/>
                </a:cubicBezTo>
                <a:cubicBezTo>
                  <a:pt x="147" y="641"/>
                  <a:pt x="147" y="632"/>
                  <a:pt x="146" y="630"/>
                </a:cubicBezTo>
                <a:cubicBezTo>
                  <a:pt x="146" y="628"/>
                  <a:pt x="145" y="623"/>
                  <a:pt x="144" y="622"/>
                </a:cubicBezTo>
                <a:cubicBezTo>
                  <a:pt x="144" y="620"/>
                  <a:pt x="142" y="610"/>
                  <a:pt x="141" y="608"/>
                </a:cubicBezTo>
                <a:cubicBezTo>
                  <a:pt x="141" y="607"/>
                  <a:pt x="140" y="606"/>
                  <a:pt x="140" y="605"/>
                </a:cubicBezTo>
                <a:cubicBezTo>
                  <a:pt x="141" y="604"/>
                  <a:pt x="141" y="602"/>
                  <a:pt x="141" y="600"/>
                </a:cubicBezTo>
                <a:cubicBezTo>
                  <a:pt x="141" y="597"/>
                  <a:pt x="141" y="588"/>
                  <a:pt x="141" y="587"/>
                </a:cubicBezTo>
                <a:cubicBezTo>
                  <a:pt x="142" y="586"/>
                  <a:pt x="142" y="587"/>
                  <a:pt x="142" y="587"/>
                </a:cubicBezTo>
                <a:cubicBezTo>
                  <a:pt x="143" y="588"/>
                  <a:pt x="143" y="589"/>
                  <a:pt x="144" y="592"/>
                </a:cubicBezTo>
                <a:cubicBezTo>
                  <a:pt x="145" y="595"/>
                  <a:pt x="145" y="595"/>
                  <a:pt x="145" y="596"/>
                </a:cubicBezTo>
                <a:cubicBezTo>
                  <a:pt x="145" y="596"/>
                  <a:pt x="145" y="597"/>
                  <a:pt x="145" y="598"/>
                </a:cubicBezTo>
                <a:cubicBezTo>
                  <a:pt x="145" y="598"/>
                  <a:pt x="146" y="601"/>
                  <a:pt x="146" y="604"/>
                </a:cubicBezTo>
                <a:cubicBezTo>
                  <a:pt x="146" y="606"/>
                  <a:pt x="148" y="611"/>
                  <a:pt x="149" y="615"/>
                </a:cubicBezTo>
                <a:cubicBezTo>
                  <a:pt x="150" y="618"/>
                  <a:pt x="150" y="619"/>
                  <a:pt x="150" y="621"/>
                </a:cubicBezTo>
                <a:cubicBezTo>
                  <a:pt x="150" y="623"/>
                  <a:pt x="150" y="629"/>
                  <a:pt x="150" y="634"/>
                </a:cubicBezTo>
                <a:cubicBezTo>
                  <a:pt x="150" y="638"/>
                  <a:pt x="151" y="644"/>
                  <a:pt x="152" y="647"/>
                </a:cubicBezTo>
                <a:cubicBezTo>
                  <a:pt x="153" y="650"/>
                  <a:pt x="155" y="659"/>
                  <a:pt x="155" y="661"/>
                </a:cubicBezTo>
                <a:cubicBezTo>
                  <a:pt x="156" y="663"/>
                  <a:pt x="156" y="664"/>
                  <a:pt x="156" y="666"/>
                </a:cubicBezTo>
                <a:cubicBezTo>
                  <a:pt x="156" y="668"/>
                  <a:pt x="157" y="677"/>
                  <a:pt x="157" y="681"/>
                </a:cubicBezTo>
                <a:cubicBezTo>
                  <a:pt x="157" y="685"/>
                  <a:pt x="158" y="699"/>
                  <a:pt x="158" y="701"/>
                </a:cubicBezTo>
                <a:cubicBezTo>
                  <a:pt x="158" y="702"/>
                  <a:pt x="159" y="711"/>
                  <a:pt x="159" y="713"/>
                </a:cubicBezTo>
                <a:cubicBezTo>
                  <a:pt x="159" y="715"/>
                  <a:pt x="159" y="721"/>
                  <a:pt x="159" y="722"/>
                </a:cubicBezTo>
                <a:cubicBezTo>
                  <a:pt x="159" y="723"/>
                  <a:pt x="159" y="723"/>
                  <a:pt x="159" y="722"/>
                </a:cubicBezTo>
                <a:cubicBezTo>
                  <a:pt x="159" y="722"/>
                  <a:pt x="158" y="720"/>
                  <a:pt x="157" y="719"/>
                </a:cubicBezTo>
                <a:cubicBezTo>
                  <a:pt x="157" y="718"/>
                  <a:pt x="156" y="716"/>
                  <a:pt x="156" y="715"/>
                </a:cubicBezTo>
                <a:cubicBezTo>
                  <a:pt x="155" y="715"/>
                  <a:pt x="151" y="707"/>
                  <a:pt x="151" y="706"/>
                </a:cubicBezTo>
                <a:close/>
                <a:moveTo>
                  <a:pt x="159" y="746"/>
                </a:moveTo>
                <a:cubicBezTo>
                  <a:pt x="159" y="746"/>
                  <a:pt x="157" y="745"/>
                  <a:pt x="157" y="744"/>
                </a:cubicBezTo>
                <a:cubicBezTo>
                  <a:pt x="156" y="744"/>
                  <a:pt x="156" y="743"/>
                  <a:pt x="156" y="742"/>
                </a:cubicBezTo>
                <a:cubicBezTo>
                  <a:pt x="156" y="741"/>
                  <a:pt x="157" y="741"/>
                  <a:pt x="157" y="740"/>
                </a:cubicBezTo>
                <a:cubicBezTo>
                  <a:pt x="158" y="739"/>
                  <a:pt x="158" y="737"/>
                  <a:pt x="159" y="736"/>
                </a:cubicBezTo>
                <a:cubicBezTo>
                  <a:pt x="159" y="734"/>
                  <a:pt x="159" y="734"/>
                  <a:pt x="159" y="735"/>
                </a:cubicBezTo>
                <a:cubicBezTo>
                  <a:pt x="159" y="737"/>
                  <a:pt x="160" y="741"/>
                  <a:pt x="160" y="742"/>
                </a:cubicBezTo>
                <a:cubicBezTo>
                  <a:pt x="160" y="743"/>
                  <a:pt x="160" y="745"/>
                  <a:pt x="160" y="746"/>
                </a:cubicBezTo>
                <a:cubicBezTo>
                  <a:pt x="160" y="747"/>
                  <a:pt x="160" y="747"/>
                  <a:pt x="159" y="746"/>
                </a:cubicBezTo>
                <a:close/>
                <a:moveTo>
                  <a:pt x="172" y="788"/>
                </a:moveTo>
                <a:cubicBezTo>
                  <a:pt x="172" y="788"/>
                  <a:pt x="172" y="789"/>
                  <a:pt x="172" y="790"/>
                </a:cubicBezTo>
                <a:cubicBezTo>
                  <a:pt x="172" y="791"/>
                  <a:pt x="171" y="796"/>
                  <a:pt x="171" y="798"/>
                </a:cubicBezTo>
                <a:cubicBezTo>
                  <a:pt x="170" y="801"/>
                  <a:pt x="170" y="799"/>
                  <a:pt x="170" y="800"/>
                </a:cubicBezTo>
                <a:cubicBezTo>
                  <a:pt x="170" y="800"/>
                  <a:pt x="170" y="800"/>
                  <a:pt x="170" y="798"/>
                </a:cubicBezTo>
                <a:cubicBezTo>
                  <a:pt x="169" y="795"/>
                  <a:pt x="169" y="791"/>
                  <a:pt x="169" y="790"/>
                </a:cubicBezTo>
                <a:cubicBezTo>
                  <a:pt x="169" y="788"/>
                  <a:pt x="168" y="788"/>
                  <a:pt x="168" y="788"/>
                </a:cubicBezTo>
                <a:cubicBezTo>
                  <a:pt x="167" y="788"/>
                  <a:pt x="167" y="787"/>
                  <a:pt x="167" y="787"/>
                </a:cubicBezTo>
                <a:cubicBezTo>
                  <a:pt x="167" y="787"/>
                  <a:pt x="166" y="787"/>
                  <a:pt x="166" y="787"/>
                </a:cubicBezTo>
                <a:cubicBezTo>
                  <a:pt x="166" y="787"/>
                  <a:pt x="166" y="785"/>
                  <a:pt x="167" y="784"/>
                </a:cubicBezTo>
                <a:cubicBezTo>
                  <a:pt x="167" y="783"/>
                  <a:pt x="167" y="783"/>
                  <a:pt x="167" y="783"/>
                </a:cubicBezTo>
                <a:cubicBezTo>
                  <a:pt x="168" y="783"/>
                  <a:pt x="168" y="783"/>
                  <a:pt x="168" y="783"/>
                </a:cubicBezTo>
                <a:cubicBezTo>
                  <a:pt x="169" y="783"/>
                  <a:pt x="168" y="782"/>
                  <a:pt x="169" y="783"/>
                </a:cubicBezTo>
                <a:cubicBezTo>
                  <a:pt x="170" y="784"/>
                  <a:pt x="171" y="786"/>
                  <a:pt x="172" y="787"/>
                </a:cubicBezTo>
                <a:cubicBezTo>
                  <a:pt x="173" y="787"/>
                  <a:pt x="173" y="788"/>
                  <a:pt x="172" y="7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2062" grpId="0" animBg="1"/>
      <p:bldP spid="5" grpId="0" animBg="1"/>
      <p:bldP spid="2055" grpId="0" animBg="1"/>
      <p:bldP spid="6" grpId="0" animBg="1"/>
      <p:bldP spid="2054" grpId="0" animBg="1"/>
      <p:bldP spid="7" grpId="0" animBg="1"/>
      <p:bldP spid="206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Your Title Text Here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 Cond" pitchFamily="34" charset="0"/>
              <a:ea typeface="+mj-ea"/>
              <a:cs typeface="+mj-cs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838200" y="1524000"/>
            <a:ext cx="2079625" cy="4184650"/>
          </a:xfrm>
          <a:custGeom>
            <a:avLst/>
            <a:gdLst/>
            <a:ahLst/>
            <a:cxnLst>
              <a:cxn ang="0">
                <a:pos x="1310" y="2333"/>
              </a:cxn>
              <a:cxn ang="0">
                <a:pos x="1211" y="2124"/>
              </a:cxn>
              <a:cxn ang="0">
                <a:pos x="1130" y="2124"/>
              </a:cxn>
              <a:cxn ang="0">
                <a:pos x="1130" y="0"/>
              </a:cxn>
              <a:cxn ang="0">
                <a:pos x="0" y="0"/>
              </a:cxn>
              <a:cxn ang="0">
                <a:pos x="0" y="2636"/>
              </a:cxn>
              <a:cxn ang="0">
                <a:pos x="1130" y="2636"/>
              </a:cxn>
              <a:cxn ang="0">
                <a:pos x="1130" y="2546"/>
              </a:cxn>
              <a:cxn ang="0">
                <a:pos x="1211" y="2546"/>
              </a:cxn>
              <a:cxn ang="0">
                <a:pos x="1310" y="2333"/>
              </a:cxn>
            </a:cxnLst>
            <a:rect l="0" t="0" r="r" b="b"/>
            <a:pathLst>
              <a:path w="1310" h="2636">
                <a:moveTo>
                  <a:pt x="1310" y="2333"/>
                </a:moveTo>
                <a:lnTo>
                  <a:pt x="1211" y="2124"/>
                </a:lnTo>
                <a:lnTo>
                  <a:pt x="1130" y="2124"/>
                </a:lnTo>
                <a:lnTo>
                  <a:pt x="1130" y="0"/>
                </a:lnTo>
                <a:lnTo>
                  <a:pt x="0" y="0"/>
                </a:lnTo>
                <a:lnTo>
                  <a:pt x="0" y="2636"/>
                </a:lnTo>
                <a:lnTo>
                  <a:pt x="1130" y="2636"/>
                </a:lnTo>
                <a:lnTo>
                  <a:pt x="1130" y="2546"/>
                </a:lnTo>
                <a:lnTo>
                  <a:pt x="1211" y="2546"/>
                </a:lnTo>
                <a:lnTo>
                  <a:pt x="1310" y="233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4" cap="flat">
            <a:solidFill>
              <a:srgbClr val="231F20"/>
            </a:solidFill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8" name="Picture 17" descr="Office building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48940"/>
            <a:ext cx="1600199" cy="15121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4400" y="3276600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 may enter your text here. You may enter your text here.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2743200" y="1524000"/>
            <a:ext cx="2090738" cy="4191000"/>
          </a:xfrm>
          <a:custGeom>
            <a:avLst/>
            <a:gdLst/>
            <a:ahLst/>
            <a:cxnLst>
              <a:cxn ang="0">
                <a:pos x="1217" y="2126"/>
              </a:cxn>
              <a:cxn ang="0">
                <a:pos x="1134" y="2126"/>
              </a:cxn>
              <a:cxn ang="0">
                <a:pos x="1134" y="0"/>
              </a:cxn>
              <a:cxn ang="0">
                <a:pos x="0" y="0"/>
              </a:cxn>
              <a:cxn ang="0">
                <a:pos x="0" y="2130"/>
              </a:cxn>
              <a:cxn ang="0">
                <a:pos x="7" y="2130"/>
              </a:cxn>
              <a:cxn ang="0">
                <a:pos x="105" y="2339"/>
              </a:cxn>
              <a:cxn ang="0">
                <a:pos x="7" y="2552"/>
              </a:cxn>
              <a:cxn ang="0">
                <a:pos x="0" y="2552"/>
              </a:cxn>
              <a:cxn ang="0">
                <a:pos x="0" y="2640"/>
              </a:cxn>
              <a:cxn ang="0">
                <a:pos x="1134" y="2640"/>
              </a:cxn>
              <a:cxn ang="0">
                <a:pos x="1134" y="2547"/>
              </a:cxn>
              <a:cxn ang="0">
                <a:pos x="1217" y="2547"/>
              </a:cxn>
              <a:cxn ang="0">
                <a:pos x="1317" y="2334"/>
              </a:cxn>
              <a:cxn ang="0">
                <a:pos x="1217" y="2126"/>
              </a:cxn>
            </a:cxnLst>
            <a:rect l="0" t="0" r="r" b="b"/>
            <a:pathLst>
              <a:path w="1317" h="2640">
                <a:moveTo>
                  <a:pt x="1217" y="2126"/>
                </a:moveTo>
                <a:lnTo>
                  <a:pt x="1134" y="2126"/>
                </a:lnTo>
                <a:lnTo>
                  <a:pt x="1134" y="0"/>
                </a:lnTo>
                <a:lnTo>
                  <a:pt x="0" y="0"/>
                </a:lnTo>
                <a:lnTo>
                  <a:pt x="0" y="2130"/>
                </a:lnTo>
                <a:lnTo>
                  <a:pt x="7" y="2130"/>
                </a:lnTo>
                <a:lnTo>
                  <a:pt x="105" y="2339"/>
                </a:lnTo>
                <a:lnTo>
                  <a:pt x="7" y="2552"/>
                </a:lnTo>
                <a:lnTo>
                  <a:pt x="0" y="2552"/>
                </a:lnTo>
                <a:lnTo>
                  <a:pt x="0" y="2640"/>
                </a:lnTo>
                <a:lnTo>
                  <a:pt x="1134" y="2640"/>
                </a:lnTo>
                <a:lnTo>
                  <a:pt x="1134" y="2547"/>
                </a:lnTo>
                <a:lnTo>
                  <a:pt x="1217" y="2547"/>
                </a:lnTo>
                <a:lnTo>
                  <a:pt x="1317" y="2334"/>
                </a:lnTo>
                <a:lnTo>
                  <a:pt x="1217" y="212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9" name="Picture 18" descr="Office building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3914" y="1644205"/>
            <a:ext cx="1600200" cy="15121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19400" y="3276600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 may enter your text here. You may enter your text here.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4662714" y="1524000"/>
            <a:ext cx="2090738" cy="4191000"/>
          </a:xfrm>
          <a:custGeom>
            <a:avLst/>
            <a:gdLst/>
            <a:ahLst/>
            <a:cxnLst>
              <a:cxn ang="0">
                <a:pos x="1217" y="2126"/>
              </a:cxn>
              <a:cxn ang="0">
                <a:pos x="1134" y="2126"/>
              </a:cxn>
              <a:cxn ang="0">
                <a:pos x="1134" y="0"/>
              </a:cxn>
              <a:cxn ang="0">
                <a:pos x="0" y="0"/>
              </a:cxn>
              <a:cxn ang="0">
                <a:pos x="0" y="2130"/>
              </a:cxn>
              <a:cxn ang="0">
                <a:pos x="7" y="2130"/>
              </a:cxn>
              <a:cxn ang="0">
                <a:pos x="105" y="2339"/>
              </a:cxn>
              <a:cxn ang="0">
                <a:pos x="7" y="2552"/>
              </a:cxn>
              <a:cxn ang="0">
                <a:pos x="0" y="2552"/>
              </a:cxn>
              <a:cxn ang="0">
                <a:pos x="0" y="2640"/>
              </a:cxn>
              <a:cxn ang="0">
                <a:pos x="1134" y="2640"/>
              </a:cxn>
              <a:cxn ang="0">
                <a:pos x="1134" y="2547"/>
              </a:cxn>
              <a:cxn ang="0">
                <a:pos x="1217" y="2547"/>
              </a:cxn>
              <a:cxn ang="0">
                <a:pos x="1317" y="2334"/>
              </a:cxn>
              <a:cxn ang="0">
                <a:pos x="1217" y="2126"/>
              </a:cxn>
            </a:cxnLst>
            <a:rect l="0" t="0" r="r" b="b"/>
            <a:pathLst>
              <a:path w="1317" h="2640">
                <a:moveTo>
                  <a:pt x="1217" y="2126"/>
                </a:moveTo>
                <a:lnTo>
                  <a:pt x="1134" y="2126"/>
                </a:lnTo>
                <a:lnTo>
                  <a:pt x="1134" y="0"/>
                </a:lnTo>
                <a:lnTo>
                  <a:pt x="0" y="0"/>
                </a:lnTo>
                <a:lnTo>
                  <a:pt x="0" y="2130"/>
                </a:lnTo>
                <a:lnTo>
                  <a:pt x="7" y="2130"/>
                </a:lnTo>
                <a:lnTo>
                  <a:pt x="105" y="2339"/>
                </a:lnTo>
                <a:lnTo>
                  <a:pt x="7" y="2552"/>
                </a:lnTo>
                <a:lnTo>
                  <a:pt x="0" y="2552"/>
                </a:lnTo>
                <a:lnTo>
                  <a:pt x="0" y="2640"/>
                </a:lnTo>
                <a:lnTo>
                  <a:pt x="1134" y="2640"/>
                </a:lnTo>
                <a:lnTo>
                  <a:pt x="1134" y="2547"/>
                </a:lnTo>
                <a:lnTo>
                  <a:pt x="1217" y="2547"/>
                </a:lnTo>
                <a:lnTo>
                  <a:pt x="1317" y="2334"/>
                </a:lnTo>
                <a:lnTo>
                  <a:pt x="1217" y="212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20" name="Picture 19" descr="Office building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2544" y="1644205"/>
            <a:ext cx="1600200" cy="15121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24400" y="3276600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 may enter your text here. You may enter your text here.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6588125" y="1527175"/>
            <a:ext cx="1793875" cy="4187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24"/>
              </a:cxn>
              <a:cxn ang="0">
                <a:pos x="2" y="2124"/>
              </a:cxn>
              <a:cxn ang="0">
                <a:pos x="99" y="2333"/>
              </a:cxn>
              <a:cxn ang="0">
                <a:pos x="2" y="2546"/>
              </a:cxn>
              <a:cxn ang="0">
                <a:pos x="0" y="2546"/>
              </a:cxn>
              <a:cxn ang="0">
                <a:pos x="0" y="2638"/>
              </a:cxn>
              <a:cxn ang="0">
                <a:pos x="1130" y="2638"/>
              </a:cxn>
              <a:cxn ang="0">
                <a:pos x="1130" y="0"/>
              </a:cxn>
              <a:cxn ang="0">
                <a:pos x="0" y="0"/>
              </a:cxn>
            </a:cxnLst>
            <a:rect l="0" t="0" r="r" b="b"/>
            <a:pathLst>
              <a:path w="1130" h="2638">
                <a:moveTo>
                  <a:pt x="0" y="0"/>
                </a:moveTo>
                <a:lnTo>
                  <a:pt x="0" y="2124"/>
                </a:lnTo>
                <a:lnTo>
                  <a:pt x="2" y="2124"/>
                </a:lnTo>
                <a:lnTo>
                  <a:pt x="99" y="2333"/>
                </a:lnTo>
                <a:lnTo>
                  <a:pt x="2" y="2546"/>
                </a:lnTo>
                <a:lnTo>
                  <a:pt x="0" y="2546"/>
                </a:lnTo>
                <a:lnTo>
                  <a:pt x="0" y="2638"/>
                </a:lnTo>
                <a:lnTo>
                  <a:pt x="1130" y="2638"/>
                </a:lnTo>
                <a:lnTo>
                  <a:pt x="11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21" name="Picture 20" descr="Office building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7456" y="1644205"/>
            <a:ext cx="1600200" cy="15121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05600" y="3276600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 may enter your text here. You may enter your text here.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838200" y="1371600"/>
            <a:ext cx="7543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22" grpId="0"/>
      <p:bldP spid="1037" grpId="0" animBg="1"/>
      <p:bldP spid="23" grpId="0"/>
      <p:bldP spid="17" grpId="0" animBg="1"/>
      <p:bldP spid="24" grpId="0"/>
      <p:bldP spid="1032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2286000"/>
            <a:ext cx="9144000" cy="1676400"/>
            <a:chOff x="0" y="2086"/>
            <a:chExt cx="5760" cy="1056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Interaction / 4 teams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062163" y="1371600"/>
            <a:ext cx="4857750" cy="4840288"/>
            <a:chOff x="1681163" y="1604963"/>
            <a:chExt cx="4857750" cy="4840288"/>
          </a:xfr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effectLst>
            <a:outerShdw blurRad="2032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681163" y="1604963"/>
              <a:ext cx="4857750" cy="4840288"/>
            </a:xfrm>
            <a:custGeom>
              <a:avLst/>
              <a:gdLst/>
              <a:ahLst/>
              <a:cxnLst>
                <a:cxn ang="0">
                  <a:pos x="2812" y="1162"/>
                </a:cxn>
                <a:cxn ang="0">
                  <a:pos x="2604" y="1135"/>
                </a:cxn>
                <a:cxn ang="0">
                  <a:pos x="2407" y="1221"/>
                </a:cxn>
                <a:cxn ang="0">
                  <a:pos x="2274" y="1423"/>
                </a:cxn>
                <a:cxn ang="0">
                  <a:pos x="2149" y="1464"/>
                </a:cxn>
                <a:cxn ang="0">
                  <a:pos x="2010" y="1257"/>
                </a:cxn>
                <a:cxn ang="0">
                  <a:pos x="1672" y="989"/>
                </a:cxn>
                <a:cxn ang="0">
                  <a:pos x="1580" y="875"/>
                </a:cxn>
                <a:cxn ang="0">
                  <a:pos x="1652" y="776"/>
                </a:cxn>
                <a:cxn ang="0">
                  <a:pos x="1823" y="656"/>
                </a:cxn>
                <a:cxn ang="0">
                  <a:pos x="1908" y="478"/>
                </a:cxn>
                <a:cxn ang="0">
                  <a:pos x="1894" y="267"/>
                </a:cxn>
                <a:cxn ang="0">
                  <a:pos x="1773" y="93"/>
                </a:cxn>
                <a:cxn ang="0">
                  <a:pos x="1593" y="7"/>
                </a:cxn>
                <a:cxn ang="0">
                  <a:pos x="1384" y="22"/>
                </a:cxn>
                <a:cxn ang="0">
                  <a:pos x="1208" y="143"/>
                </a:cxn>
                <a:cxn ang="0">
                  <a:pos x="1124" y="324"/>
                </a:cxn>
                <a:cxn ang="0">
                  <a:pos x="1138" y="533"/>
                </a:cxn>
                <a:cxn ang="0">
                  <a:pos x="1259" y="707"/>
                </a:cxn>
                <a:cxn ang="0">
                  <a:pos x="1432" y="808"/>
                </a:cxn>
                <a:cxn ang="0">
                  <a:pos x="1439" y="930"/>
                </a:cxn>
                <a:cxn ang="0">
                  <a:pos x="1172" y="1083"/>
                </a:cxn>
                <a:cxn ang="0">
                  <a:pos x="960" y="1433"/>
                </a:cxn>
                <a:cxn ang="0">
                  <a:pos x="852" y="1466"/>
                </a:cxn>
                <a:cxn ang="0">
                  <a:pos x="741" y="1322"/>
                </a:cxn>
                <a:cxn ang="0">
                  <a:pos x="599" y="1184"/>
                </a:cxn>
                <a:cxn ang="0">
                  <a:pos x="397" y="1132"/>
                </a:cxn>
                <a:cxn ang="0">
                  <a:pos x="189" y="1192"/>
                </a:cxn>
                <a:cxn ang="0">
                  <a:pos x="54" y="1333"/>
                </a:cxn>
                <a:cxn ang="0">
                  <a:pos x="0" y="1535"/>
                </a:cxn>
                <a:cxn ang="0">
                  <a:pos x="61" y="1743"/>
                </a:cxn>
                <a:cxn ang="0">
                  <a:pos x="202" y="1880"/>
                </a:cxn>
                <a:cxn ang="0">
                  <a:pos x="404" y="1932"/>
                </a:cxn>
                <a:cxn ang="0">
                  <a:pos x="611" y="1873"/>
                </a:cxn>
                <a:cxn ang="0">
                  <a:pos x="745" y="1737"/>
                </a:cxn>
                <a:cxn ang="0">
                  <a:pos x="830" y="1606"/>
                </a:cxn>
                <a:cxn ang="0">
                  <a:pos x="940" y="1614"/>
                </a:cxn>
                <a:cxn ang="0">
                  <a:pos x="1016" y="1795"/>
                </a:cxn>
                <a:cxn ang="0">
                  <a:pos x="1281" y="2047"/>
                </a:cxn>
                <a:cxn ang="0">
                  <a:pos x="1452" y="2146"/>
                </a:cxn>
                <a:cxn ang="0">
                  <a:pos x="1397" y="2266"/>
                </a:cxn>
                <a:cxn ang="0">
                  <a:pos x="1201" y="2402"/>
                </a:cxn>
                <a:cxn ang="0">
                  <a:pos x="1119" y="2598"/>
                </a:cxn>
                <a:cxn ang="0">
                  <a:pos x="1148" y="2806"/>
                </a:cxn>
                <a:cxn ang="0">
                  <a:pos x="1269" y="2963"/>
                </a:cxn>
                <a:cxn ang="0">
                  <a:pos x="1466" y="3045"/>
                </a:cxn>
                <a:cxn ang="0">
                  <a:pos x="1674" y="3017"/>
                </a:cxn>
                <a:cxn ang="0">
                  <a:pos x="1831" y="2895"/>
                </a:cxn>
                <a:cxn ang="0">
                  <a:pos x="1912" y="2699"/>
                </a:cxn>
                <a:cxn ang="0">
                  <a:pos x="1884" y="2491"/>
                </a:cxn>
                <a:cxn ang="0">
                  <a:pos x="1753" y="2325"/>
                </a:cxn>
                <a:cxn ang="0">
                  <a:pos x="1587" y="2216"/>
                </a:cxn>
                <a:cxn ang="0">
                  <a:pos x="1600" y="2108"/>
                </a:cxn>
                <a:cxn ang="0">
                  <a:pos x="1907" y="1941"/>
                </a:cxn>
                <a:cxn ang="0">
                  <a:pos x="2092" y="1631"/>
                </a:cxn>
                <a:cxn ang="0">
                  <a:pos x="2229" y="1607"/>
                </a:cxn>
                <a:cxn ang="0">
                  <a:pos x="2332" y="1763"/>
                </a:cxn>
                <a:cxn ang="0">
                  <a:pos x="2489" y="1894"/>
                </a:cxn>
                <a:cxn ang="0">
                  <a:pos x="2696" y="1931"/>
                </a:cxn>
                <a:cxn ang="0">
                  <a:pos x="2895" y="1856"/>
                </a:cxn>
                <a:cxn ang="0">
                  <a:pos x="3022" y="1702"/>
                </a:cxn>
                <a:cxn ang="0">
                  <a:pos x="3058" y="1496"/>
                </a:cxn>
                <a:cxn ang="0">
                  <a:pos x="2983" y="1296"/>
                </a:cxn>
              </a:cxnLst>
              <a:rect l="0" t="0" r="r" b="b"/>
              <a:pathLst>
                <a:path w="3060" h="3049">
                  <a:moveTo>
                    <a:pt x="2957" y="1265"/>
                  </a:moveTo>
                  <a:lnTo>
                    <a:pt x="2957" y="1265"/>
                  </a:lnTo>
                  <a:lnTo>
                    <a:pt x="2943" y="1250"/>
                  </a:lnTo>
                  <a:lnTo>
                    <a:pt x="2929" y="1235"/>
                  </a:lnTo>
                  <a:lnTo>
                    <a:pt x="2913" y="1223"/>
                  </a:lnTo>
                  <a:lnTo>
                    <a:pt x="2898" y="1210"/>
                  </a:lnTo>
                  <a:lnTo>
                    <a:pt x="2881" y="1199"/>
                  </a:lnTo>
                  <a:lnTo>
                    <a:pt x="2864" y="1189"/>
                  </a:lnTo>
                  <a:lnTo>
                    <a:pt x="2847" y="1179"/>
                  </a:lnTo>
                  <a:lnTo>
                    <a:pt x="2830" y="1170"/>
                  </a:lnTo>
                  <a:lnTo>
                    <a:pt x="2812" y="1162"/>
                  </a:lnTo>
                  <a:lnTo>
                    <a:pt x="2795" y="1155"/>
                  </a:lnTo>
                  <a:lnTo>
                    <a:pt x="2776" y="1149"/>
                  </a:lnTo>
                  <a:lnTo>
                    <a:pt x="2756" y="1143"/>
                  </a:lnTo>
                  <a:lnTo>
                    <a:pt x="2738" y="1139"/>
                  </a:lnTo>
                  <a:lnTo>
                    <a:pt x="2720" y="1136"/>
                  </a:lnTo>
                  <a:lnTo>
                    <a:pt x="2700" y="1134"/>
                  </a:lnTo>
                  <a:lnTo>
                    <a:pt x="2682" y="1132"/>
                  </a:lnTo>
                  <a:lnTo>
                    <a:pt x="2662" y="1132"/>
                  </a:lnTo>
                  <a:lnTo>
                    <a:pt x="2643" y="1132"/>
                  </a:lnTo>
                  <a:lnTo>
                    <a:pt x="2624" y="1134"/>
                  </a:lnTo>
                  <a:lnTo>
                    <a:pt x="2604" y="1135"/>
                  </a:lnTo>
                  <a:lnTo>
                    <a:pt x="2585" y="1139"/>
                  </a:lnTo>
                  <a:lnTo>
                    <a:pt x="2567" y="1142"/>
                  </a:lnTo>
                  <a:lnTo>
                    <a:pt x="2547" y="1148"/>
                  </a:lnTo>
                  <a:lnTo>
                    <a:pt x="2529" y="1153"/>
                  </a:lnTo>
                  <a:lnTo>
                    <a:pt x="2510" y="1160"/>
                  </a:lnTo>
                  <a:lnTo>
                    <a:pt x="2494" y="1168"/>
                  </a:lnTo>
                  <a:lnTo>
                    <a:pt x="2475" y="1177"/>
                  </a:lnTo>
                  <a:lnTo>
                    <a:pt x="2458" y="1186"/>
                  </a:lnTo>
                  <a:lnTo>
                    <a:pt x="2441" y="1197"/>
                  </a:lnTo>
                  <a:lnTo>
                    <a:pt x="2424" y="1209"/>
                  </a:lnTo>
                  <a:lnTo>
                    <a:pt x="2407" y="1221"/>
                  </a:lnTo>
                  <a:lnTo>
                    <a:pt x="2392" y="1234"/>
                  </a:lnTo>
                  <a:lnTo>
                    <a:pt x="2392" y="1234"/>
                  </a:lnTo>
                  <a:lnTo>
                    <a:pt x="2371" y="1255"/>
                  </a:lnTo>
                  <a:lnTo>
                    <a:pt x="2352" y="1276"/>
                  </a:lnTo>
                  <a:lnTo>
                    <a:pt x="2334" y="1299"/>
                  </a:lnTo>
                  <a:lnTo>
                    <a:pt x="2318" y="1322"/>
                  </a:lnTo>
                  <a:lnTo>
                    <a:pt x="2305" y="1346"/>
                  </a:lnTo>
                  <a:lnTo>
                    <a:pt x="2293" y="1371"/>
                  </a:lnTo>
                  <a:lnTo>
                    <a:pt x="2283" y="1397"/>
                  </a:lnTo>
                  <a:lnTo>
                    <a:pt x="2274" y="1423"/>
                  </a:lnTo>
                  <a:lnTo>
                    <a:pt x="2274" y="1423"/>
                  </a:lnTo>
                  <a:lnTo>
                    <a:pt x="2263" y="1433"/>
                  </a:lnTo>
                  <a:lnTo>
                    <a:pt x="2252" y="1442"/>
                  </a:lnTo>
                  <a:lnTo>
                    <a:pt x="2240" y="1450"/>
                  </a:lnTo>
                  <a:lnTo>
                    <a:pt x="2229" y="1456"/>
                  </a:lnTo>
                  <a:lnTo>
                    <a:pt x="2216" y="1462"/>
                  </a:lnTo>
                  <a:lnTo>
                    <a:pt x="2204" y="1466"/>
                  </a:lnTo>
                  <a:lnTo>
                    <a:pt x="2191" y="1467"/>
                  </a:lnTo>
                  <a:lnTo>
                    <a:pt x="2178" y="1469"/>
                  </a:lnTo>
                  <a:lnTo>
                    <a:pt x="2178" y="1469"/>
                  </a:lnTo>
                  <a:lnTo>
                    <a:pt x="2163" y="1467"/>
                  </a:lnTo>
                  <a:lnTo>
                    <a:pt x="2149" y="1464"/>
                  </a:lnTo>
                  <a:lnTo>
                    <a:pt x="2133" y="1460"/>
                  </a:lnTo>
                  <a:lnTo>
                    <a:pt x="2119" y="1453"/>
                  </a:lnTo>
                  <a:lnTo>
                    <a:pt x="2106" y="1445"/>
                  </a:lnTo>
                  <a:lnTo>
                    <a:pt x="2092" y="1435"/>
                  </a:lnTo>
                  <a:lnTo>
                    <a:pt x="2079" y="1422"/>
                  </a:lnTo>
                  <a:lnTo>
                    <a:pt x="2068" y="1409"/>
                  </a:lnTo>
                  <a:lnTo>
                    <a:pt x="2068" y="1409"/>
                  </a:lnTo>
                  <a:lnTo>
                    <a:pt x="2058" y="1370"/>
                  </a:lnTo>
                  <a:lnTo>
                    <a:pt x="2044" y="1330"/>
                  </a:lnTo>
                  <a:lnTo>
                    <a:pt x="2028" y="1293"/>
                  </a:lnTo>
                  <a:lnTo>
                    <a:pt x="2010" y="1257"/>
                  </a:lnTo>
                  <a:lnTo>
                    <a:pt x="1989" y="1223"/>
                  </a:lnTo>
                  <a:lnTo>
                    <a:pt x="1966" y="1190"/>
                  </a:lnTo>
                  <a:lnTo>
                    <a:pt x="1941" y="1159"/>
                  </a:lnTo>
                  <a:lnTo>
                    <a:pt x="1914" y="1129"/>
                  </a:lnTo>
                  <a:lnTo>
                    <a:pt x="1884" y="1103"/>
                  </a:lnTo>
                  <a:lnTo>
                    <a:pt x="1853" y="1078"/>
                  </a:lnTo>
                  <a:lnTo>
                    <a:pt x="1819" y="1056"/>
                  </a:lnTo>
                  <a:lnTo>
                    <a:pt x="1785" y="1035"/>
                  </a:lnTo>
                  <a:lnTo>
                    <a:pt x="1749" y="1016"/>
                  </a:lnTo>
                  <a:lnTo>
                    <a:pt x="1712" y="1002"/>
                  </a:lnTo>
                  <a:lnTo>
                    <a:pt x="1672" y="989"/>
                  </a:lnTo>
                  <a:lnTo>
                    <a:pt x="1633" y="978"/>
                  </a:lnTo>
                  <a:lnTo>
                    <a:pt x="1633" y="978"/>
                  </a:lnTo>
                  <a:lnTo>
                    <a:pt x="1621" y="967"/>
                  </a:lnTo>
                  <a:lnTo>
                    <a:pt x="1610" y="955"/>
                  </a:lnTo>
                  <a:lnTo>
                    <a:pt x="1601" y="943"/>
                  </a:lnTo>
                  <a:lnTo>
                    <a:pt x="1593" y="930"/>
                  </a:lnTo>
                  <a:lnTo>
                    <a:pt x="1587" y="916"/>
                  </a:lnTo>
                  <a:lnTo>
                    <a:pt x="1583" y="903"/>
                  </a:lnTo>
                  <a:lnTo>
                    <a:pt x="1580" y="889"/>
                  </a:lnTo>
                  <a:lnTo>
                    <a:pt x="1580" y="875"/>
                  </a:lnTo>
                  <a:lnTo>
                    <a:pt x="1580" y="875"/>
                  </a:lnTo>
                  <a:lnTo>
                    <a:pt x="1580" y="864"/>
                  </a:lnTo>
                  <a:lnTo>
                    <a:pt x="1582" y="852"/>
                  </a:lnTo>
                  <a:lnTo>
                    <a:pt x="1585" y="841"/>
                  </a:lnTo>
                  <a:lnTo>
                    <a:pt x="1589" y="830"/>
                  </a:lnTo>
                  <a:lnTo>
                    <a:pt x="1594" y="818"/>
                  </a:lnTo>
                  <a:lnTo>
                    <a:pt x="1600" y="808"/>
                  </a:lnTo>
                  <a:lnTo>
                    <a:pt x="1607" y="797"/>
                  </a:lnTo>
                  <a:lnTo>
                    <a:pt x="1616" y="787"/>
                  </a:lnTo>
                  <a:lnTo>
                    <a:pt x="1616" y="787"/>
                  </a:lnTo>
                  <a:lnTo>
                    <a:pt x="1634" y="783"/>
                  </a:lnTo>
                  <a:lnTo>
                    <a:pt x="1652" y="776"/>
                  </a:lnTo>
                  <a:lnTo>
                    <a:pt x="1669" y="770"/>
                  </a:lnTo>
                  <a:lnTo>
                    <a:pt x="1686" y="762"/>
                  </a:lnTo>
                  <a:lnTo>
                    <a:pt x="1705" y="753"/>
                  </a:lnTo>
                  <a:lnTo>
                    <a:pt x="1720" y="743"/>
                  </a:lnTo>
                  <a:lnTo>
                    <a:pt x="1737" y="734"/>
                  </a:lnTo>
                  <a:lnTo>
                    <a:pt x="1753" y="724"/>
                  </a:lnTo>
                  <a:lnTo>
                    <a:pt x="1768" y="711"/>
                  </a:lnTo>
                  <a:lnTo>
                    <a:pt x="1782" y="698"/>
                  </a:lnTo>
                  <a:lnTo>
                    <a:pt x="1797" y="685"/>
                  </a:lnTo>
                  <a:lnTo>
                    <a:pt x="1811" y="671"/>
                  </a:lnTo>
                  <a:lnTo>
                    <a:pt x="1823" y="656"/>
                  </a:lnTo>
                  <a:lnTo>
                    <a:pt x="1836" y="640"/>
                  </a:lnTo>
                  <a:lnTo>
                    <a:pt x="1847" y="625"/>
                  </a:lnTo>
                  <a:lnTo>
                    <a:pt x="1859" y="608"/>
                  </a:lnTo>
                  <a:lnTo>
                    <a:pt x="1859" y="608"/>
                  </a:lnTo>
                  <a:lnTo>
                    <a:pt x="1869" y="589"/>
                  </a:lnTo>
                  <a:lnTo>
                    <a:pt x="1877" y="571"/>
                  </a:lnTo>
                  <a:lnTo>
                    <a:pt x="1886" y="553"/>
                  </a:lnTo>
                  <a:lnTo>
                    <a:pt x="1893" y="534"/>
                  </a:lnTo>
                  <a:lnTo>
                    <a:pt x="1900" y="516"/>
                  </a:lnTo>
                  <a:lnTo>
                    <a:pt x="1904" y="496"/>
                  </a:lnTo>
                  <a:lnTo>
                    <a:pt x="1908" y="478"/>
                  </a:lnTo>
                  <a:lnTo>
                    <a:pt x="1912" y="458"/>
                  </a:lnTo>
                  <a:lnTo>
                    <a:pt x="1914" y="438"/>
                  </a:lnTo>
                  <a:lnTo>
                    <a:pt x="1915" y="420"/>
                  </a:lnTo>
                  <a:lnTo>
                    <a:pt x="1917" y="400"/>
                  </a:lnTo>
                  <a:lnTo>
                    <a:pt x="1915" y="380"/>
                  </a:lnTo>
                  <a:lnTo>
                    <a:pt x="1914" y="362"/>
                  </a:lnTo>
                  <a:lnTo>
                    <a:pt x="1912" y="342"/>
                  </a:lnTo>
                  <a:lnTo>
                    <a:pt x="1908" y="324"/>
                  </a:lnTo>
                  <a:lnTo>
                    <a:pt x="1904" y="305"/>
                  </a:lnTo>
                  <a:lnTo>
                    <a:pt x="1900" y="285"/>
                  </a:lnTo>
                  <a:lnTo>
                    <a:pt x="1894" y="267"/>
                  </a:lnTo>
                  <a:lnTo>
                    <a:pt x="1887" y="250"/>
                  </a:lnTo>
                  <a:lnTo>
                    <a:pt x="1879" y="232"/>
                  </a:lnTo>
                  <a:lnTo>
                    <a:pt x="1870" y="215"/>
                  </a:lnTo>
                  <a:lnTo>
                    <a:pt x="1862" y="198"/>
                  </a:lnTo>
                  <a:lnTo>
                    <a:pt x="1852" y="181"/>
                  </a:lnTo>
                  <a:lnTo>
                    <a:pt x="1840" y="165"/>
                  </a:lnTo>
                  <a:lnTo>
                    <a:pt x="1828" y="150"/>
                  </a:lnTo>
                  <a:lnTo>
                    <a:pt x="1816" y="134"/>
                  </a:lnTo>
                  <a:lnTo>
                    <a:pt x="1802" y="120"/>
                  </a:lnTo>
                  <a:lnTo>
                    <a:pt x="1788" y="106"/>
                  </a:lnTo>
                  <a:lnTo>
                    <a:pt x="1773" y="93"/>
                  </a:lnTo>
                  <a:lnTo>
                    <a:pt x="1757" y="80"/>
                  </a:lnTo>
                  <a:lnTo>
                    <a:pt x="1740" y="69"/>
                  </a:lnTo>
                  <a:lnTo>
                    <a:pt x="1723" y="58"/>
                  </a:lnTo>
                  <a:lnTo>
                    <a:pt x="1723" y="58"/>
                  </a:lnTo>
                  <a:lnTo>
                    <a:pt x="1705" y="48"/>
                  </a:lnTo>
                  <a:lnTo>
                    <a:pt x="1688" y="38"/>
                  </a:lnTo>
                  <a:lnTo>
                    <a:pt x="1669" y="30"/>
                  </a:lnTo>
                  <a:lnTo>
                    <a:pt x="1650" y="22"/>
                  </a:lnTo>
                  <a:lnTo>
                    <a:pt x="1631" y="17"/>
                  </a:lnTo>
                  <a:lnTo>
                    <a:pt x="1611" y="11"/>
                  </a:lnTo>
                  <a:lnTo>
                    <a:pt x="1593" y="7"/>
                  </a:lnTo>
                  <a:lnTo>
                    <a:pt x="1573" y="4"/>
                  </a:lnTo>
                  <a:lnTo>
                    <a:pt x="1555" y="1"/>
                  </a:lnTo>
                  <a:lnTo>
                    <a:pt x="1535" y="0"/>
                  </a:lnTo>
                  <a:lnTo>
                    <a:pt x="1515" y="0"/>
                  </a:lnTo>
                  <a:lnTo>
                    <a:pt x="1497" y="0"/>
                  </a:lnTo>
                  <a:lnTo>
                    <a:pt x="1477" y="1"/>
                  </a:lnTo>
                  <a:lnTo>
                    <a:pt x="1459" y="4"/>
                  </a:lnTo>
                  <a:lnTo>
                    <a:pt x="1439" y="7"/>
                  </a:lnTo>
                  <a:lnTo>
                    <a:pt x="1421" y="11"/>
                  </a:lnTo>
                  <a:lnTo>
                    <a:pt x="1402" y="17"/>
                  </a:lnTo>
                  <a:lnTo>
                    <a:pt x="1384" y="22"/>
                  </a:lnTo>
                  <a:lnTo>
                    <a:pt x="1365" y="30"/>
                  </a:lnTo>
                  <a:lnTo>
                    <a:pt x="1348" y="37"/>
                  </a:lnTo>
                  <a:lnTo>
                    <a:pt x="1330" y="45"/>
                  </a:lnTo>
                  <a:lnTo>
                    <a:pt x="1313" y="55"/>
                  </a:lnTo>
                  <a:lnTo>
                    <a:pt x="1298" y="65"/>
                  </a:lnTo>
                  <a:lnTo>
                    <a:pt x="1281" y="76"/>
                  </a:lnTo>
                  <a:lnTo>
                    <a:pt x="1265" y="87"/>
                  </a:lnTo>
                  <a:lnTo>
                    <a:pt x="1251" y="100"/>
                  </a:lnTo>
                  <a:lnTo>
                    <a:pt x="1237" y="114"/>
                  </a:lnTo>
                  <a:lnTo>
                    <a:pt x="1223" y="128"/>
                  </a:lnTo>
                  <a:lnTo>
                    <a:pt x="1208" y="143"/>
                  </a:lnTo>
                  <a:lnTo>
                    <a:pt x="1197" y="160"/>
                  </a:lnTo>
                  <a:lnTo>
                    <a:pt x="1184" y="175"/>
                  </a:lnTo>
                  <a:lnTo>
                    <a:pt x="1173" y="194"/>
                  </a:lnTo>
                  <a:lnTo>
                    <a:pt x="1173" y="194"/>
                  </a:lnTo>
                  <a:lnTo>
                    <a:pt x="1163" y="210"/>
                  </a:lnTo>
                  <a:lnTo>
                    <a:pt x="1155" y="229"/>
                  </a:lnTo>
                  <a:lnTo>
                    <a:pt x="1146" y="247"/>
                  </a:lnTo>
                  <a:lnTo>
                    <a:pt x="1139" y="266"/>
                  </a:lnTo>
                  <a:lnTo>
                    <a:pt x="1132" y="285"/>
                  </a:lnTo>
                  <a:lnTo>
                    <a:pt x="1128" y="304"/>
                  </a:lnTo>
                  <a:lnTo>
                    <a:pt x="1124" y="324"/>
                  </a:lnTo>
                  <a:lnTo>
                    <a:pt x="1119" y="342"/>
                  </a:lnTo>
                  <a:lnTo>
                    <a:pt x="1118" y="362"/>
                  </a:lnTo>
                  <a:lnTo>
                    <a:pt x="1117" y="382"/>
                  </a:lnTo>
                  <a:lnTo>
                    <a:pt x="1115" y="400"/>
                  </a:lnTo>
                  <a:lnTo>
                    <a:pt x="1117" y="420"/>
                  </a:lnTo>
                  <a:lnTo>
                    <a:pt x="1118" y="439"/>
                  </a:lnTo>
                  <a:lnTo>
                    <a:pt x="1119" y="458"/>
                  </a:lnTo>
                  <a:lnTo>
                    <a:pt x="1124" y="476"/>
                  </a:lnTo>
                  <a:lnTo>
                    <a:pt x="1128" y="496"/>
                  </a:lnTo>
                  <a:lnTo>
                    <a:pt x="1132" y="514"/>
                  </a:lnTo>
                  <a:lnTo>
                    <a:pt x="1138" y="533"/>
                  </a:lnTo>
                  <a:lnTo>
                    <a:pt x="1145" y="551"/>
                  </a:lnTo>
                  <a:lnTo>
                    <a:pt x="1153" y="568"/>
                  </a:lnTo>
                  <a:lnTo>
                    <a:pt x="1162" y="585"/>
                  </a:lnTo>
                  <a:lnTo>
                    <a:pt x="1170" y="602"/>
                  </a:lnTo>
                  <a:lnTo>
                    <a:pt x="1180" y="619"/>
                  </a:lnTo>
                  <a:lnTo>
                    <a:pt x="1192" y="635"/>
                  </a:lnTo>
                  <a:lnTo>
                    <a:pt x="1204" y="650"/>
                  </a:lnTo>
                  <a:lnTo>
                    <a:pt x="1217" y="666"/>
                  </a:lnTo>
                  <a:lnTo>
                    <a:pt x="1230" y="680"/>
                  </a:lnTo>
                  <a:lnTo>
                    <a:pt x="1244" y="694"/>
                  </a:lnTo>
                  <a:lnTo>
                    <a:pt x="1259" y="707"/>
                  </a:lnTo>
                  <a:lnTo>
                    <a:pt x="1275" y="719"/>
                  </a:lnTo>
                  <a:lnTo>
                    <a:pt x="1292" y="731"/>
                  </a:lnTo>
                  <a:lnTo>
                    <a:pt x="1309" y="742"/>
                  </a:lnTo>
                  <a:lnTo>
                    <a:pt x="1309" y="742"/>
                  </a:lnTo>
                  <a:lnTo>
                    <a:pt x="1334" y="758"/>
                  </a:lnTo>
                  <a:lnTo>
                    <a:pt x="1361" y="769"/>
                  </a:lnTo>
                  <a:lnTo>
                    <a:pt x="1388" y="779"/>
                  </a:lnTo>
                  <a:lnTo>
                    <a:pt x="1416" y="787"/>
                  </a:lnTo>
                  <a:lnTo>
                    <a:pt x="1416" y="787"/>
                  </a:lnTo>
                  <a:lnTo>
                    <a:pt x="1425" y="797"/>
                  </a:lnTo>
                  <a:lnTo>
                    <a:pt x="1432" y="808"/>
                  </a:lnTo>
                  <a:lnTo>
                    <a:pt x="1438" y="818"/>
                  </a:lnTo>
                  <a:lnTo>
                    <a:pt x="1443" y="830"/>
                  </a:lnTo>
                  <a:lnTo>
                    <a:pt x="1447" y="841"/>
                  </a:lnTo>
                  <a:lnTo>
                    <a:pt x="1450" y="852"/>
                  </a:lnTo>
                  <a:lnTo>
                    <a:pt x="1452" y="864"/>
                  </a:lnTo>
                  <a:lnTo>
                    <a:pt x="1453" y="875"/>
                  </a:lnTo>
                  <a:lnTo>
                    <a:pt x="1453" y="875"/>
                  </a:lnTo>
                  <a:lnTo>
                    <a:pt x="1452" y="889"/>
                  </a:lnTo>
                  <a:lnTo>
                    <a:pt x="1449" y="903"/>
                  </a:lnTo>
                  <a:lnTo>
                    <a:pt x="1445" y="916"/>
                  </a:lnTo>
                  <a:lnTo>
                    <a:pt x="1439" y="930"/>
                  </a:lnTo>
                  <a:lnTo>
                    <a:pt x="1432" y="943"/>
                  </a:lnTo>
                  <a:lnTo>
                    <a:pt x="1422" y="955"/>
                  </a:lnTo>
                  <a:lnTo>
                    <a:pt x="1412" y="967"/>
                  </a:lnTo>
                  <a:lnTo>
                    <a:pt x="1401" y="978"/>
                  </a:lnTo>
                  <a:lnTo>
                    <a:pt x="1401" y="978"/>
                  </a:lnTo>
                  <a:lnTo>
                    <a:pt x="1358" y="989"/>
                  </a:lnTo>
                  <a:lnTo>
                    <a:pt x="1319" y="1002"/>
                  </a:lnTo>
                  <a:lnTo>
                    <a:pt x="1279" y="1019"/>
                  </a:lnTo>
                  <a:lnTo>
                    <a:pt x="1242" y="1037"/>
                  </a:lnTo>
                  <a:lnTo>
                    <a:pt x="1206" y="1059"/>
                  </a:lnTo>
                  <a:lnTo>
                    <a:pt x="1172" y="1083"/>
                  </a:lnTo>
                  <a:lnTo>
                    <a:pt x="1141" y="1110"/>
                  </a:lnTo>
                  <a:lnTo>
                    <a:pt x="1111" y="1138"/>
                  </a:lnTo>
                  <a:lnTo>
                    <a:pt x="1083" y="1169"/>
                  </a:lnTo>
                  <a:lnTo>
                    <a:pt x="1057" y="1201"/>
                  </a:lnTo>
                  <a:lnTo>
                    <a:pt x="1033" y="1237"/>
                  </a:lnTo>
                  <a:lnTo>
                    <a:pt x="1013" y="1274"/>
                  </a:lnTo>
                  <a:lnTo>
                    <a:pt x="995" y="1312"/>
                  </a:lnTo>
                  <a:lnTo>
                    <a:pt x="981" y="1351"/>
                  </a:lnTo>
                  <a:lnTo>
                    <a:pt x="968" y="1391"/>
                  </a:lnTo>
                  <a:lnTo>
                    <a:pt x="960" y="1433"/>
                  </a:lnTo>
                  <a:lnTo>
                    <a:pt x="960" y="1433"/>
                  </a:lnTo>
                  <a:lnTo>
                    <a:pt x="950" y="1442"/>
                  </a:lnTo>
                  <a:lnTo>
                    <a:pt x="940" y="1449"/>
                  </a:lnTo>
                  <a:lnTo>
                    <a:pt x="930" y="1455"/>
                  </a:lnTo>
                  <a:lnTo>
                    <a:pt x="919" y="1459"/>
                  </a:lnTo>
                  <a:lnTo>
                    <a:pt x="907" y="1463"/>
                  </a:lnTo>
                  <a:lnTo>
                    <a:pt x="897" y="1466"/>
                  </a:lnTo>
                  <a:lnTo>
                    <a:pt x="886" y="1467"/>
                  </a:lnTo>
                  <a:lnTo>
                    <a:pt x="875" y="1469"/>
                  </a:lnTo>
                  <a:lnTo>
                    <a:pt x="875" y="1469"/>
                  </a:lnTo>
                  <a:lnTo>
                    <a:pt x="864" y="1469"/>
                  </a:lnTo>
                  <a:lnTo>
                    <a:pt x="852" y="1466"/>
                  </a:lnTo>
                  <a:lnTo>
                    <a:pt x="841" y="1463"/>
                  </a:lnTo>
                  <a:lnTo>
                    <a:pt x="830" y="1460"/>
                  </a:lnTo>
                  <a:lnTo>
                    <a:pt x="820" y="1455"/>
                  </a:lnTo>
                  <a:lnTo>
                    <a:pt x="808" y="1449"/>
                  </a:lnTo>
                  <a:lnTo>
                    <a:pt x="799" y="1442"/>
                  </a:lnTo>
                  <a:lnTo>
                    <a:pt x="789" y="1435"/>
                  </a:lnTo>
                  <a:lnTo>
                    <a:pt x="789" y="1435"/>
                  </a:lnTo>
                  <a:lnTo>
                    <a:pt x="780" y="1405"/>
                  </a:lnTo>
                  <a:lnTo>
                    <a:pt x="769" y="1377"/>
                  </a:lnTo>
                  <a:lnTo>
                    <a:pt x="756" y="1348"/>
                  </a:lnTo>
                  <a:lnTo>
                    <a:pt x="741" y="1322"/>
                  </a:lnTo>
                  <a:lnTo>
                    <a:pt x="741" y="1322"/>
                  </a:lnTo>
                  <a:lnTo>
                    <a:pt x="729" y="1305"/>
                  </a:lnTo>
                  <a:lnTo>
                    <a:pt x="718" y="1288"/>
                  </a:lnTo>
                  <a:lnTo>
                    <a:pt x="705" y="1272"/>
                  </a:lnTo>
                  <a:lnTo>
                    <a:pt x="691" y="1257"/>
                  </a:lnTo>
                  <a:lnTo>
                    <a:pt x="677" y="1242"/>
                  </a:lnTo>
                  <a:lnTo>
                    <a:pt x="663" y="1230"/>
                  </a:lnTo>
                  <a:lnTo>
                    <a:pt x="647" y="1217"/>
                  </a:lnTo>
                  <a:lnTo>
                    <a:pt x="632" y="1206"/>
                  </a:lnTo>
                  <a:lnTo>
                    <a:pt x="616" y="1194"/>
                  </a:lnTo>
                  <a:lnTo>
                    <a:pt x="599" y="1184"/>
                  </a:lnTo>
                  <a:lnTo>
                    <a:pt x="582" y="1176"/>
                  </a:lnTo>
                  <a:lnTo>
                    <a:pt x="565" y="1168"/>
                  </a:lnTo>
                  <a:lnTo>
                    <a:pt x="547" y="1159"/>
                  </a:lnTo>
                  <a:lnTo>
                    <a:pt x="529" y="1153"/>
                  </a:lnTo>
                  <a:lnTo>
                    <a:pt x="510" y="1148"/>
                  </a:lnTo>
                  <a:lnTo>
                    <a:pt x="492" y="1142"/>
                  </a:lnTo>
                  <a:lnTo>
                    <a:pt x="473" y="1138"/>
                  </a:lnTo>
                  <a:lnTo>
                    <a:pt x="455" y="1135"/>
                  </a:lnTo>
                  <a:lnTo>
                    <a:pt x="435" y="1134"/>
                  </a:lnTo>
                  <a:lnTo>
                    <a:pt x="415" y="1132"/>
                  </a:lnTo>
                  <a:lnTo>
                    <a:pt x="397" y="1132"/>
                  </a:lnTo>
                  <a:lnTo>
                    <a:pt x="377" y="1132"/>
                  </a:lnTo>
                  <a:lnTo>
                    <a:pt x="357" y="1134"/>
                  </a:lnTo>
                  <a:lnTo>
                    <a:pt x="339" y="1136"/>
                  </a:lnTo>
                  <a:lnTo>
                    <a:pt x="319" y="1141"/>
                  </a:lnTo>
                  <a:lnTo>
                    <a:pt x="301" y="1145"/>
                  </a:lnTo>
                  <a:lnTo>
                    <a:pt x="281" y="1149"/>
                  </a:lnTo>
                  <a:lnTo>
                    <a:pt x="263" y="1156"/>
                  </a:lnTo>
                  <a:lnTo>
                    <a:pt x="244" y="1163"/>
                  </a:lnTo>
                  <a:lnTo>
                    <a:pt x="226" y="1172"/>
                  </a:lnTo>
                  <a:lnTo>
                    <a:pt x="208" y="1182"/>
                  </a:lnTo>
                  <a:lnTo>
                    <a:pt x="189" y="1192"/>
                  </a:lnTo>
                  <a:lnTo>
                    <a:pt x="189" y="1192"/>
                  </a:lnTo>
                  <a:lnTo>
                    <a:pt x="172" y="1203"/>
                  </a:lnTo>
                  <a:lnTo>
                    <a:pt x="157" y="1216"/>
                  </a:lnTo>
                  <a:lnTo>
                    <a:pt x="141" y="1228"/>
                  </a:lnTo>
                  <a:lnTo>
                    <a:pt x="126" y="1241"/>
                  </a:lnTo>
                  <a:lnTo>
                    <a:pt x="112" y="1255"/>
                  </a:lnTo>
                  <a:lnTo>
                    <a:pt x="99" y="1269"/>
                  </a:lnTo>
                  <a:lnTo>
                    <a:pt x="86" y="1285"/>
                  </a:lnTo>
                  <a:lnTo>
                    <a:pt x="73" y="1300"/>
                  </a:lnTo>
                  <a:lnTo>
                    <a:pt x="63" y="1316"/>
                  </a:lnTo>
                  <a:lnTo>
                    <a:pt x="54" y="1333"/>
                  </a:lnTo>
                  <a:lnTo>
                    <a:pt x="44" y="1350"/>
                  </a:lnTo>
                  <a:lnTo>
                    <a:pt x="35" y="1368"/>
                  </a:lnTo>
                  <a:lnTo>
                    <a:pt x="28" y="1385"/>
                  </a:lnTo>
                  <a:lnTo>
                    <a:pt x="21" y="1404"/>
                  </a:lnTo>
                  <a:lnTo>
                    <a:pt x="15" y="1422"/>
                  </a:lnTo>
                  <a:lnTo>
                    <a:pt x="11" y="1440"/>
                  </a:lnTo>
                  <a:lnTo>
                    <a:pt x="7" y="1459"/>
                  </a:lnTo>
                  <a:lnTo>
                    <a:pt x="4" y="1479"/>
                  </a:lnTo>
                  <a:lnTo>
                    <a:pt x="1" y="1497"/>
                  </a:lnTo>
                  <a:lnTo>
                    <a:pt x="1" y="1517"/>
                  </a:lnTo>
                  <a:lnTo>
                    <a:pt x="0" y="1535"/>
                  </a:lnTo>
                  <a:lnTo>
                    <a:pt x="1" y="1555"/>
                  </a:lnTo>
                  <a:lnTo>
                    <a:pt x="3" y="1575"/>
                  </a:lnTo>
                  <a:lnTo>
                    <a:pt x="5" y="1593"/>
                  </a:lnTo>
                  <a:lnTo>
                    <a:pt x="8" y="1613"/>
                  </a:lnTo>
                  <a:lnTo>
                    <a:pt x="13" y="1633"/>
                  </a:lnTo>
                  <a:lnTo>
                    <a:pt x="18" y="1651"/>
                  </a:lnTo>
                  <a:lnTo>
                    <a:pt x="25" y="1669"/>
                  </a:lnTo>
                  <a:lnTo>
                    <a:pt x="32" y="1689"/>
                  </a:lnTo>
                  <a:lnTo>
                    <a:pt x="41" y="1706"/>
                  </a:lnTo>
                  <a:lnTo>
                    <a:pt x="49" y="1725"/>
                  </a:lnTo>
                  <a:lnTo>
                    <a:pt x="61" y="1743"/>
                  </a:lnTo>
                  <a:lnTo>
                    <a:pt x="61" y="1743"/>
                  </a:lnTo>
                  <a:lnTo>
                    <a:pt x="72" y="1760"/>
                  </a:lnTo>
                  <a:lnTo>
                    <a:pt x="83" y="1777"/>
                  </a:lnTo>
                  <a:lnTo>
                    <a:pt x="96" y="1792"/>
                  </a:lnTo>
                  <a:lnTo>
                    <a:pt x="110" y="1807"/>
                  </a:lnTo>
                  <a:lnTo>
                    <a:pt x="124" y="1821"/>
                  </a:lnTo>
                  <a:lnTo>
                    <a:pt x="138" y="1835"/>
                  </a:lnTo>
                  <a:lnTo>
                    <a:pt x="154" y="1848"/>
                  </a:lnTo>
                  <a:lnTo>
                    <a:pt x="169" y="1859"/>
                  </a:lnTo>
                  <a:lnTo>
                    <a:pt x="185" y="1870"/>
                  </a:lnTo>
                  <a:lnTo>
                    <a:pt x="202" y="1880"/>
                  </a:lnTo>
                  <a:lnTo>
                    <a:pt x="219" y="1889"/>
                  </a:lnTo>
                  <a:lnTo>
                    <a:pt x="236" y="1897"/>
                  </a:lnTo>
                  <a:lnTo>
                    <a:pt x="254" y="1904"/>
                  </a:lnTo>
                  <a:lnTo>
                    <a:pt x="273" y="1911"/>
                  </a:lnTo>
                  <a:lnTo>
                    <a:pt x="290" y="1917"/>
                  </a:lnTo>
                  <a:lnTo>
                    <a:pt x="309" y="1921"/>
                  </a:lnTo>
                  <a:lnTo>
                    <a:pt x="328" y="1925"/>
                  </a:lnTo>
                  <a:lnTo>
                    <a:pt x="346" y="1928"/>
                  </a:lnTo>
                  <a:lnTo>
                    <a:pt x="366" y="1931"/>
                  </a:lnTo>
                  <a:lnTo>
                    <a:pt x="384" y="1932"/>
                  </a:lnTo>
                  <a:lnTo>
                    <a:pt x="404" y="1932"/>
                  </a:lnTo>
                  <a:lnTo>
                    <a:pt x="424" y="1932"/>
                  </a:lnTo>
                  <a:lnTo>
                    <a:pt x="442" y="1930"/>
                  </a:lnTo>
                  <a:lnTo>
                    <a:pt x="462" y="1928"/>
                  </a:lnTo>
                  <a:lnTo>
                    <a:pt x="482" y="1924"/>
                  </a:lnTo>
                  <a:lnTo>
                    <a:pt x="500" y="1920"/>
                  </a:lnTo>
                  <a:lnTo>
                    <a:pt x="520" y="1914"/>
                  </a:lnTo>
                  <a:lnTo>
                    <a:pt x="538" y="1908"/>
                  </a:lnTo>
                  <a:lnTo>
                    <a:pt x="557" y="1900"/>
                  </a:lnTo>
                  <a:lnTo>
                    <a:pt x="575" y="1893"/>
                  </a:lnTo>
                  <a:lnTo>
                    <a:pt x="594" y="1883"/>
                  </a:lnTo>
                  <a:lnTo>
                    <a:pt x="611" y="1873"/>
                  </a:lnTo>
                  <a:lnTo>
                    <a:pt x="611" y="1873"/>
                  </a:lnTo>
                  <a:lnTo>
                    <a:pt x="627" y="1862"/>
                  </a:lnTo>
                  <a:lnTo>
                    <a:pt x="644" y="1850"/>
                  </a:lnTo>
                  <a:lnTo>
                    <a:pt x="659" y="1838"/>
                  </a:lnTo>
                  <a:lnTo>
                    <a:pt x="674" y="1825"/>
                  </a:lnTo>
                  <a:lnTo>
                    <a:pt x="687" y="1811"/>
                  </a:lnTo>
                  <a:lnTo>
                    <a:pt x="700" y="1798"/>
                  </a:lnTo>
                  <a:lnTo>
                    <a:pt x="712" y="1782"/>
                  </a:lnTo>
                  <a:lnTo>
                    <a:pt x="724" y="1768"/>
                  </a:lnTo>
                  <a:lnTo>
                    <a:pt x="735" y="1753"/>
                  </a:lnTo>
                  <a:lnTo>
                    <a:pt x="745" y="1737"/>
                  </a:lnTo>
                  <a:lnTo>
                    <a:pt x="753" y="1720"/>
                  </a:lnTo>
                  <a:lnTo>
                    <a:pt x="762" y="1703"/>
                  </a:lnTo>
                  <a:lnTo>
                    <a:pt x="769" y="1686"/>
                  </a:lnTo>
                  <a:lnTo>
                    <a:pt x="776" y="1669"/>
                  </a:lnTo>
                  <a:lnTo>
                    <a:pt x="782" y="1652"/>
                  </a:lnTo>
                  <a:lnTo>
                    <a:pt x="787" y="1634"/>
                  </a:lnTo>
                  <a:lnTo>
                    <a:pt x="787" y="1634"/>
                  </a:lnTo>
                  <a:lnTo>
                    <a:pt x="797" y="1626"/>
                  </a:lnTo>
                  <a:lnTo>
                    <a:pt x="808" y="1618"/>
                  </a:lnTo>
                  <a:lnTo>
                    <a:pt x="818" y="1611"/>
                  </a:lnTo>
                  <a:lnTo>
                    <a:pt x="830" y="1606"/>
                  </a:lnTo>
                  <a:lnTo>
                    <a:pt x="841" y="1602"/>
                  </a:lnTo>
                  <a:lnTo>
                    <a:pt x="852" y="1599"/>
                  </a:lnTo>
                  <a:lnTo>
                    <a:pt x="864" y="1596"/>
                  </a:lnTo>
                  <a:lnTo>
                    <a:pt x="876" y="1596"/>
                  </a:lnTo>
                  <a:lnTo>
                    <a:pt x="876" y="1596"/>
                  </a:lnTo>
                  <a:lnTo>
                    <a:pt x="886" y="1596"/>
                  </a:lnTo>
                  <a:lnTo>
                    <a:pt x="897" y="1597"/>
                  </a:lnTo>
                  <a:lnTo>
                    <a:pt x="909" y="1600"/>
                  </a:lnTo>
                  <a:lnTo>
                    <a:pt x="919" y="1603"/>
                  </a:lnTo>
                  <a:lnTo>
                    <a:pt x="929" y="1609"/>
                  </a:lnTo>
                  <a:lnTo>
                    <a:pt x="940" y="1614"/>
                  </a:lnTo>
                  <a:lnTo>
                    <a:pt x="948" y="1620"/>
                  </a:lnTo>
                  <a:lnTo>
                    <a:pt x="958" y="1627"/>
                  </a:lnTo>
                  <a:lnTo>
                    <a:pt x="958" y="1627"/>
                  </a:lnTo>
                  <a:lnTo>
                    <a:pt x="963" y="1650"/>
                  </a:lnTo>
                  <a:lnTo>
                    <a:pt x="968" y="1671"/>
                  </a:lnTo>
                  <a:lnTo>
                    <a:pt x="974" y="1693"/>
                  </a:lnTo>
                  <a:lnTo>
                    <a:pt x="981" y="1715"/>
                  </a:lnTo>
                  <a:lnTo>
                    <a:pt x="988" y="1734"/>
                  </a:lnTo>
                  <a:lnTo>
                    <a:pt x="996" y="1756"/>
                  </a:lnTo>
                  <a:lnTo>
                    <a:pt x="1006" y="1775"/>
                  </a:lnTo>
                  <a:lnTo>
                    <a:pt x="1016" y="1795"/>
                  </a:lnTo>
                  <a:lnTo>
                    <a:pt x="1026" y="1815"/>
                  </a:lnTo>
                  <a:lnTo>
                    <a:pt x="1037" y="1833"/>
                  </a:lnTo>
                  <a:lnTo>
                    <a:pt x="1063" y="1869"/>
                  </a:lnTo>
                  <a:lnTo>
                    <a:pt x="1090" y="1903"/>
                  </a:lnTo>
                  <a:lnTo>
                    <a:pt x="1119" y="1935"/>
                  </a:lnTo>
                  <a:lnTo>
                    <a:pt x="1152" y="1965"/>
                  </a:lnTo>
                  <a:lnTo>
                    <a:pt x="1186" y="1992"/>
                  </a:lnTo>
                  <a:lnTo>
                    <a:pt x="1223" y="2016"/>
                  </a:lnTo>
                  <a:lnTo>
                    <a:pt x="1241" y="2026"/>
                  </a:lnTo>
                  <a:lnTo>
                    <a:pt x="1261" y="2037"/>
                  </a:lnTo>
                  <a:lnTo>
                    <a:pt x="1281" y="2047"/>
                  </a:lnTo>
                  <a:lnTo>
                    <a:pt x="1300" y="2055"/>
                  </a:lnTo>
                  <a:lnTo>
                    <a:pt x="1322" y="2062"/>
                  </a:lnTo>
                  <a:lnTo>
                    <a:pt x="1343" y="2071"/>
                  </a:lnTo>
                  <a:lnTo>
                    <a:pt x="1364" y="2077"/>
                  </a:lnTo>
                  <a:lnTo>
                    <a:pt x="1385" y="2082"/>
                  </a:lnTo>
                  <a:lnTo>
                    <a:pt x="1408" y="2086"/>
                  </a:lnTo>
                  <a:lnTo>
                    <a:pt x="1430" y="2091"/>
                  </a:lnTo>
                  <a:lnTo>
                    <a:pt x="1430" y="2091"/>
                  </a:lnTo>
                  <a:lnTo>
                    <a:pt x="1440" y="2109"/>
                  </a:lnTo>
                  <a:lnTo>
                    <a:pt x="1447" y="2127"/>
                  </a:lnTo>
                  <a:lnTo>
                    <a:pt x="1452" y="2146"/>
                  </a:lnTo>
                  <a:lnTo>
                    <a:pt x="1453" y="2166"/>
                  </a:lnTo>
                  <a:lnTo>
                    <a:pt x="1453" y="2166"/>
                  </a:lnTo>
                  <a:lnTo>
                    <a:pt x="1452" y="2180"/>
                  </a:lnTo>
                  <a:lnTo>
                    <a:pt x="1447" y="2192"/>
                  </a:lnTo>
                  <a:lnTo>
                    <a:pt x="1443" y="2207"/>
                  </a:lnTo>
                  <a:lnTo>
                    <a:pt x="1436" y="2219"/>
                  </a:lnTo>
                  <a:lnTo>
                    <a:pt x="1429" y="2232"/>
                  </a:lnTo>
                  <a:lnTo>
                    <a:pt x="1419" y="2243"/>
                  </a:lnTo>
                  <a:lnTo>
                    <a:pt x="1409" y="2255"/>
                  </a:lnTo>
                  <a:lnTo>
                    <a:pt x="1397" y="2266"/>
                  </a:lnTo>
                  <a:lnTo>
                    <a:pt x="1397" y="2266"/>
                  </a:lnTo>
                  <a:lnTo>
                    <a:pt x="1374" y="2274"/>
                  </a:lnTo>
                  <a:lnTo>
                    <a:pt x="1351" y="2284"/>
                  </a:lnTo>
                  <a:lnTo>
                    <a:pt x="1329" y="2294"/>
                  </a:lnTo>
                  <a:lnTo>
                    <a:pt x="1307" y="2307"/>
                  </a:lnTo>
                  <a:lnTo>
                    <a:pt x="1286" y="2321"/>
                  </a:lnTo>
                  <a:lnTo>
                    <a:pt x="1266" y="2335"/>
                  </a:lnTo>
                  <a:lnTo>
                    <a:pt x="1247" y="2352"/>
                  </a:lnTo>
                  <a:lnTo>
                    <a:pt x="1228" y="2371"/>
                  </a:lnTo>
                  <a:lnTo>
                    <a:pt x="1228" y="2371"/>
                  </a:lnTo>
                  <a:lnTo>
                    <a:pt x="1214" y="2386"/>
                  </a:lnTo>
                  <a:lnTo>
                    <a:pt x="1201" y="2402"/>
                  </a:lnTo>
                  <a:lnTo>
                    <a:pt x="1189" y="2417"/>
                  </a:lnTo>
                  <a:lnTo>
                    <a:pt x="1177" y="2434"/>
                  </a:lnTo>
                  <a:lnTo>
                    <a:pt x="1167" y="2451"/>
                  </a:lnTo>
                  <a:lnTo>
                    <a:pt x="1158" y="2470"/>
                  </a:lnTo>
                  <a:lnTo>
                    <a:pt x="1149" y="2486"/>
                  </a:lnTo>
                  <a:lnTo>
                    <a:pt x="1142" y="2505"/>
                  </a:lnTo>
                  <a:lnTo>
                    <a:pt x="1136" y="2523"/>
                  </a:lnTo>
                  <a:lnTo>
                    <a:pt x="1131" y="2542"/>
                  </a:lnTo>
                  <a:lnTo>
                    <a:pt x="1125" y="2560"/>
                  </a:lnTo>
                  <a:lnTo>
                    <a:pt x="1122" y="2580"/>
                  </a:lnTo>
                  <a:lnTo>
                    <a:pt x="1119" y="2598"/>
                  </a:lnTo>
                  <a:lnTo>
                    <a:pt x="1117" y="2618"/>
                  </a:lnTo>
                  <a:lnTo>
                    <a:pt x="1117" y="2636"/>
                  </a:lnTo>
                  <a:lnTo>
                    <a:pt x="1115" y="2656"/>
                  </a:lnTo>
                  <a:lnTo>
                    <a:pt x="1117" y="2675"/>
                  </a:lnTo>
                  <a:lnTo>
                    <a:pt x="1118" y="2694"/>
                  </a:lnTo>
                  <a:lnTo>
                    <a:pt x="1121" y="2713"/>
                  </a:lnTo>
                  <a:lnTo>
                    <a:pt x="1125" y="2732"/>
                  </a:lnTo>
                  <a:lnTo>
                    <a:pt x="1129" y="2751"/>
                  </a:lnTo>
                  <a:lnTo>
                    <a:pt x="1135" y="2769"/>
                  </a:lnTo>
                  <a:lnTo>
                    <a:pt x="1141" y="2788"/>
                  </a:lnTo>
                  <a:lnTo>
                    <a:pt x="1148" y="2806"/>
                  </a:lnTo>
                  <a:lnTo>
                    <a:pt x="1156" y="2823"/>
                  </a:lnTo>
                  <a:lnTo>
                    <a:pt x="1165" y="2841"/>
                  </a:lnTo>
                  <a:lnTo>
                    <a:pt x="1175" y="2858"/>
                  </a:lnTo>
                  <a:lnTo>
                    <a:pt x="1186" y="2875"/>
                  </a:lnTo>
                  <a:lnTo>
                    <a:pt x="1197" y="2891"/>
                  </a:lnTo>
                  <a:lnTo>
                    <a:pt x="1210" y="2906"/>
                  </a:lnTo>
                  <a:lnTo>
                    <a:pt x="1224" y="2922"/>
                  </a:lnTo>
                  <a:lnTo>
                    <a:pt x="1238" y="2936"/>
                  </a:lnTo>
                  <a:lnTo>
                    <a:pt x="1238" y="2936"/>
                  </a:lnTo>
                  <a:lnTo>
                    <a:pt x="1254" y="2950"/>
                  </a:lnTo>
                  <a:lnTo>
                    <a:pt x="1269" y="2963"/>
                  </a:lnTo>
                  <a:lnTo>
                    <a:pt x="1285" y="2976"/>
                  </a:lnTo>
                  <a:lnTo>
                    <a:pt x="1302" y="2987"/>
                  </a:lnTo>
                  <a:lnTo>
                    <a:pt x="1319" y="2997"/>
                  </a:lnTo>
                  <a:lnTo>
                    <a:pt x="1337" y="3007"/>
                  </a:lnTo>
                  <a:lnTo>
                    <a:pt x="1354" y="3015"/>
                  </a:lnTo>
                  <a:lnTo>
                    <a:pt x="1372" y="3022"/>
                  </a:lnTo>
                  <a:lnTo>
                    <a:pt x="1391" y="3028"/>
                  </a:lnTo>
                  <a:lnTo>
                    <a:pt x="1409" y="3034"/>
                  </a:lnTo>
                  <a:lnTo>
                    <a:pt x="1428" y="3039"/>
                  </a:lnTo>
                  <a:lnTo>
                    <a:pt x="1447" y="3042"/>
                  </a:lnTo>
                  <a:lnTo>
                    <a:pt x="1466" y="3045"/>
                  </a:lnTo>
                  <a:lnTo>
                    <a:pt x="1486" y="3048"/>
                  </a:lnTo>
                  <a:lnTo>
                    <a:pt x="1504" y="3048"/>
                  </a:lnTo>
                  <a:lnTo>
                    <a:pt x="1524" y="3049"/>
                  </a:lnTo>
                  <a:lnTo>
                    <a:pt x="1542" y="3048"/>
                  </a:lnTo>
                  <a:lnTo>
                    <a:pt x="1562" y="3046"/>
                  </a:lnTo>
                  <a:lnTo>
                    <a:pt x="1580" y="3043"/>
                  </a:lnTo>
                  <a:lnTo>
                    <a:pt x="1600" y="3039"/>
                  </a:lnTo>
                  <a:lnTo>
                    <a:pt x="1618" y="3035"/>
                  </a:lnTo>
                  <a:lnTo>
                    <a:pt x="1637" y="3029"/>
                  </a:lnTo>
                  <a:lnTo>
                    <a:pt x="1655" y="3024"/>
                  </a:lnTo>
                  <a:lnTo>
                    <a:pt x="1674" y="3017"/>
                  </a:lnTo>
                  <a:lnTo>
                    <a:pt x="1692" y="3008"/>
                  </a:lnTo>
                  <a:lnTo>
                    <a:pt x="1709" y="3000"/>
                  </a:lnTo>
                  <a:lnTo>
                    <a:pt x="1726" y="2990"/>
                  </a:lnTo>
                  <a:lnTo>
                    <a:pt x="1743" y="2978"/>
                  </a:lnTo>
                  <a:lnTo>
                    <a:pt x="1758" y="2967"/>
                  </a:lnTo>
                  <a:lnTo>
                    <a:pt x="1774" y="2954"/>
                  </a:lnTo>
                  <a:lnTo>
                    <a:pt x="1790" y="2940"/>
                  </a:lnTo>
                  <a:lnTo>
                    <a:pt x="1804" y="2926"/>
                  </a:lnTo>
                  <a:lnTo>
                    <a:pt x="1804" y="2926"/>
                  </a:lnTo>
                  <a:lnTo>
                    <a:pt x="1818" y="2911"/>
                  </a:lnTo>
                  <a:lnTo>
                    <a:pt x="1831" y="2895"/>
                  </a:lnTo>
                  <a:lnTo>
                    <a:pt x="1843" y="2880"/>
                  </a:lnTo>
                  <a:lnTo>
                    <a:pt x="1855" y="2863"/>
                  </a:lnTo>
                  <a:lnTo>
                    <a:pt x="1864" y="2846"/>
                  </a:lnTo>
                  <a:lnTo>
                    <a:pt x="1874" y="2827"/>
                  </a:lnTo>
                  <a:lnTo>
                    <a:pt x="1883" y="2810"/>
                  </a:lnTo>
                  <a:lnTo>
                    <a:pt x="1890" y="2792"/>
                  </a:lnTo>
                  <a:lnTo>
                    <a:pt x="1896" y="2773"/>
                  </a:lnTo>
                  <a:lnTo>
                    <a:pt x="1901" y="2755"/>
                  </a:lnTo>
                  <a:lnTo>
                    <a:pt x="1907" y="2737"/>
                  </a:lnTo>
                  <a:lnTo>
                    <a:pt x="1910" y="2717"/>
                  </a:lnTo>
                  <a:lnTo>
                    <a:pt x="1912" y="2699"/>
                  </a:lnTo>
                  <a:lnTo>
                    <a:pt x="1915" y="2679"/>
                  </a:lnTo>
                  <a:lnTo>
                    <a:pt x="1915" y="2660"/>
                  </a:lnTo>
                  <a:lnTo>
                    <a:pt x="1917" y="2641"/>
                  </a:lnTo>
                  <a:lnTo>
                    <a:pt x="1915" y="2622"/>
                  </a:lnTo>
                  <a:lnTo>
                    <a:pt x="1914" y="2602"/>
                  </a:lnTo>
                  <a:lnTo>
                    <a:pt x="1911" y="2584"/>
                  </a:lnTo>
                  <a:lnTo>
                    <a:pt x="1907" y="2564"/>
                  </a:lnTo>
                  <a:lnTo>
                    <a:pt x="1903" y="2546"/>
                  </a:lnTo>
                  <a:lnTo>
                    <a:pt x="1897" y="2527"/>
                  </a:lnTo>
                  <a:lnTo>
                    <a:pt x="1891" y="2509"/>
                  </a:lnTo>
                  <a:lnTo>
                    <a:pt x="1884" y="2491"/>
                  </a:lnTo>
                  <a:lnTo>
                    <a:pt x="1876" y="2472"/>
                  </a:lnTo>
                  <a:lnTo>
                    <a:pt x="1867" y="2455"/>
                  </a:lnTo>
                  <a:lnTo>
                    <a:pt x="1857" y="2438"/>
                  </a:lnTo>
                  <a:lnTo>
                    <a:pt x="1846" y="2421"/>
                  </a:lnTo>
                  <a:lnTo>
                    <a:pt x="1835" y="2406"/>
                  </a:lnTo>
                  <a:lnTo>
                    <a:pt x="1822" y="2390"/>
                  </a:lnTo>
                  <a:lnTo>
                    <a:pt x="1808" y="2375"/>
                  </a:lnTo>
                  <a:lnTo>
                    <a:pt x="1794" y="2361"/>
                  </a:lnTo>
                  <a:lnTo>
                    <a:pt x="1794" y="2361"/>
                  </a:lnTo>
                  <a:lnTo>
                    <a:pt x="1774" y="2342"/>
                  </a:lnTo>
                  <a:lnTo>
                    <a:pt x="1753" y="2325"/>
                  </a:lnTo>
                  <a:lnTo>
                    <a:pt x="1732" y="2311"/>
                  </a:lnTo>
                  <a:lnTo>
                    <a:pt x="1709" y="2297"/>
                  </a:lnTo>
                  <a:lnTo>
                    <a:pt x="1686" y="2286"/>
                  </a:lnTo>
                  <a:lnTo>
                    <a:pt x="1662" y="2276"/>
                  </a:lnTo>
                  <a:lnTo>
                    <a:pt x="1638" y="2267"/>
                  </a:lnTo>
                  <a:lnTo>
                    <a:pt x="1614" y="2260"/>
                  </a:lnTo>
                  <a:lnTo>
                    <a:pt x="1614" y="2260"/>
                  </a:lnTo>
                  <a:lnTo>
                    <a:pt x="1606" y="2250"/>
                  </a:lnTo>
                  <a:lnTo>
                    <a:pt x="1599" y="2239"/>
                  </a:lnTo>
                  <a:lnTo>
                    <a:pt x="1593" y="2228"/>
                  </a:lnTo>
                  <a:lnTo>
                    <a:pt x="1587" y="2216"/>
                  </a:lnTo>
                  <a:lnTo>
                    <a:pt x="1585" y="2205"/>
                  </a:lnTo>
                  <a:lnTo>
                    <a:pt x="1582" y="2194"/>
                  </a:lnTo>
                  <a:lnTo>
                    <a:pt x="1580" y="2181"/>
                  </a:lnTo>
                  <a:lnTo>
                    <a:pt x="1579" y="2170"/>
                  </a:lnTo>
                  <a:lnTo>
                    <a:pt x="1579" y="2170"/>
                  </a:lnTo>
                  <a:lnTo>
                    <a:pt x="1580" y="2159"/>
                  </a:lnTo>
                  <a:lnTo>
                    <a:pt x="1583" y="2149"/>
                  </a:lnTo>
                  <a:lnTo>
                    <a:pt x="1586" y="2137"/>
                  </a:lnTo>
                  <a:lnTo>
                    <a:pt x="1589" y="2127"/>
                  </a:lnTo>
                  <a:lnTo>
                    <a:pt x="1594" y="2118"/>
                  </a:lnTo>
                  <a:lnTo>
                    <a:pt x="1600" y="2108"/>
                  </a:lnTo>
                  <a:lnTo>
                    <a:pt x="1607" y="2098"/>
                  </a:lnTo>
                  <a:lnTo>
                    <a:pt x="1614" y="2089"/>
                  </a:lnTo>
                  <a:lnTo>
                    <a:pt x="1614" y="2089"/>
                  </a:lnTo>
                  <a:lnTo>
                    <a:pt x="1657" y="2079"/>
                  </a:lnTo>
                  <a:lnTo>
                    <a:pt x="1696" y="2068"/>
                  </a:lnTo>
                  <a:lnTo>
                    <a:pt x="1736" y="2052"/>
                  </a:lnTo>
                  <a:lnTo>
                    <a:pt x="1773" y="2036"/>
                  </a:lnTo>
                  <a:lnTo>
                    <a:pt x="1809" y="2016"/>
                  </a:lnTo>
                  <a:lnTo>
                    <a:pt x="1843" y="1993"/>
                  </a:lnTo>
                  <a:lnTo>
                    <a:pt x="1876" y="1968"/>
                  </a:lnTo>
                  <a:lnTo>
                    <a:pt x="1907" y="1941"/>
                  </a:lnTo>
                  <a:lnTo>
                    <a:pt x="1935" y="1911"/>
                  </a:lnTo>
                  <a:lnTo>
                    <a:pt x="1962" y="1880"/>
                  </a:lnTo>
                  <a:lnTo>
                    <a:pt x="1986" y="1846"/>
                  </a:lnTo>
                  <a:lnTo>
                    <a:pt x="2007" y="1812"/>
                  </a:lnTo>
                  <a:lnTo>
                    <a:pt x="2027" y="1775"/>
                  </a:lnTo>
                  <a:lnTo>
                    <a:pt x="2043" y="1737"/>
                  </a:lnTo>
                  <a:lnTo>
                    <a:pt x="2057" y="1698"/>
                  </a:lnTo>
                  <a:lnTo>
                    <a:pt x="2068" y="1657"/>
                  </a:lnTo>
                  <a:lnTo>
                    <a:pt x="2068" y="1657"/>
                  </a:lnTo>
                  <a:lnTo>
                    <a:pt x="2079" y="1643"/>
                  </a:lnTo>
                  <a:lnTo>
                    <a:pt x="2092" y="1631"/>
                  </a:lnTo>
                  <a:lnTo>
                    <a:pt x="2106" y="1620"/>
                  </a:lnTo>
                  <a:lnTo>
                    <a:pt x="2119" y="1611"/>
                  </a:lnTo>
                  <a:lnTo>
                    <a:pt x="2133" y="1604"/>
                  </a:lnTo>
                  <a:lnTo>
                    <a:pt x="2149" y="1600"/>
                  </a:lnTo>
                  <a:lnTo>
                    <a:pt x="2163" y="1597"/>
                  </a:lnTo>
                  <a:lnTo>
                    <a:pt x="2178" y="1596"/>
                  </a:lnTo>
                  <a:lnTo>
                    <a:pt x="2178" y="1596"/>
                  </a:lnTo>
                  <a:lnTo>
                    <a:pt x="2191" y="1596"/>
                  </a:lnTo>
                  <a:lnTo>
                    <a:pt x="2204" y="1599"/>
                  </a:lnTo>
                  <a:lnTo>
                    <a:pt x="2216" y="1602"/>
                  </a:lnTo>
                  <a:lnTo>
                    <a:pt x="2229" y="1607"/>
                  </a:lnTo>
                  <a:lnTo>
                    <a:pt x="2240" y="1613"/>
                  </a:lnTo>
                  <a:lnTo>
                    <a:pt x="2252" y="1621"/>
                  </a:lnTo>
                  <a:lnTo>
                    <a:pt x="2263" y="1630"/>
                  </a:lnTo>
                  <a:lnTo>
                    <a:pt x="2274" y="1640"/>
                  </a:lnTo>
                  <a:lnTo>
                    <a:pt x="2274" y="1640"/>
                  </a:lnTo>
                  <a:lnTo>
                    <a:pt x="2280" y="1661"/>
                  </a:lnTo>
                  <a:lnTo>
                    <a:pt x="2289" y="1682"/>
                  </a:lnTo>
                  <a:lnTo>
                    <a:pt x="2297" y="1703"/>
                  </a:lnTo>
                  <a:lnTo>
                    <a:pt x="2308" y="1723"/>
                  </a:lnTo>
                  <a:lnTo>
                    <a:pt x="2320" y="1743"/>
                  </a:lnTo>
                  <a:lnTo>
                    <a:pt x="2332" y="1763"/>
                  </a:lnTo>
                  <a:lnTo>
                    <a:pt x="2346" y="1781"/>
                  </a:lnTo>
                  <a:lnTo>
                    <a:pt x="2362" y="1799"/>
                  </a:lnTo>
                  <a:lnTo>
                    <a:pt x="2362" y="1799"/>
                  </a:lnTo>
                  <a:lnTo>
                    <a:pt x="2376" y="1814"/>
                  </a:lnTo>
                  <a:lnTo>
                    <a:pt x="2390" y="1828"/>
                  </a:lnTo>
                  <a:lnTo>
                    <a:pt x="2406" y="1842"/>
                  </a:lnTo>
                  <a:lnTo>
                    <a:pt x="2421" y="1855"/>
                  </a:lnTo>
                  <a:lnTo>
                    <a:pt x="2438" y="1866"/>
                  </a:lnTo>
                  <a:lnTo>
                    <a:pt x="2454" y="1876"/>
                  </a:lnTo>
                  <a:lnTo>
                    <a:pt x="2471" y="1886"/>
                  </a:lnTo>
                  <a:lnTo>
                    <a:pt x="2489" y="1894"/>
                  </a:lnTo>
                  <a:lnTo>
                    <a:pt x="2506" y="1903"/>
                  </a:lnTo>
                  <a:lnTo>
                    <a:pt x="2525" y="1910"/>
                  </a:lnTo>
                  <a:lnTo>
                    <a:pt x="2543" y="1915"/>
                  </a:lnTo>
                  <a:lnTo>
                    <a:pt x="2561" y="1920"/>
                  </a:lnTo>
                  <a:lnTo>
                    <a:pt x="2581" y="1924"/>
                  </a:lnTo>
                  <a:lnTo>
                    <a:pt x="2600" y="1928"/>
                  </a:lnTo>
                  <a:lnTo>
                    <a:pt x="2619" y="1930"/>
                  </a:lnTo>
                  <a:lnTo>
                    <a:pt x="2638" y="1932"/>
                  </a:lnTo>
                  <a:lnTo>
                    <a:pt x="2657" y="1932"/>
                  </a:lnTo>
                  <a:lnTo>
                    <a:pt x="2676" y="1932"/>
                  </a:lnTo>
                  <a:lnTo>
                    <a:pt x="2696" y="1931"/>
                  </a:lnTo>
                  <a:lnTo>
                    <a:pt x="2714" y="1928"/>
                  </a:lnTo>
                  <a:lnTo>
                    <a:pt x="2734" y="1925"/>
                  </a:lnTo>
                  <a:lnTo>
                    <a:pt x="2752" y="1921"/>
                  </a:lnTo>
                  <a:lnTo>
                    <a:pt x="2771" y="1917"/>
                  </a:lnTo>
                  <a:lnTo>
                    <a:pt x="2790" y="1911"/>
                  </a:lnTo>
                  <a:lnTo>
                    <a:pt x="2809" y="1904"/>
                  </a:lnTo>
                  <a:lnTo>
                    <a:pt x="2826" y="1896"/>
                  </a:lnTo>
                  <a:lnTo>
                    <a:pt x="2844" y="1887"/>
                  </a:lnTo>
                  <a:lnTo>
                    <a:pt x="2861" y="1877"/>
                  </a:lnTo>
                  <a:lnTo>
                    <a:pt x="2878" y="1867"/>
                  </a:lnTo>
                  <a:lnTo>
                    <a:pt x="2895" y="1856"/>
                  </a:lnTo>
                  <a:lnTo>
                    <a:pt x="2911" y="1843"/>
                  </a:lnTo>
                  <a:lnTo>
                    <a:pt x="2926" y="1831"/>
                  </a:lnTo>
                  <a:lnTo>
                    <a:pt x="2926" y="1831"/>
                  </a:lnTo>
                  <a:lnTo>
                    <a:pt x="2942" y="1816"/>
                  </a:lnTo>
                  <a:lnTo>
                    <a:pt x="2956" y="1801"/>
                  </a:lnTo>
                  <a:lnTo>
                    <a:pt x="2968" y="1785"/>
                  </a:lnTo>
                  <a:lnTo>
                    <a:pt x="2981" y="1770"/>
                  </a:lnTo>
                  <a:lnTo>
                    <a:pt x="2993" y="1754"/>
                  </a:lnTo>
                  <a:lnTo>
                    <a:pt x="3004" y="1737"/>
                  </a:lnTo>
                  <a:lnTo>
                    <a:pt x="3012" y="1720"/>
                  </a:lnTo>
                  <a:lnTo>
                    <a:pt x="3022" y="1702"/>
                  </a:lnTo>
                  <a:lnTo>
                    <a:pt x="3029" y="1685"/>
                  </a:lnTo>
                  <a:lnTo>
                    <a:pt x="3036" y="1667"/>
                  </a:lnTo>
                  <a:lnTo>
                    <a:pt x="3042" y="1648"/>
                  </a:lnTo>
                  <a:lnTo>
                    <a:pt x="3048" y="1630"/>
                  </a:lnTo>
                  <a:lnTo>
                    <a:pt x="3052" y="1611"/>
                  </a:lnTo>
                  <a:lnTo>
                    <a:pt x="3055" y="1592"/>
                  </a:lnTo>
                  <a:lnTo>
                    <a:pt x="3058" y="1573"/>
                  </a:lnTo>
                  <a:lnTo>
                    <a:pt x="3059" y="1553"/>
                  </a:lnTo>
                  <a:lnTo>
                    <a:pt x="3060" y="1535"/>
                  </a:lnTo>
                  <a:lnTo>
                    <a:pt x="3059" y="1515"/>
                  </a:lnTo>
                  <a:lnTo>
                    <a:pt x="3058" y="1496"/>
                  </a:lnTo>
                  <a:lnTo>
                    <a:pt x="3056" y="1477"/>
                  </a:lnTo>
                  <a:lnTo>
                    <a:pt x="3053" y="1457"/>
                  </a:lnTo>
                  <a:lnTo>
                    <a:pt x="3049" y="1439"/>
                  </a:lnTo>
                  <a:lnTo>
                    <a:pt x="3043" y="1421"/>
                  </a:lnTo>
                  <a:lnTo>
                    <a:pt x="3038" y="1402"/>
                  </a:lnTo>
                  <a:lnTo>
                    <a:pt x="3031" y="1384"/>
                  </a:lnTo>
                  <a:lnTo>
                    <a:pt x="3024" y="1365"/>
                  </a:lnTo>
                  <a:lnTo>
                    <a:pt x="3015" y="1347"/>
                  </a:lnTo>
                  <a:lnTo>
                    <a:pt x="3005" y="1330"/>
                  </a:lnTo>
                  <a:lnTo>
                    <a:pt x="2994" y="1313"/>
                  </a:lnTo>
                  <a:lnTo>
                    <a:pt x="2983" y="1296"/>
                  </a:lnTo>
                  <a:lnTo>
                    <a:pt x="2971" y="1281"/>
                  </a:lnTo>
                  <a:lnTo>
                    <a:pt x="2957" y="1265"/>
                  </a:lnTo>
                  <a:lnTo>
                    <a:pt x="2957" y="126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">
              <a:noFill/>
              <a:prstDash val="solid"/>
              <a:round/>
              <a:headEnd/>
              <a:tailEnd/>
            </a:ln>
            <a:sp3d extrusionH="317500" prstMaterial="matte"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57650" y="1705100"/>
              <a:ext cx="1066800" cy="1066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p3d extrusionH="317500" prstMaterial="matt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386450" y="3505200"/>
              <a:ext cx="1066800" cy="1066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p3d extrusionH="317500" prstMaterial="matt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57650" y="5281550"/>
              <a:ext cx="1066800" cy="1066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p3d extrusionH="317500" prstMaterial="matt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88225" y="3505200"/>
              <a:ext cx="1066800" cy="1066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p3d extrusionH="317500" prstMaterial="matt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16975" y="3424237"/>
            <a:ext cx="154895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Your Text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267200" y="1443037"/>
            <a:ext cx="3276600" cy="1285875"/>
            <a:chOff x="4267200" y="1443037"/>
            <a:chExt cx="3276600" cy="1285875"/>
          </a:xfrm>
        </p:grpSpPr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4267200" y="1443037"/>
              <a:ext cx="457200" cy="1285875"/>
            </a:xfrm>
            <a:custGeom>
              <a:avLst/>
              <a:gdLst/>
              <a:ahLst/>
              <a:cxnLst>
                <a:cxn ang="0">
                  <a:pos x="214" y="150"/>
                </a:cxn>
                <a:cxn ang="0">
                  <a:pos x="210" y="110"/>
                </a:cxn>
                <a:cxn ang="0">
                  <a:pos x="174" y="88"/>
                </a:cxn>
                <a:cxn ang="0">
                  <a:pos x="144" y="70"/>
                </a:cxn>
                <a:cxn ang="0">
                  <a:pos x="148" y="42"/>
                </a:cxn>
                <a:cxn ang="0">
                  <a:pos x="134" y="6"/>
                </a:cxn>
                <a:cxn ang="0">
                  <a:pos x="92" y="18"/>
                </a:cxn>
                <a:cxn ang="0">
                  <a:pos x="92" y="52"/>
                </a:cxn>
                <a:cxn ang="0">
                  <a:pos x="102" y="80"/>
                </a:cxn>
                <a:cxn ang="0">
                  <a:pos x="54" y="100"/>
                </a:cxn>
                <a:cxn ang="0">
                  <a:pos x="42" y="138"/>
                </a:cxn>
                <a:cxn ang="0">
                  <a:pos x="34" y="202"/>
                </a:cxn>
                <a:cxn ang="0">
                  <a:pos x="28" y="280"/>
                </a:cxn>
                <a:cxn ang="0">
                  <a:pos x="32" y="302"/>
                </a:cxn>
                <a:cxn ang="0">
                  <a:pos x="32" y="326"/>
                </a:cxn>
                <a:cxn ang="0">
                  <a:pos x="24" y="358"/>
                </a:cxn>
                <a:cxn ang="0">
                  <a:pos x="14" y="362"/>
                </a:cxn>
                <a:cxn ang="0">
                  <a:pos x="6" y="386"/>
                </a:cxn>
                <a:cxn ang="0">
                  <a:pos x="4" y="448"/>
                </a:cxn>
                <a:cxn ang="0">
                  <a:pos x="12" y="452"/>
                </a:cxn>
                <a:cxn ang="0">
                  <a:pos x="32" y="458"/>
                </a:cxn>
                <a:cxn ang="0">
                  <a:pos x="36" y="482"/>
                </a:cxn>
                <a:cxn ang="0">
                  <a:pos x="38" y="500"/>
                </a:cxn>
                <a:cxn ang="0">
                  <a:pos x="30" y="526"/>
                </a:cxn>
                <a:cxn ang="0">
                  <a:pos x="36" y="532"/>
                </a:cxn>
                <a:cxn ang="0">
                  <a:pos x="30" y="550"/>
                </a:cxn>
                <a:cxn ang="0">
                  <a:pos x="14" y="560"/>
                </a:cxn>
                <a:cxn ang="0">
                  <a:pos x="44" y="568"/>
                </a:cxn>
                <a:cxn ang="0">
                  <a:pos x="78" y="554"/>
                </a:cxn>
                <a:cxn ang="0">
                  <a:pos x="90" y="514"/>
                </a:cxn>
                <a:cxn ang="0">
                  <a:pos x="116" y="376"/>
                </a:cxn>
                <a:cxn ang="0">
                  <a:pos x="128" y="414"/>
                </a:cxn>
                <a:cxn ang="0">
                  <a:pos x="128" y="484"/>
                </a:cxn>
                <a:cxn ang="0">
                  <a:pos x="126" y="544"/>
                </a:cxn>
                <a:cxn ang="0">
                  <a:pos x="136" y="564"/>
                </a:cxn>
                <a:cxn ang="0">
                  <a:pos x="164" y="572"/>
                </a:cxn>
                <a:cxn ang="0">
                  <a:pos x="164" y="554"/>
                </a:cxn>
                <a:cxn ang="0">
                  <a:pos x="168" y="532"/>
                </a:cxn>
                <a:cxn ang="0">
                  <a:pos x="188" y="400"/>
                </a:cxn>
                <a:cxn ang="0">
                  <a:pos x="196" y="296"/>
                </a:cxn>
                <a:cxn ang="0">
                  <a:pos x="206" y="286"/>
                </a:cxn>
                <a:cxn ang="0">
                  <a:pos x="218" y="256"/>
                </a:cxn>
                <a:cxn ang="0">
                  <a:pos x="32" y="292"/>
                </a:cxn>
                <a:cxn ang="0">
                  <a:pos x="52" y="292"/>
                </a:cxn>
                <a:cxn ang="0">
                  <a:pos x="42" y="314"/>
                </a:cxn>
                <a:cxn ang="0">
                  <a:pos x="48" y="318"/>
                </a:cxn>
                <a:cxn ang="0">
                  <a:pos x="38" y="348"/>
                </a:cxn>
                <a:cxn ang="0">
                  <a:pos x="44" y="340"/>
                </a:cxn>
                <a:cxn ang="0">
                  <a:pos x="42" y="516"/>
                </a:cxn>
                <a:cxn ang="0">
                  <a:pos x="50" y="346"/>
                </a:cxn>
                <a:cxn ang="0">
                  <a:pos x="50" y="330"/>
                </a:cxn>
                <a:cxn ang="0">
                  <a:pos x="48" y="322"/>
                </a:cxn>
                <a:cxn ang="0">
                  <a:pos x="58" y="288"/>
                </a:cxn>
                <a:cxn ang="0">
                  <a:pos x="52" y="304"/>
                </a:cxn>
                <a:cxn ang="0">
                  <a:pos x="56" y="286"/>
                </a:cxn>
                <a:cxn ang="0">
                  <a:pos x="110" y="112"/>
                </a:cxn>
                <a:cxn ang="0">
                  <a:pos x="116" y="96"/>
                </a:cxn>
                <a:cxn ang="0">
                  <a:pos x="120" y="88"/>
                </a:cxn>
                <a:cxn ang="0">
                  <a:pos x="128" y="102"/>
                </a:cxn>
                <a:cxn ang="0">
                  <a:pos x="130" y="104"/>
                </a:cxn>
                <a:cxn ang="0">
                  <a:pos x="196" y="292"/>
                </a:cxn>
                <a:cxn ang="0">
                  <a:pos x="198" y="286"/>
                </a:cxn>
              </a:cxnLst>
              <a:rect l="0" t="0" r="r" b="b"/>
              <a:pathLst>
                <a:path w="224" h="572">
                  <a:moveTo>
                    <a:pt x="224" y="218"/>
                  </a:moveTo>
                  <a:lnTo>
                    <a:pt x="224" y="218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2" y="190"/>
                  </a:lnTo>
                  <a:lnTo>
                    <a:pt x="222" y="190"/>
                  </a:lnTo>
                  <a:lnTo>
                    <a:pt x="220" y="180"/>
                  </a:lnTo>
                  <a:lnTo>
                    <a:pt x="220" y="180"/>
                  </a:lnTo>
                  <a:lnTo>
                    <a:pt x="218" y="170"/>
                  </a:lnTo>
                  <a:lnTo>
                    <a:pt x="218" y="170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6" y="160"/>
                  </a:lnTo>
                  <a:lnTo>
                    <a:pt x="216" y="160"/>
                  </a:lnTo>
                  <a:lnTo>
                    <a:pt x="216" y="156"/>
                  </a:lnTo>
                  <a:lnTo>
                    <a:pt x="216" y="156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14" y="146"/>
                  </a:lnTo>
                  <a:lnTo>
                    <a:pt x="214" y="146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212" y="134"/>
                  </a:lnTo>
                  <a:lnTo>
                    <a:pt x="212" y="134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0" y="124"/>
                  </a:lnTo>
                  <a:lnTo>
                    <a:pt x="210" y="124"/>
                  </a:lnTo>
                  <a:lnTo>
                    <a:pt x="210" y="120"/>
                  </a:lnTo>
                  <a:lnTo>
                    <a:pt x="210" y="120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0" y="110"/>
                  </a:lnTo>
                  <a:lnTo>
                    <a:pt x="210" y="110"/>
                  </a:lnTo>
                  <a:lnTo>
                    <a:pt x="210" y="102"/>
                  </a:lnTo>
                  <a:lnTo>
                    <a:pt x="210" y="102"/>
                  </a:lnTo>
                  <a:lnTo>
                    <a:pt x="208" y="100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4" y="98"/>
                  </a:lnTo>
                  <a:lnTo>
                    <a:pt x="204" y="98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196" y="94"/>
                  </a:lnTo>
                  <a:lnTo>
                    <a:pt x="196" y="94"/>
                  </a:lnTo>
                  <a:lnTo>
                    <a:pt x="192" y="94"/>
                  </a:lnTo>
                  <a:lnTo>
                    <a:pt x="192" y="94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74" y="88"/>
                  </a:lnTo>
                  <a:lnTo>
                    <a:pt x="174" y="88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58" y="82"/>
                  </a:lnTo>
                  <a:lnTo>
                    <a:pt x="158" y="82"/>
                  </a:lnTo>
                  <a:lnTo>
                    <a:pt x="156" y="82"/>
                  </a:lnTo>
                  <a:lnTo>
                    <a:pt x="156" y="82"/>
                  </a:lnTo>
                  <a:lnTo>
                    <a:pt x="152" y="80"/>
                  </a:lnTo>
                  <a:lnTo>
                    <a:pt x="152" y="80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6" y="46"/>
                  </a:lnTo>
                  <a:lnTo>
                    <a:pt x="146" y="46"/>
                  </a:lnTo>
                  <a:lnTo>
                    <a:pt x="146" y="46"/>
                  </a:lnTo>
                  <a:lnTo>
                    <a:pt x="146" y="46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44" y="28"/>
                  </a:lnTo>
                  <a:lnTo>
                    <a:pt x="144" y="28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4" y="20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38" y="10"/>
                  </a:lnTo>
                  <a:lnTo>
                    <a:pt x="138" y="10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102" y="76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6" y="84"/>
                  </a:lnTo>
                  <a:lnTo>
                    <a:pt x="96" y="84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86" y="88"/>
                  </a:lnTo>
                  <a:lnTo>
                    <a:pt x="86" y="88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76"/>
                  </a:lnTo>
                  <a:lnTo>
                    <a:pt x="38" y="176"/>
                  </a:lnTo>
                  <a:lnTo>
                    <a:pt x="36" y="182"/>
                  </a:lnTo>
                  <a:lnTo>
                    <a:pt x="36" y="182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4" y="196"/>
                  </a:lnTo>
                  <a:lnTo>
                    <a:pt x="34" y="196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22"/>
                  </a:lnTo>
                  <a:lnTo>
                    <a:pt x="32" y="222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30" y="244"/>
                  </a:lnTo>
                  <a:lnTo>
                    <a:pt x="30" y="244"/>
                  </a:lnTo>
                  <a:lnTo>
                    <a:pt x="28" y="252"/>
                  </a:lnTo>
                  <a:lnTo>
                    <a:pt x="28" y="252"/>
                  </a:lnTo>
                  <a:lnTo>
                    <a:pt x="28" y="258"/>
                  </a:lnTo>
                  <a:lnTo>
                    <a:pt x="28" y="258"/>
                  </a:lnTo>
                  <a:lnTo>
                    <a:pt x="28" y="264"/>
                  </a:lnTo>
                  <a:lnTo>
                    <a:pt x="28" y="264"/>
                  </a:lnTo>
                  <a:lnTo>
                    <a:pt x="28" y="272"/>
                  </a:lnTo>
                  <a:lnTo>
                    <a:pt x="28" y="272"/>
                  </a:lnTo>
                  <a:lnTo>
                    <a:pt x="28" y="280"/>
                  </a:lnTo>
                  <a:lnTo>
                    <a:pt x="28" y="280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32" y="292"/>
                  </a:lnTo>
                  <a:lnTo>
                    <a:pt x="32" y="292"/>
                  </a:lnTo>
                  <a:lnTo>
                    <a:pt x="32" y="294"/>
                  </a:lnTo>
                  <a:lnTo>
                    <a:pt x="32" y="294"/>
                  </a:lnTo>
                  <a:lnTo>
                    <a:pt x="32" y="294"/>
                  </a:lnTo>
                  <a:lnTo>
                    <a:pt x="32" y="294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302"/>
                  </a:lnTo>
                  <a:lnTo>
                    <a:pt x="32" y="302"/>
                  </a:lnTo>
                  <a:lnTo>
                    <a:pt x="30" y="306"/>
                  </a:lnTo>
                  <a:lnTo>
                    <a:pt x="30" y="306"/>
                  </a:lnTo>
                  <a:lnTo>
                    <a:pt x="30" y="308"/>
                  </a:lnTo>
                  <a:lnTo>
                    <a:pt x="30" y="30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0" y="312"/>
                  </a:lnTo>
                  <a:lnTo>
                    <a:pt x="30" y="312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32" y="316"/>
                  </a:lnTo>
                  <a:lnTo>
                    <a:pt x="32" y="316"/>
                  </a:lnTo>
                  <a:lnTo>
                    <a:pt x="32" y="320"/>
                  </a:lnTo>
                  <a:lnTo>
                    <a:pt x="32" y="320"/>
                  </a:lnTo>
                  <a:lnTo>
                    <a:pt x="32" y="324"/>
                  </a:lnTo>
                  <a:lnTo>
                    <a:pt x="32" y="324"/>
                  </a:lnTo>
                  <a:lnTo>
                    <a:pt x="32" y="324"/>
                  </a:lnTo>
                  <a:lnTo>
                    <a:pt x="32" y="324"/>
                  </a:lnTo>
                  <a:lnTo>
                    <a:pt x="32" y="326"/>
                  </a:lnTo>
                  <a:lnTo>
                    <a:pt x="32" y="326"/>
                  </a:lnTo>
                  <a:lnTo>
                    <a:pt x="34" y="328"/>
                  </a:lnTo>
                  <a:lnTo>
                    <a:pt x="34" y="328"/>
                  </a:lnTo>
                  <a:lnTo>
                    <a:pt x="34" y="328"/>
                  </a:lnTo>
                  <a:lnTo>
                    <a:pt x="34" y="328"/>
                  </a:lnTo>
                  <a:lnTo>
                    <a:pt x="32" y="332"/>
                  </a:lnTo>
                  <a:lnTo>
                    <a:pt x="32" y="332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26" y="344"/>
                  </a:lnTo>
                  <a:lnTo>
                    <a:pt x="26" y="344"/>
                  </a:lnTo>
                  <a:lnTo>
                    <a:pt x="24" y="352"/>
                  </a:lnTo>
                  <a:lnTo>
                    <a:pt x="24" y="352"/>
                  </a:lnTo>
                  <a:lnTo>
                    <a:pt x="24" y="358"/>
                  </a:lnTo>
                  <a:lnTo>
                    <a:pt x="24" y="358"/>
                  </a:lnTo>
                  <a:lnTo>
                    <a:pt x="24" y="358"/>
                  </a:lnTo>
                  <a:lnTo>
                    <a:pt x="24" y="358"/>
                  </a:lnTo>
                  <a:lnTo>
                    <a:pt x="20" y="356"/>
                  </a:lnTo>
                  <a:lnTo>
                    <a:pt x="20" y="356"/>
                  </a:lnTo>
                  <a:lnTo>
                    <a:pt x="20" y="356"/>
                  </a:lnTo>
                  <a:lnTo>
                    <a:pt x="20" y="356"/>
                  </a:lnTo>
                  <a:lnTo>
                    <a:pt x="20" y="358"/>
                  </a:lnTo>
                  <a:lnTo>
                    <a:pt x="20" y="358"/>
                  </a:lnTo>
                  <a:lnTo>
                    <a:pt x="18" y="358"/>
                  </a:lnTo>
                  <a:lnTo>
                    <a:pt x="18" y="358"/>
                  </a:lnTo>
                  <a:lnTo>
                    <a:pt x="18" y="358"/>
                  </a:lnTo>
                  <a:lnTo>
                    <a:pt x="18" y="358"/>
                  </a:lnTo>
                  <a:lnTo>
                    <a:pt x="18" y="358"/>
                  </a:lnTo>
                  <a:lnTo>
                    <a:pt x="18" y="358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16" y="360"/>
                  </a:lnTo>
                  <a:lnTo>
                    <a:pt x="16" y="360"/>
                  </a:lnTo>
                  <a:lnTo>
                    <a:pt x="14" y="362"/>
                  </a:lnTo>
                  <a:lnTo>
                    <a:pt x="14" y="362"/>
                  </a:lnTo>
                  <a:lnTo>
                    <a:pt x="14" y="362"/>
                  </a:lnTo>
                  <a:lnTo>
                    <a:pt x="14" y="36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68"/>
                  </a:lnTo>
                  <a:lnTo>
                    <a:pt x="12" y="368"/>
                  </a:lnTo>
                  <a:lnTo>
                    <a:pt x="10" y="372"/>
                  </a:lnTo>
                  <a:lnTo>
                    <a:pt x="10" y="372"/>
                  </a:lnTo>
                  <a:lnTo>
                    <a:pt x="10" y="372"/>
                  </a:lnTo>
                  <a:lnTo>
                    <a:pt x="10" y="372"/>
                  </a:lnTo>
                  <a:lnTo>
                    <a:pt x="8" y="374"/>
                  </a:lnTo>
                  <a:lnTo>
                    <a:pt x="8" y="374"/>
                  </a:lnTo>
                  <a:lnTo>
                    <a:pt x="8" y="376"/>
                  </a:lnTo>
                  <a:lnTo>
                    <a:pt x="8" y="376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4"/>
                  </a:lnTo>
                  <a:lnTo>
                    <a:pt x="6" y="384"/>
                  </a:lnTo>
                  <a:lnTo>
                    <a:pt x="6" y="386"/>
                  </a:lnTo>
                  <a:lnTo>
                    <a:pt x="6" y="386"/>
                  </a:lnTo>
                  <a:lnTo>
                    <a:pt x="4" y="388"/>
                  </a:lnTo>
                  <a:lnTo>
                    <a:pt x="4" y="388"/>
                  </a:lnTo>
                  <a:lnTo>
                    <a:pt x="4" y="388"/>
                  </a:lnTo>
                  <a:lnTo>
                    <a:pt x="4" y="388"/>
                  </a:lnTo>
                  <a:lnTo>
                    <a:pt x="4" y="388"/>
                  </a:lnTo>
                  <a:lnTo>
                    <a:pt x="4" y="388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2" y="444"/>
                  </a:lnTo>
                  <a:lnTo>
                    <a:pt x="2" y="444"/>
                  </a:lnTo>
                  <a:lnTo>
                    <a:pt x="4" y="448"/>
                  </a:lnTo>
                  <a:lnTo>
                    <a:pt x="4" y="448"/>
                  </a:lnTo>
                  <a:lnTo>
                    <a:pt x="6" y="448"/>
                  </a:lnTo>
                  <a:lnTo>
                    <a:pt x="6" y="448"/>
                  </a:lnTo>
                  <a:lnTo>
                    <a:pt x="6" y="450"/>
                  </a:lnTo>
                  <a:lnTo>
                    <a:pt x="6" y="450"/>
                  </a:lnTo>
                  <a:lnTo>
                    <a:pt x="8" y="450"/>
                  </a:lnTo>
                  <a:lnTo>
                    <a:pt x="8" y="450"/>
                  </a:lnTo>
                  <a:lnTo>
                    <a:pt x="8" y="450"/>
                  </a:lnTo>
                  <a:lnTo>
                    <a:pt x="8" y="450"/>
                  </a:lnTo>
                  <a:lnTo>
                    <a:pt x="8" y="450"/>
                  </a:lnTo>
                  <a:lnTo>
                    <a:pt x="8" y="450"/>
                  </a:lnTo>
                  <a:lnTo>
                    <a:pt x="8" y="450"/>
                  </a:lnTo>
                  <a:lnTo>
                    <a:pt x="8" y="450"/>
                  </a:lnTo>
                  <a:lnTo>
                    <a:pt x="10" y="452"/>
                  </a:lnTo>
                  <a:lnTo>
                    <a:pt x="10" y="452"/>
                  </a:lnTo>
                  <a:lnTo>
                    <a:pt x="10" y="452"/>
                  </a:lnTo>
                  <a:lnTo>
                    <a:pt x="10" y="452"/>
                  </a:lnTo>
                  <a:lnTo>
                    <a:pt x="12" y="452"/>
                  </a:lnTo>
                  <a:lnTo>
                    <a:pt x="12" y="452"/>
                  </a:lnTo>
                  <a:lnTo>
                    <a:pt x="12" y="452"/>
                  </a:lnTo>
                  <a:lnTo>
                    <a:pt x="12" y="452"/>
                  </a:lnTo>
                  <a:lnTo>
                    <a:pt x="16" y="452"/>
                  </a:lnTo>
                  <a:lnTo>
                    <a:pt x="16" y="452"/>
                  </a:lnTo>
                  <a:lnTo>
                    <a:pt x="20" y="452"/>
                  </a:lnTo>
                  <a:lnTo>
                    <a:pt x="20" y="452"/>
                  </a:lnTo>
                  <a:lnTo>
                    <a:pt x="22" y="452"/>
                  </a:lnTo>
                  <a:lnTo>
                    <a:pt x="22" y="452"/>
                  </a:lnTo>
                  <a:lnTo>
                    <a:pt x="22" y="454"/>
                  </a:lnTo>
                  <a:lnTo>
                    <a:pt x="22" y="454"/>
                  </a:lnTo>
                  <a:lnTo>
                    <a:pt x="22" y="454"/>
                  </a:lnTo>
                  <a:lnTo>
                    <a:pt x="22" y="454"/>
                  </a:lnTo>
                  <a:lnTo>
                    <a:pt x="26" y="454"/>
                  </a:lnTo>
                  <a:lnTo>
                    <a:pt x="26" y="454"/>
                  </a:lnTo>
                  <a:lnTo>
                    <a:pt x="30" y="456"/>
                  </a:lnTo>
                  <a:lnTo>
                    <a:pt x="30" y="456"/>
                  </a:lnTo>
                  <a:lnTo>
                    <a:pt x="32" y="456"/>
                  </a:lnTo>
                  <a:lnTo>
                    <a:pt x="32" y="458"/>
                  </a:lnTo>
                  <a:lnTo>
                    <a:pt x="32" y="458"/>
                  </a:lnTo>
                  <a:lnTo>
                    <a:pt x="32" y="460"/>
                  </a:lnTo>
                  <a:lnTo>
                    <a:pt x="32" y="460"/>
                  </a:lnTo>
                  <a:lnTo>
                    <a:pt x="32" y="460"/>
                  </a:lnTo>
                  <a:lnTo>
                    <a:pt x="32" y="460"/>
                  </a:lnTo>
                  <a:lnTo>
                    <a:pt x="32" y="462"/>
                  </a:lnTo>
                  <a:lnTo>
                    <a:pt x="32" y="462"/>
                  </a:lnTo>
                  <a:lnTo>
                    <a:pt x="32" y="462"/>
                  </a:lnTo>
                  <a:lnTo>
                    <a:pt x="32" y="462"/>
                  </a:lnTo>
                  <a:lnTo>
                    <a:pt x="32" y="466"/>
                  </a:lnTo>
                  <a:lnTo>
                    <a:pt x="32" y="466"/>
                  </a:lnTo>
                  <a:lnTo>
                    <a:pt x="32" y="466"/>
                  </a:lnTo>
                  <a:lnTo>
                    <a:pt x="32" y="466"/>
                  </a:lnTo>
                  <a:lnTo>
                    <a:pt x="32" y="468"/>
                  </a:lnTo>
                  <a:lnTo>
                    <a:pt x="32" y="468"/>
                  </a:lnTo>
                  <a:lnTo>
                    <a:pt x="34" y="472"/>
                  </a:lnTo>
                  <a:lnTo>
                    <a:pt x="34" y="472"/>
                  </a:lnTo>
                  <a:lnTo>
                    <a:pt x="34" y="476"/>
                  </a:lnTo>
                  <a:lnTo>
                    <a:pt x="34" y="476"/>
                  </a:lnTo>
                  <a:lnTo>
                    <a:pt x="36" y="482"/>
                  </a:lnTo>
                  <a:lnTo>
                    <a:pt x="36" y="482"/>
                  </a:lnTo>
                  <a:lnTo>
                    <a:pt x="36" y="488"/>
                  </a:lnTo>
                  <a:lnTo>
                    <a:pt x="36" y="488"/>
                  </a:lnTo>
                  <a:lnTo>
                    <a:pt x="36" y="490"/>
                  </a:lnTo>
                  <a:lnTo>
                    <a:pt x="36" y="490"/>
                  </a:lnTo>
                  <a:lnTo>
                    <a:pt x="36" y="492"/>
                  </a:lnTo>
                  <a:lnTo>
                    <a:pt x="36" y="492"/>
                  </a:lnTo>
                  <a:lnTo>
                    <a:pt x="36" y="494"/>
                  </a:lnTo>
                  <a:lnTo>
                    <a:pt x="36" y="494"/>
                  </a:lnTo>
                  <a:lnTo>
                    <a:pt x="36" y="496"/>
                  </a:lnTo>
                  <a:lnTo>
                    <a:pt x="36" y="496"/>
                  </a:lnTo>
                  <a:lnTo>
                    <a:pt x="38" y="498"/>
                  </a:lnTo>
                  <a:lnTo>
                    <a:pt x="38" y="498"/>
                  </a:lnTo>
                  <a:lnTo>
                    <a:pt x="38" y="498"/>
                  </a:lnTo>
                  <a:lnTo>
                    <a:pt x="38" y="498"/>
                  </a:lnTo>
                  <a:lnTo>
                    <a:pt x="38" y="498"/>
                  </a:lnTo>
                  <a:lnTo>
                    <a:pt x="38" y="498"/>
                  </a:lnTo>
                  <a:lnTo>
                    <a:pt x="38" y="500"/>
                  </a:lnTo>
                  <a:lnTo>
                    <a:pt x="38" y="500"/>
                  </a:lnTo>
                  <a:lnTo>
                    <a:pt x="38" y="502"/>
                  </a:lnTo>
                  <a:lnTo>
                    <a:pt x="38" y="502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6" y="508"/>
                  </a:lnTo>
                  <a:lnTo>
                    <a:pt x="36" y="508"/>
                  </a:lnTo>
                  <a:lnTo>
                    <a:pt x="36" y="508"/>
                  </a:lnTo>
                  <a:lnTo>
                    <a:pt x="36" y="508"/>
                  </a:lnTo>
                  <a:lnTo>
                    <a:pt x="34" y="510"/>
                  </a:lnTo>
                  <a:lnTo>
                    <a:pt x="34" y="510"/>
                  </a:lnTo>
                  <a:lnTo>
                    <a:pt x="28" y="518"/>
                  </a:lnTo>
                  <a:lnTo>
                    <a:pt x="28" y="518"/>
                  </a:lnTo>
                  <a:lnTo>
                    <a:pt x="24" y="524"/>
                  </a:lnTo>
                  <a:lnTo>
                    <a:pt x="24" y="524"/>
                  </a:lnTo>
                  <a:lnTo>
                    <a:pt x="24" y="526"/>
                  </a:lnTo>
                  <a:lnTo>
                    <a:pt x="26" y="528"/>
                  </a:lnTo>
                  <a:lnTo>
                    <a:pt x="26" y="528"/>
                  </a:lnTo>
                  <a:lnTo>
                    <a:pt x="30" y="526"/>
                  </a:lnTo>
                  <a:lnTo>
                    <a:pt x="30" y="526"/>
                  </a:lnTo>
                  <a:lnTo>
                    <a:pt x="34" y="526"/>
                  </a:lnTo>
                  <a:lnTo>
                    <a:pt x="34" y="526"/>
                  </a:lnTo>
                  <a:lnTo>
                    <a:pt x="36" y="524"/>
                  </a:lnTo>
                  <a:lnTo>
                    <a:pt x="36" y="524"/>
                  </a:lnTo>
                  <a:lnTo>
                    <a:pt x="40" y="524"/>
                  </a:lnTo>
                  <a:lnTo>
                    <a:pt x="40" y="524"/>
                  </a:lnTo>
                  <a:lnTo>
                    <a:pt x="44" y="522"/>
                  </a:lnTo>
                  <a:lnTo>
                    <a:pt x="44" y="522"/>
                  </a:lnTo>
                  <a:lnTo>
                    <a:pt x="46" y="522"/>
                  </a:lnTo>
                  <a:lnTo>
                    <a:pt x="46" y="522"/>
                  </a:lnTo>
                  <a:lnTo>
                    <a:pt x="46" y="524"/>
                  </a:lnTo>
                  <a:lnTo>
                    <a:pt x="46" y="524"/>
                  </a:lnTo>
                  <a:lnTo>
                    <a:pt x="46" y="526"/>
                  </a:lnTo>
                  <a:lnTo>
                    <a:pt x="46" y="526"/>
                  </a:lnTo>
                  <a:lnTo>
                    <a:pt x="44" y="526"/>
                  </a:lnTo>
                  <a:lnTo>
                    <a:pt x="44" y="526"/>
                  </a:lnTo>
                  <a:lnTo>
                    <a:pt x="38" y="528"/>
                  </a:lnTo>
                  <a:lnTo>
                    <a:pt x="38" y="528"/>
                  </a:lnTo>
                  <a:lnTo>
                    <a:pt x="36" y="532"/>
                  </a:lnTo>
                  <a:lnTo>
                    <a:pt x="36" y="532"/>
                  </a:lnTo>
                  <a:lnTo>
                    <a:pt x="36" y="534"/>
                  </a:lnTo>
                  <a:lnTo>
                    <a:pt x="36" y="534"/>
                  </a:lnTo>
                  <a:lnTo>
                    <a:pt x="36" y="536"/>
                  </a:lnTo>
                  <a:lnTo>
                    <a:pt x="36" y="536"/>
                  </a:lnTo>
                  <a:lnTo>
                    <a:pt x="34" y="536"/>
                  </a:lnTo>
                  <a:lnTo>
                    <a:pt x="34" y="536"/>
                  </a:lnTo>
                  <a:lnTo>
                    <a:pt x="34" y="540"/>
                  </a:lnTo>
                  <a:lnTo>
                    <a:pt x="34" y="540"/>
                  </a:lnTo>
                  <a:lnTo>
                    <a:pt x="32" y="542"/>
                  </a:lnTo>
                  <a:lnTo>
                    <a:pt x="32" y="542"/>
                  </a:lnTo>
                  <a:lnTo>
                    <a:pt x="32" y="546"/>
                  </a:lnTo>
                  <a:lnTo>
                    <a:pt x="32" y="546"/>
                  </a:lnTo>
                  <a:lnTo>
                    <a:pt x="32" y="548"/>
                  </a:lnTo>
                  <a:lnTo>
                    <a:pt x="32" y="548"/>
                  </a:lnTo>
                  <a:lnTo>
                    <a:pt x="32" y="548"/>
                  </a:lnTo>
                  <a:lnTo>
                    <a:pt x="32" y="548"/>
                  </a:lnTo>
                  <a:lnTo>
                    <a:pt x="30" y="550"/>
                  </a:lnTo>
                  <a:lnTo>
                    <a:pt x="30" y="550"/>
                  </a:lnTo>
                  <a:lnTo>
                    <a:pt x="28" y="550"/>
                  </a:lnTo>
                  <a:lnTo>
                    <a:pt x="28" y="550"/>
                  </a:lnTo>
                  <a:lnTo>
                    <a:pt x="30" y="550"/>
                  </a:lnTo>
                  <a:lnTo>
                    <a:pt x="30" y="550"/>
                  </a:lnTo>
                  <a:lnTo>
                    <a:pt x="28" y="552"/>
                  </a:lnTo>
                  <a:lnTo>
                    <a:pt x="28" y="552"/>
                  </a:lnTo>
                  <a:lnTo>
                    <a:pt x="26" y="554"/>
                  </a:lnTo>
                  <a:lnTo>
                    <a:pt x="26" y="554"/>
                  </a:lnTo>
                  <a:lnTo>
                    <a:pt x="24" y="556"/>
                  </a:lnTo>
                  <a:lnTo>
                    <a:pt x="24" y="556"/>
                  </a:lnTo>
                  <a:lnTo>
                    <a:pt x="22" y="556"/>
                  </a:lnTo>
                  <a:lnTo>
                    <a:pt x="22" y="556"/>
                  </a:lnTo>
                  <a:lnTo>
                    <a:pt x="20" y="556"/>
                  </a:lnTo>
                  <a:lnTo>
                    <a:pt x="20" y="556"/>
                  </a:lnTo>
                  <a:lnTo>
                    <a:pt x="18" y="558"/>
                  </a:lnTo>
                  <a:lnTo>
                    <a:pt x="18" y="558"/>
                  </a:lnTo>
                  <a:lnTo>
                    <a:pt x="16" y="558"/>
                  </a:lnTo>
                  <a:lnTo>
                    <a:pt x="16" y="558"/>
                  </a:lnTo>
                  <a:lnTo>
                    <a:pt x="14" y="560"/>
                  </a:lnTo>
                  <a:lnTo>
                    <a:pt x="14" y="560"/>
                  </a:lnTo>
                  <a:lnTo>
                    <a:pt x="10" y="562"/>
                  </a:lnTo>
                  <a:lnTo>
                    <a:pt x="10" y="562"/>
                  </a:lnTo>
                  <a:lnTo>
                    <a:pt x="8" y="566"/>
                  </a:lnTo>
                  <a:lnTo>
                    <a:pt x="8" y="566"/>
                  </a:lnTo>
                  <a:lnTo>
                    <a:pt x="10" y="566"/>
                  </a:lnTo>
                  <a:lnTo>
                    <a:pt x="10" y="566"/>
                  </a:lnTo>
                  <a:lnTo>
                    <a:pt x="8" y="566"/>
                  </a:lnTo>
                  <a:lnTo>
                    <a:pt x="8" y="566"/>
                  </a:lnTo>
                  <a:lnTo>
                    <a:pt x="8" y="568"/>
                  </a:lnTo>
                  <a:lnTo>
                    <a:pt x="8" y="568"/>
                  </a:lnTo>
                  <a:lnTo>
                    <a:pt x="10" y="568"/>
                  </a:lnTo>
                  <a:lnTo>
                    <a:pt x="10" y="568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36" y="570"/>
                  </a:lnTo>
                  <a:lnTo>
                    <a:pt x="36" y="570"/>
                  </a:lnTo>
                  <a:lnTo>
                    <a:pt x="44" y="568"/>
                  </a:lnTo>
                  <a:lnTo>
                    <a:pt x="44" y="568"/>
                  </a:lnTo>
                  <a:lnTo>
                    <a:pt x="48" y="566"/>
                  </a:lnTo>
                  <a:lnTo>
                    <a:pt x="48" y="566"/>
                  </a:lnTo>
                  <a:lnTo>
                    <a:pt x="50" y="564"/>
                  </a:lnTo>
                  <a:lnTo>
                    <a:pt x="50" y="564"/>
                  </a:lnTo>
                  <a:lnTo>
                    <a:pt x="50" y="564"/>
                  </a:lnTo>
                  <a:lnTo>
                    <a:pt x="50" y="564"/>
                  </a:lnTo>
                  <a:lnTo>
                    <a:pt x="58" y="564"/>
                  </a:lnTo>
                  <a:lnTo>
                    <a:pt x="58" y="564"/>
                  </a:lnTo>
                  <a:lnTo>
                    <a:pt x="64" y="564"/>
                  </a:lnTo>
                  <a:lnTo>
                    <a:pt x="64" y="564"/>
                  </a:lnTo>
                  <a:lnTo>
                    <a:pt x="74" y="562"/>
                  </a:lnTo>
                  <a:lnTo>
                    <a:pt x="74" y="562"/>
                  </a:lnTo>
                  <a:lnTo>
                    <a:pt x="76" y="560"/>
                  </a:lnTo>
                  <a:lnTo>
                    <a:pt x="76" y="560"/>
                  </a:lnTo>
                  <a:lnTo>
                    <a:pt x="76" y="560"/>
                  </a:lnTo>
                  <a:lnTo>
                    <a:pt x="76" y="560"/>
                  </a:lnTo>
                  <a:lnTo>
                    <a:pt x="78" y="558"/>
                  </a:lnTo>
                  <a:lnTo>
                    <a:pt x="78" y="558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0"/>
                  </a:lnTo>
                  <a:lnTo>
                    <a:pt x="78" y="550"/>
                  </a:lnTo>
                  <a:lnTo>
                    <a:pt x="78" y="548"/>
                  </a:lnTo>
                  <a:lnTo>
                    <a:pt x="78" y="548"/>
                  </a:lnTo>
                  <a:lnTo>
                    <a:pt x="78" y="548"/>
                  </a:lnTo>
                  <a:lnTo>
                    <a:pt x="78" y="548"/>
                  </a:lnTo>
                  <a:lnTo>
                    <a:pt x="78" y="546"/>
                  </a:lnTo>
                  <a:lnTo>
                    <a:pt x="78" y="546"/>
                  </a:lnTo>
                  <a:lnTo>
                    <a:pt x="80" y="538"/>
                  </a:lnTo>
                  <a:lnTo>
                    <a:pt x="80" y="538"/>
                  </a:lnTo>
                  <a:lnTo>
                    <a:pt x="78" y="534"/>
                  </a:lnTo>
                  <a:lnTo>
                    <a:pt x="78" y="534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2" y="528"/>
                  </a:lnTo>
                  <a:lnTo>
                    <a:pt x="82" y="528"/>
                  </a:lnTo>
                  <a:lnTo>
                    <a:pt x="90" y="514"/>
                  </a:lnTo>
                  <a:lnTo>
                    <a:pt x="90" y="514"/>
                  </a:lnTo>
                  <a:lnTo>
                    <a:pt x="92" y="508"/>
                  </a:lnTo>
                  <a:lnTo>
                    <a:pt x="92" y="508"/>
                  </a:lnTo>
                  <a:lnTo>
                    <a:pt x="94" y="506"/>
                  </a:lnTo>
                  <a:lnTo>
                    <a:pt x="94" y="506"/>
                  </a:lnTo>
                  <a:lnTo>
                    <a:pt x="94" y="502"/>
                  </a:lnTo>
                  <a:lnTo>
                    <a:pt x="94" y="502"/>
                  </a:lnTo>
                  <a:lnTo>
                    <a:pt x="98" y="484"/>
                  </a:lnTo>
                  <a:lnTo>
                    <a:pt x="98" y="484"/>
                  </a:lnTo>
                  <a:lnTo>
                    <a:pt x="100" y="472"/>
                  </a:lnTo>
                  <a:lnTo>
                    <a:pt x="100" y="472"/>
                  </a:lnTo>
                  <a:lnTo>
                    <a:pt x="102" y="462"/>
                  </a:lnTo>
                  <a:lnTo>
                    <a:pt x="102" y="462"/>
                  </a:lnTo>
                  <a:lnTo>
                    <a:pt x="106" y="442"/>
                  </a:lnTo>
                  <a:lnTo>
                    <a:pt x="106" y="442"/>
                  </a:lnTo>
                  <a:lnTo>
                    <a:pt x="110" y="414"/>
                  </a:lnTo>
                  <a:lnTo>
                    <a:pt x="110" y="414"/>
                  </a:lnTo>
                  <a:lnTo>
                    <a:pt x="114" y="388"/>
                  </a:lnTo>
                  <a:lnTo>
                    <a:pt x="114" y="388"/>
                  </a:lnTo>
                  <a:lnTo>
                    <a:pt x="116" y="376"/>
                  </a:lnTo>
                  <a:lnTo>
                    <a:pt x="116" y="376"/>
                  </a:lnTo>
                  <a:lnTo>
                    <a:pt x="118" y="374"/>
                  </a:lnTo>
                  <a:lnTo>
                    <a:pt x="118" y="374"/>
                  </a:lnTo>
                  <a:lnTo>
                    <a:pt x="118" y="376"/>
                  </a:lnTo>
                  <a:lnTo>
                    <a:pt x="118" y="376"/>
                  </a:lnTo>
                  <a:lnTo>
                    <a:pt x="120" y="382"/>
                  </a:lnTo>
                  <a:lnTo>
                    <a:pt x="120" y="382"/>
                  </a:lnTo>
                  <a:lnTo>
                    <a:pt x="122" y="390"/>
                  </a:lnTo>
                  <a:lnTo>
                    <a:pt x="122" y="390"/>
                  </a:lnTo>
                  <a:lnTo>
                    <a:pt x="122" y="392"/>
                  </a:lnTo>
                  <a:lnTo>
                    <a:pt x="122" y="392"/>
                  </a:lnTo>
                  <a:lnTo>
                    <a:pt x="124" y="396"/>
                  </a:lnTo>
                  <a:lnTo>
                    <a:pt x="124" y="396"/>
                  </a:lnTo>
                  <a:lnTo>
                    <a:pt x="126" y="404"/>
                  </a:lnTo>
                  <a:lnTo>
                    <a:pt x="126" y="404"/>
                  </a:lnTo>
                  <a:lnTo>
                    <a:pt x="126" y="408"/>
                  </a:lnTo>
                  <a:lnTo>
                    <a:pt x="126" y="408"/>
                  </a:lnTo>
                  <a:lnTo>
                    <a:pt x="128" y="414"/>
                  </a:lnTo>
                  <a:lnTo>
                    <a:pt x="128" y="414"/>
                  </a:lnTo>
                  <a:lnTo>
                    <a:pt x="128" y="418"/>
                  </a:lnTo>
                  <a:lnTo>
                    <a:pt x="128" y="418"/>
                  </a:lnTo>
                  <a:lnTo>
                    <a:pt x="128" y="426"/>
                  </a:lnTo>
                  <a:lnTo>
                    <a:pt x="128" y="426"/>
                  </a:lnTo>
                  <a:lnTo>
                    <a:pt x="128" y="432"/>
                  </a:lnTo>
                  <a:lnTo>
                    <a:pt x="128" y="432"/>
                  </a:lnTo>
                  <a:lnTo>
                    <a:pt x="128" y="438"/>
                  </a:lnTo>
                  <a:lnTo>
                    <a:pt x="128" y="438"/>
                  </a:lnTo>
                  <a:lnTo>
                    <a:pt x="128" y="446"/>
                  </a:lnTo>
                  <a:lnTo>
                    <a:pt x="128" y="446"/>
                  </a:lnTo>
                  <a:lnTo>
                    <a:pt x="128" y="456"/>
                  </a:lnTo>
                  <a:lnTo>
                    <a:pt x="128" y="456"/>
                  </a:lnTo>
                  <a:lnTo>
                    <a:pt x="128" y="464"/>
                  </a:lnTo>
                  <a:lnTo>
                    <a:pt x="128" y="464"/>
                  </a:lnTo>
                  <a:lnTo>
                    <a:pt x="128" y="470"/>
                  </a:lnTo>
                  <a:lnTo>
                    <a:pt x="128" y="470"/>
                  </a:lnTo>
                  <a:lnTo>
                    <a:pt x="128" y="476"/>
                  </a:lnTo>
                  <a:lnTo>
                    <a:pt x="128" y="476"/>
                  </a:lnTo>
                  <a:lnTo>
                    <a:pt x="128" y="484"/>
                  </a:lnTo>
                  <a:lnTo>
                    <a:pt x="128" y="484"/>
                  </a:lnTo>
                  <a:lnTo>
                    <a:pt x="130" y="490"/>
                  </a:lnTo>
                  <a:lnTo>
                    <a:pt x="130" y="490"/>
                  </a:lnTo>
                  <a:lnTo>
                    <a:pt x="130" y="492"/>
                  </a:lnTo>
                  <a:lnTo>
                    <a:pt x="130" y="492"/>
                  </a:lnTo>
                  <a:lnTo>
                    <a:pt x="128" y="498"/>
                  </a:lnTo>
                  <a:lnTo>
                    <a:pt x="128" y="498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4" y="514"/>
                  </a:lnTo>
                  <a:lnTo>
                    <a:pt x="124" y="514"/>
                  </a:lnTo>
                  <a:lnTo>
                    <a:pt x="122" y="526"/>
                  </a:lnTo>
                  <a:lnTo>
                    <a:pt x="122" y="526"/>
                  </a:lnTo>
                  <a:lnTo>
                    <a:pt x="120" y="534"/>
                  </a:lnTo>
                  <a:lnTo>
                    <a:pt x="122" y="536"/>
                  </a:lnTo>
                  <a:lnTo>
                    <a:pt x="122" y="536"/>
                  </a:lnTo>
                  <a:lnTo>
                    <a:pt x="124" y="542"/>
                  </a:lnTo>
                  <a:lnTo>
                    <a:pt x="124" y="542"/>
                  </a:lnTo>
                  <a:lnTo>
                    <a:pt x="126" y="544"/>
                  </a:lnTo>
                  <a:lnTo>
                    <a:pt x="126" y="544"/>
                  </a:lnTo>
                  <a:lnTo>
                    <a:pt x="126" y="546"/>
                  </a:lnTo>
                  <a:lnTo>
                    <a:pt x="126" y="546"/>
                  </a:lnTo>
                  <a:lnTo>
                    <a:pt x="126" y="546"/>
                  </a:lnTo>
                  <a:lnTo>
                    <a:pt x="126" y="546"/>
                  </a:lnTo>
                  <a:lnTo>
                    <a:pt x="126" y="546"/>
                  </a:lnTo>
                  <a:lnTo>
                    <a:pt x="128" y="550"/>
                  </a:lnTo>
                  <a:lnTo>
                    <a:pt x="128" y="550"/>
                  </a:lnTo>
                  <a:lnTo>
                    <a:pt x="130" y="554"/>
                  </a:lnTo>
                  <a:lnTo>
                    <a:pt x="130" y="554"/>
                  </a:lnTo>
                  <a:lnTo>
                    <a:pt x="132" y="556"/>
                  </a:lnTo>
                  <a:lnTo>
                    <a:pt x="132" y="556"/>
                  </a:lnTo>
                  <a:lnTo>
                    <a:pt x="132" y="556"/>
                  </a:lnTo>
                  <a:lnTo>
                    <a:pt x="132" y="556"/>
                  </a:lnTo>
                  <a:lnTo>
                    <a:pt x="132" y="560"/>
                  </a:lnTo>
                  <a:lnTo>
                    <a:pt x="132" y="560"/>
                  </a:lnTo>
                  <a:lnTo>
                    <a:pt x="132" y="562"/>
                  </a:lnTo>
                  <a:lnTo>
                    <a:pt x="132" y="562"/>
                  </a:lnTo>
                  <a:lnTo>
                    <a:pt x="136" y="564"/>
                  </a:lnTo>
                  <a:lnTo>
                    <a:pt x="136" y="564"/>
                  </a:lnTo>
                  <a:lnTo>
                    <a:pt x="138" y="564"/>
                  </a:lnTo>
                  <a:lnTo>
                    <a:pt x="138" y="564"/>
                  </a:lnTo>
                  <a:lnTo>
                    <a:pt x="138" y="564"/>
                  </a:lnTo>
                  <a:lnTo>
                    <a:pt x="138" y="564"/>
                  </a:lnTo>
                  <a:lnTo>
                    <a:pt x="140" y="566"/>
                  </a:lnTo>
                  <a:lnTo>
                    <a:pt x="140" y="566"/>
                  </a:lnTo>
                  <a:lnTo>
                    <a:pt x="140" y="566"/>
                  </a:lnTo>
                  <a:lnTo>
                    <a:pt x="140" y="566"/>
                  </a:lnTo>
                  <a:lnTo>
                    <a:pt x="140" y="568"/>
                  </a:lnTo>
                  <a:lnTo>
                    <a:pt x="140" y="568"/>
                  </a:lnTo>
                  <a:lnTo>
                    <a:pt x="140" y="568"/>
                  </a:lnTo>
                  <a:lnTo>
                    <a:pt x="140" y="568"/>
                  </a:lnTo>
                  <a:lnTo>
                    <a:pt x="142" y="572"/>
                  </a:lnTo>
                  <a:lnTo>
                    <a:pt x="142" y="572"/>
                  </a:lnTo>
                  <a:lnTo>
                    <a:pt x="152" y="572"/>
                  </a:lnTo>
                  <a:lnTo>
                    <a:pt x="152" y="572"/>
                  </a:lnTo>
                  <a:lnTo>
                    <a:pt x="164" y="572"/>
                  </a:lnTo>
                  <a:lnTo>
                    <a:pt x="164" y="572"/>
                  </a:lnTo>
                  <a:lnTo>
                    <a:pt x="168" y="570"/>
                  </a:lnTo>
                  <a:lnTo>
                    <a:pt x="170" y="570"/>
                  </a:lnTo>
                  <a:lnTo>
                    <a:pt x="170" y="570"/>
                  </a:lnTo>
                  <a:lnTo>
                    <a:pt x="170" y="568"/>
                  </a:lnTo>
                  <a:lnTo>
                    <a:pt x="170" y="568"/>
                  </a:lnTo>
                  <a:lnTo>
                    <a:pt x="170" y="566"/>
                  </a:lnTo>
                  <a:lnTo>
                    <a:pt x="170" y="566"/>
                  </a:lnTo>
                  <a:lnTo>
                    <a:pt x="170" y="566"/>
                  </a:lnTo>
                  <a:lnTo>
                    <a:pt x="170" y="566"/>
                  </a:lnTo>
                  <a:lnTo>
                    <a:pt x="170" y="562"/>
                  </a:lnTo>
                  <a:lnTo>
                    <a:pt x="170" y="562"/>
                  </a:lnTo>
                  <a:lnTo>
                    <a:pt x="168" y="558"/>
                  </a:lnTo>
                  <a:lnTo>
                    <a:pt x="168" y="558"/>
                  </a:lnTo>
                  <a:lnTo>
                    <a:pt x="166" y="556"/>
                  </a:lnTo>
                  <a:lnTo>
                    <a:pt x="166" y="556"/>
                  </a:lnTo>
                  <a:lnTo>
                    <a:pt x="166" y="554"/>
                  </a:lnTo>
                  <a:lnTo>
                    <a:pt x="166" y="554"/>
                  </a:lnTo>
                  <a:lnTo>
                    <a:pt x="164" y="554"/>
                  </a:lnTo>
                  <a:lnTo>
                    <a:pt x="164" y="554"/>
                  </a:lnTo>
                  <a:lnTo>
                    <a:pt x="164" y="552"/>
                  </a:lnTo>
                  <a:lnTo>
                    <a:pt x="164" y="552"/>
                  </a:lnTo>
                  <a:lnTo>
                    <a:pt x="166" y="550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6"/>
                  </a:lnTo>
                  <a:lnTo>
                    <a:pt x="166" y="544"/>
                  </a:lnTo>
                  <a:lnTo>
                    <a:pt x="166" y="544"/>
                  </a:lnTo>
                  <a:lnTo>
                    <a:pt x="166" y="542"/>
                  </a:lnTo>
                  <a:lnTo>
                    <a:pt x="166" y="542"/>
                  </a:lnTo>
                  <a:lnTo>
                    <a:pt x="166" y="542"/>
                  </a:lnTo>
                  <a:lnTo>
                    <a:pt x="166" y="542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8" y="538"/>
                  </a:lnTo>
                  <a:lnTo>
                    <a:pt x="168" y="538"/>
                  </a:lnTo>
                  <a:lnTo>
                    <a:pt x="168" y="532"/>
                  </a:lnTo>
                  <a:lnTo>
                    <a:pt x="168" y="532"/>
                  </a:lnTo>
                  <a:lnTo>
                    <a:pt x="170" y="524"/>
                  </a:lnTo>
                  <a:lnTo>
                    <a:pt x="170" y="524"/>
                  </a:lnTo>
                  <a:lnTo>
                    <a:pt x="172" y="510"/>
                  </a:lnTo>
                  <a:lnTo>
                    <a:pt x="172" y="510"/>
                  </a:lnTo>
                  <a:lnTo>
                    <a:pt x="174" y="500"/>
                  </a:lnTo>
                  <a:lnTo>
                    <a:pt x="174" y="500"/>
                  </a:lnTo>
                  <a:lnTo>
                    <a:pt x="174" y="484"/>
                  </a:lnTo>
                  <a:lnTo>
                    <a:pt x="174" y="484"/>
                  </a:lnTo>
                  <a:lnTo>
                    <a:pt x="176" y="458"/>
                  </a:lnTo>
                  <a:lnTo>
                    <a:pt x="176" y="458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80" y="436"/>
                  </a:lnTo>
                  <a:lnTo>
                    <a:pt x="180" y="436"/>
                  </a:lnTo>
                  <a:lnTo>
                    <a:pt x="184" y="420"/>
                  </a:lnTo>
                  <a:lnTo>
                    <a:pt x="184" y="420"/>
                  </a:lnTo>
                  <a:lnTo>
                    <a:pt x="188" y="400"/>
                  </a:lnTo>
                  <a:lnTo>
                    <a:pt x="188" y="400"/>
                  </a:lnTo>
                  <a:lnTo>
                    <a:pt x="188" y="386"/>
                  </a:lnTo>
                  <a:lnTo>
                    <a:pt x="188" y="386"/>
                  </a:lnTo>
                  <a:lnTo>
                    <a:pt x="188" y="376"/>
                  </a:lnTo>
                  <a:lnTo>
                    <a:pt x="188" y="376"/>
                  </a:lnTo>
                  <a:lnTo>
                    <a:pt x="190" y="366"/>
                  </a:lnTo>
                  <a:lnTo>
                    <a:pt x="190" y="366"/>
                  </a:lnTo>
                  <a:lnTo>
                    <a:pt x="192" y="344"/>
                  </a:lnTo>
                  <a:lnTo>
                    <a:pt x="192" y="344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194" y="314"/>
                  </a:lnTo>
                  <a:lnTo>
                    <a:pt x="194" y="314"/>
                  </a:lnTo>
                  <a:lnTo>
                    <a:pt x="194" y="304"/>
                  </a:lnTo>
                  <a:lnTo>
                    <a:pt x="194" y="304"/>
                  </a:lnTo>
                  <a:lnTo>
                    <a:pt x="194" y="300"/>
                  </a:lnTo>
                  <a:lnTo>
                    <a:pt x="194" y="300"/>
                  </a:lnTo>
                  <a:lnTo>
                    <a:pt x="194" y="298"/>
                  </a:lnTo>
                  <a:lnTo>
                    <a:pt x="194" y="298"/>
                  </a:lnTo>
                  <a:lnTo>
                    <a:pt x="196" y="296"/>
                  </a:lnTo>
                  <a:lnTo>
                    <a:pt x="196" y="296"/>
                  </a:lnTo>
                  <a:lnTo>
                    <a:pt x="196" y="296"/>
                  </a:lnTo>
                  <a:lnTo>
                    <a:pt x="196" y="294"/>
                  </a:lnTo>
                  <a:lnTo>
                    <a:pt x="196" y="294"/>
                  </a:lnTo>
                  <a:lnTo>
                    <a:pt x="198" y="292"/>
                  </a:lnTo>
                  <a:lnTo>
                    <a:pt x="198" y="292"/>
                  </a:lnTo>
                  <a:lnTo>
                    <a:pt x="200" y="292"/>
                  </a:lnTo>
                  <a:lnTo>
                    <a:pt x="200" y="292"/>
                  </a:lnTo>
                  <a:lnTo>
                    <a:pt x="200" y="294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6" y="286"/>
                  </a:lnTo>
                  <a:lnTo>
                    <a:pt x="206" y="286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212" y="280"/>
                  </a:lnTo>
                  <a:lnTo>
                    <a:pt x="212" y="280"/>
                  </a:lnTo>
                  <a:lnTo>
                    <a:pt x="212" y="280"/>
                  </a:lnTo>
                  <a:lnTo>
                    <a:pt x="212" y="280"/>
                  </a:lnTo>
                  <a:lnTo>
                    <a:pt x="214" y="278"/>
                  </a:lnTo>
                  <a:lnTo>
                    <a:pt x="214" y="278"/>
                  </a:lnTo>
                  <a:lnTo>
                    <a:pt x="214" y="276"/>
                  </a:lnTo>
                  <a:lnTo>
                    <a:pt x="214" y="276"/>
                  </a:lnTo>
                  <a:lnTo>
                    <a:pt x="216" y="270"/>
                  </a:lnTo>
                  <a:lnTo>
                    <a:pt x="216" y="270"/>
                  </a:lnTo>
                  <a:lnTo>
                    <a:pt x="218" y="264"/>
                  </a:lnTo>
                  <a:lnTo>
                    <a:pt x="218" y="264"/>
                  </a:lnTo>
                  <a:lnTo>
                    <a:pt x="218" y="258"/>
                  </a:lnTo>
                  <a:lnTo>
                    <a:pt x="218" y="258"/>
                  </a:lnTo>
                  <a:lnTo>
                    <a:pt x="218" y="256"/>
                  </a:lnTo>
                  <a:lnTo>
                    <a:pt x="218" y="256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8" y="246"/>
                  </a:lnTo>
                  <a:lnTo>
                    <a:pt x="218" y="246"/>
                  </a:lnTo>
                  <a:lnTo>
                    <a:pt x="220" y="242"/>
                  </a:lnTo>
                  <a:lnTo>
                    <a:pt x="220" y="242"/>
                  </a:lnTo>
                  <a:lnTo>
                    <a:pt x="222" y="238"/>
                  </a:lnTo>
                  <a:lnTo>
                    <a:pt x="222" y="238"/>
                  </a:lnTo>
                  <a:lnTo>
                    <a:pt x="222" y="232"/>
                  </a:lnTo>
                  <a:lnTo>
                    <a:pt x="222" y="232"/>
                  </a:lnTo>
                  <a:lnTo>
                    <a:pt x="222" y="228"/>
                  </a:lnTo>
                  <a:lnTo>
                    <a:pt x="222" y="228"/>
                  </a:lnTo>
                  <a:lnTo>
                    <a:pt x="224" y="222"/>
                  </a:lnTo>
                  <a:lnTo>
                    <a:pt x="224" y="222"/>
                  </a:lnTo>
                  <a:lnTo>
                    <a:pt x="224" y="218"/>
                  </a:lnTo>
                  <a:lnTo>
                    <a:pt x="224" y="218"/>
                  </a:lnTo>
                  <a:close/>
                  <a:moveTo>
                    <a:pt x="32" y="292"/>
                  </a:moveTo>
                  <a:lnTo>
                    <a:pt x="32" y="292"/>
                  </a:lnTo>
                  <a:lnTo>
                    <a:pt x="32" y="292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2" y="290"/>
                  </a:lnTo>
                  <a:lnTo>
                    <a:pt x="32" y="288"/>
                  </a:lnTo>
                  <a:lnTo>
                    <a:pt x="30" y="284"/>
                  </a:lnTo>
                  <a:lnTo>
                    <a:pt x="30" y="284"/>
                  </a:lnTo>
                  <a:lnTo>
                    <a:pt x="34" y="282"/>
                  </a:lnTo>
                  <a:lnTo>
                    <a:pt x="34" y="282"/>
                  </a:lnTo>
                  <a:lnTo>
                    <a:pt x="42" y="282"/>
                  </a:lnTo>
                  <a:lnTo>
                    <a:pt x="42" y="282"/>
                  </a:lnTo>
                  <a:lnTo>
                    <a:pt x="48" y="282"/>
                  </a:lnTo>
                  <a:lnTo>
                    <a:pt x="48" y="282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8"/>
                  </a:lnTo>
                  <a:lnTo>
                    <a:pt x="52" y="288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46" y="292"/>
                  </a:lnTo>
                  <a:lnTo>
                    <a:pt x="46" y="292"/>
                  </a:lnTo>
                  <a:lnTo>
                    <a:pt x="36" y="292"/>
                  </a:lnTo>
                  <a:lnTo>
                    <a:pt x="36" y="292"/>
                  </a:lnTo>
                  <a:lnTo>
                    <a:pt x="32" y="292"/>
                  </a:lnTo>
                  <a:lnTo>
                    <a:pt x="32" y="292"/>
                  </a:lnTo>
                  <a:close/>
                  <a:moveTo>
                    <a:pt x="46" y="318"/>
                  </a:moveTo>
                  <a:lnTo>
                    <a:pt x="46" y="318"/>
                  </a:lnTo>
                  <a:lnTo>
                    <a:pt x="46" y="318"/>
                  </a:lnTo>
                  <a:lnTo>
                    <a:pt x="46" y="318"/>
                  </a:lnTo>
                  <a:lnTo>
                    <a:pt x="44" y="316"/>
                  </a:lnTo>
                  <a:lnTo>
                    <a:pt x="44" y="316"/>
                  </a:lnTo>
                  <a:lnTo>
                    <a:pt x="42" y="316"/>
                  </a:lnTo>
                  <a:lnTo>
                    <a:pt x="42" y="316"/>
                  </a:lnTo>
                  <a:lnTo>
                    <a:pt x="42" y="314"/>
                  </a:lnTo>
                  <a:lnTo>
                    <a:pt x="42" y="314"/>
                  </a:lnTo>
                  <a:lnTo>
                    <a:pt x="42" y="314"/>
                  </a:lnTo>
                  <a:lnTo>
                    <a:pt x="42" y="314"/>
                  </a:lnTo>
                  <a:lnTo>
                    <a:pt x="42" y="312"/>
                  </a:lnTo>
                  <a:lnTo>
                    <a:pt x="42" y="312"/>
                  </a:lnTo>
                  <a:lnTo>
                    <a:pt x="42" y="312"/>
                  </a:lnTo>
                  <a:lnTo>
                    <a:pt x="42" y="312"/>
                  </a:lnTo>
                  <a:lnTo>
                    <a:pt x="44" y="312"/>
                  </a:lnTo>
                  <a:lnTo>
                    <a:pt x="44" y="312"/>
                  </a:lnTo>
                  <a:lnTo>
                    <a:pt x="46" y="310"/>
                  </a:lnTo>
                  <a:lnTo>
                    <a:pt x="46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46" y="314"/>
                  </a:lnTo>
                  <a:lnTo>
                    <a:pt x="46" y="314"/>
                  </a:lnTo>
                  <a:lnTo>
                    <a:pt x="48" y="316"/>
                  </a:lnTo>
                  <a:lnTo>
                    <a:pt x="48" y="316"/>
                  </a:lnTo>
                  <a:lnTo>
                    <a:pt x="48" y="318"/>
                  </a:lnTo>
                  <a:lnTo>
                    <a:pt x="48" y="318"/>
                  </a:lnTo>
                  <a:lnTo>
                    <a:pt x="48" y="318"/>
                  </a:lnTo>
                  <a:lnTo>
                    <a:pt x="48" y="318"/>
                  </a:lnTo>
                  <a:lnTo>
                    <a:pt x="46" y="318"/>
                  </a:lnTo>
                  <a:lnTo>
                    <a:pt x="46" y="318"/>
                  </a:lnTo>
                  <a:close/>
                  <a:moveTo>
                    <a:pt x="46" y="322"/>
                  </a:moveTo>
                  <a:lnTo>
                    <a:pt x="46" y="322"/>
                  </a:lnTo>
                  <a:lnTo>
                    <a:pt x="44" y="324"/>
                  </a:lnTo>
                  <a:lnTo>
                    <a:pt x="44" y="324"/>
                  </a:lnTo>
                  <a:lnTo>
                    <a:pt x="44" y="322"/>
                  </a:lnTo>
                  <a:lnTo>
                    <a:pt x="44" y="322"/>
                  </a:lnTo>
                  <a:lnTo>
                    <a:pt x="46" y="322"/>
                  </a:lnTo>
                  <a:lnTo>
                    <a:pt x="46" y="322"/>
                  </a:lnTo>
                  <a:close/>
                  <a:moveTo>
                    <a:pt x="42" y="350"/>
                  </a:moveTo>
                  <a:lnTo>
                    <a:pt x="42" y="350"/>
                  </a:lnTo>
                  <a:lnTo>
                    <a:pt x="40" y="348"/>
                  </a:lnTo>
                  <a:lnTo>
                    <a:pt x="40" y="348"/>
                  </a:lnTo>
                  <a:lnTo>
                    <a:pt x="40" y="348"/>
                  </a:lnTo>
                  <a:lnTo>
                    <a:pt x="40" y="348"/>
                  </a:lnTo>
                  <a:lnTo>
                    <a:pt x="40" y="348"/>
                  </a:lnTo>
                  <a:lnTo>
                    <a:pt x="38" y="348"/>
                  </a:lnTo>
                  <a:lnTo>
                    <a:pt x="38" y="348"/>
                  </a:lnTo>
                  <a:lnTo>
                    <a:pt x="38" y="348"/>
                  </a:lnTo>
                  <a:lnTo>
                    <a:pt x="38" y="348"/>
                  </a:lnTo>
                  <a:lnTo>
                    <a:pt x="36" y="348"/>
                  </a:lnTo>
                  <a:lnTo>
                    <a:pt x="36" y="348"/>
                  </a:lnTo>
                  <a:lnTo>
                    <a:pt x="34" y="348"/>
                  </a:lnTo>
                  <a:lnTo>
                    <a:pt x="34" y="348"/>
                  </a:lnTo>
                  <a:lnTo>
                    <a:pt x="36" y="346"/>
                  </a:lnTo>
                  <a:lnTo>
                    <a:pt x="36" y="346"/>
                  </a:lnTo>
                  <a:lnTo>
                    <a:pt x="38" y="338"/>
                  </a:lnTo>
                  <a:lnTo>
                    <a:pt x="38" y="338"/>
                  </a:lnTo>
                  <a:lnTo>
                    <a:pt x="42" y="332"/>
                  </a:lnTo>
                  <a:lnTo>
                    <a:pt x="42" y="332"/>
                  </a:lnTo>
                  <a:lnTo>
                    <a:pt x="42" y="332"/>
                  </a:lnTo>
                  <a:lnTo>
                    <a:pt x="42" y="332"/>
                  </a:lnTo>
                  <a:lnTo>
                    <a:pt x="44" y="332"/>
                  </a:lnTo>
                  <a:lnTo>
                    <a:pt x="44" y="332"/>
                  </a:lnTo>
                  <a:lnTo>
                    <a:pt x="44" y="334"/>
                  </a:lnTo>
                  <a:lnTo>
                    <a:pt x="44" y="334"/>
                  </a:lnTo>
                  <a:lnTo>
                    <a:pt x="44" y="340"/>
                  </a:lnTo>
                  <a:lnTo>
                    <a:pt x="44" y="340"/>
                  </a:lnTo>
                  <a:lnTo>
                    <a:pt x="44" y="350"/>
                  </a:lnTo>
                  <a:lnTo>
                    <a:pt x="44" y="350"/>
                  </a:lnTo>
                  <a:lnTo>
                    <a:pt x="44" y="350"/>
                  </a:lnTo>
                  <a:lnTo>
                    <a:pt x="44" y="350"/>
                  </a:lnTo>
                  <a:lnTo>
                    <a:pt x="42" y="350"/>
                  </a:lnTo>
                  <a:lnTo>
                    <a:pt x="42" y="350"/>
                  </a:lnTo>
                  <a:lnTo>
                    <a:pt x="42" y="350"/>
                  </a:lnTo>
                  <a:lnTo>
                    <a:pt x="42" y="350"/>
                  </a:lnTo>
                  <a:close/>
                  <a:moveTo>
                    <a:pt x="46" y="516"/>
                  </a:moveTo>
                  <a:lnTo>
                    <a:pt x="46" y="516"/>
                  </a:lnTo>
                  <a:lnTo>
                    <a:pt x="46" y="518"/>
                  </a:lnTo>
                  <a:lnTo>
                    <a:pt x="46" y="518"/>
                  </a:lnTo>
                  <a:lnTo>
                    <a:pt x="46" y="518"/>
                  </a:lnTo>
                  <a:lnTo>
                    <a:pt x="46" y="518"/>
                  </a:lnTo>
                  <a:lnTo>
                    <a:pt x="44" y="518"/>
                  </a:lnTo>
                  <a:lnTo>
                    <a:pt x="44" y="518"/>
                  </a:lnTo>
                  <a:lnTo>
                    <a:pt x="42" y="516"/>
                  </a:lnTo>
                  <a:lnTo>
                    <a:pt x="42" y="516"/>
                  </a:lnTo>
                  <a:lnTo>
                    <a:pt x="44" y="516"/>
                  </a:lnTo>
                  <a:lnTo>
                    <a:pt x="44" y="516"/>
                  </a:lnTo>
                  <a:lnTo>
                    <a:pt x="46" y="514"/>
                  </a:lnTo>
                  <a:lnTo>
                    <a:pt x="46" y="514"/>
                  </a:lnTo>
                  <a:lnTo>
                    <a:pt x="46" y="516"/>
                  </a:lnTo>
                  <a:lnTo>
                    <a:pt x="46" y="516"/>
                  </a:lnTo>
                  <a:close/>
                  <a:moveTo>
                    <a:pt x="56" y="324"/>
                  </a:moveTo>
                  <a:lnTo>
                    <a:pt x="56" y="324"/>
                  </a:lnTo>
                  <a:lnTo>
                    <a:pt x="54" y="328"/>
                  </a:lnTo>
                  <a:lnTo>
                    <a:pt x="54" y="328"/>
                  </a:lnTo>
                  <a:lnTo>
                    <a:pt x="52" y="334"/>
                  </a:lnTo>
                  <a:lnTo>
                    <a:pt x="52" y="334"/>
                  </a:lnTo>
                  <a:lnTo>
                    <a:pt x="52" y="338"/>
                  </a:lnTo>
                  <a:lnTo>
                    <a:pt x="52" y="338"/>
                  </a:lnTo>
                  <a:lnTo>
                    <a:pt x="50" y="344"/>
                  </a:lnTo>
                  <a:lnTo>
                    <a:pt x="50" y="344"/>
                  </a:lnTo>
                  <a:lnTo>
                    <a:pt x="50" y="346"/>
                  </a:lnTo>
                  <a:lnTo>
                    <a:pt x="50" y="346"/>
                  </a:lnTo>
                  <a:lnTo>
                    <a:pt x="50" y="346"/>
                  </a:lnTo>
                  <a:lnTo>
                    <a:pt x="50" y="346"/>
                  </a:lnTo>
                  <a:lnTo>
                    <a:pt x="50" y="342"/>
                  </a:lnTo>
                  <a:lnTo>
                    <a:pt x="50" y="342"/>
                  </a:lnTo>
                  <a:lnTo>
                    <a:pt x="50" y="340"/>
                  </a:lnTo>
                  <a:lnTo>
                    <a:pt x="50" y="340"/>
                  </a:lnTo>
                  <a:lnTo>
                    <a:pt x="50" y="336"/>
                  </a:lnTo>
                  <a:lnTo>
                    <a:pt x="50" y="336"/>
                  </a:lnTo>
                  <a:lnTo>
                    <a:pt x="50" y="334"/>
                  </a:lnTo>
                  <a:lnTo>
                    <a:pt x="50" y="334"/>
                  </a:lnTo>
                  <a:lnTo>
                    <a:pt x="50" y="334"/>
                  </a:lnTo>
                  <a:lnTo>
                    <a:pt x="50" y="334"/>
                  </a:lnTo>
                  <a:lnTo>
                    <a:pt x="50" y="332"/>
                  </a:lnTo>
                  <a:lnTo>
                    <a:pt x="50" y="332"/>
                  </a:lnTo>
                  <a:lnTo>
                    <a:pt x="50" y="330"/>
                  </a:lnTo>
                  <a:lnTo>
                    <a:pt x="50" y="330"/>
                  </a:lnTo>
                  <a:lnTo>
                    <a:pt x="50" y="330"/>
                  </a:lnTo>
                  <a:lnTo>
                    <a:pt x="50" y="330"/>
                  </a:lnTo>
                  <a:lnTo>
                    <a:pt x="50" y="330"/>
                  </a:lnTo>
                  <a:lnTo>
                    <a:pt x="50" y="330"/>
                  </a:lnTo>
                  <a:lnTo>
                    <a:pt x="50" y="328"/>
                  </a:lnTo>
                  <a:lnTo>
                    <a:pt x="50" y="328"/>
                  </a:lnTo>
                  <a:lnTo>
                    <a:pt x="52" y="328"/>
                  </a:lnTo>
                  <a:lnTo>
                    <a:pt x="52" y="328"/>
                  </a:lnTo>
                  <a:lnTo>
                    <a:pt x="52" y="326"/>
                  </a:lnTo>
                  <a:lnTo>
                    <a:pt x="52" y="324"/>
                  </a:lnTo>
                  <a:lnTo>
                    <a:pt x="52" y="324"/>
                  </a:lnTo>
                  <a:lnTo>
                    <a:pt x="50" y="324"/>
                  </a:lnTo>
                  <a:lnTo>
                    <a:pt x="50" y="324"/>
                  </a:lnTo>
                  <a:lnTo>
                    <a:pt x="48" y="324"/>
                  </a:lnTo>
                  <a:lnTo>
                    <a:pt x="48" y="324"/>
                  </a:lnTo>
                  <a:lnTo>
                    <a:pt x="48" y="324"/>
                  </a:lnTo>
                  <a:lnTo>
                    <a:pt x="48" y="324"/>
                  </a:lnTo>
                  <a:lnTo>
                    <a:pt x="48" y="324"/>
                  </a:lnTo>
                  <a:lnTo>
                    <a:pt x="48" y="324"/>
                  </a:lnTo>
                  <a:lnTo>
                    <a:pt x="46" y="322"/>
                  </a:lnTo>
                  <a:lnTo>
                    <a:pt x="46" y="322"/>
                  </a:lnTo>
                  <a:lnTo>
                    <a:pt x="48" y="322"/>
                  </a:lnTo>
                  <a:lnTo>
                    <a:pt x="48" y="322"/>
                  </a:lnTo>
                  <a:lnTo>
                    <a:pt x="50" y="322"/>
                  </a:lnTo>
                  <a:lnTo>
                    <a:pt x="50" y="322"/>
                  </a:lnTo>
                  <a:lnTo>
                    <a:pt x="52" y="322"/>
                  </a:lnTo>
                  <a:lnTo>
                    <a:pt x="52" y="322"/>
                  </a:lnTo>
                  <a:lnTo>
                    <a:pt x="52" y="324"/>
                  </a:lnTo>
                  <a:lnTo>
                    <a:pt x="52" y="324"/>
                  </a:lnTo>
                  <a:lnTo>
                    <a:pt x="54" y="324"/>
                  </a:lnTo>
                  <a:lnTo>
                    <a:pt x="54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close/>
                  <a:moveTo>
                    <a:pt x="62" y="268"/>
                  </a:moveTo>
                  <a:lnTo>
                    <a:pt x="62" y="268"/>
                  </a:lnTo>
                  <a:lnTo>
                    <a:pt x="60" y="276"/>
                  </a:lnTo>
                  <a:lnTo>
                    <a:pt x="60" y="276"/>
                  </a:lnTo>
                  <a:lnTo>
                    <a:pt x="60" y="284"/>
                  </a:lnTo>
                  <a:lnTo>
                    <a:pt x="60" y="284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96"/>
                  </a:lnTo>
                  <a:lnTo>
                    <a:pt x="58" y="296"/>
                  </a:lnTo>
                  <a:lnTo>
                    <a:pt x="58" y="300"/>
                  </a:lnTo>
                  <a:lnTo>
                    <a:pt x="58" y="300"/>
                  </a:lnTo>
                  <a:lnTo>
                    <a:pt x="56" y="306"/>
                  </a:lnTo>
                  <a:lnTo>
                    <a:pt x="56" y="306"/>
                  </a:lnTo>
                  <a:lnTo>
                    <a:pt x="56" y="314"/>
                  </a:lnTo>
                  <a:lnTo>
                    <a:pt x="56" y="314"/>
                  </a:lnTo>
                  <a:lnTo>
                    <a:pt x="56" y="314"/>
                  </a:lnTo>
                  <a:lnTo>
                    <a:pt x="56" y="314"/>
                  </a:lnTo>
                  <a:lnTo>
                    <a:pt x="54" y="312"/>
                  </a:lnTo>
                  <a:lnTo>
                    <a:pt x="54" y="312"/>
                  </a:lnTo>
                  <a:lnTo>
                    <a:pt x="54" y="308"/>
                  </a:lnTo>
                  <a:lnTo>
                    <a:pt x="54" y="308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2"/>
                  </a:lnTo>
                  <a:lnTo>
                    <a:pt x="52" y="302"/>
                  </a:lnTo>
                  <a:lnTo>
                    <a:pt x="52" y="298"/>
                  </a:lnTo>
                  <a:lnTo>
                    <a:pt x="52" y="298"/>
                  </a:lnTo>
                  <a:lnTo>
                    <a:pt x="52" y="296"/>
                  </a:lnTo>
                  <a:lnTo>
                    <a:pt x="52" y="296"/>
                  </a:lnTo>
                  <a:lnTo>
                    <a:pt x="52" y="294"/>
                  </a:lnTo>
                  <a:lnTo>
                    <a:pt x="52" y="294"/>
                  </a:lnTo>
                  <a:lnTo>
                    <a:pt x="52" y="294"/>
                  </a:lnTo>
                  <a:lnTo>
                    <a:pt x="52" y="294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0"/>
                  </a:lnTo>
                  <a:lnTo>
                    <a:pt x="52" y="290"/>
                  </a:lnTo>
                  <a:lnTo>
                    <a:pt x="54" y="290"/>
                  </a:lnTo>
                  <a:lnTo>
                    <a:pt x="54" y="290"/>
                  </a:lnTo>
                  <a:lnTo>
                    <a:pt x="54" y="290"/>
                  </a:lnTo>
                  <a:lnTo>
                    <a:pt x="54" y="290"/>
                  </a:lnTo>
                  <a:lnTo>
                    <a:pt x="56" y="286"/>
                  </a:lnTo>
                  <a:lnTo>
                    <a:pt x="56" y="286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8" y="276"/>
                  </a:lnTo>
                  <a:lnTo>
                    <a:pt x="58" y="276"/>
                  </a:lnTo>
                  <a:lnTo>
                    <a:pt x="60" y="270"/>
                  </a:lnTo>
                  <a:lnTo>
                    <a:pt x="60" y="270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8"/>
                  </a:lnTo>
                  <a:lnTo>
                    <a:pt x="62" y="268"/>
                  </a:lnTo>
                  <a:close/>
                  <a:moveTo>
                    <a:pt x="116" y="100"/>
                  </a:moveTo>
                  <a:lnTo>
                    <a:pt x="116" y="100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0" y="112"/>
                  </a:lnTo>
                  <a:lnTo>
                    <a:pt x="110" y="112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4" y="12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102" y="96"/>
                  </a:lnTo>
                  <a:lnTo>
                    <a:pt x="106" y="100"/>
                  </a:lnTo>
                  <a:lnTo>
                    <a:pt x="106" y="100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14" y="102"/>
                  </a:lnTo>
                  <a:lnTo>
                    <a:pt x="114" y="102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18" y="98"/>
                  </a:lnTo>
                  <a:lnTo>
                    <a:pt x="118" y="98"/>
                  </a:lnTo>
                  <a:lnTo>
                    <a:pt x="116" y="100"/>
                  </a:lnTo>
                  <a:lnTo>
                    <a:pt x="116" y="100"/>
                  </a:lnTo>
                  <a:close/>
                  <a:moveTo>
                    <a:pt x="116" y="94"/>
                  </a:moveTo>
                  <a:lnTo>
                    <a:pt x="116" y="94"/>
                  </a:lnTo>
                  <a:lnTo>
                    <a:pt x="114" y="100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06" y="100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102" y="8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18" y="90"/>
                  </a:lnTo>
                  <a:lnTo>
                    <a:pt x="116" y="94"/>
                  </a:lnTo>
                  <a:lnTo>
                    <a:pt x="116" y="94"/>
                  </a:lnTo>
                  <a:close/>
                  <a:moveTo>
                    <a:pt x="134" y="110"/>
                  </a:moveTo>
                  <a:lnTo>
                    <a:pt x="134" y="110"/>
                  </a:lnTo>
                  <a:lnTo>
                    <a:pt x="126" y="128"/>
                  </a:lnTo>
                  <a:lnTo>
                    <a:pt x="126" y="128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4" y="10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24" y="96"/>
                  </a:lnTo>
                  <a:lnTo>
                    <a:pt x="124" y="96"/>
                  </a:lnTo>
                  <a:lnTo>
                    <a:pt x="124" y="96"/>
                  </a:lnTo>
                  <a:lnTo>
                    <a:pt x="124" y="96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30" y="106"/>
                  </a:lnTo>
                  <a:lnTo>
                    <a:pt x="130" y="106"/>
                  </a:lnTo>
                  <a:lnTo>
                    <a:pt x="132" y="104"/>
                  </a:lnTo>
                  <a:lnTo>
                    <a:pt x="132" y="104"/>
                  </a:lnTo>
                  <a:lnTo>
                    <a:pt x="136" y="100"/>
                  </a:lnTo>
                  <a:lnTo>
                    <a:pt x="136" y="100"/>
                  </a:lnTo>
                  <a:lnTo>
                    <a:pt x="138" y="96"/>
                  </a:lnTo>
                  <a:lnTo>
                    <a:pt x="138" y="96"/>
                  </a:lnTo>
                  <a:lnTo>
                    <a:pt x="134" y="110"/>
                  </a:lnTo>
                  <a:lnTo>
                    <a:pt x="134" y="110"/>
                  </a:lnTo>
                  <a:close/>
                  <a:moveTo>
                    <a:pt x="146" y="76"/>
                  </a:moveTo>
                  <a:lnTo>
                    <a:pt x="146" y="76"/>
                  </a:lnTo>
                  <a:lnTo>
                    <a:pt x="140" y="96"/>
                  </a:lnTo>
                  <a:lnTo>
                    <a:pt x="140" y="96"/>
                  </a:lnTo>
                  <a:lnTo>
                    <a:pt x="132" y="104"/>
                  </a:lnTo>
                  <a:lnTo>
                    <a:pt x="132" y="104"/>
                  </a:lnTo>
                  <a:lnTo>
                    <a:pt x="130" y="106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4" y="96"/>
                  </a:lnTo>
                  <a:lnTo>
                    <a:pt x="124" y="96"/>
                  </a:lnTo>
                  <a:lnTo>
                    <a:pt x="122" y="88"/>
                  </a:lnTo>
                  <a:lnTo>
                    <a:pt x="122" y="88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44" y="72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46" y="74"/>
                  </a:lnTo>
                  <a:lnTo>
                    <a:pt x="146" y="76"/>
                  </a:lnTo>
                  <a:lnTo>
                    <a:pt x="146" y="76"/>
                  </a:lnTo>
                  <a:close/>
                  <a:moveTo>
                    <a:pt x="198" y="290"/>
                  </a:moveTo>
                  <a:lnTo>
                    <a:pt x="198" y="290"/>
                  </a:lnTo>
                  <a:lnTo>
                    <a:pt x="196" y="292"/>
                  </a:lnTo>
                  <a:lnTo>
                    <a:pt x="196" y="292"/>
                  </a:lnTo>
                  <a:lnTo>
                    <a:pt x="196" y="290"/>
                  </a:lnTo>
                  <a:lnTo>
                    <a:pt x="196" y="290"/>
                  </a:lnTo>
                  <a:lnTo>
                    <a:pt x="196" y="290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6" y="286"/>
                  </a:lnTo>
                  <a:lnTo>
                    <a:pt x="194" y="284"/>
                  </a:lnTo>
                  <a:lnTo>
                    <a:pt x="194" y="284"/>
                  </a:lnTo>
                  <a:lnTo>
                    <a:pt x="190" y="282"/>
                  </a:lnTo>
                  <a:lnTo>
                    <a:pt x="190" y="282"/>
                  </a:lnTo>
                  <a:lnTo>
                    <a:pt x="188" y="278"/>
                  </a:lnTo>
                  <a:lnTo>
                    <a:pt x="188" y="278"/>
                  </a:lnTo>
                  <a:lnTo>
                    <a:pt x="188" y="276"/>
                  </a:lnTo>
                  <a:lnTo>
                    <a:pt x="188" y="276"/>
                  </a:lnTo>
                  <a:lnTo>
                    <a:pt x="192" y="280"/>
                  </a:lnTo>
                  <a:lnTo>
                    <a:pt x="192" y="280"/>
                  </a:lnTo>
                  <a:lnTo>
                    <a:pt x="198" y="286"/>
                  </a:lnTo>
                  <a:lnTo>
                    <a:pt x="198" y="286"/>
                  </a:lnTo>
                  <a:lnTo>
                    <a:pt x="198" y="288"/>
                  </a:lnTo>
                  <a:lnTo>
                    <a:pt x="198" y="288"/>
                  </a:lnTo>
                  <a:lnTo>
                    <a:pt x="198" y="290"/>
                  </a:lnTo>
                  <a:lnTo>
                    <a:pt x="198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76800" y="1671637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96000" y="2509837"/>
            <a:ext cx="3200400" cy="1279525"/>
            <a:chOff x="6096000" y="2509837"/>
            <a:chExt cx="3200400" cy="1279525"/>
          </a:xfrm>
        </p:grpSpPr>
        <p:sp>
          <p:nvSpPr>
            <p:cNvPr id="14" name="Freeform 24"/>
            <p:cNvSpPr>
              <a:spLocks/>
            </p:cNvSpPr>
            <p:nvPr/>
          </p:nvSpPr>
          <p:spPr bwMode="auto">
            <a:xfrm>
              <a:off x="6096000" y="2509837"/>
              <a:ext cx="381000" cy="1279525"/>
            </a:xfrm>
            <a:custGeom>
              <a:avLst/>
              <a:gdLst/>
              <a:ahLst/>
              <a:cxnLst>
                <a:cxn ang="0">
                  <a:pos x="422" y="300"/>
                </a:cxn>
                <a:cxn ang="0">
                  <a:pos x="416" y="264"/>
                </a:cxn>
                <a:cxn ang="0">
                  <a:pos x="408" y="236"/>
                </a:cxn>
                <a:cxn ang="0">
                  <a:pos x="356" y="218"/>
                </a:cxn>
                <a:cxn ang="0">
                  <a:pos x="320" y="182"/>
                </a:cxn>
                <a:cxn ang="0">
                  <a:pos x="334" y="120"/>
                </a:cxn>
                <a:cxn ang="0">
                  <a:pos x="354" y="80"/>
                </a:cxn>
                <a:cxn ang="0">
                  <a:pos x="338" y="32"/>
                </a:cxn>
                <a:cxn ang="0">
                  <a:pos x="238" y="28"/>
                </a:cxn>
                <a:cxn ang="0">
                  <a:pos x="226" y="78"/>
                </a:cxn>
                <a:cxn ang="0">
                  <a:pos x="236" y="120"/>
                </a:cxn>
                <a:cxn ang="0">
                  <a:pos x="244" y="164"/>
                </a:cxn>
                <a:cxn ang="0">
                  <a:pos x="200" y="180"/>
                </a:cxn>
                <a:cxn ang="0">
                  <a:pos x="144" y="182"/>
                </a:cxn>
                <a:cxn ang="0">
                  <a:pos x="120" y="266"/>
                </a:cxn>
                <a:cxn ang="0">
                  <a:pos x="126" y="390"/>
                </a:cxn>
                <a:cxn ang="0">
                  <a:pos x="138" y="412"/>
                </a:cxn>
                <a:cxn ang="0">
                  <a:pos x="148" y="416"/>
                </a:cxn>
                <a:cxn ang="0">
                  <a:pos x="146" y="452"/>
                </a:cxn>
                <a:cxn ang="0">
                  <a:pos x="136" y="540"/>
                </a:cxn>
                <a:cxn ang="0">
                  <a:pos x="138" y="608"/>
                </a:cxn>
                <a:cxn ang="0">
                  <a:pos x="128" y="648"/>
                </a:cxn>
                <a:cxn ang="0">
                  <a:pos x="124" y="682"/>
                </a:cxn>
                <a:cxn ang="0">
                  <a:pos x="110" y="822"/>
                </a:cxn>
                <a:cxn ang="0">
                  <a:pos x="92" y="922"/>
                </a:cxn>
                <a:cxn ang="0">
                  <a:pos x="76" y="1002"/>
                </a:cxn>
                <a:cxn ang="0">
                  <a:pos x="50" y="1108"/>
                </a:cxn>
                <a:cxn ang="0">
                  <a:pos x="32" y="1202"/>
                </a:cxn>
                <a:cxn ang="0">
                  <a:pos x="20" y="1220"/>
                </a:cxn>
                <a:cxn ang="0">
                  <a:pos x="4" y="1238"/>
                </a:cxn>
                <a:cxn ang="0">
                  <a:pos x="4" y="1254"/>
                </a:cxn>
                <a:cxn ang="0">
                  <a:pos x="74" y="1238"/>
                </a:cxn>
                <a:cxn ang="0">
                  <a:pos x="92" y="1218"/>
                </a:cxn>
                <a:cxn ang="0">
                  <a:pos x="114" y="1230"/>
                </a:cxn>
                <a:cxn ang="0">
                  <a:pos x="152" y="1230"/>
                </a:cxn>
                <a:cxn ang="0">
                  <a:pos x="170" y="1216"/>
                </a:cxn>
                <a:cxn ang="0">
                  <a:pos x="190" y="1040"/>
                </a:cxn>
                <a:cxn ang="0">
                  <a:pos x="200" y="906"/>
                </a:cxn>
                <a:cxn ang="0">
                  <a:pos x="206" y="848"/>
                </a:cxn>
                <a:cxn ang="0">
                  <a:pos x="226" y="774"/>
                </a:cxn>
                <a:cxn ang="0">
                  <a:pos x="278" y="658"/>
                </a:cxn>
                <a:cxn ang="0">
                  <a:pos x="294" y="736"/>
                </a:cxn>
                <a:cxn ang="0">
                  <a:pos x="300" y="860"/>
                </a:cxn>
                <a:cxn ang="0">
                  <a:pos x="302" y="1000"/>
                </a:cxn>
                <a:cxn ang="0">
                  <a:pos x="294" y="1160"/>
                </a:cxn>
                <a:cxn ang="0">
                  <a:pos x="314" y="1222"/>
                </a:cxn>
                <a:cxn ang="0">
                  <a:pos x="328" y="1242"/>
                </a:cxn>
                <a:cxn ang="0">
                  <a:pos x="394" y="1236"/>
                </a:cxn>
                <a:cxn ang="0">
                  <a:pos x="410" y="1218"/>
                </a:cxn>
                <a:cxn ang="0">
                  <a:pos x="422" y="1184"/>
                </a:cxn>
                <a:cxn ang="0">
                  <a:pos x="416" y="1054"/>
                </a:cxn>
                <a:cxn ang="0">
                  <a:pos x="406" y="930"/>
                </a:cxn>
                <a:cxn ang="0">
                  <a:pos x="400" y="856"/>
                </a:cxn>
                <a:cxn ang="0">
                  <a:pos x="408" y="688"/>
                </a:cxn>
                <a:cxn ang="0">
                  <a:pos x="418" y="606"/>
                </a:cxn>
                <a:cxn ang="0">
                  <a:pos x="408" y="536"/>
                </a:cxn>
                <a:cxn ang="0">
                  <a:pos x="384" y="474"/>
                </a:cxn>
                <a:cxn ang="0">
                  <a:pos x="364" y="430"/>
                </a:cxn>
                <a:cxn ang="0">
                  <a:pos x="420" y="378"/>
                </a:cxn>
              </a:cxnLst>
              <a:rect l="0" t="0" r="r" b="b"/>
              <a:pathLst>
                <a:path w="426" h="1258">
                  <a:moveTo>
                    <a:pt x="424" y="320"/>
                  </a:moveTo>
                  <a:lnTo>
                    <a:pt x="424" y="320"/>
                  </a:lnTo>
                  <a:lnTo>
                    <a:pt x="424" y="318"/>
                  </a:lnTo>
                  <a:lnTo>
                    <a:pt x="426" y="316"/>
                  </a:lnTo>
                  <a:lnTo>
                    <a:pt x="426" y="316"/>
                  </a:lnTo>
                  <a:lnTo>
                    <a:pt x="424" y="312"/>
                  </a:lnTo>
                  <a:lnTo>
                    <a:pt x="422" y="310"/>
                  </a:lnTo>
                  <a:lnTo>
                    <a:pt x="420" y="306"/>
                  </a:lnTo>
                  <a:lnTo>
                    <a:pt x="420" y="306"/>
                  </a:lnTo>
                  <a:lnTo>
                    <a:pt x="418" y="304"/>
                  </a:lnTo>
                  <a:lnTo>
                    <a:pt x="418" y="304"/>
                  </a:lnTo>
                  <a:lnTo>
                    <a:pt x="420" y="302"/>
                  </a:lnTo>
                  <a:lnTo>
                    <a:pt x="422" y="300"/>
                  </a:lnTo>
                  <a:lnTo>
                    <a:pt x="422" y="300"/>
                  </a:lnTo>
                  <a:lnTo>
                    <a:pt x="420" y="296"/>
                  </a:lnTo>
                  <a:lnTo>
                    <a:pt x="420" y="296"/>
                  </a:lnTo>
                  <a:lnTo>
                    <a:pt x="420" y="296"/>
                  </a:lnTo>
                  <a:lnTo>
                    <a:pt x="420" y="294"/>
                  </a:lnTo>
                  <a:lnTo>
                    <a:pt x="420" y="290"/>
                  </a:lnTo>
                  <a:lnTo>
                    <a:pt x="420" y="290"/>
                  </a:lnTo>
                  <a:lnTo>
                    <a:pt x="420" y="286"/>
                  </a:lnTo>
                  <a:lnTo>
                    <a:pt x="418" y="282"/>
                  </a:lnTo>
                  <a:lnTo>
                    <a:pt x="418" y="282"/>
                  </a:lnTo>
                  <a:lnTo>
                    <a:pt x="418" y="274"/>
                  </a:lnTo>
                  <a:lnTo>
                    <a:pt x="418" y="274"/>
                  </a:lnTo>
                  <a:lnTo>
                    <a:pt x="418" y="270"/>
                  </a:lnTo>
                  <a:lnTo>
                    <a:pt x="418" y="270"/>
                  </a:lnTo>
                  <a:lnTo>
                    <a:pt x="416" y="264"/>
                  </a:lnTo>
                  <a:lnTo>
                    <a:pt x="416" y="264"/>
                  </a:lnTo>
                  <a:lnTo>
                    <a:pt x="414" y="256"/>
                  </a:lnTo>
                  <a:lnTo>
                    <a:pt x="414" y="256"/>
                  </a:lnTo>
                  <a:lnTo>
                    <a:pt x="414" y="254"/>
                  </a:lnTo>
                  <a:lnTo>
                    <a:pt x="414" y="254"/>
                  </a:lnTo>
                  <a:lnTo>
                    <a:pt x="416" y="248"/>
                  </a:lnTo>
                  <a:lnTo>
                    <a:pt x="416" y="248"/>
                  </a:lnTo>
                  <a:lnTo>
                    <a:pt x="416" y="246"/>
                  </a:lnTo>
                  <a:lnTo>
                    <a:pt x="414" y="244"/>
                  </a:lnTo>
                  <a:lnTo>
                    <a:pt x="414" y="244"/>
                  </a:lnTo>
                  <a:lnTo>
                    <a:pt x="412" y="240"/>
                  </a:lnTo>
                  <a:lnTo>
                    <a:pt x="412" y="240"/>
                  </a:lnTo>
                  <a:lnTo>
                    <a:pt x="408" y="236"/>
                  </a:lnTo>
                  <a:lnTo>
                    <a:pt x="408" y="236"/>
                  </a:lnTo>
                  <a:lnTo>
                    <a:pt x="404" y="234"/>
                  </a:lnTo>
                  <a:lnTo>
                    <a:pt x="402" y="232"/>
                  </a:lnTo>
                  <a:lnTo>
                    <a:pt x="402" y="232"/>
                  </a:lnTo>
                  <a:lnTo>
                    <a:pt x="398" y="232"/>
                  </a:lnTo>
                  <a:lnTo>
                    <a:pt x="398" y="232"/>
                  </a:lnTo>
                  <a:lnTo>
                    <a:pt x="386" y="226"/>
                  </a:lnTo>
                  <a:lnTo>
                    <a:pt x="386" y="226"/>
                  </a:lnTo>
                  <a:lnTo>
                    <a:pt x="374" y="224"/>
                  </a:lnTo>
                  <a:lnTo>
                    <a:pt x="374" y="224"/>
                  </a:lnTo>
                  <a:lnTo>
                    <a:pt x="368" y="222"/>
                  </a:lnTo>
                  <a:lnTo>
                    <a:pt x="368" y="222"/>
                  </a:lnTo>
                  <a:lnTo>
                    <a:pt x="362" y="218"/>
                  </a:lnTo>
                  <a:lnTo>
                    <a:pt x="362" y="218"/>
                  </a:lnTo>
                  <a:lnTo>
                    <a:pt x="356" y="218"/>
                  </a:lnTo>
                  <a:lnTo>
                    <a:pt x="356" y="218"/>
                  </a:lnTo>
                  <a:lnTo>
                    <a:pt x="352" y="216"/>
                  </a:lnTo>
                  <a:lnTo>
                    <a:pt x="348" y="212"/>
                  </a:lnTo>
                  <a:lnTo>
                    <a:pt x="348" y="212"/>
                  </a:lnTo>
                  <a:lnTo>
                    <a:pt x="338" y="200"/>
                  </a:lnTo>
                  <a:lnTo>
                    <a:pt x="338" y="200"/>
                  </a:lnTo>
                  <a:lnTo>
                    <a:pt x="332" y="194"/>
                  </a:lnTo>
                  <a:lnTo>
                    <a:pt x="332" y="194"/>
                  </a:lnTo>
                  <a:lnTo>
                    <a:pt x="326" y="186"/>
                  </a:lnTo>
                  <a:lnTo>
                    <a:pt x="326" y="186"/>
                  </a:lnTo>
                  <a:lnTo>
                    <a:pt x="324" y="184"/>
                  </a:lnTo>
                  <a:lnTo>
                    <a:pt x="320" y="182"/>
                  </a:lnTo>
                  <a:lnTo>
                    <a:pt x="320" y="182"/>
                  </a:lnTo>
                  <a:lnTo>
                    <a:pt x="320" y="182"/>
                  </a:lnTo>
                  <a:lnTo>
                    <a:pt x="320" y="180"/>
                  </a:lnTo>
                  <a:lnTo>
                    <a:pt x="320" y="180"/>
                  </a:lnTo>
                  <a:lnTo>
                    <a:pt x="320" y="170"/>
                  </a:lnTo>
                  <a:lnTo>
                    <a:pt x="320" y="170"/>
                  </a:lnTo>
                  <a:lnTo>
                    <a:pt x="324" y="152"/>
                  </a:lnTo>
                  <a:lnTo>
                    <a:pt x="324" y="152"/>
                  </a:lnTo>
                  <a:lnTo>
                    <a:pt x="326" y="150"/>
                  </a:lnTo>
                  <a:lnTo>
                    <a:pt x="326" y="150"/>
                  </a:lnTo>
                  <a:lnTo>
                    <a:pt x="330" y="144"/>
                  </a:lnTo>
                  <a:lnTo>
                    <a:pt x="332" y="138"/>
                  </a:lnTo>
                  <a:lnTo>
                    <a:pt x="332" y="138"/>
                  </a:lnTo>
                  <a:lnTo>
                    <a:pt x="334" y="128"/>
                  </a:lnTo>
                  <a:lnTo>
                    <a:pt x="334" y="120"/>
                  </a:lnTo>
                  <a:lnTo>
                    <a:pt x="334" y="120"/>
                  </a:lnTo>
                  <a:lnTo>
                    <a:pt x="336" y="118"/>
                  </a:lnTo>
                  <a:lnTo>
                    <a:pt x="338" y="118"/>
                  </a:lnTo>
                  <a:lnTo>
                    <a:pt x="338" y="118"/>
                  </a:lnTo>
                  <a:lnTo>
                    <a:pt x="342" y="118"/>
                  </a:lnTo>
                  <a:lnTo>
                    <a:pt x="344" y="116"/>
                  </a:lnTo>
                  <a:lnTo>
                    <a:pt x="344" y="116"/>
                  </a:lnTo>
                  <a:lnTo>
                    <a:pt x="348" y="110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2" y="94"/>
                  </a:lnTo>
                  <a:lnTo>
                    <a:pt x="352" y="88"/>
                  </a:lnTo>
                  <a:lnTo>
                    <a:pt x="352" y="88"/>
                  </a:lnTo>
                  <a:lnTo>
                    <a:pt x="354" y="80"/>
                  </a:lnTo>
                  <a:lnTo>
                    <a:pt x="354" y="80"/>
                  </a:lnTo>
                  <a:lnTo>
                    <a:pt x="354" y="76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50" y="72"/>
                  </a:lnTo>
                  <a:lnTo>
                    <a:pt x="350" y="72"/>
                  </a:lnTo>
                  <a:lnTo>
                    <a:pt x="348" y="74"/>
                  </a:lnTo>
                  <a:lnTo>
                    <a:pt x="348" y="74"/>
                  </a:lnTo>
                  <a:lnTo>
                    <a:pt x="346" y="76"/>
                  </a:lnTo>
                  <a:lnTo>
                    <a:pt x="346" y="76"/>
                  </a:lnTo>
                  <a:lnTo>
                    <a:pt x="346" y="76"/>
                  </a:lnTo>
                  <a:lnTo>
                    <a:pt x="344" y="72"/>
                  </a:lnTo>
                  <a:lnTo>
                    <a:pt x="344" y="72"/>
                  </a:lnTo>
                  <a:lnTo>
                    <a:pt x="342" y="46"/>
                  </a:lnTo>
                  <a:lnTo>
                    <a:pt x="338" y="32"/>
                  </a:lnTo>
                  <a:lnTo>
                    <a:pt x="338" y="32"/>
                  </a:lnTo>
                  <a:lnTo>
                    <a:pt x="334" y="24"/>
                  </a:lnTo>
                  <a:lnTo>
                    <a:pt x="324" y="14"/>
                  </a:lnTo>
                  <a:lnTo>
                    <a:pt x="312" y="6"/>
                  </a:lnTo>
                  <a:lnTo>
                    <a:pt x="306" y="2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86" y="0"/>
                  </a:lnTo>
                  <a:lnTo>
                    <a:pt x="276" y="2"/>
                  </a:lnTo>
                  <a:lnTo>
                    <a:pt x="266" y="6"/>
                  </a:lnTo>
                  <a:lnTo>
                    <a:pt x="252" y="14"/>
                  </a:lnTo>
                  <a:lnTo>
                    <a:pt x="252" y="14"/>
                  </a:lnTo>
                  <a:lnTo>
                    <a:pt x="244" y="20"/>
                  </a:lnTo>
                  <a:lnTo>
                    <a:pt x="238" y="28"/>
                  </a:lnTo>
                  <a:lnTo>
                    <a:pt x="234" y="38"/>
                  </a:lnTo>
                  <a:lnTo>
                    <a:pt x="232" y="46"/>
                  </a:lnTo>
                  <a:lnTo>
                    <a:pt x="230" y="62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2" y="80"/>
                  </a:lnTo>
                  <a:lnTo>
                    <a:pt x="232" y="80"/>
                  </a:lnTo>
                  <a:lnTo>
                    <a:pt x="230" y="82"/>
                  </a:lnTo>
                  <a:lnTo>
                    <a:pt x="230" y="82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8" y="78"/>
                  </a:lnTo>
                  <a:lnTo>
                    <a:pt x="226" y="78"/>
                  </a:lnTo>
                  <a:lnTo>
                    <a:pt x="226" y="78"/>
                  </a:lnTo>
                  <a:lnTo>
                    <a:pt x="224" y="80"/>
                  </a:lnTo>
                  <a:lnTo>
                    <a:pt x="224" y="82"/>
                  </a:lnTo>
                  <a:lnTo>
                    <a:pt x="224" y="82"/>
                  </a:lnTo>
                  <a:lnTo>
                    <a:pt x="224" y="88"/>
                  </a:lnTo>
                  <a:lnTo>
                    <a:pt x="224" y="88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30" y="114"/>
                  </a:lnTo>
                  <a:lnTo>
                    <a:pt x="230" y="114"/>
                  </a:lnTo>
                  <a:lnTo>
                    <a:pt x="234" y="118"/>
                  </a:lnTo>
                  <a:lnTo>
                    <a:pt x="236" y="120"/>
                  </a:lnTo>
                  <a:lnTo>
                    <a:pt x="236" y="120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42" y="122"/>
                  </a:lnTo>
                  <a:lnTo>
                    <a:pt x="242" y="122"/>
                  </a:lnTo>
                  <a:lnTo>
                    <a:pt x="242" y="122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6" y="142"/>
                  </a:lnTo>
                  <a:lnTo>
                    <a:pt x="246" y="142"/>
                  </a:lnTo>
                  <a:lnTo>
                    <a:pt x="246" y="148"/>
                  </a:lnTo>
                  <a:lnTo>
                    <a:pt x="246" y="148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4" y="164"/>
                  </a:lnTo>
                  <a:lnTo>
                    <a:pt x="244" y="164"/>
                  </a:lnTo>
                  <a:lnTo>
                    <a:pt x="242" y="164"/>
                  </a:lnTo>
                  <a:lnTo>
                    <a:pt x="242" y="162"/>
                  </a:lnTo>
                  <a:lnTo>
                    <a:pt x="242" y="162"/>
                  </a:lnTo>
                  <a:lnTo>
                    <a:pt x="240" y="162"/>
                  </a:lnTo>
                  <a:lnTo>
                    <a:pt x="236" y="164"/>
                  </a:lnTo>
                  <a:lnTo>
                    <a:pt x="236" y="164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2" y="180"/>
                  </a:lnTo>
                  <a:lnTo>
                    <a:pt x="202" y="180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0" y="180"/>
                  </a:lnTo>
                  <a:lnTo>
                    <a:pt x="190" y="180"/>
                  </a:lnTo>
                  <a:lnTo>
                    <a:pt x="186" y="182"/>
                  </a:lnTo>
                  <a:lnTo>
                    <a:pt x="186" y="182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54" y="180"/>
                  </a:lnTo>
                  <a:lnTo>
                    <a:pt x="154" y="180"/>
                  </a:lnTo>
                  <a:lnTo>
                    <a:pt x="144" y="182"/>
                  </a:lnTo>
                  <a:lnTo>
                    <a:pt x="144" y="182"/>
                  </a:lnTo>
                  <a:lnTo>
                    <a:pt x="140" y="186"/>
                  </a:lnTo>
                  <a:lnTo>
                    <a:pt x="136" y="188"/>
                  </a:lnTo>
                  <a:lnTo>
                    <a:pt x="136" y="188"/>
                  </a:lnTo>
                  <a:lnTo>
                    <a:pt x="134" y="196"/>
                  </a:lnTo>
                  <a:lnTo>
                    <a:pt x="134" y="196"/>
                  </a:lnTo>
                  <a:lnTo>
                    <a:pt x="132" y="206"/>
                  </a:lnTo>
                  <a:lnTo>
                    <a:pt x="132" y="206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126" y="228"/>
                  </a:lnTo>
                  <a:lnTo>
                    <a:pt x="124" y="240"/>
                  </a:lnTo>
                  <a:lnTo>
                    <a:pt x="124" y="240"/>
                  </a:lnTo>
                  <a:lnTo>
                    <a:pt x="120" y="266"/>
                  </a:lnTo>
                  <a:lnTo>
                    <a:pt x="120" y="266"/>
                  </a:lnTo>
                  <a:lnTo>
                    <a:pt x="114" y="292"/>
                  </a:lnTo>
                  <a:lnTo>
                    <a:pt x="114" y="292"/>
                  </a:lnTo>
                  <a:lnTo>
                    <a:pt x="112" y="318"/>
                  </a:lnTo>
                  <a:lnTo>
                    <a:pt x="112" y="318"/>
                  </a:lnTo>
                  <a:lnTo>
                    <a:pt x="114" y="348"/>
                  </a:lnTo>
                  <a:lnTo>
                    <a:pt x="114" y="348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82"/>
                  </a:lnTo>
                  <a:lnTo>
                    <a:pt x="120" y="382"/>
                  </a:lnTo>
                  <a:lnTo>
                    <a:pt x="122" y="386"/>
                  </a:lnTo>
                  <a:lnTo>
                    <a:pt x="122" y="386"/>
                  </a:lnTo>
                  <a:lnTo>
                    <a:pt x="126" y="390"/>
                  </a:lnTo>
                  <a:lnTo>
                    <a:pt x="126" y="390"/>
                  </a:lnTo>
                  <a:lnTo>
                    <a:pt x="128" y="392"/>
                  </a:lnTo>
                  <a:lnTo>
                    <a:pt x="128" y="392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2" y="396"/>
                  </a:lnTo>
                  <a:lnTo>
                    <a:pt x="132" y="396"/>
                  </a:lnTo>
                  <a:lnTo>
                    <a:pt x="136" y="400"/>
                  </a:lnTo>
                  <a:lnTo>
                    <a:pt x="136" y="400"/>
                  </a:lnTo>
                  <a:lnTo>
                    <a:pt x="136" y="400"/>
                  </a:lnTo>
                  <a:lnTo>
                    <a:pt x="136" y="400"/>
                  </a:lnTo>
                  <a:lnTo>
                    <a:pt x="138" y="406"/>
                  </a:lnTo>
                  <a:lnTo>
                    <a:pt x="138" y="406"/>
                  </a:lnTo>
                  <a:lnTo>
                    <a:pt x="138" y="412"/>
                  </a:lnTo>
                  <a:lnTo>
                    <a:pt x="138" y="412"/>
                  </a:lnTo>
                  <a:lnTo>
                    <a:pt x="138" y="414"/>
                  </a:lnTo>
                  <a:lnTo>
                    <a:pt x="140" y="414"/>
                  </a:lnTo>
                  <a:lnTo>
                    <a:pt x="140" y="414"/>
                  </a:lnTo>
                  <a:lnTo>
                    <a:pt x="142" y="414"/>
                  </a:lnTo>
                  <a:lnTo>
                    <a:pt x="142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6"/>
                  </a:lnTo>
                  <a:lnTo>
                    <a:pt x="146" y="418"/>
                  </a:lnTo>
                  <a:lnTo>
                    <a:pt x="146" y="418"/>
                  </a:lnTo>
                  <a:lnTo>
                    <a:pt x="148" y="416"/>
                  </a:lnTo>
                  <a:lnTo>
                    <a:pt x="148" y="416"/>
                  </a:lnTo>
                  <a:lnTo>
                    <a:pt x="150" y="416"/>
                  </a:lnTo>
                  <a:lnTo>
                    <a:pt x="150" y="418"/>
                  </a:lnTo>
                  <a:lnTo>
                    <a:pt x="150" y="418"/>
                  </a:lnTo>
                  <a:lnTo>
                    <a:pt x="152" y="428"/>
                  </a:lnTo>
                  <a:lnTo>
                    <a:pt x="152" y="428"/>
                  </a:lnTo>
                  <a:lnTo>
                    <a:pt x="152" y="436"/>
                  </a:lnTo>
                  <a:lnTo>
                    <a:pt x="152" y="436"/>
                  </a:lnTo>
                  <a:lnTo>
                    <a:pt x="152" y="446"/>
                  </a:lnTo>
                  <a:lnTo>
                    <a:pt x="152" y="446"/>
                  </a:lnTo>
                  <a:lnTo>
                    <a:pt x="150" y="448"/>
                  </a:lnTo>
                  <a:lnTo>
                    <a:pt x="150" y="448"/>
                  </a:lnTo>
                  <a:lnTo>
                    <a:pt x="146" y="450"/>
                  </a:lnTo>
                  <a:lnTo>
                    <a:pt x="146" y="450"/>
                  </a:lnTo>
                  <a:lnTo>
                    <a:pt x="146" y="452"/>
                  </a:lnTo>
                  <a:lnTo>
                    <a:pt x="144" y="454"/>
                  </a:lnTo>
                  <a:lnTo>
                    <a:pt x="144" y="454"/>
                  </a:lnTo>
                  <a:lnTo>
                    <a:pt x="144" y="464"/>
                  </a:lnTo>
                  <a:lnTo>
                    <a:pt x="144" y="464"/>
                  </a:lnTo>
                  <a:lnTo>
                    <a:pt x="144" y="476"/>
                  </a:lnTo>
                  <a:lnTo>
                    <a:pt x="144" y="476"/>
                  </a:lnTo>
                  <a:lnTo>
                    <a:pt x="142" y="480"/>
                  </a:lnTo>
                  <a:lnTo>
                    <a:pt x="142" y="480"/>
                  </a:lnTo>
                  <a:lnTo>
                    <a:pt x="142" y="502"/>
                  </a:lnTo>
                  <a:lnTo>
                    <a:pt x="142" y="50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6" y="540"/>
                  </a:lnTo>
                  <a:lnTo>
                    <a:pt x="136" y="540"/>
                  </a:lnTo>
                  <a:lnTo>
                    <a:pt x="136" y="566"/>
                  </a:lnTo>
                  <a:lnTo>
                    <a:pt x="136" y="566"/>
                  </a:lnTo>
                  <a:lnTo>
                    <a:pt x="134" y="592"/>
                  </a:lnTo>
                  <a:lnTo>
                    <a:pt x="134" y="592"/>
                  </a:lnTo>
                  <a:lnTo>
                    <a:pt x="132" y="602"/>
                  </a:lnTo>
                  <a:lnTo>
                    <a:pt x="132" y="602"/>
                  </a:lnTo>
                  <a:lnTo>
                    <a:pt x="132" y="604"/>
                  </a:lnTo>
                  <a:lnTo>
                    <a:pt x="134" y="606"/>
                  </a:lnTo>
                  <a:lnTo>
                    <a:pt x="134" y="606"/>
                  </a:lnTo>
                  <a:lnTo>
                    <a:pt x="138" y="606"/>
                  </a:lnTo>
                  <a:lnTo>
                    <a:pt x="138" y="606"/>
                  </a:lnTo>
                  <a:lnTo>
                    <a:pt x="138" y="606"/>
                  </a:lnTo>
                  <a:lnTo>
                    <a:pt x="138" y="608"/>
                  </a:lnTo>
                  <a:lnTo>
                    <a:pt x="138" y="608"/>
                  </a:lnTo>
                  <a:lnTo>
                    <a:pt x="136" y="614"/>
                  </a:lnTo>
                  <a:lnTo>
                    <a:pt x="136" y="614"/>
                  </a:lnTo>
                  <a:lnTo>
                    <a:pt x="134" y="620"/>
                  </a:lnTo>
                  <a:lnTo>
                    <a:pt x="134" y="620"/>
                  </a:lnTo>
                  <a:lnTo>
                    <a:pt x="132" y="626"/>
                  </a:lnTo>
                  <a:lnTo>
                    <a:pt x="132" y="626"/>
                  </a:lnTo>
                  <a:lnTo>
                    <a:pt x="132" y="630"/>
                  </a:lnTo>
                  <a:lnTo>
                    <a:pt x="132" y="630"/>
                  </a:lnTo>
                  <a:lnTo>
                    <a:pt x="132" y="634"/>
                  </a:lnTo>
                  <a:lnTo>
                    <a:pt x="132" y="634"/>
                  </a:lnTo>
                  <a:lnTo>
                    <a:pt x="132" y="642"/>
                  </a:lnTo>
                  <a:lnTo>
                    <a:pt x="132" y="642"/>
                  </a:lnTo>
                  <a:lnTo>
                    <a:pt x="130" y="646"/>
                  </a:lnTo>
                  <a:lnTo>
                    <a:pt x="128" y="648"/>
                  </a:lnTo>
                  <a:lnTo>
                    <a:pt x="128" y="648"/>
                  </a:lnTo>
                  <a:lnTo>
                    <a:pt x="128" y="650"/>
                  </a:lnTo>
                  <a:lnTo>
                    <a:pt x="128" y="654"/>
                  </a:lnTo>
                  <a:lnTo>
                    <a:pt x="128" y="654"/>
                  </a:lnTo>
                  <a:lnTo>
                    <a:pt x="130" y="658"/>
                  </a:lnTo>
                  <a:lnTo>
                    <a:pt x="130" y="658"/>
                  </a:lnTo>
                  <a:lnTo>
                    <a:pt x="128" y="660"/>
                  </a:lnTo>
                  <a:lnTo>
                    <a:pt x="128" y="660"/>
                  </a:lnTo>
                  <a:lnTo>
                    <a:pt x="128" y="668"/>
                  </a:lnTo>
                  <a:lnTo>
                    <a:pt x="128" y="668"/>
                  </a:lnTo>
                  <a:lnTo>
                    <a:pt x="126" y="676"/>
                  </a:lnTo>
                  <a:lnTo>
                    <a:pt x="126" y="676"/>
                  </a:lnTo>
                  <a:lnTo>
                    <a:pt x="124" y="678"/>
                  </a:lnTo>
                  <a:lnTo>
                    <a:pt x="124" y="682"/>
                  </a:lnTo>
                  <a:lnTo>
                    <a:pt x="124" y="682"/>
                  </a:lnTo>
                  <a:lnTo>
                    <a:pt x="124" y="690"/>
                  </a:lnTo>
                  <a:lnTo>
                    <a:pt x="124" y="690"/>
                  </a:lnTo>
                  <a:lnTo>
                    <a:pt x="122" y="696"/>
                  </a:lnTo>
                  <a:lnTo>
                    <a:pt x="122" y="696"/>
                  </a:lnTo>
                  <a:lnTo>
                    <a:pt x="120" y="708"/>
                  </a:lnTo>
                  <a:lnTo>
                    <a:pt x="120" y="708"/>
                  </a:lnTo>
                  <a:lnTo>
                    <a:pt x="116" y="738"/>
                  </a:lnTo>
                  <a:lnTo>
                    <a:pt x="116" y="738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2" y="786"/>
                  </a:lnTo>
                  <a:lnTo>
                    <a:pt x="112" y="786"/>
                  </a:lnTo>
                  <a:lnTo>
                    <a:pt x="110" y="822"/>
                  </a:lnTo>
                  <a:lnTo>
                    <a:pt x="110" y="822"/>
                  </a:lnTo>
                  <a:lnTo>
                    <a:pt x="110" y="844"/>
                  </a:lnTo>
                  <a:lnTo>
                    <a:pt x="110" y="844"/>
                  </a:lnTo>
                  <a:lnTo>
                    <a:pt x="108" y="848"/>
                  </a:lnTo>
                  <a:lnTo>
                    <a:pt x="108" y="848"/>
                  </a:lnTo>
                  <a:lnTo>
                    <a:pt x="108" y="860"/>
                  </a:lnTo>
                  <a:lnTo>
                    <a:pt x="108" y="860"/>
                  </a:lnTo>
                  <a:lnTo>
                    <a:pt x="104" y="880"/>
                  </a:lnTo>
                  <a:lnTo>
                    <a:pt x="104" y="880"/>
                  </a:lnTo>
                  <a:lnTo>
                    <a:pt x="102" y="890"/>
                  </a:lnTo>
                  <a:lnTo>
                    <a:pt x="102" y="890"/>
                  </a:lnTo>
                  <a:lnTo>
                    <a:pt x="96" y="904"/>
                  </a:lnTo>
                  <a:lnTo>
                    <a:pt x="96" y="904"/>
                  </a:lnTo>
                  <a:lnTo>
                    <a:pt x="92" y="922"/>
                  </a:lnTo>
                  <a:lnTo>
                    <a:pt x="92" y="922"/>
                  </a:lnTo>
                  <a:lnTo>
                    <a:pt x="90" y="938"/>
                  </a:lnTo>
                  <a:lnTo>
                    <a:pt x="90" y="938"/>
                  </a:lnTo>
                  <a:lnTo>
                    <a:pt x="88" y="944"/>
                  </a:lnTo>
                  <a:lnTo>
                    <a:pt x="88" y="944"/>
                  </a:lnTo>
                  <a:lnTo>
                    <a:pt x="86" y="952"/>
                  </a:lnTo>
                  <a:lnTo>
                    <a:pt x="86" y="952"/>
                  </a:lnTo>
                  <a:lnTo>
                    <a:pt x="86" y="960"/>
                  </a:lnTo>
                  <a:lnTo>
                    <a:pt x="86" y="960"/>
                  </a:lnTo>
                  <a:lnTo>
                    <a:pt x="82" y="972"/>
                  </a:lnTo>
                  <a:lnTo>
                    <a:pt x="82" y="972"/>
                  </a:lnTo>
                  <a:lnTo>
                    <a:pt x="78" y="988"/>
                  </a:lnTo>
                  <a:lnTo>
                    <a:pt x="78" y="988"/>
                  </a:lnTo>
                  <a:lnTo>
                    <a:pt x="76" y="1002"/>
                  </a:lnTo>
                  <a:lnTo>
                    <a:pt x="76" y="1002"/>
                  </a:lnTo>
                  <a:lnTo>
                    <a:pt x="74" y="1018"/>
                  </a:lnTo>
                  <a:lnTo>
                    <a:pt x="74" y="1018"/>
                  </a:lnTo>
                  <a:lnTo>
                    <a:pt x="70" y="1036"/>
                  </a:lnTo>
                  <a:lnTo>
                    <a:pt x="70" y="1036"/>
                  </a:lnTo>
                  <a:lnTo>
                    <a:pt x="64" y="1064"/>
                  </a:lnTo>
                  <a:lnTo>
                    <a:pt x="64" y="1064"/>
                  </a:lnTo>
                  <a:lnTo>
                    <a:pt x="60" y="1080"/>
                  </a:lnTo>
                  <a:lnTo>
                    <a:pt x="60" y="1080"/>
                  </a:lnTo>
                  <a:lnTo>
                    <a:pt x="56" y="1092"/>
                  </a:lnTo>
                  <a:lnTo>
                    <a:pt x="56" y="1092"/>
                  </a:lnTo>
                  <a:lnTo>
                    <a:pt x="54" y="1098"/>
                  </a:lnTo>
                  <a:lnTo>
                    <a:pt x="54" y="1098"/>
                  </a:lnTo>
                  <a:lnTo>
                    <a:pt x="50" y="1108"/>
                  </a:lnTo>
                  <a:lnTo>
                    <a:pt x="50" y="1108"/>
                  </a:lnTo>
                  <a:lnTo>
                    <a:pt x="44" y="1132"/>
                  </a:lnTo>
                  <a:lnTo>
                    <a:pt x="44" y="1132"/>
                  </a:lnTo>
                  <a:lnTo>
                    <a:pt x="38" y="1148"/>
                  </a:lnTo>
                  <a:lnTo>
                    <a:pt x="38" y="1148"/>
                  </a:lnTo>
                  <a:lnTo>
                    <a:pt x="34" y="1160"/>
                  </a:lnTo>
                  <a:lnTo>
                    <a:pt x="34" y="1160"/>
                  </a:lnTo>
                  <a:lnTo>
                    <a:pt x="34" y="1174"/>
                  </a:lnTo>
                  <a:lnTo>
                    <a:pt x="34" y="1174"/>
                  </a:lnTo>
                  <a:lnTo>
                    <a:pt x="34" y="1186"/>
                  </a:lnTo>
                  <a:lnTo>
                    <a:pt x="34" y="1186"/>
                  </a:lnTo>
                  <a:lnTo>
                    <a:pt x="32" y="1196"/>
                  </a:lnTo>
                  <a:lnTo>
                    <a:pt x="32" y="1196"/>
                  </a:lnTo>
                  <a:lnTo>
                    <a:pt x="32" y="1202"/>
                  </a:lnTo>
                  <a:lnTo>
                    <a:pt x="32" y="1202"/>
                  </a:lnTo>
                  <a:lnTo>
                    <a:pt x="32" y="1204"/>
                  </a:lnTo>
                  <a:lnTo>
                    <a:pt x="32" y="1204"/>
                  </a:lnTo>
                  <a:lnTo>
                    <a:pt x="30" y="1206"/>
                  </a:lnTo>
                  <a:lnTo>
                    <a:pt x="30" y="1206"/>
                  </a:lnTo>
                  <a:lnTo>
                    <a:pt x="28" y="1210"/>
                  </a:lnTo>
                  <a:lnTo>
                    <a:pt x="28" y="1212"/>
                  </a:lnTo>
                  <a:lnTo>
                    <a:pt x="28" y="1212"/>
                  </a:lnTo>
                  <a:lnTo>
                    <a:pt x="28" y="1214"/>
                  </a:lnTo>
                  <a:lnTo>
                    <a:pt x="28" y="1214"/>
                  </a:lnTo>
                  <a:lnTo>
                    <a:pt x="24" y="1216"/>
                  </a:lnTo>
                  <a:lnTo>
                    <a:pt x="24" y="1216"/>
                  </a:lnTo>
                  <a:lnTo>
                    <a:pt x="20" y="1220"/>
                  </a:lnTo>
                  <a:lnTo>
                    <a:pt x="20" y="1220"/>
                  </a:lnTo>
                  <a:lnTo>
                    <a:pt x="20" y="1222"/>
                  </a:lnTo>
                  <a:lnTo>
                    <a:pt x="20" y="1222"/>
                  </a:lnTo>
                  <a:lnTo>
                    <a:pt x="18" y="1224"/>
                  </a:lnTo>
                  <a:lnTo>
                    <a:pt x="18" y="1224"/>
                  </a:lnTo>
                  <a:lnTo>
                    <a:pt x="14" y="1226"/>
                  </a:lnTo>
                  <a:lnTo>
                    <a:pt x="14" y="1226"/>
                  </a:lnTo>
                  <a:lnTo>
                    <a:pt x="12" y="1228"/>
                  </a:lnTo>
                  <a:lnTo>
                    <a:pt x="12" y="1228"/>
                  </a:lnTo>
                  <a:lnTo>
                    <a:pt x="8" y="1232"/>
                  </a:lnTo>
                  <a:lnTo>
                    <a:pt x="8" y="1232"/>
                  </a:lnTo>
                  <a:lnTo>
                    <a:pt x="6" y="1234"/>
                  </a:lnTo>
                  <a:lnTo>
                    <a:pt x="6" y="1234"/>
                  </a:lnTo>
                  <a:lnTo>
                    <a:pt x="4" y="1238"/>
                  </a:lnTo>
                  <a:lnTo>
                    <a:pt x="4" y="1238"/>
                  </a:lnTo>
                  <a:lnTo>
                    <a:pt x="0" y="1244"/>
                  </a:lnTo>
                  <a:lnTo>
                    <a:pt x="0" y="1244"/>
                  </a:lnTo>
                  <a:lnTo>
                    <a:pt x="0" y="1244"/>
                  </a:lnTo>
                  <a:lnTo>
                    <a:pt x="0" y="1244"/>
                  </a:lnTo>
                  <a:lnTo>
                    <a:pt x="0" y="1248"/>
                  </a:lnTo>
                  <a:lnTo>
                    <a:pt x="0" y="1248"/>
                  </a:lnTo>
                  <a:lnTo>
                    <a:pt x="2" y="1248"/>
                  </a:lnTo>
                  <a:lnTo>
                    <a:pt x="2" y="1248"/>
                  </a:lnTo>
                  <a:lnTo>
                    <a:pt x="2" y="1248"/>
                  </a:lnTo>
                  <a:lnTo>
                    <a:pt x="2" y="1250"/>
                  </a:lnTo>
                  <a:lnTo>
                    <a:pt x="2" y="1252"/>
                  </a:lnTo>
                  <a:lnTo>
                    <a:pt x="2" y="1252"/>
                  </a:lnTo>
                  <a:lnTo>
                    <a:pt x="4" y="1254"/>
                  </a:lnTo>
                  <a:lnTo>
                    <a:pt x="4" y="1254"/>
                  </a:lnTo>
                  <a:lnTo>
                    <a:pt x="10" y="1256"/>
                  </a:lnTo>
                  <a:lnTo>
                    <a:pt x="10" y="1256"/>
                  </a:lnTo>
                  <a:lnTo>
                    <a:pt x="22" y="1258"/>
                  </a:lnTo>
                  <a:lnTo>
                    <a:pt x="22" y="1258"/>
                  </a:lnTo>
                  <a:lnTo>
                    <a:pt x="36" y="1256"/>
                  </a:lnTo>
                  <a:lnTo>
                    <a:pt x="36" y="1256"/>
                  </a:lnTo>
                  <a:lnTo>
                    <a:pt x="52" y="1252"/>
                  </a:lnTo>
                  <a:lnTo>
                    <a:pt x="52" y="1252"/>
                  </a:lnTo>
                  <a:lnTo>
                    <a:pt x="64" y="1248"/>
                  </a:lnTo>
                  <a:lnTo>
                    <a:pt x="64" y="1248"/>
                  </a:lnTo>
                  <a:lnTo>
                    <a:pt x="70" y="1246"/>
                  </a:lnTo>
                  <a:lnTo>
                    <a:pt x="74" y="1244"/>
                  </a:lnTo>
                  <a:lnTo>
                    <a:pt x="74" y="1244"/>
                  </a:lnTo>
                  <a:lnTo>
                    <a:pt x="74" y="1238"/>
                  </a:lnTo>
                  <a:lnTo>
                    <a:pt x="74" y="1234"/>
                  </a:lnTo>
                  <a:lnTo>
                    <a:pt x="74" y="1234"/>
                  </a:lnTo>
                  <a:lnTo>
                    <a:pt x="74" y="1230"/>
                  </a:lnTo>
                  <a:lnTo>
                    <a:pt x="76" y="1226"/>
                  </a:lnTo>
                  <a:lnTo>
                    <a:pt x="76" y="1226"/>
                  </a:lnTo>
                  <a:lnTo>
                    <a:pt x="76" y="1224"/>
                  </a:lnTo>
                  <a:lnTo>
                    <a:pt x="76" y="1224"/>
                  </a:lnTo>
                  <a:lnTo>
                    <a:pt x="80" y="1216"/>
                  </a:lnTo>
                  <a:lnTo>
                    <a:pt x="80" y="1216"/>
                  </a:lnTo>
                  <a:lnTo>
                    <a:pt x="80" y="1216"/>
                  </a:lnTo>
                  <a:lnTo>
                    <a:pt x="82" y="1216"/>
                  </a:lnTo>
                  <a:lnTo>
                    <a:pt x="82" y="1216"/>
                  </a:lnTo>
                  <a:lnTo>
                    <a:pt x="92" y="1218"/>
                  </a:lnTo>
                  <a:lnTo>
                    <a:pt x="92" y="1218"/>
                  </a:lnTo>
                  <a:lnTo>
                    <a:pt x="92" y="1218"/>
                  </a:lnTo>
                  <a:lnTo>
                    <a:pt x="92" y="1220"/>
                  </a:lnTo>
                  <a:lnTo>
                    <a:pt x="92" y="1220"/>
                  </a:lnTo>
                  <a:lnTo>
                    <a:pt x="92" y="1224"/>
                  </a:lnTo>
                  <a:lnTo>
                    <a:pt x="92" y="1224"/>
                  </a:lnTo>
                  <a:lnTo>
                    <a:pt x="92" y="1228"/>
                  </a:lnTo>
                  <a:lnTo>
                    <a:pt x="92" y="1228"/>
                  </a:lnTo>
                  <a:lnTo>
                    <a:pt x="92" y="1228"/>
                  </a:lnTo>
                  <a:lnTo>
                    <a:pt x="96" y="1230"/>
                  </a:lnTo>
                  <a:lnTo>
                    <a:pt x="96" y="1230"/>
                  </a:lnTo>
                  <a:lnTo>
                    <a:pt x="108" y="1232"/>
                  </a:lnTo>
                  <a:lnTo>
                    <a:pt x="108" y="1232"/>
                  </a:lnTo>
                  <a:lnTo>
                    <a:pt x="114" y="1230"/>
                  </a:lnTo>
                  <a:lnTo>
                    <a:pt x="114" y="1230"/>
                  </a:lnTo>
                  <a:lnTo>
                    <a:pt x="114" y="1230"/>
                  </a:lnTo>
                  <a:lnTo>
                    <a:pt x="114" y="1228"/>
                  </a:lnTo>
                  <a:lnTo>
                    <a:pt x="114" y="1228"/>
                  </a:lnTo>
                  <a:lnTo>
                    <a:pt x="114" y="1224"/>
                  </a:lnTo>
                  <a:lnTo>
                    <a:pt x="114" y="1224"/>
                  </a:lnTo>
                  <a:lnTo>
                    <a:pt x="114" y="1222"/>
                  </a:lnTo>
                  <a:lnTo>
                    <a:pt x="114" y="1222"/>
                  </a:lnTo>
                  <a:lnTo>
                    <a:pt x="114" y="1222"/>
                  </a:lnTo>
                  <a:lnTo>
                    <a:pt x="124" y="1224"/>
                  </a:lnTo>
                  <a:lnTo>
                    <a:pt x="124" y="1224"/>
                  </a:lnTo>
                  <a:lnTo>
                    <a:pt x="142" y="1228"/>
                  </a:lnTo>
                  <a:lnTo>
                    <a:pt x="142" y="1228"/>
                  </a:lnTo>
                  <a:lnTo>
                    <a:pt x="152" y="1230"/>
                  </a:lnTo>
                  <a:lnTo>
                    <a:pt x="152" y="1230"/>
                  </a:lnTo>
                  <a:lnTo>
                    <a:pt x="154" y="1230"/>
                  </a:lnTo>
                  <a:lnTo>
                    <a:pt x="154" y="1230"/>
                  </a:lnTo>
                  <a:lnTo>
                    <a:pt x="160" y="1230"/>
                  </a:lnTo>
                  <a:lnTo>
                    <a:pt x="160" y="1230"/>
                  </a:lnTo>
                  <a:lnTo>
                    <a:pt x="162" y="1232"/>
                  </a:lnTo>
                  <a:lnTo>
                    <a:pt x="162" y="1232"/>
                  </a:lnTo>
                  <a:lnTo>
                    <a:pt x="166" y="1232"/>
                  </a:lnTo>
                  <a:lnTo>
                    <a:pt x="166" y="1232"/>
                  </a:lnTo>
                  <a:lnTo>
                    <a:pt x="168" y="1228"/>
                  </a:lnTo>
                  <a:lnTo>
                    <a:pt x="168" y="1228"/>
                  </a:lnTo>
                  <a:lnTo>
                    <a:pt x="170" y="1224"/>
                  </a:lnTo>
                  <a:lnTo>
                    <a:pt x="170" y="1224"/>
                  </a:lnTo>
                  <a:lnTo>
                    <a:pt x="170" y="1216"/>
                  </a:lnTo>
                  <a:lnTo>
                    <a:pt x="170" y="1216"/>
                  </a:lnTo>
                  <a:lnTo>
                    <a:pt x="170" y="1210"/>
                  </a:lnTo>
                  <a:lnTo>
                    <a:pt x="170" y="1210"/>
                  </a:lnTo>
                  <a:lnTo>
                    <a:pt x="170" y="1204"/>
                  </a:lnTo>
                  <a:lnTo>
                    <a:pt x="170" y="1204"/>
                  </a:lnTo>
                  <a:lnTo>
                    <a:pt x="174" y="1170"/>
                  </a:lnTo>
                  <a:lnTo>
                    <a:pt x="174" y="1170"/>
                  </a:lnTo>
                  <a:lnTo>
                    <a:pt x="180" y="1138"/>
                  </a:lnTo>
                  <a:lnTo>
                    <a:pt x="180" y="1138"/>
                  </a:lnTo>
                  <a:lnTo>
                    <a:pt x="184" y="1102"/>
                  </a:lnTo>
                  <a:lnTo>
                    <a:pt x="184" y="1102"/>
                  </a:lnTo>
                  <a:lnTo>
                    <a:pt x="188" y="1064"/>
                  </a:lnTo>
                  <a:lnTo>
                    <a:pt x="188" y="1064"/>
                  </a:lnTo>
                  <a:lnTo>
                    <a:pt x="190" y="1040"/>
                  </a:lnTo>
                  <a:lnTo>
                    <a:pt x="190" y="1040"/>
                  </a:lnTo>
                  <a:lnTo>
                    <a:pt x="194" y="1010"/>
                  </a:lnTo>
                  <a:lnTo>
                    <a:pt x="194" y="1010"/>
                  </a:lnTo>
                  <a:lnTo>
                    <a:pt x="194" y="986"/>
                  </a:lnTo>
                  <a:lnTo>
                    <a:pt x="194" y="986"/>
                  </a:lnTo>
                  <a:lnTo>
                    <a:pt x="196" y="962"/>
                  </a:lnTo>
                  <a:lnTo>
                    <a:pt x="196" y="962"/>
                  </a:lnTo>
                  <a:lnTo>
                    <a:pt x="196" y="944"/>
                  </a:lnTo>
                  <a:lnTo>
                    <a:pt x="196" y="944"/>
                  </a:lnTo>
                  <a:lnTo>
                    <a:pt x="198" y="926"/>
                  </a:lnTo>
                  <a:lnTo>
                    <a:pt x="198" y="926"/>
                  </a:lnTo>
                  <a:lnTo>
                    <a:pt x="198" y="918"/>
                  </a:lnTo>
                  <a:lnTo>
                    <a:pt x="198" y="918"/>
                  </a:lnTo>
                  <a:lnTo>
                    <a:pt x="200" y="906"/>
                  </a:lnTo>
                  <a:lnTo>
                    <a:pt x="200" y="906"/>
                  </a:lnTo>
                  <a:lnTo>
                    <a:pt x="200" y="902"/>
                  </a:lnTo>
                  <a:lnTo>
                    <a:pt x="200" y="902"/>
                  </a:lnTo>
                  <a:lnTo>
                    <a:pt x="202" y="896"/>
                  </a:lnTo>
                  <a:lnTo>
                    <a:pt x="202" y="896"/>
                  </a:lnTo>
                  <a:lnTo>
                    <a:pt x="202" y="882"/>
                  </a:lnTo>
                  <a:lnTo>
                    <a:pt x="202" y="882"/>
                  </a:lnTo>
                  <a:lnTo>
                    <a:pt x="204" y="866"/>
                  </a:lnTo>
                  <a:lnTo>
                    <a:pt x="204" y="866"/>
                  </a:lnTo>
                  <a:lnTo>
                    <a:pt x="206" y="858"/>
                  </a:lnTo>
                  <a:lnTo>
                    <a:pt x="206" y="858"/>
                  </a:lnTo>
                  <a:lnTo>
                    <a:pt x="206" y="852"/>
                  </a:lnTo>
                  <a:lnTo>
                    <a:pt x="206" y="852"/>
                  </a:lnTo>
                  <a:lnTo>
                    <a:pt x="206" y="848"/>
                  </a:lnTo>
                  <a:lnTo>
                    <a:pt x="206" y="848"/>
                  </a:lnTo>
                  <a:lnTo>
                    <a:pt x="210" y="836"/>
                  </a:lnTo>
                  <a:lnTo>
                    <a:pt x="210" y="836"/>
                  </a:lnTo>
                  <a:lnTo>
                    <a:pt x="214" y="822"/>
                  </a:lnTo>
                  <a:lnTo>
                    <a:pt x="214" y="822"/>
                  </a:lnTo>
                  <a:lnTo>
                    <a:pt x="216" y="808"/>
                  </a:lnTo>
                  <a:lnTo>
                    <a:pt x="216" y="808"/>
                  </a:lnTo>
                  <a:lnTo>
                    <a:pt x="218" y="806"/>
                  </a:lnTo>
                  <a:lnTo>
                    <a:pt x="218" y="806"/>
                  </a:lnTo>
                  <a:lnTo>
                    <a:pt x="222" y="796"/>
                  </a:lnTo>
                  <a:lnTo>
                    <a:pt x="222" y="796"/>
                  </a:lnTo>
                  <a:lnTo>
                    <a:pt x="224" y="786"/>
                  </a:lnTo>
                  <a:lnTo>
                    <a:pt x="224" y="786"/>
                  </a:lnTo>
                  <a:lnTo>
                    <a:pt x="226" y="774"/>
                  </a:lnTo>
                  <a:lnTo>
                    <a:pt x="226" y="774"/>
                  </a:lnTo>
                  <a:lnTo>
                    <a:pt x="238" y="750"/>
                  </a:lnTo>
                  <a:lnTo>
                    <a:pt x="238" y="750"/>
                  </a:lnTo>
                  <a:lnTo>
                    <a:pt x="242" y="738"/>
                  </a:lnTo>
                  <a:lnTo>
                    <a:pt x="252" y="714"/>
                  </a:lnTo>
                  <a:lnTo>
                    <a:pt x="252" y="714"/>
                  </a:lnTo>
                  <a:lnTo>
                    <a:pt x="262" y="682"/>
                  </a:lnTo>
                  <a:lnTo>
                    <a:pt x="262" y="682"/>
                  </a:lnTo>
                  <a:lnTo>
                    <a:pt x="268" y="668"/>
                  </a:lnTo>
                  <a:lnTo>
                    <a:pt x="268" y="668"/>
                  </a:lnTo>
                  <a:lnTo>
                    <a:pt x="272" y="660"/>
                  </a:lnTo>
                  <a:lnTo>
                    <a:pt x="272" y="660"/>
                  </a:lnTo>
                  <a:lnTo>
                    <a:pt x="274" y="658"/>
                  </a:lnTo>
                  <a:lnTo>
                    <a:pt x="274" y="658"/>
                  </a:lnTo>
                  <a:lnTo>
                    <a:pt x="278" y="658"/>
                  </a:lnTo>
                  <a:lnTo>
                    <a:pt x="278" y="658"/>
                  </a:lnTo>
                  <a:lnTo>
                    <a:pt x="280" y="658"/>
                  </a:lnTo>
                  <a:lnTo>
                    <a:pt x="280" y="660"/>
                  </a:lnTo>
                  <a:lnTo>
                    <a:pt x="280" y="660"/>
                  </a:lnTo>
                  <a:lnTo>
                    <a:pt x="282" y="666"/>
                  </a:lnTo>
                  <a:lnTo>
                    <a:pt x="282" y="666"/>
                  </a:lnTo>
                  <a:lnTo>
                    <a:pt x="282" y="678"/>
                  </a:lnTo>
                  <a:lnTo>
                    <a:pt x="282" y="678"/>
                  </a:lnTo>
                  <a:lnTo>
                    <a:pt x="284" y="694"/>
                  </a:lnTo>
                  <a:lnTo>
                    <a:pt x="284" y="694"/>
                  </a:lnTo>
                  <a:lnTo>
                    <a:pt x="288" y="710"/>
                  </a:lnTo>
                  <a:lnTo>
                    <a:pt x="288" y="710"/>
                  </a:lnTo>
                  <a:lnTo>
                    <a:pt x="290" y="722"/>
                  </a:lnTo>
                  <a:lnTo>
                    <a:pt x="294" y="736"/>
                  </a:lnTo>
                  <a:lnTo>
                    <a:pt x="294" y="736"/>
                  </a:lnTo>
                  <a:lnTo>
                    <a:pt x="296" y="766"/>
                  </a:lnTo>
                  <a:lnTo>
                    <a:pt x="296" y="766"/>
                  </a:lnTo>
                  <a:lnTo>
                    <a:pt x="296" y="794"/>
                  </a:lnTo>
                  <a:lnTo>
                    <a:pt x="296" y="794"/>
                  </a:lnTo>
                  <a:lnTo>
                    <a:pt x="298" y="806"/>
                  </a:lnTo>
                  <a:lnTo>
                    <a:pt x="298" y="806"/>
                  </a:lnTo>
                  <a:lnTo>
                    <a:pt x="298" y="818"/>
                  </a:lnTo>
                  <a:lnTo>
                    <a:pt x="298" y="81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50"/>
                  </a:lnTo>
                  <a:lnTo>
                    <a:pt x="298" y="850"/>
                  </a:lnTo>
                  <a:lnTo>
                    <a:pt x="300" y="860"/>
                  </a:lnTo>
                  <a:lnTo>
                    <a:pt x="300" y="860"/>
                  </a:lnTo>
                  <a:lnTo>
                    <a:pt x="300" y="870"/>
                  </a:lnTo>
                  <a:lnTo>
                    <a:pt x="300" y="870"/>
                  </a:lnTo>
                  <a:lnTo>
                    <a:pt x="300" y="878"/>
                  </a:lnTo>
                  <a:lnTo>
                    <a:pt x="300" y="878"/>
                  </a:lnTo>
                  <a:lnTo>
                    <a:pt x="300" y="888"/>
                  </a:lnTo>
                  <a:lnTo>
                    <a:pt x="300" y="888"/>
                  </a:lnTo>
                  <a:lnTo>
                    <a:pt x="300" y="906"/>
                  </a:lnTo>
                  <a:lnTo>
                    <a:pt x="300" y="906"/>
                  </a:lnTo>
                  <a:lnTo>
                    <a:pt x="300" y="928"/>
                  </a:lnTo>
                  <a:lnTo>
                    <a:pt x="300" y="928"/>
                  </a:lnTo>
                  <a:lnTo>
                    <a:pt x="302" y="966"/>
                  </a:lnTo>
                  <a:lnTo>
                    <a:pt x="302" y="966"/>
                  </a:lnTo>
                  <a:lnTo>
                    <a:pt x="302" y="1000"/>
                  </a:lnTo>
                  <a:lnTo>
                    <a:pt x="302" y="1000"/>
                  </a:lnTo>
                  <a:lnTo>
                    <a:pt x="302" y="1032"/>
                  </a:lnTo>
                  <a:lnTo>
                    <a:pt x="302" y="1032"/>
                  </a:lnTo>
                  <a:lnTo>
                    <a:pt x="302" y="1056"/>
                  </a:lnTo>
                  <a:lnTo>
                    <a:pt x="302" y="1056"/>
                  </a:lnTo>
                  <a:lnTo>
                    <a:pt x="300" y="1070"/>
                  </a:lnTo>
                  <a:lnTo>
                    <a:pt x="300" y="1070"/>
                  </a:lnTo>
                  <a:lnTo>
                    <a:pt x="298" y="1098"/>
                  </a:lnTo>
                  <a:lnTo>
                    <a:pt x="298" y="1098"/>
                  </a:lnTo>
                  <a:lnTo>
                    <a:pt x="296" y="1134"/>
                  </a:lnTo>
                  <a:lnTo>
                    <a:pt x="296" y="1134"/>
                  </a:lnTo>
                  <a:lnTo>
                    <a:pt x="294" y="1154"/>
                  </a:lnTo>
                  <a:lnTo>
                    <a:pt x="294" y="1154"/>
                  </a:lnTo>
                  <a:lnTo>
                    <a:pt x="294" y="1160"/>
                  </a:lnTo>
                  <a:lnTo>
                    <a:pt x="296" y="1164"/>
                  </a:lnTo>
                  <a:lnTo>
                    <a:pt x="296" y="1164"/>
                  </a:lnTo>
                  <a:lnTo>
                    <a:pt x="302" y="1186"/>
                  </a:lnTo>
                  <a:lnTo>
                    <a:pt x="302" y="1186"/>
                  </a:lnTo>
                  <a:lnTo>
                    <a:pt x="304" y="1194"/>
                  </a:lnTo>
                  <a:lnTo>
                    <a:pt x="304" y="1194"/>
                  </a:lnTo>
                  <a:lnTo>
                    <a:pt x="304" y="1206"/>
                  </a:lnTo>
                  <a:lnTo>
                    <a:pt x="304" y="1206"/>
                  </a:lnTo>
                  <a:lnTo>
                    <a:pt x="306" y="1216"/>
                  </a:lnTo>
                  <a:lnTo>
                    <a:pt x="306" y="1216"/>
                  </a:lnTo>
                  <a:lnTo>
                    <a:pt x="308" y="1218"/>
                  </a:lnTo>
                  <a:lnTo>
                    <a:pt x="308" y="1218"/>
                  </a:lnTo>
                  <a:lnTo>
                    <a:pt x="314" y="1222"/>
                  </a:lnTo>
                  <a:lnTo>
                    <a:pt x="314" y="1222"/>
                  </a:lnTo>
                  <a:lnTo>
                    <a:pt x="318" y="1222"/>
                  </a:lnTo>
                  <a:lnTo>
                    <a:pt x="318" y="1222"/>
                  </a:lnTo>
                  <a:lnTo>
                    <a:pt x="324" y="1222"/>
                  </a:lnTo>
                  <a:lnTo>
                    <a:pt x="324" y="1222"/>
                  </a:lnTo>
                  <a:lnTo>
                    <a:pt x="324" y="1222"/>
                  </a:lnTo>
                  <a:lnTo>
                    <a:pt x="324" y="1226"/>
                  </a:lnTo>
                  <a:lnTo>
                    <a:pt x="324" y="1226"/>
                  </a:lnTo>
                  <a:lnTo>
                    <a:pt x="326" y="1234"/>
                  </a:lnTo>
                  <a:lnTo>
                    <a:pt x="326" y="1234"/>
                  </a:lnTo>
                  <a:lnTo>
                    <a:pt x="326" y="1238"/>
                  </a:lnTo>
                  <a:lnTo>
                    <a:pt x="326" y="1238"/>
                  </a:lnTo>
                  <a:lnTo>
                    <a:pt x="326" y="1240"/>
                  </a:lnTo>
                  <a:lnTo>
                    <a:pt x="328" y="1242"/>
                  </a:lnTo>
                  <a:lnTo>
                    <a:pt x="328" y="1242"/>
                  </a:lnTo>
                  <a:lnTo>
                    <a:pt x="332" y="1246"/>
                  </a:lnTo>
                  <a:lnTo>
                    <a:pt x="332" y="1246"/>
                  </a:lnTo>
                  <a:lnTo>
                    <a:pt x="336" y="1248"/>
                  </a:lnTo>
                  <a:lnTo>
                    <a:pt x="342" y="1250"/>
                  </a:lnTo>
                  <a:lnTo>
                    <a:pt x="342" y="1250"/>
                  </a:lnTo>
                  <a:lnTo>
                    <a:pt x="360" y="1250"/>
                  </a:lnTo>
                  <a:lnTo>
                    <a:pt x="360" y="1250"/>
                  </a:lnTo>
                  <a:lnTo>
                    <a:pt x="376" y="1250"/>
                  </a:lnTo>
                  <a:lnTo>
                    <a:pt x="376" y="1250"/>
                  </a:lnTo>
                  <a:lnTo>
                    <a:pt x="382" y="1248"/>
                  </a:lnTo>
                  <a:lnTo>
                    <a:pt x="388" y="1246"/>
                  </a:lnTo>
                  <a:lnTo>
                    <a:pt x="388" y="1246"/>
                  </a:lnTo>
                  <a:lnTo>
                    <a:pt x="390" y="1242"/>
                  </a:lnTo>
                  <a:lnTo>
                    <a:pt x="394" y="1236"/>
                  </a:lnTo>
                  <a:lnTo>
                    <a:pt x="394" y="1236"/>
                  </a:lnTo>
                  <a:lnTo>
                    <a:pt x="394" y="1230"/>
                  </a:lnTo>
                  <a:lnTo>
                    <a:pt x="394" y="1230"/>
                  </a:lnTo>
                  <a:lnTo>
                    <a:pt x="392" y="1224"/>
                  </a:lnTo>
                  <a:lnTo>
                    <a:pt x="392" y="1224"/>
                  </a:lnTo>
                  <a:lnTo>
                    <a:pt x="390" y="1220"/>
                  </a:lnTo>
                  <a:lnTo>
                    <a:pt x="390" y="1220"/>
                  </a:lnTo>
                  <a:lnTo>
                    <a:pt x="390" y="1218"/>
                  </a:lnTo>
                  <a:lnTo>
                    <a:pt x="392" y="1218"/>
                  </a:lnTo>
                  <a:lnTo>
                    <a:pt x="392" y="1218"/>
                  </a:lnTo>
                  <a:lnTo>
                    <a:pt x="404" y="1220"/>
                  </a:lnTo>
                  <a:lnTo>
                    <a:pt x="404" y="1220"/>
                  </a:lnTo>
                  <a:lnTo>
                    <a:pt x="410" y="1218"/>
                  </a:lnTo>
                  <a:lnTo>
                    <a:pt x="410" y="1218"/>
                  </a:lnTo>
                  <a:lnTo>
                    <a:pt x="416" y="1218"/>
                  </a:lnTo>
                  <a:lnTo>
                    <a:pt x="416" y="1218"/>
                  </a:lnTo>
                  <a:lnTo>
                    <a:pt x="418" y="1218"/>
                  </a:lnTo>
                  <a:lnTo>
                    <a:pt x="418" y="1218"/>
                  </a:lnTo>
                  <a:lnTo>
                    <a:pt x="420" y="1214"/>
                  </a:lnTo>
                  <a:lnTo>
                    <a:pt x="420" y="1214"/>
                  </a:lnTo>
                  <a:lnTo>
                    <a:pt x="422" y="1208"/>
                  </a:lnTo>
                  <a:lnTo>
                    <a:pt x="422" y="1208"/>
                  </a:lnTo>
                  <a:lnTo>
                    <a:pt x="422" y="1202"/>
                  </a:lnTo>
                  <a:lnTo>
                    <a:pt x="422" y="1202"/>
                  </a:lnTo>
                  <a:lnTo>
                    <a:pt x="422" y="1194"/>
                  </a:lnTo>
                  <a:lnTo>
                    <a:pt x="422" y="1194"/>
                  </a:lnTo>
                  <a:lnTo>
                    <a:pt x="422" y="1184"/>
                  </a:lnTo>
                  <a:lnTo>
                    <a:pt x="422" y="1184"/>
                  </a:lnTo>
                  <a:lnTo>
                    <a:pt x="422" y="1176"/>
                  </a:lnTo>
                  <a:lnTo>
                    <a:pt x="422" y="1176"/>
                  </a:lnTo>
                  <a:lnTo>
                    <a:pt x="422" y="1164"/>
                  </a:lnTo>
                  <a:lnTo>
                    <a:pt x="422" y="1164"/>
                  </a:lnTo>
                  <a:lnTo>
                    <a:pt x="424" y="1142"/>
                  </a:lnTo>
                  <a:lnTo>
                    <a:pt x="424" y="1142"/>
                  </a:lnTo>
                  <a:lnTo>
                    <a:pt x="424" y="1132"/>
                  </a:lnTo>
                  <a:lnTo>
                    <a:pt x="424" y="1132"/>
                  </a:lnTo>
                  <a:lnTo>
                    <a:pt x="420" y="1104"/>
                  </a:lnTo>
                  <a:lnTo>
                    <a:pt x="420" y="1104"/>
                  </a:lnTo>
                  <a:lnTo>
                    <a:pt x="418" y="1078"/>
                  </a:lnTo>
                  <a:lnTo>
                    <a:pt x="418" y="1078"/>
                  </a:lnTo>
                  <a:lnTo>
                    <a:pt x="416" y="1054"/>
                  </a:lnTo>
                  <a:lnTo>
                    <a:pt x="416" y="1054"/>
                  </a:lnTo>
                  <a:lnTo>
                    <a:pt x="416" y="1036"/>
                  </a:lnTo>
                  <a:lnTo>
                    <a:pt x="416" y="1036"/>
                  </a:lnTo>
                  <a:lnTo>
                    <a:pt x="416" y="1032"/>
                  </a:lnTo>
                  <a:lnTo>
                    <a:pt x="416" y="1032"/>
                  </a:lnTo>
                  <a:lnTo>
                    <a:pt x="414" y="1020"/>
                  </a:lnTo>
                  <a:lnTo>
                    <a:pt x="414" y="1020"/>
                  </a:lnTo>
                  <a:lnTo>
                    <a:pt x="412" y="998"/>
                  </a:lnTo>
                  <a:lnTo>
                    <a:pt x="412" y="998"/>
                  </a:lnTo>
                  <a:lnTo>
                    <a:pt x="408" y="964"/>
                  </a:lnTo>
                  <a:lnTo>
                    <a:pt x="408" y="964"/>
                  </a:lnTo>
                  <a:lnTo>
                    <a:pt x="406" y="942"/>
                  </a:lnTo>
                  <a:lnTo>
                    <a:pt x="406" y="942"/>
                  </a:lnTo>
                  <a:lnTo>
                    <a:pt x="406" y="930"/>
                  </a:lnTo>
                  <a:lnTo>
                    <a:pt x="406" y="930"/>
                  </a:lnTo>
                  <a:lnTo>
                    <a:pt x="404" y="922"/>
                  </a:lnTo>
                  <a:lnTo>
                    <a:pt x="404" y="922"/>
                  </a:lnTo>
                  <a:lnTo>
                    <a:pt x="404" y="910"/>
                  </a:lnTo>
                  <a:lnTo>
                    <a:pt x="404" y="910"/>
                  </a:lnTo>
                  <a:lnTo>
                    <a:pt x="402" y="900"/>
                  </a:lnTo>
                  <a:lnTo>
                    <a:pt x="402" y="900"/>
                  </a:lnTo>
                  <a:lnTo>
                    <a:pt x="402" y="892"/>
                  </a:lnTo>
                  <a:lnTo>
                    <a:pt x="402" y="892"/>
                  </a:lnTo>
                  <a:lnTo>
                    <a:pt x="402" y="884"/>
                  </a:lnTo>
                  <a:lnTo>
                    <a:pt x="402" y="884"/>
                  </a:lnTo>
                  <a:lnTo>
                    <a:pt x="400" y="868"/>
                  </a:lnTo>
                  <a:lnTo>
                    <a:pt x="400" y="868"/>
                  </a:lnTo>
                  <a:lnTo>
                    <a:pt x="400" y="856"/>
                  </a:lnTo>
                  <a:lnTo>
                    <a:pt x="400" y="856"/>
                  </a:lnTo>
                  <a:lnTo>
                    <a:pt x="400" y="830"/>
                  </a:lnTo>
                  <a:lnTo>
                    <a:pt x="400" y="830"/>
                  </a:lnTo>
                  <a:lnTo>
                    <a:pt x="400" y="810"/>
                  </a:lnTo>
                  <a:lnTo>
                    <a:pt x="400" y="810"/>
                  </a:lnTo>
                  <a:lnTo>
                    <a:pt x="400" y="796"/>
                  </a:lnTo>
                  <a:lnTo>
                    <a:pt x="400" y="796"/>
                  </a:lnTo>
                  <a:lnTo>
                    <a:pt x="402" y="776"/>
                  </a:lnTo>
                  <a:lnTo>
                    <a:pt x="402" y="776"/>
                  </a:lnTo>
                  <a:lnTo>
                    <a:pt x="402" y="740"/>
                  </a:lnTo>
                  <a:lnTo>
                    <a:pt x="402" y="740"/>
                  </a:lnTo>
                  <a:lnTo>
                    <a:pt x="404" y="710"/>
                  </a:lnTo>
                  <a:lnTo>
                    <a:pt x="404" y="710"/>
                  </a:lnTo>
                  <a:lnTo>
                    <a:pt x="408" y="688"/>
                  </a:lnTo>
                  <a:lnTo>
                    <a:pt x="408" y="688"/>
                  </a:lnTo>
                  <a:lnTo>
                    <a:pt x="414" y="658"/>
                  </a:lnTo>
                  <a:lnTo>
                    <a:pt x="414" y="658"/>
                  </a:lnTo>
                  <a:lnTo>
                    <a:pt x="416" y="642"/>
                  </a:lnTo>
                  <a:lnTo>
                    <a:pt x="418" y="632"/>
                  </a:lnTo>
                  <a:lnTo>
                    <a:pt x="418" y="632"/>
                  </a:lnTo>
                  <a:lnTo>
                    <a:pt x="418" y="622"/>
                  </a:lnTo>
                  <a:lnTo>
                    <a:pt x="418" y="622"/>
                  </a:lnTo>
                  <a:lnTo>
                    <a:pt x="418" y="616"/>
                  </a:lnTo>
                  <a:lnTo>
                    <a:pt x="418" y="616"/>
                  </a:lnTo>
                  <a:lnTo>
                    <a:pt x="418" y="608"/>
                  </a:lnTo>
                  <a:lnTo>
                    <a:pt x="418" y="608"/>
                  </a:lnTo>
                  <a:lnTo>
                    <a:pt x="418" y="606"/>
                  </a:lnTo>
                  <a:lnTo>
                    <a:pt x="418" y="606"/>
                  </a:lnTo>
                  <a:lnTo>
                    <a:pt x="418" y="606"/>
                  </a:lnTo>
                  <a:lnTo>
                    <a:pt x="420" y="604"/>
                  </a:lnTo>
                  <a:lnTo>
                    <a:pt x="420" y="600"/>
                  </a:lnTo>
                  <a:lnTo>
                    <a:pt x="420" y="600"/>
                  </a:lnTo>
                  <a:lnTo>
                    <a:pt x="418" y="592"/>
                  </a:lnTo>
                  <a:lnTo>
                    <a:pt x="418" y="592"/>
                  </a:lnTo>
                  <a:lnTo>
                    <a:pt x="416" y="582"/>
                  </a:lnTo>
                  <a:lnTo>
                    <a:pt x="416" y="582"/>
                  </a:lnTo>
                  <a:lnTo>
                    <a:pt x="414" y="574"/>
                  </a:lnTo>
                  <a:lnTo>
                    <a:pt x="414" y="574"/>
                  </a:lnTo>
                  <a:lnTo>
                    <a:pt x="412" y="556"/>
                  </a:lnTo>
                  <a:lnTo>
                    <a:pt x="412" y="556"/>
                  </a:lnTo>
                  <a:lnTo>
                    <a:pt x="410" y="546"/>
                  </a:lnTo>
                  <a:lnTo>
                    <a:pt x="410" y="546"/>
                  </a:lnTo>
                  <a:lnTo>
                    <a:pt x="408" y="536"/>
                  </a:lnTo>
                  <a:lnTo>
                    <a:pt x="408" y="536"/>
                  </a:lnTo>
                  <a:lnTo>
                    <a:pt x="404" y="524"/>
                  </a:lnTo>
                  <a:lnTo>
                    <a:pt x="404" y="524"/>
                  </a:lnTo>
                  <a:lnTo>
                    <a:pt x="400" y="514"/>
                  </a:lnTo>
                  <a:lnTo>
                    <a:pt x="400" y="514"/>
                  </a:lnTo>
                  <a:lnTo>
                    <a:pt x="398" y="504"/>
                  </a:lnTo>
                  <a:lnTo>
                    <a:pt x="398" y="504"/>
                  </a:lnTo>
                  <a:lnTo>
                    <a:pt x="398" y="496"/>
                  </a:lnTo>
                  <a:lnTo>
                    <a:pt x="398" y="496"/>
                  </a:lnTo>
                  <a:lnTo>
                    <a:pt x="396" y="488"/>
                  </a:lnTo>
                  <a:lnTo>
                    <a:pt x="396" y="488"/>
                  </a:lnTo>
                  <a:lnTo>
                    <a:pt x="390" y="480"/>
                  </a:lnTo>
                  <a:lnTo>
                    <a:pt x="390" y="480"/>
                  </a:lnTo>
                  <a:lnTo>
                    <a:pt x="384" y="474"/>
                  </a:lnTo>
                  <a:lnTo>
                    <a:pt x="384" y="474"/>
                  </a:lnTo>
                  <a:lnTo>
                    <a:pt x="378" y="460"/>
                  </a:lnTo>
                  <a:lnTo>
                    <a:pt x="378" y="460"/>
                  </a:lnTo>
                  <a:lnTo>
                    <a:pt x="376" y="456"/>
                  </a:lnTo>
                  <a:lnTo>
                    <a:pt x="376" y="456"/>
                  </a:lnTo>
                  <a:lnTo>
                    <a:pt x="368" y="448"/>
                  </a:lnTo>
                  <a:lnTo>
                    <a:pt x="368" y="448"/>
                  </a:lnTo>
                  <a:lnTo>
                    <a:pt x="366" y="444"/>
                  </a:lnTo>
                  <a:lnTo>
                    <a:pt x="366" y="444"/>
                  </a:lnTo>
                  <a:lnTo>
                    <a:pt x="362" y="436"/>
                  </a:lnTo>
                  <a:lnTo>
                    <a:pt x="362" y="436"/>
                  </a:lnTo>
                  <a:lnTo>
                    <a:pt x="362" y="434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70" y="420"/>
                  </a:lnTo>
                  <a:lnTo>
                    <a:pt x="370" y="420"/>
                  </a:lnTo>
                  <a:lnTo>
                    <a:pt x="370" y="420"/>
                  </a:lnTo>
                  <a:lnTo>
                    <a:pt x="372" y="420"/>
                  </a:lnTo>
                  <a:lnTo>
                    <a:pt x="372" y="420"/>
                  </a:lnTo>
                  <a:lnTo>
                    <a:pt x="378" y="422"/>
                  </a:lnTo>
                  <a:lnTo>
                    <a:pt x="382" y="422"/>
                  </a:lnTo>
                  <a:lnTo>
                    <a:pt x="382" y="422"/>
                  </a:lnTo>
                  <a:lnTo>
                    <a:pt x="398" y="414"/>
                  </a:lnTo>
                  <a:lnTo>
                    <a:pt x="398" y="414"/>
                  </a:lnTo>
                  <a:lnTo>
                    <a:pt x="408" y="406"/>
                  </a:lnTo>
                  <a:lnTo>
                    <a:pt x="412" y="398"/>
                  </a:lnTo>
                  <a:lnTo>
                    <a:pt x="412" y="398"/>
                  </a:lnTo>
                  <a:lnTo>
                    <a:pt x="420" y="378"/>
                  </a:lnTo>
                  <a:lnTo>
                    <a:pt x="424" y="362"/>
                  </a:lnTo>
                  <a:lnTo>
                    <a:pt x="424" y="362"/>
                  </a:lnTo>
                  <a:lnTo>
                    <a:pt x="426" y="350"/>
                  </a:lnTo>
                  <a:lnTo>
                    <a:pt x="426" y="342"/>
                  </a:lnTo>
                  <a:lnTo>
                    <a:pt x="426" y="342"/>
                  </a:lnTo>
                  <a:lnTo>
                    <a:pt x="424" y="324"/>
                  </a:lnTo>
                  <a:lnTo>
                    <a:pt x="424" y="324"/>
                  </a:lnTo>
                  <a:lnTo>
                    <a:pt x="424" y="320"/>
                  </a:lnTo>
                  <a:lnTo>
                    <a:pt x="424" y="3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29400" y="2814637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91000" y="3729037"/>
            <a:ext cx="3733800" cy="1528465"/>
            <a:chOff x="4191000" y="3729037"/>
            <a:chExt cx="3733800" cy="1528465"/>
          </a:xfrm>
        </p:grpSpPr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4191000" y="3729037"/>
              <a:ext cx="602675" cy="1488374"/>
            </a:xfrm>
            <a:custGeom>
              <a:avLst/>
              <a:gdLst/>
              <a:ahLst/>
              <a:cxnLst>
                <a:cxn ang="0">
                  <a:pos x="206" y="116"/>
                </a:cxn>
                <a:cxn ang="0">
                  <a:pos x="192" y="94"/>
                </a:cxn>
                <a:cxn ang="0">
                  <a:pos x="140" y="72"/>
                </a:cxn>
                <a:cxn ang="0">
                  <a:pos x="130" y="54"/>
                </a:cxn>
                <a:cxn ang="0">
                  <a:pos x="134" y="28"/>
                </a:cxn>
                <a:cxn ang="0">
                  <a:pos x="106" y="0"/>
                </a:cxn>
                <a:cxn ang="0">
                  <a:pos x="82" y="30"/>
                </a:cxn>
                <a:cxn ang="0">
                  <a:pos x="86" y="54"/>
                </a:cxn>
                <a:cxn ang="0">
                  <a:pos x="76" y="76"/>
                </a:cxn>
                <a:cxn ang="0">
                  <a:pos x="44" y="86"/>
                </a:cxn>
                <a:cxn ang="0">
                  <a:pos x="26" y="114"/>
                </a:cxn>
                <a:cxn ang="0">
                  <a:pos x="12" y="142"/>
                </a:cxn>
                <a:cxn ang="0">
                  <a:pos x="2" y="186"/>
                </a:cxn>
                <a:cxn ang="0">
                  <a:pos x="24" y="232"/>
                </a:cxn>
                <a:cxn ang="0">
                  <a:pos x="30" y="240"/>
                </a:cxn>
                <a:cxn ang="0">
                  <a:pos x="36" y="264"/>
                </a:cxn>
                <a:cxn ang="0">
                  <a:pos x="46" y="322"/>
                </a:cxn>
                <a:cxn ang="0">
                  <a:pos x="60" y="368"/>
                </a:cxn>
                <a:cxn ang="0">
                  <a:pos x="70" y="458"/>
                </a:cxn>
                <a:cxn ang="0">
                  <a:pos x="74" y="510"/>
                </a:cxn>
                <a:cxn ang="0">
                  <a:pos x="76" y="526"/>
                </a:cxn>
                <a:cxn ang="0">
                  <a:pos x="72" y="538"/>
                </a:cxn>
                <a:cxn ang="0">
                  <a:pos x="56" y="552"/>
                </a:cxn>
                <a:cxn ang="0">
                  <a:pos x="98" y="550"/>
                </a:cxn>
                <a:cxn ang="0">
                  <a:pos x="118" y="530"/>
                </a:cxn>
                <a:cxn ang="0">
                  <a:pos x="126" y="536"/>
                </a:cxn>
                <a:cxn ang="0">
                  <a:pos x="118" y="552"/>
                </a:cxn>
                <a:cxn ang="0">
                  <a:pos x="112" y="568"/>
                </a:cxn>
                <a:cxn ang="0">
                  <a:pos x="150" y="568"/>
                </a:cxn>
                <a:cxn ang="0">
                  <a:pos x="160" y="546"/>
                </a:cxn>
                <a:cxn ang="0">
                  <a:pos x="166" y="524"/>
                </a:cxn>
                <a:cxn ang="0">
                  <a:pos x="170" y="404"/>
                </a:cxn>
                <a:cxn ang="0">
                  <a:pos x="178" y="322"/>
                </a:cxn>
                <a:cxn ang="0">
                  <a:pos x="202" y="302"/>
                </a:cxn>
                <a:cxn ang="0">
                  <a:pos x="198" y="246"/>
                </a:cxn>
                <a:cxn ang="0">
                  <a:pos x="206" y="216"/>
                </a:cxn>
                <a:cxn ang="0">
                  <a:pos x="234" y="156"/>
                </a:cxn>
                <a:cxn ang="0">
                  <a:pos x="42" y="174"/>
                </a:cxn>
                <a:cxn ang="0">
                  <a:pos x="44" y="230"/>
                </a:cxn>
                <a:cxn ang="0">
                  <a:pos x="76" y="528"/>
                </a:cxn>
                <a:cxn ang="0">
                  <a:pos x="66" y="228"/>
                </a:cxn>
                <a:cxn ang="0">
                  <a:pos x="76" y="100"/>
                </a:cxn>
                <a:cxn ang="0">
                  <a:pos x="92" y="80"/>
                </a:cxn>
                <a:cxn ang="0">
                  <a:pos x="84" y="80"/>
                </a:cxn>
                <a:cxn ang="0">
                  <a:pos x="94" y="92"/>
                </a:cxn>
                <a:cxn ang="0">
                  <a:pos x="98" y="96"/>
                </a:cxn>
                <a:cxn ang="0">
                  <a:pos x="130" y="450"/>
                </a:cxn>
                <a:cxn ang="0">
                  <a:pos x="120" y="494"/>
                </a:cxn>
                <a:cxn ang="0">
                  <a:pos x="114" y="434"/>
                </a:cxn>
                <a:cxn ang="0">
                  <a:pos x="116" y="382"/>
                </a:cxn>
                <a:cxn ang="0">
                  <a:pos x="128" y="428"/>
                </a:cxn>
                <a:cxn ang="0">
                  <a:pos x="146" y="218"/>
                </a:cxn>
                <a:cxn ang="0">
                  <a:pos x="110" y="240"/>
                </a:cxn>
                <a:cxn ang="0">
                  <a:pos x="110" y="94"/>
                </a:cxn>
                <a:cxn ang="0">
                  <a:pos x="106" y="88"/>
                </a:cxn>
                <a:cxn ang="0">
                  <a:pos x="124" y="128"/>
                </a:cxn>
                <a:cxn ang="0">
                  <a:pos x="156" y="208"/>
                </a:cxn>
                <a:cxn ang="0">
                  <a:pos x="166" y="224"/>
                </a:cxn>
                <a:cxn ang="0">
                  <a:pos x="188" y="182"/>
                </a:cxn>
                <a:cxn ang="0">
                  <a:pos x="190" y="164"/>
                </a:cxn>
              </a:cxnLst>
              <a:rect l="0" t="0" r="r" b="b"/>
              <a:pathLst>
                <a:path w="236" h="572">
                  <a:moveTo>
                    <a:pt x="234" y="156"/>
                  </a:moveTo>
                  <a:lnTo>
                    <a:pt x="234" y="156"/>
                  </a:lnTo>
                  <a:lnTo>
                    <a:pt x="226" y="144"/>
                  </a:lnTo>
                  <a:lnTo>
                    <a:pt x="222" y="136"/>
                  </a:lnTo>
                  <a:lnTo>
                    <a:pt x="222" y="136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4" y="126"/>
                  </a:lnTo>
                  <a:lnTo>
                    <a:pt x="214" y="126"/>
                  </a:lnTo>
                  <a:lnTo>
                    <a:pt x="214" y="126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08" y="118"/>
                  </a:lnTo>
                  <a:lnTo>
                    <a:pt x="208" y="118"/>
                  </a:lnTo>
                  <a:lnTo>
                    <a:pt x="206" y="116"/>
                  </a:lnTo>
                  <a:lnTo>
                    <a:pt x="206" y="116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202" y="110"/>
                  </a:lnTo>
                  <a:lnTo>
                    <a:pt x="202" y="110"/>
                  </a:lnTo>
                  <a:lnTo>
                    <a:pt x="198" y="106"/>
                  </a:lnTo>
                  <a:lnTo>
                    <a:pt x="198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4" y="100"/>
                  </a:lnTo>
                  <a:lnTo>
                    <a:pt x="194" y="100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2" y="94"/>
                  </a:lnTo>
                  <a:lnTo>
                    <a:pt x="192" y="94"/>
                  </a:lnTo>
                  <a:lnTo>
                    <a:pt x="190" y="88"/>
                  </a:lnTo>
                  <a:lnTo>
                    <a:pt x="190" y="88"/>
                  </a:lnTo>
                  <a:lnTo>
                    <a:pt x="188" y="84"/>
                  </a:lnTo>
                  <a:lnTo>
                    <a:pt x="186" y="82"/>
                  </a:lnTo>
                  <a:lnTo>
                    <a:pt x="186" y="82"/>
                  </a:lnTo>
                  <a:lnTo>
                    <a:pt x="186" y="82"/>
                  </a:lnTo>
                  <a:lnTo>
                    <a:pt x="186" y="82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40" y="72"/>
                  </a:lnTo>
                  <a:lnTo>
                    <a:pt x="140" y="72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2" y="70"/>
                  </a:lnTo>
                  <a:lnTo>
                    <a:pt x="132" y="70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28" y="54"/>
                  </a:lnTo>
                  <a:lnTo>
                    <a:pt x="128" y="54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4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4" y="28"/>
                  </a:lnTo>
                  <a:lnTo>
                    <a:pt x="134" y="28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2" y="16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2" y="4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2" y="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6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0" y="32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40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8" y="104"/>
                  </a:lnTo>
                  <a:lnTo>
                    <a:pt x="28" y="104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4" y="156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7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86"/>
                  </a:lnTo>
                  <a:lnTo>
                    <a:pt x="2" y="186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12" y="210"/>
                  </a:lnTo>
                  <a:lnTo>
                    <a:pt x="12" y="210"/>
                  </a:lnTo>
                  <a:lnTo>
                    <a:pt x="22" y="226"/>
                  </a:lnTo>
                  <a:lnTo>
                    <a:pt x="22" y="226"/>
                  </a:lnTo>
                  <a:lnTo>
                    <a:pt x="20" y="226"/>
                  </a:lnTo>
                  <a:lnTo>
                    <a:pt x="20" y="226"/>
                  </a:lnTo>
                  <a:lnTo>
                    <a:pt x="22" y="228"/>
                  </a:lnTo>
                  <a:lnTo>
                    <a:pt x="22" y="228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6" y="236"/>
                  </a:lnTo>
                  <a:lnTo>
                    <a:pt x="26" y="236"/>
                  </a:lnTo>
                  <a:lnTo>
                    <a:pt x="28" y="236"/>
                  </a:lnTo>
                  <a:lnTo>
                    <a:pt x="28" y="236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30" y="240"/>
                  </a:lnTo>
                  <a:lnTo>
                    <a:pt x="30" y="240"/>
                  </a:lnTo>
                  <a:lnTo>
                    <a:pt x="30" y="240"/>
                  </a:lnTo>
                  <a:lnTo>
                    <a:pt x="30" y="240"/>
                  </a:lnTo>
                  <a:lnTo>
                    <a:pt x="30" y="240"/>
                  </a:lnTo>
                  <a:lnTo>
                    <a:pt x="30" y="240"/>
                  </a:lnTo>
                  <a:lnTo>
                    <a:pt x="32" y="244"/>
                  </a:lnTo>
                  <a:lnTo>
                    <a:pt x="32" y="244"/>
                  </a:lnTo>
                  <a:lnTo>
                    <a:pt x="34" y="248"/>
                  </a:lnTo>
                  <a:lnTo>
                    <a:pt x="34" y="248"/>
                  </a:lnTo>
                  <a:lnTo>
                    <a:pt x="36" y="250"/>
                  </a:lnTo>
                  <a:lnTo>
                    <a:pt x="36" y="250"/>
                  </a:lnTo>
                  <a:lnTo>
                    <a:pt x="34" y="248"/>
                  </a:lnTo>
                  <a:lnTo>
                    <a:pt x="34" y="248"/>
                  </a:lnTo>
                  <a:lnTo>
                    <a:pt x="36" y="246"/>
                  </a:lnTo>
                  <a:lnTo>
                    <a:pt x="36" y="248"/>
                  </a:lnTo>
                  <a:lnTo>
                    <a:pt x="36" y="24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38" y="252"/>
                  </a:lnTo>
                  <a:lnTo>
                    <a:pt x="38" y="252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6" y="284"/>
                  </a:lnTo>
                  <a:lnTo>
                    <a:pt x="36" y="284"/>
                  </a:lnTo>
                  <a:lnTo>
                    <a:pt x="36" y="292"/>
                  </a:lnTo>
                  <a:lnTo>
                    <a:pt x="36" y="292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36" y="314"/>
                  </a:lnTo>
                  <a:lnTo>
                    <a:pt x="36" y="314"/>
                  </a:lnTo>
                  <a:lnTo>
                    <a:pt x="38" y="316"/>
                  </a:lnTo>
                  <a:lnTo>
                    <a:pt x="38" y="316"/>
                  </a:lnTo>
                  <a:lnTo>
                    <a:pt x="40" y="318"/>
                  </a:lnTo>
                  <a:lnTo>
                    <a:pt x="40" y="318"/>
                  </a:lnTo>
                  <a:lnTo>
                    <a:pt x="42" y="320"/>
                  </a:lnTo>
                  <a:lnTo>
                    <a:pt x="42" y="320"/>
                  </a:lnTo>
                  <a:lnTo>
                    <a:pt x="46" y="322"/>
                  </a:lnTo>
                  <a:lnTo>
                    <a:pt x="46" y="322"/>
                  </a:lnTo>
                  <a:lnTo>
                    <a:pt x="50" y="322"/>
                  </a:lnTo>
                  <a:lnTo>
                    <a:pt x="50" y="322"/>
                  </a:lnTo>
                  <a:lnTo>
                    <a:pt x="54" y="324"/>
                  </a:lnTo>
                  <a:lnTo>
                    <a:pt x="54" y="324"/>
                  </a:lnTo>
                  <a:lnTo>
                    <a:pt x="54" y="324"/>
                  </a:lnTo>
                  <a:lnTo>
                    <a:pt x="54" y="324"/>
                  </a:lnTo>
                  <a:lnTo>
                    <a:pt x="54" y="328"/>
                  </a:lnTo>
                  <a:lnTo>
                    <a:pt x="54" y="328"/>
                  </a:lnTo>
                  <a:lnTo>
                    <a:pt x="56" y="336"/>
                  </a:lnTo>
                  <a:lnTo>
                    <a:pt x="56" y="336"/>
                  </a:lnTo>
                  <a:lnTo>
                    <a:pt x="58" y="348"/>
                  </a:lnTo>
                  <a:lnTo>
                    <a:pt x="58" y="348"/>
                  </a:lnTo>
                  <a:lnTo>
                    <a:pt x="58" y="352"/>
                  </a:lnTo>
                  <a:lnTo>
                    <a:pt x="58" y="352"/>
                  </a:lnTo>
                  <a:lnTo>
                    <a:pt x="60" y="368"/>
                  </a:lnTo>
                  <a:lnTo>
                    <a:pt x="60" y="368"/>
                  </a:lnTo>
                  <a:lnTo>
                    <a:pt x="64" y="388"/>
                  </a:lnTo>
                  <a:lnTo>
                    <a:pt x="64" y="388"/>
                  </a:lnTo>
                  <a:lnTo>
                    <a:pt x="66" y="394"/>
                  </a:lnTo>
                  <a:lnTo>
                    <a:pt x="66" y="394"/>
                  </a:lnTo>
                  <a:lnTo>
                    <a:pt x="66" y="404"/>
                  </a:lnTo>
                  <a:lnTo>
                    <a:pt x="66" y="404"/>
                  </a:lnTo>
                  <a:lnTo>
                    <a:pt x="66" y="416"/>
                  </a:lnTo>
                  <a:lnTo>
                    <a:pt x="66" y="416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70" y="442"/>
                  </a:lnTo>
                  <a:lnTo>
                    <a:pt x="70" y="442"/>
                  </a:lnTo>
                  <a:lnTo>
                    <a:pt x="70" y="448"/>
                  </a:lnTo>
                  <a:lnTo>
                    <a:pt x="70" y="448"/>
                  </a:lnTo>
                  <a:lnTo>
                    <a:pt x="70" y="458"/>
                  </a:lnTo>
                  <a:lnTo>
                    <a:pt x="70" y="458"/>
                  </a:lnTo>
                  <a:lnTo>
                    <a:pt x="72" y="468"/>
                  </a:lnTo>
                  <a:lnTo>
                    <a:pt x="72" y="468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74" y="488"/>
                  </a:lnTo>
                  <a:lnTo>
                    <a:pt x="74" y="488"/>
                  </a:lnTo>
                  <a:lnTo>
                    <a:pt x="76" y="494"/>
                  </a:lnTo>
                  <a:lnTo>
                    <a:pt x="76" y="494"/>
                  </a:lnTo>
                  <a:lnTo>
                    <a:pt x="76" y="506"/>
                  </a:lnTo>
                  <a:lnTo>
                    <a:pt x="76" y="506"/>
                  </a:lnTo>
                  <a:lnTo>
                    <a:pt x="76" y="506"/>
                  </a:lnTo>
                  <a:lnTo>
                    <a:pt x="76" y="50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4" y="510"/>
                  </a:lnTo>
                  <a:lnTo>
                    <a:pt x="74" y="510"/>
                  </a:lnTo>
                  <a:lnTo>
                    <a:pt x="76" y="512"/>
                  </a:lnTo>
                  <a:lnTo>
                    <a:pt x="78" y="512"/>
                  </a:lnTo>
                  <a:lnTo>
                    <a:pt x="78" y="512"/>
                  </a:lnTo>
                  <a:lnTo>
                    <a:pt x="78" y="512"/>
                  </a:lnTo>
                  <a:lnTo>
                    <a:pt x="78" y="512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8"/>
                  </a:lnTo>
                  <a:lnTo>
                    <a:pt x="78" y="518"/>
                  </a:lnTo>
                  <a:lnTo>
                    <a:pt x="76" y="524"/>
                  </a:lnTo>
                  <a:lnTo>
                    <a:pt x="76" y="524"/>
                  </a:lnTo>
                  <a:lnTo>
                    <a:pt x="76" y="526"/>
                  </a:lnTo>
                  <a:lnTo>
                    <a:pt x="76" y="526"/>
                  </a:lnTo>
                  <a:lnTo>
                    <a:pt x="76" y="526"/>
                  </a:lnTo>
                  <a:lnTo>
                    <a:pt x="76" y="526"/>
                  </a:lnTo>
                  <a:lnTo>
                    <a:pt x="76" y="528"/>
                  </a:lnTo>
                  <a:lnTo>
                    <a:pt x="76" y="528"/>
                  </a:lnTo>
                  <a:lnTo>
                    <a:pt x="74" y="530"/>
                  </a:lnTo>
                  <a:lnTo>
                    <a:pt x="74" y="530"/>
                  </a:lnTo>
                  <a:lnTo>
                    <a:pt x="76" y="530"/>
                  </a:lnTo>
                  <a:lnTo>
                    <a:pt x="76" y="530"/>
                  </a:lnTo>
                  <a:lnTo>
                    <a:pt x="74" y="532"/>
                  </a:lnTo>
                  <a:lnTo>
                    <a:pt x="74" y="532"/>
                  </a:lnTo>
                  <a:lnTo>
                    <a:pt x="72" y="536"/>
                  </a:lnTo>
                  <a:lnTo>
                    <a:pt x="72" y="536"/>
                  </a:lnTo>
                  <a:lnTo>
                    <a:pt x="72" y="536"/>
                  </a:lnTo>
                  <a:lnTo>
                    <a:pt x="72" y="536"/>
                  </a:lnTo>
                  <a:lnTo>
                    <a:pt x="72" y="538"/>
                  </a:lnTo>
                  <a:lnTo>
                    <a:pt x="72" y="538"/>
                  </a:lnTo>
                  <a:lnTo>
                    <a:pt x="72" y="538"/>
                  </a:lnTo>
                  <a:lnTo>
                    <a:pt x="72" y="538"/>
                  </a:lnTo>
                  <a:lnTo>
                    <a:pt x="70" y="540"/>
                  </a:lnTo>
                  <a:lnTo>
                    <a:pt x="70" y="540"/>
                  </a:lnTo>
                  <a:lnTo>
                    <a:pt x="66" y="542"/>
                  </a:lnTo>
                  <a:lnTo>
                    <a:pt x="66" y="542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0" y="546"/>
                  </a:lnTo>
                  <a:lnTo>
                    <a:pt x="60" y="546"/>
                  </a:lnTo>
                  <a:lnTo>
                    <a:pt x="58" y="546"/>
                  </a:lnTo>
                  <a:lnTo>
                    <a:pt x="58" y="546"/>
                  </a:lnTo>
                  <a:lnTo>
                    <a:pt x="58" y="548"/>
                  </a:lnTo>
                  <a:lnTo>
                    <a:pt x="58" y="548"/>
                  </a:lnTo>
                  <a:lnTo>
                    <a:pt x="56" y="552"/>
                  </a:lnTo>
                  <a:lnTo>
                    <a:pt x="56" y="552"/>
                  </a:lnTo>
                  <a:lnTo>
                    <a:pt x="56" y="552"/>
                  </a:lnTo>
                  <a:lnTo>
                    <a:pt x="56" y="552"/>
                  </a:lnTo>
                  <a:lnTo>
                    <a:pt x="54" y="554"/>
                  </a:lnTo>
                  <a:lnTo>
                    <a:pt x="54" y="554"/>
                  </a:lnTo>
                  <a:lnTo>
                    <a:pt x="54" y="558"/>
                  </a:lnTo>
                  <a:lnTo>
                    <a:pt x="54" y="558"/>
                  </a:lnTo>
                  <a:lnTo>
                    <a:pt x="58" y="558"/>
                  </a:lnTo>
                  <a:lnTo>
                    <a:pt x="58" y="558"/>
                  </a:lnTo>
                  <a:lnTo>
                    <a:pt x="76" y="560"/>
                  </a:lnTo>
                  <a:lnTo>
                    <a:pt x="76" y="560"/>
                  </a:lnTo>
                  <a:lnTo>
                    <a:pt x="84" y="558"/>
                  </a:lnTo>
                  <a:lnTo>
                    <a:pt x="90" y="556"/>
                  </a:lnTo>
                  <a:lnTo>
                    <a:pt x="90" y="556"/>
                  </a:lnTo>
                  <a:lnTo>
                    <a:pt x="96" y="554"/>
                  </a:lnTo>
                  <a:lnTo>
                    <a:pt x="98" y="550"/>
                  </a:lnTo>
                  <a:lnTo>
                    <a:pt x="98" y="550"/>
                  </a:lnTo>
                  <a:lnTo>
                    <a:pt x="100" y="546"/>
                  </a:lnTo>
                  <a:lnTo>
                    <a:pt x="100" y="546"/>
                  </a:lnTo>
                  <a:lnTo>
                    <a:pt x="102" y="546"/>
                  </a:lnTo>
                  <a:lnTo>
                    <a:pt x="102" y="546"/>
                  </a:lnTo>
                  <a:lnTo>
                    <a:pt x="106" y="546"/>
                  </a:lnTo>
                  <a:lnTo>
                    <a:pt x="106" y="546"/>
                  </a:lnTo>
                  <a:lnTo>
                    <a:pt x="116" y="544"/>
                  </a:lnTo>
                  <a:lnTo>
                    <a:pt x="116" y="544"/>
                  </a:lnTo>
                  <a:lnTo>
                    <a:pt x="120" y="540"/>
                  </a:lnTo>
                  <a:lnTo>
                    <a:pt x="122" y="540"/>
                  </a:lnTo>
                  <a:lnTo>
                    <a:pt x="122" y="540"/>
                  </a:lnTo>
                  <a:lnTo>
                    <a:pt x="120" y="532"/>
                  </a:lnTo>
                  <a:lnTo>
                    <a:pt x="120" y="532"/>
                  </a:lnTo>
                  <a:lnTo>
                    <a:pt x="120" y="530"/>
                  </a:lnTo>
                  <a:lnTo>
                    <a:pt x="120" y="530"/>
                  </a:lnTo>
                  <a:lnTo>
                    <a:pt x="118" y="530"/>
                  </a:lnTo>
                  <a:lnTo>
                    <a:pt x="118" y="530"/>
                  </a:lnTo>
                  <a:lnTo>
                    <a:pt x="118" y="526"/>
                  </a:lnTo>
                  <a:lnTo>
                    <a:pt x="118" y="526"/>
                  </a:lnTo>
                  <a:lnTo>
                    <a:pt x="118" y="526"/>
                  </a:lnTo>
                  <a:lnTo>
                    <a:pt x="118" y="526"/>
                  </a:lnTo>
                  <a:lnTo>
                    <a:pt x="120" y="526"/>
                  </a:lnTo>
                  <a:lnTo>
                    <a:pt x="120" y="526"/>
                  </a:lnTo>
                  <a:lnTo>
                    <a:pt x="122" y="528"/>
                  </a:lnTo>
                  <a:lnTo>
                    <a:pt x="122" y="528"/>
                  </a:lnTo>
                  <a:lnTo>
                    <a:pt x="122" y="530"/>
                  </a:lnTo>
                  <a:lnTo>
                    <a:pt x="122" y="530"/>
                  </a:lnTo>
                  <a:lnTo>
                    <a:pt x="124" y="532"/>
                  </a:lnTo>
                  <a:lnTo>
                    <a:pt x="124" y="532"/>
                  </a:lnTo>
                  <a:lnTo>
                    <a:pt x="124" y="534"/>
                  </a:lnTo>
                  <a:lnTo>
                    <a:pt x="124" y="534"/>
                  </a:lnTo>
                  <a:lnTo>
                    <a:pt x="126" y="536"/>
                  </a:lnTo>
                  <a:lnTo>
                    <a:pt x="126" y="536"/>
                  </a:lnTo>
                  <a:lnTo>
                    <a:pt x="126" y="538"/>
                  </a:lnTo>
                  <a:lnTo>
                    <a:pt x="126" y="538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4" y="544"/>
                  </a:lnTo>
                  <a:lnTo>
                    <a:pt x="124" y="544"/>
                  </a:lnTo>
                  <a:lnTo>
                    <a:pt x="122" y="546"/>
                  </a:lnTo>
                  <a:lnTo>
                    <a:pt x="122" y="546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22" y="550"/>
                  </a:lnTo>
                  <a:lnTo>
                    <a:pt x="122" y="550"/>
                  </a:lnTo>
                  <a:lnTo>
                    <a:pt x="118" y="552"/>
                  </a:lnTo>
                  <a:lnTo>
                    <a:pt x="118" y="552"/>
                  </a:lnTo>
                  <a:lnTo>
                    <a:pt x="118" y="554"/>
                  </a:lnTo>
                  <a:lnTo>
                    <a:pt x="118" y="554"/>
                  </a:lnTo>
                  <a:lnTo>
                    <a:pt x="116" y="556"/>
                  </a:lnTo>
                  <a:lnTo>
                    <a:pt x="116" y="556"/>
                  </a:lnTo>
                  <a:lnTo>
                    <a:pt x="116" y="558"/>
                  </a:lnTo>
                  <a:lnTo>
                    <a:pt x="116" y="558"/>
                  </a:lnTo>
                  <a:lnTo>
                    <a:pt x="116" y="558"/>
                  </a:lnTo>
                  <a:lnTo>
                    <a:pt x="116" y="558"/>
                  </a:lnTo>
                  <a:lnTo>
                    <a:pt x="114" y="560"/>
                  </a:lnTo>
                  <a:lnTo>
                    <a:pt x="114" y="560"/>
                  </a:lnTo>
                  <a:lnTo>
                    <a:pt x="114" y="562"/>
                  </a:lnTo>
                  <a:lnTo>
                    <a:pt x="114" y="562"/>
                  </a:lnTo>
                  <a:lnTo>
                    <a:pt x="114" y="566"/>
                  </a:lnTo>
                  <a:lnTo>
                    <a:pt x="114" y="566"/>
                  </a:lnTo>
                  <a:lnTo>
                    <a:pt x="112" y="568"/>
                  </a:lnTo>
                  <a:lnTo>
                    <a:pt x="112" y="568"/>
                  </a:lnTo>
                  <a:lnTo>
                    <a:pt x="112" y="568"/>
                  </a:lnTo>
                  <a:lnTo>
                    <a:pt x="112" y="568"/>
                  </a:lnTo>
                  <a:lnTo>
                    <a:pt x="112" y="570"/>
                  </a:lnTo>
                  <a:lnTo>
                    <a:pt x="112" y="570"/>
                  </a:lnTo>
                  <a:lnTo>
                    <a:pt x="116" y="572"/>
                  </a:lnTo>
                  <a:lnTo>
                    <a:pt x="116" y="572"/>
                  </a:lnTo>
                  <a:lnTo>
                    <a:pt x="126" y="572"/>
                  </a:lnTo>
                  <a:lnTo>
                    <a:pt x="126" y="572"/>
                  </a:lnTo>
                  <a:lnTo>
                    <a:pt x="132" y="572"/>
                  </a:lnTo>
                  <a:lnTo>
                    <a:pt x="132" y="572"/>
                  </a:lnTo>
                  <a:lnTo>
                    <a:pt x="134" y="572"/>
                  </a:lnTo>
                  <a:lnTo>
                    <a:pt x="134" y="572"/>
                  </a:lnTo>
                  <a:lnTo>
                    <a:pt x="144" y="570"/>
                  </a:lnTo>
                  <a:lnTo>
                    <a:pt x="144" y="570"/>
                  </a:lnTo>
                  <a:lnTo>
                    <a:pt x="150" y="568"/>
                  </a:lnTo>
                  <a:lnTo>
                    <a:pt x="154" y="566"/>
                  </a:lnTo>
                  <a:lnTo>
                    <a:pt x="156" y="562"/>
                  </a:lnTo>
                  <a:lnTo>
                    <a:pt x="156" y="562"/>
                  </a:lnTo>
                  <a:lnTo>
                    <a:pt x="156" y="560"/>
                  </a:lnTo>
                  <a:lnTo>
                    <a:pt x="156" y="560"/>
                  </a:lnTo>
                  <a:lnTo>
                    <a:pt x="158" y="560"/>
                  </a:lnTo>
                  <a:lnTo>
                    <a:pt x="158" y="560"/>
                  </a:lnTo>
                  <a:lnTo>
                    <a:pt x="162" y="558"/>
                  </a:lnTo>
                  <a:lnTo>
                    <a:pt x="162" y="558"/>
                  </a:lnTo>
                  <a:lnTo>
                    <a:pt x="162" y="556"/>
                  </a:lnTo>
                  <a:lnTo>
                    <a:pt x="162" y="556"/>
                  </a:lnTo>
                  <a:lnTo>
                    <a:pt x="162" y="548"/>
                  </a:lnTo>
                  <a:lnTo>
                    <a:pt x="162" y="548"/>
                  </a:lnTo>
                  <a:lnTo>
                    <a:pt x="160" y="546"/>
                  </a:lnTo>
                  <a:lnTo>
                    <a:pt x="160" y="546"/>
                  </a:lnTo>
                  <a:lnTo>
                    <a:pt x="160" y="546"/>
                  </a:lnTo>
                  <a:lnTo>
                    <a:pt x="160" y="546"/>
                  </a:lnTo>
                  <a:lnTo>
                    <a:pt x="162" y="546"/>
                  </a:lnTo>
                  <a:lnTo>
                    <a:pt x="162" y="546"/>
                  </a:lnTo>
                  <a:lnTo>
                    <a:pt x="162" y="544"/>
                  </a:lnTo>
                  <a:lnTo>
                    <a:pt x="162" y="544"/>
                  </a:lnTo>
                  <a:lnTo>
                    <a:pt x="162" y="542"/>
                  </a:lnTo>
                  <a:lnTo>
                    <a:pt x="162" y="542"/>
                  </a:lnTo>
                  <a:lnTo>
                    <a:pt x="162" y="536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2" y="534"/>
                  </a:lnTo>
                  <a:lnTo>
                    <a:pt x="164" y="534"/>
                  </a:lnTo>
                  <a:lnTo>
                    <a:pt x="164" y="534"/>
                  </a:lnTo>
                  <a:lnTo>
                    <a:pt x="164" y="528"/>
                  </a:lnTo>
                  <a:lnTo>
                    <a:pt x="164" y="528"/>
                  </a:lnTo>
                  <a:lnTo>
                    <a:pt x="166" y="524"/>
                  </a:lnTo>
                  <a:lnTo>
                    <a:pt x="166" y="524"/>
                  </a:lnTo>
                  <a:lnTo>
                    <a:pt x="168" y="524"/>
                  </a:lnTo>
                  <a:lnTo>
                    <a:pt x="168" y="524"/>
                  </a:lnTo>
                  <a:lnTo>
                    <a:pt x="168" y="516"/>
                  </a:lnTo>
                  <a:lnTo>
                    <a:pt x="168" y="516"/>
                  </a:lnTo>
                  <a:lnTo>
                    <a:pt x="170" y="504"/>
                  </a:lnTo>
                  <a:lnTo>
                    <a:pt x="170" y="504"/>
                  </a:lnTo>
                  <a:lnTo>
                    <a:pt x="170" y="492"/>
                  </a:lnTo>
                  <a:lnTo>
                    <a:pt x="170" y="492"/>
                  </a:lnTo>
                  <a:lnTo>
                    <a:pt x="172" y="468"/>
                  </a:lnTo>
                  <a:lnTo>
                    <a:pt x="172" y="468"/>
                  </a:lnTo>
                  <a:lnTo>
                    <a:pt x="172" y="446"/>
                  </a:lnTo>
                  <a:lnTo>
                    <a:pt x="172" y="446"/>
                  </a:lnTo>
                  <a:lnTo>
                    <a:pt x="172" y="418"/>
                  </a:lnTo>
                  <a:lnTo>
                    <a:pt x="172" y="418"/>
                  </a:lnTo>
                  <a:lnTo>
                    <a:pt x="170" y="404"/>
                  </a:lnTo>
                  <a:lnTo>
                    <a:pt x="170" y="404"/>
                  </a:lnTo>
                  <a:lnTo>
                    <a:pt x="170" y="402"/>
                  </a:lnTo>
                  <a:lnTo>
                    <a:pt x="170" y="402"/>
                  </a:lnTo>
                  <a:lnTo>
                    <a:pt x="170" y="370"/>
                  </a:lnTo>
                  <a:lnTo>
                    <a:pt x="170" y="370"/>
                  </a:lnTo>
                  <a:lnTo>
                    <a:pt x="170" y="346"/>
                  </a:lnTo>
                  <a:lnTo>
                    <a:pt x="170" y="346"/>
                  </a:lnTo>
                  <a:lnTo>
                    <a:pt x="170" y="314"/>
                  </a:lnTo>
                  <a:lnTo>
                    <a:pt x="170" y="314"/>
                  </a:lnTo>
                  <a:lnTo>
                    <a:pt x="170" y="314"/>
                  </a:lnTo>
                  <a:lnTo>
                    <a:pt x="170" y="314"/>
                  </a:lnTo>
                  <a:lnTo>
                    <a:pt x="172" y="318"/>
                  </a:lnTo>
                  <a:lnTo>
                    <a:pt x="172" y="318"/>
                  </a:lnTo>
                  <a:lnTo>
                    <a:pt x="174" y="320"/>
                  </a:lnTo>
                  <a:lnTo>
                    <a:pt x="174" y="320"/>
                  </a:lnTo>
                  <a:lnTo>
                    <a:pt x="178" y="322"/>
                  </a:lnTo>
                  <a:lnTo>
                    <a:pt x="178" y="322"/>
                  </a:lnTo>
                  <a:lnTo>
                    <a:pt x="184" y="322"/>
                  </a:lnTo>
                  <a:lnTo>
                    <a:pt x="184" y="322"/>
                  </a:lnTo>
                  <a:lnTo>
                    <a:pt x="190" y="320"/>
                  </a:lnTo>
                  <a:lnTo>
                    <a:pt x="190" y="320"/>
                  </a:lnTo>
                  <a:lnTo>
                    <a:pt x="194" y="320"/>
                  </a:lnTo>
                  <a:lnTo>
                    <a:pt x="194" y="320"/>
                  </a:lnTo>
                  <a:lnTo>
                    <a:pt x="200" y="318"/>
                  </a:lnTo>
                  <a:lnTo>
                    <a:pt x="200" y="318"/>
                  </a:lnTo>
                  <a:lnTo>
                    <a:pt x="202" y="316"/>
                  </a:lnTo>
                  <a:lnTo>
                    <a:pt x="202" y="316"/>
                  </a:lnTo>
                  <a:lnTo>
                    <a:pt x="204" y="314"/>
                  </a:lnTo>
                  <a:lnTo>
                    <a:pt x="204" y="314"/>
                  </a:lnTo>
                  <a:lnTo>
                    <a:pt x="202" y="308"/>
                  </a:lnTo>
                  <a:lnTo>
                    <a:pt x="202" y="308"/>
                  </a:lnTo>
                  <a:lnTo>
                    <a:pt x="202" y="302"/>
                  </a:lnTo>
                  <a:lnTo>
                    <a:pt x="202" y="302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88"/>
                  </a:lnTo>
                  <a:lnTo>
                    <a:pt x="202" y="288"/>
                  </a:lnTo>
                  <a:lnTo>
                    <a:pt x="202" y="282"/>
                  </a:lnTo>
                  <a:lnTo>
                    <a:pt x="202" y="282"/>
                  </a:lnTo>
                  <a:lnTo>
                    <a:pt x="200" y="274"/>
                  </a:lnTo>
                  <a:lnTo>
                    <a:pt x="200" y="274"/>
                  </a:lnTo>
                  <a:lnTo>
                    <a:pt x="200" y="268"/>
                  </a:lnTo>
                  <a:lnTo>
                    <a:pt x="200" y="268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198" y="248"/>
                  </a:lnTo>
                  <a:lnTo>
                    <a:pt x="198" y="248"/>
                  </a:lnTo>
                  <a:lnTo>
                    <a:pt x="198" y="246"/>
                  </a:lnTo>
                  <a:lnTo>
                    <a:pt x="198" y="246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8" y="240"/>
                  </a:lnTo>
                  <a:lnTo>
                    <a:pt x="198" y="240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6" y="230"/>
                  </a:lnTo>
                  <a:lnTo>
                    <a:pt x="196" y="230"/>
                  </a:lnTo>
                  <a:lnTo>
                    <a:pt x="196" y="230"/>
                  </a:lnTo>
                  <a:lnTo>
                    <a:pt x="196" y="230"/>
                  </a:lnTo>
                  <a:lnTo>
                    <a:pt x="196" y="228"/>
                  </a:lnTo>
                  <a:lnTo>
                    <a:pt x="196" y="228"/>
                  </a:lnTo>
                  <a:lnTo>
                    <a:pt x="198" y="226"/>
                  </a:lnTo>
                  <a:lnTo>
                    <a:pt x="198" y="22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18" y="200"/>
                  </a:lnTo>
                  <a:lnTo>
                    <a:pt x="218" y="200"/>
                  </a:lnTo>
                  <a:lnTo>
                    <a:pt x="224" y="192"/>
                  </a:lnTo>
                  <a:lnTo>
                    <a:pt x="224" y="192"/>
                  </a:lnTo>
                  <a:lnTo>
                    <a:pt x="230" y="184"/>
                  </a:lnTo>
                  <a:lnTo>
                    <a:pt x="230" y="184"/>
                  </a:lnTo>
                  <a:lnTo>
                    <a:pt x="232" y="180"/>
                  </a:lnTo>
                  <a:lnTo>
                    <a:pt x="232" y="180"/>
                  </a:lnTo>
                  <a:lnTo>
                    <a:pt x="234" y="174"/>
                  </a:lnTo>
                  <a:lnTo>
                    <a:pt x="234" y="174"/>
                  </a:lnTo>
                  <a:lnTo>
                    <a:pt x="236" y="170"/>
                  </a:lnTo>
                  <a:lnTo>
                    <a:pt x="236" y="170"/>
                  </a:lnTo>
                  <a:lnTo>
                    <a:pt x="236" y="164"/>
                  </a:lnTo>
                  <a:lnTo>
                    <a:pt x="236" y="160"/>
                  </a:lnTo>
                  <a:lnTo>
                    <a:pt x="234" y="156"/>
                  </a:lnTo>
                  <a:lnTo>
                    <a:pt x="234" y="156"/>
                  </a:lnTo>
                  <a:close/>
                  <a:moveTo>
                    <a:pt x="36" y="178"/>
                  </a:moveTo>
                  <a:lnTo>
                    <a:pt x="36" y="178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0" y="172"/>
                  </a:lnTo>
                  <a:lnTo>
                    <a:pt x="40" y="172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2" y="164"/>
                  </a:lnTo>
                  <a:lnTo>
                    <a:pt x="42" y="164"/>
                  </a:lnTo>
                  <a:lnTo>
                    <a:pt x="42" y="174"/>
                  </a:lnTo>
                  <a:lnTo>
                    <a:pt x="42" y="174"/>
                  </a:lnTo>
                  <a:lnTo>
                    <a:pt x="42" y="188"/>
                  </a:lnTo>
                  <a:lnTo>
                    <a:pt x="42" y="188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38" y="184"/>
                  </a:lnTo>
                  <a:lnTo>
                    <a:pt x="38" y="184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36" y="178"/>
                  </a:lnTo>
                  <a:lnTo>
                    <a:pt x="36" y="178"/>
                  </a:lnTo>
                  <a:close/>
                  <a:moveTo>
                    <a:pt x="52" y="224"/>
                  </a:moveTo>
                  <a:lnTo>
                    <a:pt x="52" y="224"/>
                  </a:lnTo>
                  <a:lnTo>
                    <a:pt x="44" y="230"/>
                  </a:lnTo>
                  <a:lnTo>
                    <a:pt x="44" y="230"/>
                  </a:lnTo>
                  <a:lnTo>
                    <a:pt x="36" y="240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44" y="226"/>
                  </a:lnTo>
                  <a:lnTo>
                    <a:pt x="50" y="222"/>
                  </a:lnTo>
                  <a:lnTo>
                    <a:pt x="50" y="222"/>
                  </a:lnTo>
                  <a:lnTo>
                    <a:pt x="56" y="220"/>
                  </a:lnTo>
                  <a:lnTo>
                    <a:pt x="58" y="222"/>
                  </a:lnTo>
                  <a:lnTo>
                    <a:pt x="58" y="222"/>
                  </a:lnTo>
                  <a:lnTo>
                    <a:pt x="52" y="224"/>
                  </a:lnTo>
                  <a:lnTo>
                    <a:pt x="52" y="224"/>
                  </a:lnTo>
                  <a:close/>
                  <a:moveTo>
                    <a:pt x="76" y="528"/>
                  </a:moveTo>
                  <a:lnTo>
                    <a:pt x="76" y="528"/>
                  </a:lnTo>
                  <a:lnTo>
                    <a:pt x="76" y="530"/>
                  </a:lnTo>
                  <a:lnTo>
                    <a:pt x="76" y="530"/>
                  </a:lnTo>
                  <a:lnTo>
                    <a:pt x="76" y="530"/>
                  </a:lnTo>
                  <a:lnTo>
                    <a:pt x="76" y="528"/>
                  </a:lnTo>
                  <a:lnTo>
                    <a:pt x="76" y="528"/>
                  </a:lnTo>
                  <a:lnTo>
                    <a:pt x="76" y="528"/>
                  </a:lnTo>
                  <a:close/>
                  <a:moveTo>
                    <a:pt x="82" y="244"/>
                  </a:moveTo>
                  <a:lnTo>
                    <a:pt x="82" y="244"/>
                  </a:lnTo>
                  <a:lnTo>
                    <a:pt x="78" y="242"/>
                  </a:lnTo>
                  <a:lnTo>
                    <a:pt x="78" y="242"/>
                  </a:lnTo>
                  <a:lnTo>
                    <a:pt x="78" y="240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0" y="232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4" y="222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64" y="182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8" y="15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34"/>
                  </a:lnTo>
                  <a:lnTo>
                    <a:pt x="70" y="126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6" y="100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4" y="78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6" y="68"/>
                  </a:lnTo>
                  <a:lnTo>
                    <a:pt x="86" y="68"/>
                  </a:lnTo>
                  <a:lnTo>
                    <a:pt x="86" y="68"/>
                  </a:lnTo>
                  <a:lnTo>
                    <a:pt x="88" y="70"/>
                  </a:lnTo>
                  <a:lnTo>
                    <a:pt x="88" y="70"/>
                  </a:lnTo>
                  <a:lnTo>
                    <a:pt x="88" y="76"/>
                  </a:lnTo>
                  <a:lnTo>
                    <a:pt x="88" y="76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100" y="86"/>
                  </a:lnTo>
                  <a:lnTo>
                    <a:pt x="100" y="86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92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4" y="80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84" y="8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98" y="8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4" y="112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86" y="152"/>
                  </a:lnTo>
                  <a:lnTo>
                    <a:pt x="84" y="180"/>
                  </a:lnTo>
                  <a:lnTo>
                    <a:pt x="84" y="180"/>
                  </a:lnTo>
                  <a:lnTo>
                    <a:pt x="82" y="228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82" y="244"/>
                  </a:lnTo>
                  <a:lnTo>
                    <a:pt x="82" y="244"/>
                  </a:lnTo>
                  <a:close/>
                  <a:moveTo>
                    <a:pt x="130" y="450"/>
                  </a:moveTo>
                  <a:lnTo>
                    <a:pt x="130" y="450"/>
                  </a:lnTo>
                  <a:lnTo>
                    <a:pt x="126" y="458"/>
                  </a:lnTo>
                  <a:lnTo>
                    <a:pt x="126" y="458"/>
                  </a:lnTo>
                  <a:lnTo>
                    <a:pt x="124" y="462"/>
                  </a:lnTo>
                  <a:lnTo>
                    <a:pt x="124" y="462"/>
                  </a:lnTo>
                  <a:lnTo>
                    <a:pt x="124" y="464"/>
                  </a:lnTo>
                  <a:lnTo>
                    <a:pt x="124" y="464"/>
                  </a:lnTo>
                  <a:lnTo>
                    <a:pt x="124" y="466"/>
                  </a:lnTo>
                  <a:lnTo>
                    <a:pt x="124" y="466"/>
                  </a:lnTo>
                  <a:lnTo>
                    <a:pt x="122" y="474"/>
                  </a:lnTo>
                  <a:lnTo>
                    <a:pt x="122" y="474"/>
                  </a:lnTo>
                  <a:lnTo>
                    <a:pt x="120" y="488"/>
                  </a:lnTo>
                  <a:lnTo>
                    <a:pt x="120" y="488"/>
                  </a:lnTo>
                  <a:lnTo>
                    <a:pt x="120" y="494"/>
                  </a:lnTo>
                  <a:lnTo>
                    <a:pt x="120" y="494"/>
                  </a:lnTo>
                  <a:lnTo>
                    <a:pt x="120" y="494"/>
                  </a:lnTo>
                  <a:lnTo>
                    <a:pt x="118" y="492"/>
                  </a:lnTo>
                  <a:lnTo>
                    <a:pt x="118" y="492"/>
                  </a:lnTo>
                  <a:lnTo>
                    <a:pt x="114" y="482"/>
                  </a:lnTo>
                  <a:lnTo>
                    <a:pt x="114" y="482"/>
                  </a:lnTo>
                  <a:lnTo>
                    <a:pt x="112" y="476"/>
                  </a:lnTo>
                  <a:lnTo>
                    <a:pt x="112" y="476"/>
                  </a:lnTo>
                  <a:lnTo>
                    <a:pt x="112" y="472"/>
                  </a:lnTo>
                  <a:lnTo>
                    <a:pt x="112" y="472"/>
                  </a:lnTo>
                  <a:lnTo>
                    <a:pt x="112" y="458"/>
                  </a:lnTo>
                  <a:lnTo>
                    <a:pt x="112" y="458"/>
                  </a:lnTo>
                  <a:lnTo>
                    <a:pt x="114" y="446"/>
                  </a:lnTo>
                  <a:lnTo>
                    <a:pt x="114" y="446"/>
                  </a:lnTo>
                  <a:lnTo>
                    <a:pt x="114" y="440"/>
                  </a:lnTo>
                  <a:lnTo>
                    <a:pt x="114" y="440"/>
                  </a:lnTo>
                  <a:lnTo>
                    <a:pt x="114" y="434"/>
                  </a:lnTo>
                  <a:lnTo>
                    <a:pt x="114" y="434"/>
                  </a:lnTo>
                  <a:lnTo>
                    <a:pt x="114" y="430"/>
                  </a:lnTo>
                  <a:lnTo>
                    <a:pt x="114" y="430"/>
                  </a:lnTo>
                  <a:lnTo>
                    <a:pt x="114" y="424"/>
                  </a:lnTo>
                  <a:lnTo>
                    <a:pt x="114" y="424"/>
                  </a:lnTo>
                  <a:lnTo>
                    <a:pt x="114" y="414"/>
                  </a:lnTo>
                  <a:lnTo>
                    <a:pt x="114" y="414"/>
                  </a:lnTo>
                  <a:lnTo>
                    <a:pt x="116" y="408"/>
                  </a:lnTo>
                  <a:lnTo>
                    <a:pt x="116" y="408"/>
                  </a:lnTo>
                  <a:lnTo>
                    <a:pt x="116" y="400"/>
                  </a:lnTo>
                  <a:lnTo>
                    <a:pt x="116" y="400"/>
                  </a:lnTo>
                  <a:lnTo>
                    <a:pt x="114" y="386"/>
                  </a:lnTo>
                  <a:lnTo>
                    <a:pt x="114" y="386"/>
                  </a:lnTo>
                  <a:lnTo>
                    <a:pt x="114" y="382"/>
                  </a:lnTo>
                  <a:lnTo>
                    <a:pt x="114" y="382"/>
                  </a:lnTo>
                  <a:lnTo>
                    <a:pt x="116" y="382"/>
                  </a:lnTo>
                  <a:lnTo>
                    <a:pt x="116" y="382"/>
                  </a:lnTo>
                  <a:lnTo>
                    <a:pt x="116" y="382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8"/>
                  </a:lnTo>
                  <a:lnTo>
                    <a:pt x="118" y="398"/>
                  </a:lnTo>
                  <a:lnTo>
                    <a:pt x="118" y="402"/>
                  </a:lnTo>
                  <a:lnTo>
                    <a:pt x="118" y="402"/>
                  </a:lnTo>
                  <a:lnTo>
                    <a:pt x="120" y="408"/>
                  </a:lnTo>
                  <a:lnTo>
                    <a:pt x="120" y="408"/>
                  </a:lnTo>
                  <a:lnTo>
                    <a:pt x="124" y="416"/>
                  </a:lnTo>
                  <a:lnTo>
                    <a:pt x="124" y="416"/>
                  </a:lnTo>
                  <a:lnTo>
                    <a:pt x="126" y="424"/>
                  </a:lnTo>
                  <a:lnTo>
                    <a:pt x="126" y="424"/>
                  </a:lnTo>
                  <a:lnTo>
                    <a:pt x="128" y="428"/>
                  </a:lnTo>
                  <a:lnTo>
                    <a:pt x="128" y="428"/>
                  </a:lnTo>
                  <a:lnTo>
                    <a:pt x="128" y="432"/>
                  </a:lnTo>
                  <a:lnTo>
                    <a:pt x="128" y="432"/>
                  </a:lnTo>
                  <a:lnTo>
                    <a:pt x="128" y="438"/>
                  </a:lnTo>
                  <a:lnTo>
                    <a:pt x="128" y="438"/>
                  </a:lnTo>
                  <a:lnTo>
                    <a:pt x="130" y="442"/>
                  </a:lnTo>
                  <a:lnTo>
                    <a:pt x="130" y="442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50"/>
                  </a:lnTo>
                  <a:lnTo>
                    <a:pt x="130" y="450"/>
                  </a:lnTo>
                  <a:close/>
                  <a:moveTo>
                    <a:pt x="150" y="216"/>
                  </a:moveTo>
                  <a:lnTo>
                    <a:pt x="150" y="216"/>
                  </a:lnTo>
                  <a:lnTo>
                    <a:pt x="146" y="218"/>
                  </a:lnTo>
                  <a:lnTo>
                    <a:pt x="142" y="218"/>
                  </a:lnTo>
                  <a:lnTo>
                    <a:pt x="142" y="218"/>
                  </a:lnTo>
                  <a:lnTo>
                    <a:pt x="134" y="222"/>
                  </a:lnTo>
                  <a:lnTo>
                    <a:pt x="134" y="222"/>
                  </a:lnTo>
                  <a:lnTo>
                    <a:pt x="126" y="226"/>
                  </a:lnTo>
                  <a:lnTo>
                    <a:pt x="126" y="226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14" y="234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16" y="238"/>
                  </a:lnTo>
                  <a:lnTo>
                    <a:pt x="116" y="238"/>
                  </a:lnTo>
                  <a:lnTo>
                    <a:pt x="11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96" y="242"/>
                  </a:lnTo>
                  <a:lnTo>
                    <a:pt x="96" y="242"/>
                  </a:lnTo>
                  <a:lnTo>
                    <a:pt x="106" y="234"/>
                  </a:lnTo>
                  <a:lnTo>
                    <a:pt x="106" y="234"/>
                  </a:lnTo>
                  <a:lnTo>
                    <a:pt x="112" y="228"/>
                  </a:lnTo>
                  <a:lnTo>
                    <a:pt x="112" y="228"/>
                  </a:lnTo>
                  <a:lnTo>
                    <a:pt x="112" y="198"/>
                  </a:lnTo>
                  <a:lnTo>
                    <a:pt x="112" y="198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0" y="106"/>
                  </a:lnTo>
                  <a:lnTo>
                    <a:pt x="106" y="98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20" y="102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18" y="78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6" y="70"/>
                  </a:lnTo>
                  <a:lnTo>
                    <a:pt x="126" y="70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4" y="128"/>
                  </a:lnTo>
                  <a:lnTo>
                    <a:pt x="124" y="128"/>
                  </a:lnTo>
                  <a:lnTo>
                    <a:pt x="124" y="146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30" y="172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40" y="188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2" y="202"/>
                  </a:lnTo>
                  <a:lnTo>
                    <a:pt x="152" y="202"/>
                  </a:lnTo>
                  <a:lnTo>
                    <a:pt x="150" y="204"/>
                  </a:lnTo>
                  <a:lnTo>
                    <a:pt x="152" y="206"/>
                  </a:lnTo>
                  <a:lnTo>
                    <a:pt x="152" y="206"/>
                  </a:lnTo>
                  <a:lnTo>
                    <a:pt x="156" y="208"/>
                  </a:lnTo>
                  <a:lnTo>
                    <a:pt x="156" y="208"/>
                  </a:lnTo>
                  <a:lnTo>
                    <a:pt x="156" y="212"/>
                  </a:lnTo>
                  <a:lnTo>
                    <a:pt x="156" y="212"/>
                  </a:lnTo>
                  <a:lnTo>
                    <a:pt x="150" y="216"/>
                  </a:lnTo>
                  <a:lnTo>
                    <a:pt x="150" y="216"/>
                  </a:lnTo>
                  <a:close/>
                  <a:moveTo>
                    <a:pt x="174" y="232"/>
                  </a:moveTo>
                  <a:lnTo>
                    <a:pt x="174" y="232"/>
                  </a:lnTo>
                  <a:lnTo>
                    <a:pt x="174" y="232"/>
                  </a:lnTo>
                  <a:lnTo>
                    <a:pt x="174" y="232"/>
                  </a:lnTo>
                  <a:lnTo>
                    <a:pt x="172" y="232"/>
                  </a:lnTo>
                  <a:lnTo>
                    <a:pt x="172" y="232"/>
                  </a:lnTo>
                  <a:lnTo>
                    <a:pt x="172" y="232"/>
                  </a:lnTo>
                  <a:lnTo>
                    <a:pt x="172" y="232"/>
                  </a:lnTo>
                  <a:lnTo>
                    <a:pt x="172" y="232"/>
                  </a:lnTo>
                  <a:lnTo>
                    <a:pt x="166" y="224"/>
                  </a:lnTo>
                  <a:lnTo>
                    <a:pt x="166" y="224"/>
                  </a:lnTo>
                  <a:lnTo>
                    <a:pt x="158" y="214"/>
                  </a:lnTo>
                  <a:lnTo>
                    <a:pt x="158" y="214"/>
                  </a:lnTo>
                  <a:lnTo>
                    <a:pt x="158" y="212"/>
                  </a:lnTo>
                  <a:lnTo>
                    <a:pt x="158" y="21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6" y="232"/>
                  </a:lnTo>
                  <a:lnTo>
                    <a:pt x="176" y="232"/>
                  </a:lnTo>
                  <a:lnTo>
                    <a:pt x="174" y="232"/>
                  </a:lnTo>
                  <a:lnTo>
                    <a:pt x="174" y="232"/>
                  </a:lnTo>
                  <a:close/>
                  <a:moveTo>
                    <a:pt x="192" y="172"/>
                  </a:moveTo>
                  <a:lnTo>
                    <a:pt x="192" y="172"/>
                  </a:lnTo>
                  <a:lnTo>
                    <a:pt x="190" y="178"/>
                  </a:lnTo>
                  <a:lnTo>
                    <a:pt x="190" y="178"/>
                  </a:lnTo>
                  <a:lnTo>
                    <a:pt x="188" y="182"/>
                  </a:lnTo>
                  <a:lnTo>
                    <a:pt x="188" y="182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6" y="186"/>
                  </a:lnTo>
                  <a:lnTo>
                    <a:pt x="186" y="184"/>
                  </a:lnTo>
                  <a:lnTo>
                    <a:pt x="186" y="184"/>
                  </a:lnTo>
                  <a:lnTo>
                    <a:pt x="186" y="180"/>
                  </a:lnTo>
                  <a:lnTo>
                    <a:pt x="186" y="180"/>
                  </a:lnTo>
                  <a:lnTo>
                    <a:pt x="186" y="174"/>
                  </a:lnTo>
                  <a:lnTo>
                    <a:pt x="186" y="174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6" y="164"/>
                  </a:lnTo>
                  <a:lnTo>
                    <a:pt x="186" y="164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90" y="164"/>
                  </a:lnTo>
                  <a:lnTo>
                    <a:pt x="190" y="164"/>
                  </a:lnTo>
                  <a:lnTo>
                    <a:pt x="194" y="168"/>
                  </a:lnTo>
                  <a:lnTo>
                    <a:pt x="194" y="168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2" y="172"/>
                  </a:lnTo>
                  <a:lnTo>
                    <a:pt x="192" y="1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57800" y="4795837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2400" y="2509837"/>
            <a:ext cx="2743200" cy="1314450"/>
            <a:chOff x="152400" y="2509837"/>
            <a:chExt cx="2743200" cy="1314450"/>
          </a:xfrm>
        </p:grpSpPr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2514600" y="2509837"/>
              <a:ext cx="381000" cy="1314450"/>
            </a:xfrm>
            <a:custGeom>
              <a:avLst/>
              <a:gdLst/>
              <a:ahLst/>
              <a:cxnLst>
                <a:cxn ang="0">
                  <a:pos x="174" y="156"/>
                </a:cxn>
                <a:cxn ang="0">
                  <a:pos x="170" y="118"/>
                </a:cxn>
                <a:cxn ang="0">
                  <a:pos x="166" y="100"/>
                </a:cxn>
                <a:cxn ang="0">
                  <a:pos x="152" y="86"/>
                </a:cxn>
                <a:cxn ang="0">
                  <a:pos x="120" y="74"/>
                </a:cxn>
                <a:cxn ang="0">
                  <a:pos x="108" y="66"/>
                </a:cxn>
                <a:cxn ang="0">
                  <a:pos x="102" y="50"/>
                </a:cxn>
                <a:cxn ang="0">
                  <a:pos x="106" y="32"/>
                </a:cxn>
                <a:cxn ang="0">
                  <a:pos x="86" y="2"/>
                </a:cxn>
                <a:cxn ang="0">
                  <a:pos x="52" y="34"/>
                </a:cxn>
                <a:cxn ang="0">
                  <a:pos x="54" y="52"/>
                </a:cxn>
                <a:cxn ang="0">
                  <a:pos x="64" y="72"/>
                </a:cxn>
                <a:cxn ang="0">
                  <a:pos x="62" y="88"/>
                </a:cxn>
                <a:cxn ang="0">
                  <a:pos x="38" y="110"/>
                </a:cxn>
                <a:cxn ang="0">
                  <a:pos x="30" y="120"/>
                </a:cxn>
                <a:cxn ang="0">
                  <a:pos x="26" y="148"/>
                </a:cxn>
                <a:cxn ang="0">
                  <a:pos x="24" y="186"/>
                </a:cxn>
                <a:cxn ang="0">
                  <a:pos x="20" y="206"/>
                </a:cxn>
                <a:cxn ang="0">
                  <a:pos x="18" y="226"/>
                </a:cxn>
                <a:cxn ang="0">
                  <a:pos x="18" y="242"/>
                </a:cxn>
                <a:cxn ang="0">
                  <a:pos x="2" y="272"/>
                </a:cxn>
                <a:cxn ang="0">
                  <a:pos x="4" y="290"/>
                </a:cxn>
                <a:cxn ang="0">
                  <a:pos x="18" y="294"/>
                </a:cxn>
                <a:cxn ang="0">
                  <a:pos x="26" y="354"/>
                </a:cxn>
                <a:cxn ang="0">
                  <a:pos x="40" y="446"/>
                </a:cxn>
                <a:cxn ang="0">
                  <a:pos x="50" y="494"/>
                </a:cxn>
                <a:cxn ang="0">
                  <a:pos x="62" y="526"/>
                </a:cxn>
                <a:cxn ang="0">
                  <a:pos x="64" y="540"/>
                </a:cxn>
                <a:cxn ang="0">
                  <a:pos x="58" y="546"/>
                </a:cxn>
                <a:cxn ang="0">
                  <a:pos x="38" y="548"/>
                </a:cxn>
                <a:cxn ang="0">
                  <a:pos x="30" y="556"/>
                </a:cxn>
                <a:cxn ang="0">
                  <a:pos x="36" y="562"/>
                </a:cxn>
                <a:cxn ang="0">
                  <a:pos x="70" y="564"/>
                </a:cxn>
                <a:cxn ang="0">
                  <a:pos x="86" y="556"/>
                </a:cxn>
                <a:cxn ang="0">
                  <a:pos x="114" y="560"/>
                </a:cxn>
                <a:cxn ang="0">
                  <a:pos x="122" y="558"/>
                </a:cxn>
                <a:cxn ang="0">
                  <a:pos x="120" y="564"/>
                </a:cxn>
                <a:cxn ang="0">
                  <a:pos x="110" y="576"/>
                </a:cxn>
                <a:cxn ang="0">
                  <a:pos x="104" y="584"/>
                </a:cxn>
                <a:cxn ang="0">
                  <a:pos x="152" y="586"/>
                </a:cxn>
                <a:cxn ang="0">
                  <a:pos x="160" y="576"/>
                </a:cxn>
                <a:cxn ang="0">
                  <a:pos x="160" y="560"/>
                </a:cxn>
                <a:cxn ang="0">
                  <a:pos x="160" y="546"/>
                </a:cxn>
                <a:cxn ang="0">
                  <a:pos x="154" y="512"/>
                </a:cxn>
                <a:cxn ang="0">
                  <a:pos x="154" y="466"/>
                </a:cxn>
                <a:cxn ang="0">
                  <a:pos x="146" y="394"/>
                </a:cxn>
                <a:cxn ang="0">
                  <a:pos x="142" y="318"/>
                </a:cxn>
                <a:cxn ang="0">
                  <a:pos x="142" y="286"/>
                </a:cxn>
                <a:cxn ang="0">
                  <a:pos x="154" y="272"/>
                </a:cxn>
                <a:cxn ang="0">
                  <a:pos x="162" y="258"/>
                </a:cxn>
                <a:cxn ang="0">
                  <a:pos x="166" y="246"/>
                </a:cxn>
                <a:cxn ang="0">
                  <a:pos x="176" y="208"/>
                </a:cxn>
                <a:cxn ang="0">
                  <a:pos x="106" y="470"/>
                </a:cxn>
                <a:cxn ang="0">
                  <a:pos x="98" y="418"/>
                </a:cxn>
                <a:cxn ang="0">
                  <a:pos x="102" y="414"/>
                </a:cxn>
                <a:cxn ang="0">
                  <a:pos x="108" y="456"/>
                </a:cxn>
                <a:cxn ang="0">
                  <a:pos x="110" y="500"/>
                </a:cxn>
                <a:cxn ang="0">
                  <a:pos x="110" y="514"/>
                </a:cxn>
                <a:cxn ang="0">
                  <a:pos x="112" y="516"/>
                </a:cxn>
                <a:cxn ang="0">
                  <a:pos x="118" y="552"/>
                </a:cxn>
                <a:cxn ang="0">
                  <a:pos x="118" y="542"/>
                </a:cxn>
              </a:cxnLst>
              <a:rect l="0" t="0" r="r" b="b"/>
              <a:pathLst>
                <a:path w="180" h="588">
                  <a:moveTo>
                    <a:pt x="180" y="190"/>
                  </a:moveTo>
                  <a:lnTo>
                    <a:pt x="180" y="190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6" y="168"/>
                  </a:lnTo>
                  <a:lnTo>
                    <a:pt x="176" y="168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38"/>
                  </a:lnTo>
                  <a:lnTo>
                    <a:pt x="174" y="138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4"/>
                  </a:lnTo>
                  <a:lnTo>
                    <a:pt x="170" y="114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66" y="96"/>
                  </a:lnTo>
                  <a:lnTo>
                    <a:pt x="166" y="96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0" y="90"/>
                  </a:lnTo>
                  <a:lnTo>
                    <a:pt x="160" y="90"/>
                  </a:lnTo>
                  <a:lnTo>
                    <a:pt x="158" y="90"/>
                  </a:lnTo>
                  <a:lnTo>
                    <a:pt x="158" y="90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0" y="82"/>
                  </a:lnTo>
                  <a:lnTo>
                    <a:pt x="140" y="82"/>
                  </a:lnTo>
                  <a:lnTo>
                    <a:pt x="128" y="78"/>
                  </a:lnTo>
                  <a:lnTo>
                    <a:pt x="128" y="78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0" y="74"/>
                  </a:lnTo>
                  <a:lnTo>
                    <a:pt x="120" y="74"/>
                  </a:lnTo>
                  <a:lnTo>
                    <a:pt x="120" y="74"/>
                  </a:lnTo>
                  <a:lnTo>
                    <a:pt x="120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98" y="12"/>
                  </a:lnTo>
                  <a:lnTo>
                    <a:pt x="94" y="8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58" y="8"/>
                  </a:lnTo>
                  <a:lnTo>
                    <a:pt x="54" y="12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34"/>
                  </a:lnTo>
                  <a:lnTo>
                    <a:pt x="28" y="134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0" y="206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6"/>
                  </a:lnTo>
                  <a:lnTo>
                    <a:pt x="18" y="216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6" y="222"/>
                  </a:lnTo>
                  <a:lnTo>
                    <a:pt x="16" y="222"/>
                  </a:lnTo>
                  <a:lnTo>
                    <a:pt x="18" y="226"/>
                  </a:lnTo>
                  <a:lnTo>
                    <a:pt x="18" y="226"/>
                  </a:lnTo>
                  <a:lnTo>
                    <a:pt x="20" y="232"/>
                  </a:lnTo>
                  <a:lnTo>
                    <a:pt x="20" y="232"/>
                  </a:lnTo>
                  <a:lnTo>
                    <a:pt x="20" y="232"/>
                  </a:lnTo>
                  <a:lnTo>
                    <a:pt x="20" y="232"/>
                  </a:lnTo>
                  <a:lnTo>
                    <a:pt x="18" y="234"/>
                  </a:lnTo>
                  <a:lnTo>
                    <a:pt x="18" y="234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4" y="250"/>
                  </a:lnTo>
                  <a:lnTo>
                    <a:pt x="14" y="250"/>
                  </a:lnTo>
                  <a:lnTo>
                    <a:pt x="10" y="256"/>
                  </a:lnTo>
                  <a:lnTo>
                    <a:pt x="10" y="256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2" y="272"/>
                  </a:lnTo>
                  <a:lnTo>
                    <a:pt x="2" y="27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82"/>
                  </a:lnTo>
                  <a:lnTo>
                    <a:pt x="2" y="282"/>
                  </a:lnTo>
                  <a:lnTo>
                    <a:pt x="2" y="286"/>
                  </a:lnTo>
                  <a:lnTo>
                    <a:pt x="2" y="286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12" y="288"/>
                  </a:lnTo>
                  <a:lnTo>
                    <a:pt x="12" y="288"/>
                  </a:lnTo>
                  <a:lnTo>
                    <a:pt x="16" y="286"/>
                  </a:lnTo>
                  <a:lnTo>
                    <a:pt x="16" y="286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94"/>
                  </a:lnTo>
                  <a:lnTo>
                    <a:pt x="18" y="294"/>
                  </a:lnTo>
                  <a:lnTo>
                    <a:pt x="18" y="296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20" y="306"/>
                  </a:lnTo>
                  <a:lnTo>
                    <a:pt x="20" y="306"/>
                  </a:lnTo>
                  <a:lnTo>
                    <a:pt x="22" y="320"/>
                  </a:lnTo>
                  <a:lnTo>
                    <a:pt x="22" y="320"/>
                  </a:lnTo>
                  <a:lnTo>
                    <a:pt x="24" y="334"/>
                  </a:lnTo>
                  <a:lnTo>
                    <a:pt x="24" y="334"/>
                  </a:lnTo>
                  <a:lnTo>
                    <a:pt x="26" y="354"/>
                  </a:lnTo>
                  <a:lnTo>
                    <a:pt x="26" y="354"/>
                  </a:lnTo>
                  <a:lnTo>
                    <a:pt x="28" y="366"/>
                  </a:lnTo>
                  <a:lnTo>
                    <a:pt x="28" y="366"/>
                  </a:lnTo>
                  <a:lnTo>
                    <a:pt x="30" y="388"/>
                  </a:lnTo>
                  <a:lnTo>
                    <a:pt x="30" y="388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36" y="424"/>
                  </a:lnTo>
                  <a:lnTo>
                    <a:pt x="36" y="424"/>
                  </a:lnTo>
                  <a:lnTo>
                    <a:pt x="38" y="436"/>
                  </a:lnTo>
                  <a:lnTo>
                    <a:pt x="38" y="436"/>
                  </a:lnTo>
                  <a:lnTo>
                    <a:pt x="40" y="446"/>
                  </a:lnTo>
                  <a:lnTo>
                    <a:pt x="40" y="446"/>
                  </a:lnTo>
                  <a:lnTo>
                    <a:pt x="42" y="456"/>
                  </a:lnTo>
                  <a:lnTo>
                    <a:pt x="42" y="456"/>
                  </a:lnTo>
                  <a:lnTo>
                    <a:pt x="46" y="464"/>
                  </a:lnTo>
                  <a:lnTo>
                    <a:pt x="46" y="464"/>
                  </a:lnTo>
                  <a:lnTo>
                    <a:pt x="48" y="470"/>
                  </a:lnTo>
                  <a:lnTo>
                    <a:pt x="48" y="470"/>
                  </a:lnTo>
                  <a:lnTo>
                    <a:pt x="48" y="474"/>
                  </a:lnTo>
                  <a:lnTo>
                    <a:pt x="48" y="474"/>
                  </a:lnTo>
                  <a:lnTo>
                    <a:pt x="50" y="484"/>
                  </a:lnTo>
                  <a:lnTo>
                    <a:pt x="50" y="484"/>
                  </a:lnTo>
                  <a:lnTo>
                    <a:pt x="50" y="494"/>
                  </a:lnTo>
                  <a:lnTo>
                    <a:pt x="50" y="494"/>
                  </a:lnTo>
                  <a:lnTo>
                    <a:pt x="52" y="502"/>
                  </a:lnTo>
                  <a:lnTo>
                    <a:pt x="52" y="502"/>
                  </a:lnTo>
                  <a:lnTo>
                    <a:pt x="54" y="510"/>
                  </a:lnTo>
                  <a:lnTo>
                    <a:pt x="54" y="510"/>
                  </a:lnTo>
                  <a:lnTo>
                    <a:pt x="56" y="516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8" y="520"/>
                  </a:lnTo>
                  <a:lnTo>
                    <a:pt x="62" y="524"/>
                  </a:lnTo>
                  <a:lnTo>
                    <a:pt x="62" y="524"/>
                  </a:lnTo>
                  <a:lnTo>
                    <a:pt x="62" y="526"/>
                  </a:lnTo>
                  <a:lnTo>
                    <a:pt x="62" y="526"/>
                  </a:lnTo>
                  <a:lnTo>
                    <a:pt x="62" y="528"/>
                  </a:lnTo>
                  <a:lnTo>
                    <a:pt x="62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62" y="532"/>
                  </a:lnTo>
                  <a:lnTo>
                    <a:pt x="62" y="532"/>
                  </a:lnTo>
                  <a:lnTo>
                    <a:pt x="64" y="538"/>
                  </a:lnTo>
                  <a:lnTo>
                    <a:pt x="64" y="538"/>
                  </a:lnTo>
                  <a:lnTo>
                    <a:pt x="64" y="538"/>
                  </a:lnTo>
                  <a:lnTo>
                    <a:pt x="64" y="538"/>
                  </a:lnTo>
                  <a:lnTo>
                    <a:pt x="64" y="540"/>
                  </a:lnTo>
                  <a:lnTo>
                    <a:pt x="64" y="540"/>
                  </a:lnTo>
                  <a:lnTo>
                    <a:pt x="64" y="540"/>
                  </a:lnTo>
                  <a:lnTo>
                    <a:pt x="64" y="540"/>
                  </a:lnTo>
                  <a:lnTo>
                    <a:pt x="62" y="542"/>
                  </a:lnTo>
                  <a:lnTo>
                    <a:pt x="62" y="542"/>
                  </a:lnTo>
                  <a:lnTo>
                    <a:pt x="60" y="542"/>
                  </a:lnTo>
                  <a:lnTo>
                    <a:pt x="60" y="542"/>
                  </a:lnTo>
                  <a:lnTo>
                    <a:pt x="60" y="544"/>
                  </a:lnTo>
                  <a:lnTo>
                    <a:pt x="60" y="544"/>
                  </a:lnTo>
                  <a:lnTo>
                    <a:pt x="60" y="544"/>
                  </a:lnTo>
                  <a:lnTo>
                    <a:pt x="60" y="544"/>
                  </a:lnTo>
                  <a:lnTo>
                    <a:pt x="58" y="546"/>
                  </a:lnTo>
                  <a:lnTo>
                    <a:pt x="58" y="546"/>
                  </a:lnTo>
                  <a:lnTo>
                    <a:pt x="54" y="546"/>
                  </a:lnTo>
                  <a:lnTo>
                    <a:pt x="54" y="546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48" y="546"/>
                  </a:lnTo>
                  <a:lnTo>
                    <a:pt x="48" y="546"/>
                  </a:lnTo>
                  <a:lnTo>
                    <a:pt x="46" y="546"/>
                  </a:lnTo>
                  <a:lnTo>
                    <a:pt x="46" y="546"/>
                  </a:lnTo>
                  <a:lnTo>
                    <a:pt x="42" y="546"/>
                  </a:lnTo>
                  <a:lnTo>
                    <a:pt x="42" y="546"/>
                  </a:lnTo>
                  <a:lnTo>
                    <a:pt x="38" y="548"/>
                  </a:lnTo>
                  <a:lnTo>
                    <a:pt x="38" y="548"/>
                  </a:lnTo>
                  <a:lnTo>
                    <a:pt x="32" y="548"/>
                  </a:lnTo>
                  <a:lnTo>
                    <a:pt x="32" y="548"/>
                  </a:lnTo>
                  <a:lnTo>
                    <a:pt x="30" y="552"/>
                  </a:lnTo>
                  <a:lnTo>
                    <a:pt x="30" y="552"/>
                  </a:lnTo>
                  <a:lnTo>
                    <a:pt x="30" y="554"/>
                  </a:lnTo>
                  <a:lnTo>
                    <a:pt x="30" y="554"/>
                  </a:lnTo>
                  <a:lnTo>
                    <a:pt x="30" y="556"/>
                  </a:lnTo>
                  <a:lnTo>
                    <a:pt x="30" y="556"/>
                  </a:lnTo>
                  <a:lnTo>
                    <a:pt x="30" y="556"/>
                  </a:lnTo>
                  <a:lnTo>
                    <a:pt x="30" y="556"/>
                  </a:lnTo>
                  <a:lnTo>
                    <a:pt x="30" y="556"/>
                  </a:lnTo>
                  <a:lnTo>
                    <a:pt x="30" y="556"/>
                  </a:lnTo>
                  <a:lnTo>
                    <a:pt x="28" y="556"/>
                  </a:lnTo>
                  <a:lnTo>
                    <a:pt x="28" y="556"/>
                  </a:lnTo>
                  <a:lnTo>
                    <a:pt x="28" y="558"/>
                  </a:lnTo>
                  <a:lnTo>
                    <a:pt x="28" y="55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60"/>
                  </a:lnTo>
                  <a:lnTo>
                    <a:pt x="30" y="560"/>
                  </a:lnTo>
                  <a:lnTo>
                    <a:pt x="32" y="560"/>
                  </a:lnTo>
                  <a:lnTo>
                    <a:pt x="32" y="560"/>
                  </a:lnTo>
                  <a:lnTo>
                    <a:pt x="36" y="562"/>
                  </a:lnTo>
                  <a:lnTo>
                    <a:pt x="36" y="562"/>
                  </a:lnTo>
                  <a:lnTo>
                    <a:pt x="40" y="564"/>
                  </a:lnTo>
                  <a:lnTo>
                    <a:pt x="40" y="564"/>
                  </a:lnTo>
                  <a:lnTo>
                    <a:pt x="48" y="564"/>
                  </a:lnTo>
                  <a:lnTo>
                    <a:pt x="48" y="564"/>
                  </a:lnTo>
                  <a:lnTo>
                    <a:pt x="48" y="564"/>
                  </a:lnTo>
                  <a:lnTo>
                    <a:pt x="48" y="564"/>
                  </a:lnTo>
                  <a:lnTo>
                    <a:pt x="54" y="566"/>
                  </a:lnTo>
                  <a:lnTo>
                    <a:pt x="54" y="566"/>
                  </a:lnTo>
                  <a:lnTo>
                    <a:pt x="64" y="564"/>
                  </a:lnTo>
                  <a:lnTo>
                    <a:pt x="64" y="564"/>
                  </a:lnTo>
                  <a:lnTo>
                    <a:pt x="70" y="564"/>
                  </a:lnTo>
                  <a:lnTo>
                    <a:pt x="70" y="564"/>
                  </a:lnTo>
                  <a:lnTo>
                    <a:pt x="76" y="562"/>
                  </a:lnTo>
                  <a:lnTo>
                    <a:pt x="76" y="562"/>
                  </a:lnTo>
                  <a:lnTo>
                    <a:pt x="80" y="560"/>
                  </a:lnTo>
                  <a:lnTo>
                    <a:pt x="80" y="560"/>
                  </a:lnTo>
                  <a:lnTo>
                    <a:pt x="84" y="558"/>
                  </a:lnTo>
                  <a:lnTo>
                    <a:pt x="84" y="558"/>
                  </a:lnTo>
                  <a:lnTo>
                    <a:pt x="84" y="556"/>
                  </a:lnTo>
                  <a:lnTo>
                    <a:pt x="84" y="556"/>
                  </a:lnTo>
                  <a:lnTo>
                    <a:pt x="86" y="556"/>
                  </a:lnTo>
                  <a:lnTo>
                    <a:pt x="86" y="556"/>
                  </a:lnTo>
                  <a:lnTo>
                    <a:pt x="86" y="556"/>
                  </a:lnTo>
                  <a:lnTo>
                    <a:pt x="86" y="556"/>
                  </a:lnTo>
                  <a:lnTo>
                    <a:pt x="92" y="558"/>
                  </a:lnTo>
                  <a:lnTo>
                    <a:pt x="92" y="558"/>
                  </a:lnTo>
                  <a:lnTo>
                    <a:pt x="94" y="560"/>
                  </a:lnTo>
                  <a:lnTo>
                    <a:pt x="94" y="560"/>
                  </a:lnTo>
                  <a:lnTo>
                    <a:pt x="94" y="560"/>
                  </a:lnTo>
                  <a:lnTo>
                    <a:pt x="94" y="560"/>
                  </a:lnTo>
                  <a:lnTo>
                    <a:pt x="100" y="560"/>
                  </a:lnTo>
                  <a:lnTo>
                    <a:pt x="100" y="560"/>
                  </a:lnTo>
                  <a:lnTo>
                    <a:pt x="108" y="560"/>
                  </a:lnTo>
                  <a:lnTo>
                    <a:pt x="108" y="560"/>
                  </a:lnTo>
                  <a:lnTo>
                    <a:pt x="114" y="560"/>
                  </a:lnTo>
                  <a:lnTo>
                    <a:pt x="114" y="560"/>
                  </a:lnTo>
                  <a:lnTo>
                    <a:pt x="114" y="558"/>
                  </a:lnTo>
                  <a:lnTo>
                    <a:pt x="114" y="558"/>
                  </a:lnTo>
                  <a:lnTo>
                    <a:pt x="118" y="558"/>
                  </a:lnTo>
                  <a:lnTo>
                    <a:pt x="118" y="558"/>
                  </a:lnTo>
                  <a:lnTo>
                    <a:pt x="118" y="556"/>
                  </a:lnTo>
                  <a:lnTo>
                    <a:pt x="118" y="556"/>
                  </a:lnTo>
                  <a:lnTo>
                    <a:pt x="120" y="556"/>
                  </a:lnTo>
                  <a:lnTo>
                    <a:pt x="120" y="556"/>
                  </a:lnTo>
                  <a:lnTo>
                    <a:pt x="120" y="556"/>
                  </a:lnTo>
                  <a:lnTo>
                    <a:pt x="120" y="556"/>
                  </a:lnTo>
                  <a:lnTo>
                    <a:pt x="122" y="558"/>
                  </a:lnTo>
                  <a:lnTo>
                    <a:pt x="122" y="558"/>
                  </a:lnTo>
                  <a:lnTo>
                    <a:pt x="122" y="558"/>
                  </a:lnTo>
                  <a:lnTo>
                    <a:pt x="122" y="558"/>
                  </a:lnTo>
                  <a:lnTo>
                    <a:pt x="122" y="558"/>
                  </a:lnTo>
                  <a:lnTo>
                    <a:pt x="122" y="558"/>
                  </a:lnTo>
                  <a:lnTo>
                    <a:pt x="120" y="562"/>
                  </a:lnTo>
                  <a:lnTo>
                    <a:pt x="120" y="562"/>
                  </a:lnTo>
                  <a:lnTo>
                    <a:pt x="120" y="562"/>
                  </a:lnTo>
                  <a:lnTo>
                    <a:pt x="120" y="562"/>
                  </a:lnTo>
                  <a:lnTo>
                    <a:pt x="120" y="562"/>
                  </a:lnTo>
                  <a:lnTo>
                    <a:pt x="120" y="562"/>
                  </a:lnTo>
                  <a:lnTo>
                    <a:pt x="120" y="564"/>
                  </a:lnTo>
                  <a:lnTo>
                    <a:pt x="120" y="564"/>
                  </a:lnTo>
                  <a:lnTo>
                    <a:pt x="118" y="564"/>
                  </a:lnTo>
                  <a:lnTo>
                    <a:pt x="118" y="564"/>
                  </a:lnTo>
                  <a:lnTo>
                    <a:pt x="116" y="568"/>
                  </a:lnTo>
                  <a:lnTo>
                    <a:pt x="116" y="568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12" y="572"/>
                  </a:lnTo>
                  <a:lnTo>
                    <a:pt x="112" y="572"/>
                  </a:lnTo>
                  <a:lnTo>
                    <a:pt x="112" y="572"/>
                  </a:lnTo>
                  <a:lnTo>
                    <a:pt x="112" y="572"/>
                  </a:lnTo>
                  <a:lnTo>
                    <a:pt x="110" y="576"/>
                  </a:lnTo>
                  <a:lnTo>
                    <a:pt x="110" y="576"/>
                  </a:lnTo>
                  <a:lnTo>
                    <a:pt x="108" y="580"/>
                  </a:lnTo>
                  <a:lnTo>
                    <a:pt x="108" y="580"/>
                  </a:lnTo>
                  <a:lnTo>
                    <a:pt x="108" y="580"/>
                  </a:lnTo>
                  <a:lnTo>
                    <a:pt x="108" y="580"/>
                  </a:lnTo>
                  <a:lnTo>
                    <a:pt x="108" y="580"/>
                  </a:lnTo>
                  <a:lnTo>
                    <a:pt x="108" y="580"/>
                  </a:lnTo>
                  <a:lnTo>
                    <a:pt x="106" y="580"/>
                  </a:lnTo>
                  <a:lnTo>
                    <a:pt x="106" y="580"/>
                  </a:lnTo>
                  <a:lnTo>
                    <a:pt x="106" y="580"/>
                  </a:lnTo>
                  <a:lnTo>
                    <a:pt x="106" y="580"/>
                  </a:lnTo>
                  <a:lnTo>
                    <a:pt x="104" y="584"/>
                  </a:lnTo>
                  <a:lnTo>
                    <a:pt x="104" y="584"/>
                  </a:lnTo>
                  <a:lnTo>
                    <a:pt x="106" y="584"/>
                  </a:lnTo>
                  <a:lnTo>
                    <a:pt x="106" y="584"/>
                  </a:lnTo>
                  <a:lnTo>
                    <a:pt x="110" y="586"/>
                  </a:lnTo>
                  <a:lnTo>
                    <a:pt x="110" y="586"/>
                  </a:lnTo>
                  <a:lnTo>
                    <a:pt x="114" y="586"/>
                  </a:lnTo>
                  <a:lnTo>
                    <a:pt x="114" y="586"/>
                  </a:lnTo>
                  <a:lnTo>
                    <a:pt x="124" y="588"/>
                  </a:lnTo>
                  <a:lnTo>
                    <a:pt x="124" y="588"/>
                  </a:lnTo>
                  <a:lnTo>
                    <a:pt x="142" y="588"/>
                  </a:lnTo>
                  <a:lnTo>
                    <a:pt x="142" y="588"/>
                  </a:lnTo>
                  <a:lnTo>
                    <a:pt x="152" y="586"/>
                  </a:lnTo>
                  <a:lnTo>
                    <a:pt x="152" y="586"/>
                  </a:lnTo>
                  <a:lnTo>
                    <a:pt x="154" y="584"/>
                  </a:lnTo>
                  <a:lnTo>
                    <a:pt x="154" y="582"/>
                  </a:lnTo>
                  <a:lnTo>
                    <a:pt x="154" y="582"/>
                  </a:lnTo>
                  <a:lnTo>
                    <a:pt x="154" y="580"/>
                  </a:lnTo>
                  <a:lnTo>
                    <a:pt x="154" y="580"/>
                  </a:lnTo>
                  <a:lnTo>
                    <a:pt x="156" y="580"/>
                  </a:lnTo>
                  <a:lnTo>
                    <a:pt x="156" y="580"/>
                  </a:lnTo>
                  <a:lnTo>
                    <a:pt x="158" y="578"/>
                  </a:lnTo>
                  <a:lnTo>
                    <a:pt x="158" y="578"/>
                  </a:lnTo>
                  <a:lnTo>
                    <a:pt x="160" y="576"/>
                  </a:lnTo>
                  <a:lnTo>
                    <a:pt x="160" y="576"/>
                  </a:lnTo>
                  <a:lnTo>
                    <a:pt x="160" y="572"/>
                  </a:lnTo>
                  <a:lnTo>
                    <a:pt x="160" y="572"/>
                  </a:lnTo>
                  <a:lnTo>
                    <a:pt x="160" y="570"/>
                  </a:lnTo>
                  <a:lnTo>
                    <a:pt x="160" y="570"/>
                  </a:lnTo>
                  <a:lnTo>
                    <a:pt x="160" y="564"/>
                  </a:lnTo>
                  <a:lnTo>
                    <a:pt x="160" y="564"/>
                  </a:lnTo>
                  <a:lnTo>
                    <a:pt x="160" y="562"/>
                  </a:lnTo>
                  <a:lnTo>
                    <a:pt x="160" y="562"/>
                  </a:lnTo>
                  <a:lnTo>
                    <a:pt x="160" y="560"/>
                  </a:lnTo>
                  <a:lnTo>
                    <a:pt x="160" y="560"/>
                  </a:lnTo>
                  <a:lnTo>
                    <a:pt x="160" y="560"/>
                  </a:lnTo>
                  <a:lnTo>
                    <a:pt x="160" y="560"/>
                  </a:lnTo>
                  <a:lnTo>
                    <a:pt x="162" y="560"/>
                  </a:lnTo>
                  <a:lnTo>
                    <a:pt x="162" y="560"/>
                  </a:lnTo>
                  <a:lnTo>
                    <a:pt x="162" y="558"/>
                  </a:lnTo>
                  <a:lnTo>
                    <a:pt x="162" y="558"/>
                  </a:lnTo>
                  <a:lnTo>
                    <a:pt x="162" y="556"/>
                  </a:lnTo>
                  <a:lnTo>
                    <a:pt x="162" y="556"/>
                  </a:lnTo>
                  <a:lnTo>
                    <a:pt x="162" y="552"/>
                  </a:lnTo>
                  <a:lnTo>
                    <a:pt x="162" y="552"/>
                  </a:lnTo>
                  <a:lnTo>
                    <a:pt x="162" y="548"/>
                  </a:lnTo>
                  <a:lnTo>
                    <a:pt x="162" y="548"/>
                  </a:lnTo>
                  <a:lnTo>
                    <a:pt x="160" y="546"/>
                  </a:lnTo>
                  <a:lnTo>
                    <a:pt x="160" y="546"/>
                  </a:lnTo>
                  <a:lnTo>
                    <a:pt x="160" y="546"/>
                  </a:lnTo>
                  <a:lnTo>
                    <a:pt x="160" y="546"/>
                  </a:lnTo>
                  <a:lnTo>
                    <a:pt x="160" y="540"/>
                  </a:lnTo>
                  <a:lnTo>
                    <a:pt x="160" y="540"/>
                  </a:lnTo>
                  <a:lnTo>
                    <a:pt x="156" y="530"/>
                  </a:lnTo>
                  <a:lnTo>
                    <a:pt x="156" y="530"/>
                  </a:lnTo>
                  <a:lnTo>
                    <a:pt x="156" y="526"/>
                  </a:lnTo>
                  <a:lnTo>
                    <a:pt x="156" y="526"/>
                  </a:lnTo>
                  <a:lnTo>
                    <a:pt x="154" y="518"/>
                  </a:lnTo>
                  <a:lnTo>
                    <a:pt x="154" y="518"/>
                  </a:lnTo>
                  <a:lnTo>
                    <a:pt x="154" y="512"/>
                  </a:lnTo>
                  <a:lnTo>
                    <a:pt x="154" y="512"/>
                  </a:lnTo>
                  <a:lnTo>
                    <a:pt x="154" y="500"/>
                  </a:lnTo>
                  <a:lnTo>
                    <a:pt x="154" y="500"/>
                  </a:lnTo>
                  <a:lnTo>
                    <a:pt x="154" y="490"/>
                  </a:lnTo>
                  <a:lnTo>
                    <a:pt x="154" y="490"/>
                  </a:lnTo>
                  <a:lnTo>
                    <a:pt x="154" y="484"/>
                  </a:lnTo>
                  <a:lnTo>
                    <a:pt x="154" y="484"/>
                  </a:lnTo>
                  <a:lnTo>
                    <a:pt x="154" y="478"/>
                  </a:lnTo>
                  <a:lnTo>
                    <a:pt x="154" y="478"/>
                  </a:lnTo>
                  <a:lnTo>
                    <a:pt x="154" y="470"/>
                  </a:lnTo>
                  <a:lnTo>
                    <a:pt x="154" y="470"/>
                  </a:lnTo>
                  <a:lnTo>
                    <a:pt x="154" y="466"/>
                  </a:lnTo>
                  <a:lnTo>
                    <a:pt x="154" y="466"/>
                  </a:lnTo>
                  <a:lnTo>
                    <a:pt x="152" y="460"/>
                  </a:lnTo>
                  <a:lnTo>
                    <a:pt x="152" y="460"/>
                  </a:lnTo>
                  <a:lnTo>
                    <a:pt x="152" y="448"/>
                  </a:lnTo>
                  <a:lnTo>
                    <a:pt x="152" y="448"/>
                  </a:lnTo>
                  <a:lnTo>
                    <a:pt x="150" y="438"/>
                  </a:lnTo>
                  <a:lnTo>
                    <a:pt x="150" y="438"/>
                  </a:lnTo>
                  <a:lnTo>
                    <a:pt x="148" y="426"/>
                  </a:lnTo>
                  <a:lnTo>
                    <a:pt x="148" y="426"/>
                  </a:lnTo>
                  <a:lnTo>
                    <a:pt x="146" y="410"/>
                  </a:lnTo>
                  <a:lnTo>
                    <a:pt x="146" y="410"/>
                  </a:lnTo>
                  <a:lnTo>
                    <a:pt x="146" y="394"/>
                  </a:lnTo>
                  <a:lnTo>
                    <a:pt x="146" y="394"/>
                  </a:lnTo>
                  <a:lnTo>
                    <a:pt x="144" y="376"/>
                  </a:lnTo>
                  <a:lnTo>
                    <a:pt x="144" y="376"/>
                  </a:lnTo>
                  <a:lnTo>
                    <a:pt x="144" y="358"/>
                  </a:lnTo>
                  <a:lnTo>
                    <a:pt x="144" y="358"/>
                  </a:lnTo>
                  <a:lnTo>
                    <a:pt x="144" y="346"/>
                  </a:lnTo>
                  <a:lnTo>
                    <a:pt x="144" y="346"/>
                  </a:lnTo>
                  <a:lnTo>
                    <a:pt x="144" y="336"/>
                  </a:lnTo>
                  <a:lnTo>
                    <a:pt x="144" y="336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2" y="318"/>
                  </a:lnTo>
                  <a:lnTo>
                    <a:pt x="142" y="318"/>
                  </a:lnTo>
                  <a:lnTo>
                    <a:pt x="142" y="308"/>
                  </a:lnTo>
                  <a:lnTo>
                    <a:pt x="142" y="308"/>
                  </a:lnTo>
                  <a:lnTo>
                    <a:pt x="140" y="298"/>
                  </a:lnTo>
                  <a:lnTo>
                    <a:pt x="140" y="298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88"/>
                  </a:lnTo>
                  <a:lnTo>
                    <a:pt x="140" y="288"/>
                  </a:lnTo>
                  <a:lnTo>
                    <a:pt x="140" y="286"/>
                  </a:lnTo>
                  <a:lnTo>
                    <a:pt x="140" y="286"/>
                  </a:lnTo>
                  <a:lnTo>
                    <a:pt x="142" y="286"/>
                  </a:lnTo>
                  <a:lnTo>
                    <a:pt x="142" y="286"/>
                  </a:lnTo>
                  <a:lnTo>
                    <a:pt x="142" y="286"/>
                  </a:lnTo>
                  <a:lnTo>
                    <a:pt x="142" y="286"/>
                  </a:lnTo>
                  <a:lnTo>
                    <a:pt x="146" y="282"/>
                  </a:lnTo>
                  <a:lnTo>
                    <a:pt x="146" y="282"/>
                  </a:lnTo>
                  <a:lnTo>
                    <a:pt x="146" y="280"/>
                  </a:lnTo>
                  <a:lnTo>
                    <a:pt x="146" y="280"/>
                  </a:lnTo>
                  <a:lnTo>
                    <a:pt x="150" y="278"/>
                  </a:lnTo>
                  <a:lnTo>
                    <a:pt x="150" y="278"/>
                  </a:lnTo>
                  <a:lnTo>
                    <a:pt x="152" y="274"/>
                  </a:lnTo>
                  <a:lnTo>
                    <a:pt x="152" y="274"/>
                  </a:lnTo>
                  <a:lnTo>
                    <a:pt x="154" y="272"/>
                  </a:lnTo>
                  <a:lnTo>
                    <a:pt x="154" y="272"/>
                  </a:lnTo>
                  <a:lnTo>
                    <a:pt x="158" y="270"/>
                  </a:lnTo>
                  <a:lnTo>
                    <a:pt x="158" y="270"/>
                  </a:lnTo>
                  <a:lnTo>
                    <a:pt x="158" y="268"/>
                  </a:lnTo>
                  <a:lnTo>
                    <a:pt x="158" y="268"/>
                  </a:lnTo>
                  <a:lnTo>
                    <a:pt x="160" y="266"/>
                  </a:lnTo>
                  <a:lnTo>
                    <a:pt x="160" y="266"/>
                  </a:lnTo>
                  <a:lnTo>
                    <a:pt x="160" y="264"/>
                  </a:lnTo>
                  <a:lnTo>
                    <a:pt x="160" y="264"/>
                  </a:lnTo>
                  <a:lnTo>
                    <a:pt x="162" y="262"/>
                  </a:lnTo>
                  <a:lnTo>
                    <a:pt x="162" y="262"/>
                  </a:lnTo>
                  <a:lnTo>
                    <a:pt x="162" y="258"/>
                  </a:lnTo>
                  <a:lnTo>
                    <a:pt x="162" y="258"/>
                  </a:lnTo>
                  <a:lnTo>
                    <a:pt x="162" y="258"/>
                  </a:lnTo>
                  <a:lnTo>
                    <a:pt x="162" y="258"/>
                  </a:lnTo>
                  <a:lnTo>
                    <a:pt x="162" y="258"/>
                  </a:lnTo>
                  <a:lnTo>
                    <a:pt x="162" y="258"/>
                  </a:lnTo>
                  <a:lnTo>
                    <a:pt x="162" y="256"/>
                  </a:lnTo>
                  <a:lnTo>
                    <a:pt x="162" y="256"/>
                  </a:lnTo>
                  <a:lnTo>
                    <a:pt x="162" y="254"/>
                  </a:lnTo>
                  <a:lnTo>
                    <a:pt x="162" y="254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68" y="240"/>
                  </a:lnTo>
                  <a:lnTo>
                    <a:pt x="168" y="240"/>
                  </a:lnTo>
                  <a:lnTo>
                    <a:pt x="166" y="232"/>
                  </a:lnTo>
                  <a:lnTo>
                    <a:pt x="166" y="232"/>
                  </a:lnTo>
                  <a:lnTo>
                    <a:pt x="166" y="228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4" y="216"/>
                  </a:lnTo>
                  <a:lnTo>
                    <a:pt x="174" y="216"/>
                  </a:lnTo>
                  <a:lnTo>
                    <a:pt x="176" y="208"/>
                  </a:lnTo>
                  <a:lnTo>
                    <a:pt x="176" y="208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80" y="190"/>
                  </a:lnTo>
                  <a:lnTo>
                    <a:pt x="180" y="190"/>
                  </a:lnTo>
                  <a:close/>
                  <a:moveTo>
                    <a:pt x="106" y="488"/>
                  </a:moveTo>
                  <a:lnTo>
                    <a:pt x="106" y="488"/>
                  </a:lnTo>
                  <a:lnTo>
                    <a:pt x="104" y="486"/>
                  </a:lnTo>
                  <a:lnTo>
                    <a:pt x="104" y="486"/>
                  </a:lnTo>
                  <a:lnTo>
                    <a:pt x="104" y="480"/>
                  </a:lnTo>
                  <a:lnTo>
                    <a:pt x="104" y="480"/>
                  </a:lnTo>
                  <a:lnTo>
                    <a:pt x="106" y="470"/>
                  </a:lnTo>
                  <a:lnTo>
                    <a:pt x="106" y="470"/>
                  </a:lnTo>
                  <a:lnTo>
                    <a:pt x="106" y="458"/>
                  </a:lnTo>
                  <a:lnTo>
                    <a:pt x="106" y="458"/>
                  </a:lnTo>
                  <a:lnTo>
                    <a:pt x="104" y="444"/>
                  </a:lnTo>
                  <a:lnTo>
                    <a:pt x="104" y="444"/>
                  </a:lnTo>
                  <a:lnTo>
                    <a:pt x="102" y="436"/>
                  </a:lnTo>
                  <a:lnTo>
                    <a:pt x="102" y="436"/>
                  </a:lnTo>
                  <a:lnTo>
                    <a:pt x="102" y="430"/>
                  </a:lnTo>
                  <a:lnTo>
                    <a:pt x="102" y="430"/>
                  </a:lnTo>
                  <a:lnTo>
                    <a:pt x="98" y="420"/>
                  </a:lnTo>
                  <a:lnTo>
                    <a:pt x="98" y="420"/>
                  </a:lnTo>
                  <a:lnTo>
                    <a:pt x="98" y="418"/>
                  </a:lnTo>
                  <a:lnTo>
                    <a:pt x="98" y="418"/>
                  </a:lnTo>
                  <a:lnTo>
                    <a:pt x="98" y="414"/>
                  </a:lnTo>
                  <a:lnTo>
                    <a:pt x="98" y="414"/>
                  </a:lnTo>
                  <a:lnTo>
                    <a:pt x="100" y="406"/>
                  </a:lnTo>
                  <a:lnTo>
                    <a:pt x="100" y="406"/>
                  </a:lnTo>
                  <a:lnTo>
                    <a:pt x="100" y="406"/>
                  </a:lnTo>
                  <a:lnTo>
                    <a:pt x="100" y="406"/>
                  </a:lnTo>
                  <a:lnTo>
                    <a:pt x="100" y="408"/>
                  </a:lnTo>
                  <a:lnTo>
                    <a:pt x="100" y="408"/>
                  </a:lnTo>
                  <a:lnTo>
                    <a:pt x="102" y="412"/>
                  </a:lnTo>
                  <a:lnTo>
                    <a:pt x="102" y="412"/>
                  </a:lnTo>
                  <a:lnTo>
                    <a:pt x="102" y="414"/>
                  </a:lnTo>
                  <a:lnTo>
                    <a:pt x="102" y="414"/>
                  </a:lnTo>
                  <a:lnTo>
                    <a:pt x="102" y="418"/>
                  </a:lnTo>
                  <a:lnTo>
                    <a:pt x="102" y="418"/>
                  </a:lnTo>
                  <a:lnTo>
                    <a:pt x="104" y="424"/>
                  </a:lnTo>
                  <a:lnTo>
                    <a:pt x="104" y="424"/>
                  </a:lnTo>
                  <a:lnTo>
                    <a:pt x="104" y="430"/>
                  </a:lnTo>
                  <a:lnTo>
                    <a:pt x="104" y="430"/>
                  </a:lnTo>
                  <a:lnTo>
                    <a:pt x="106" y="438"/>
                  </a:lnTo>
                  <a:lnTo>
                    <a:pt x="106" y="438"/>
                  </a:lnTo>
                  <a:lnTo>
                    <a:pt x="106" y="448"/>
                  </a:lnTo>
                  <a:lnTo>
                    <a:pt x="106" y="448"/>
                  </a:lnTo>
                  <a:lnTo>
                    <a:pt x="108" y="456"/>
                  </a:lnTo>
                  <a:lnTo>
                    <a:pt x="108" y="456"/>
                  </a:lnTo>
                  <a:lnTo>
                    <a:pt x="110" y="460"/>
                  </a:lnTo>
                  <a:lnTo>
                    <a:pt x="110" y="460"/>
                  </a:lnTo>
                  <a:lnTo>
                    <a:pt x="110" y="470"/>
                  </a:lnTo>
                  <a:lnTo>
                    <a:pt x="110" y="470"/>
                  </a:lnTo>
                  <a:lnTo>
                    <a:pt x="110" y="484"/>
                  </a:lnTo>
                  <a:lnTo>
                    <a:pt x="110" y="484"/>
                  </a:lnTo>
                  <a:lnTo>
                    <a:pt x="112" y="494"/>
                  </a:lnTo>
                  <a:lnTo>
                    <a:pt x="112" y="494"/>
                  </a:lnTo>
                  <a:lnTo>
                    <a:pt x="112" y="500"/>
                  </a:lnTo>
                  <a:lnTo>
                    <a:pt x="112" y="500"/>
                  </a:lnTo>
                  <a:lnTo>
                    <a:pt x="110" y="500"/>
                  </a:lnTo>
                  <a:lnTo>
                    <a:pt x="110" y="500"/>
                  </a:lnTo>
                  <a:lnTo>
                    <a:pt x="110" y="498"/>
                  </a:lnTo>
                  <a:lnTo>
                    <a:pt x="110" y="498"/>
                  </a:lnTo>
                  <a:lnTo>
                    <a:pt x="108" y="494"/>
                  </a:lnTo>
                  <a:lnTo>
                    <a:pt x="108" y="494"/>
                  </a:lnTo>
                  <a:lnTo>
                    <a:pt x="106" y="488"/>
                  </a:lnTo>
                  <a:lnTo>
                    <a:pt x="106" y="488"/>
                  </a:lnTo>
                  <a:close/>
                  <a:moveTo>
                    <a:pt x="112" y="516"/>
                  </a:moveTo>
                  <a:lnTo>
                    <a:pt x="112" y="516"/>
                  </a:lnTo>
                  <a:lnTo>
                    <a:pt x="110" y="514"/>
                  </a:lnTo>
                  <a:lnTo>
                    <a:pt x="110" y="514"/>
                  </a:lnTo>
                  <a:lnTo>
                    <a:pt x="110" y="514"/>
                  </a:lnTo>
                  <a:lnTo>
                    <a:pt x="110" y="514"/>
                  </a:lnTo>
                  <a:lnTo>
                    <a:pt x="110" y="512"/>
                  </a:lnTo>
                  <a:lnTo>
                    <a:pt x="110" y="512"/>
                  </a:lnTo>
                  <a:lnTo>
                    <a:pt x="110" y="508"/>
                  </a:lnTo>
                  <a:lnTo>
                    <a:pt x="110" y="508"/>
                  </a:lnTo>
                  <a:lnTo>
                    <a:pt x="112" y="508"/>
                  </a:lnTo>
                  <a:lnTo>
                    <a:pt x="112" y="508"/>
                  </a:lnTo>
                  <a:lnTo>
                    <a:pt x="112" y="508"/>
                  </a:lnTo>
                  <a:lnTo>
                    <a:pt x="112" y="514"/>
                  </a:lnTo>
                  <a:lnTo>
                    <a:pt x="112" y="514"/>
                  </a:lnTo>
                  <a:lnTo>
                    <a:pt x="112" y="516"/>
                  </a:lnTo>
                  <a:lnTo>
                    <a:pt x="112" y="516"/>
                  </a:lnTo>
                  <a:lnTo>
                    <a:pt x="112" y="516"/>
                  </a:lnTo>
                  <a:lnTo>
                    <a:pt x="112" y="516"/>
                  </a:lnTo>
                  <a:close/>
                  <a:moveTo>
                    <a:pt x="120" y="544"/>
                  </a:moveTo>
                  <a:lnTo>
                    <a:pt x="120" y="544"/>
                  </a:lnTo>
                  <a:lnTo>
                    <a:pt x="120" y="546"/>
                  </a:lnTo>
                  <a:lnTo>
                    <a:pt x="120" y="546"/>
                  </a:lnTo>
                  <a:lnTo>
                    <a:pt x="120" y="552"/>
                  </a:lnTo>
                  <a:lnTo>
                    <a:pt x="120" y="552"/>
                  </a:lnTo>
                  <a:lnTo>
                    <a:pt x="118" y="554"/>
                  </a:lnTo>
                  <a:lnTo>
                    <a:pt x="118" y="554"/>
                  </a:lnTo>
                  <a:lnTo>
                    <a:pt x="118" y="552"/>
                  </a:lnTo>
                  <a:lnTo>
                    <a:pt x="118" y="552"/>
                  </a:lnTo>
                  <a:lnTo>
                    <a:pt x="118" y="546"/>
                  </a:lnTo>
                  <a:lnTo>
                    <a:pt x="118" y="546"/>
                  </a:lnTo>
                  <a:lnTo>
                    <a:pt x="118" y="544"/>
                  </a:lnTo>
                  <a:lnTo>
                    <a:pt x="118" y="544"/>
                  </a:lnTo>
                  <a:lnTo>
                    <a:pt x="116" y="544"/>
                  </a:lnTo>
                  <a:lnTo>
                    <a:pt x="116" y="544"/>
                  </a:lnTo>
                  <a:lnTo>
                    <a:pt x="116" y="544"/>
                  </a:lnTo>
                  <a:lnTo>
                    <a:pt x="116" y="544"/>
                  </a:lnTo>
                  <a:lnTo>
                    <a:pt x="116" y="542"/>
                  </a:lnTo>
                  <a:lnTo>
                    <a:pt x="116" y="542"/>
                  </a:lnTo>
                  <a:lnTo>
                    <a:pt x="118" y="542"/>
                  </a:lnTo>
                  <a:lnTo>
                    <a:pt x="118" y="542"/>
                  </a:lnTo>
                  <a:lnTo>
                    <a:pt x="118" y="542"/>
                  </a:lnTo>
                  <a:lnTo>
                    <a:pt x="118" y="542"/>
                  </a:lnTo>
                  <a:lnTo>
                    <a:pt x="118" y="542"/>
                  </a:lnTo>
                  <a:lnTo>
                    <a:pt x="118" y="542"/>
                  </a:lnTo>
                  <a:lnTo>
                    <a:pt x="120" y="544"/>
                  </a:lnTo>
                  <a:lnTo>
                    <a:pt x="120" y="544"/>
                  </a:lnTo>
                  <a:lnTo>
                    <a:pt x="120" y="544"/>
                  </a:lnTo>
                  <a:lnTo>
                    <a:pt x="120" y="5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2400" y="2738437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0" y="6248400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4465260"/>
            <a:ext cx="9144000" cy="1676400"/>
            <a:chOff x="0" y="2086"/>
            <a:chExt cx="5760" cy="1056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2590800"/>
            <a:ext cx="6705600" cy="1981200"/>
            <a:chOff x="1219200" y="2590800"/>
            <a:chExt cx="6705600" cy="1981200"/>
          </a:xfrm>
        </p:grpSpPr>
        <p:grpSp>
          <p:nvGrpSpPr>
            <p:cNvPr id="10" name="Group 2"/>
            <p:cNvGrpSpPr/>
            <p:nvPr/>
          </p:nvGrpSpPr>
          <p:grpSpPr>
            <a:xfrm>
              <a:off x="1219200" y="2590800"/>
              <a:ext cx="6705600" cy="1981200"/>
              <a:chOff x="1066800" y="2667000"/>
              <a:chExt cx="6705600" cy="19812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066800" y="2667000"/>
                <a:ext cx="6705600" cy="1981200"/>
              </a:xfrm>
              <a:prstGeom prst="roundRect">
                <a:avLst/>
              </a:pr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1219200" y="2819400"/>
                <a:ext cx="6400800" cy="16764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752600" y="3048000"/>
              <a:ext cx="586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Quote text here. Your quote text here</a:t>
              </a:r>
              <a:endParaRPr lang="en-US" sz="2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3200" y="3962400"/>
              <a:ext cx="3657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Calibri" pitchFamily="34" charset="0"/>
                </a:rPr>
                <a:t>Quote by: Author</a:t>
              </a:r>
              <a:endParaRPr lang="en-US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28057" y="2209800"/>
            <a:ext cx="6487886" cy="2667000"/>
            <a:chOff x="1328057" y="2209800"/>
            <a:chExt cx="6487886" cy="2667000"/>
          </a:xfrm>
        </p:grpSpPr>
        <p:pic>
          <p:nvPicPr>
            <p:cNvPr id="6" name="Picture 5" descr="quotation mark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328057" y="2209800"/>
              <a:ext cx="1110343" cy="914400"/>
            </a:xfrm>
            <a:prstGeom prst="rect">
              <a:avLst/>
            </a:prstGeom>
          </p:spPr>
        </p:pic>
        <p:pic>
          <p:nvPicPr>
            <p:cNvPr id="7" name="Picture 6" descr="quotation mark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flipH="1" flipV="1">
              <a:off x="6705600" y="3962400"/>
              <a:ext cx="1110343" cy="9144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33600"/>
            <a:ext cx="609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CGC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86400" y="647979"/>
            <a:ext cx="3163814" cy="5219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52400" y="2533471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“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The picture here can be replaced by using the ‘change picture’ option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”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447800"/>
            <a:ext cx="4191000" cy="707886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4000" b="1" smtClean="0">
                <a:latin typeface="Calibri" pitchFamily="34" charset="0"/>
              </a:rPr>
              <a:t>QUOTE</a:t>
            </a:r>
            <a:endParaRPr lang="en-US" sz="40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53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Franklin Gothic Medium Cond" pitchFamily="34" charset="0"/>
              </a:rPr>
              <a:t>Using templates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30656"/>
            <a:ext cx="8229600" cy="486542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To use the diagram templates as part of an existing presentation, we suggest the following method:</a:t>
            </a:r>
          </a:p>
          <a:p>
            <a:pPr eaLnBrk="1" hangingPunct="1">
              <a:defRPr/>
            </a:pPr>
            <a:r>
              <a:rPr lang="en-US" dirty="0" smtClean="0"/>
              <a:t>Go to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Home&gt; New Slide&gt; Reuse slides&gt; Browse file</a:t>
            </a:r>
            <a:r>
              <a:rPr lang="en-US" dirty="0" smtClean="0"/>
              <a:t> option</a:t>
            </a:r>
          </a:p>
          <a:p>
            <a:pPr eaLnBrk="1" hangingPunct="1">
              <a:defRPr/>
            </a:pPr>
            <a:r>
              <a:rPr lang="en-US" dirty="0" smtClean="0"/>
              <a:t>Click on the diagram template you want to insert</a:t>
            </a:r>
          </a:p>
          <a:p>
            <a:pPr eaLnBrk="1" hangingPunct="1">
              <a:defRPr/>
            </a:pPr>
            <a:r>
              <a:rPr lang="en-US" dirty="0" smtClean="0"/>
              <a:t>Ensure you tick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Keep source formatting</a:t>
            </a:r>
            <a:r>
              <a:rPr lang="en-US" dirty="0" smtClean="0"/>
              <a:t> box at the bottom of the menu bar</a:t>
            </a:r>
          </a:p>
          <a:p>
            <a:pPr eaLnBrk="1" hangingPunct="1">
              <a:defRPr/>
            </a:pPr>
            <a:r>
              <a:rPr lang="en-US" dirty="0" smtClean="0"/>
              <a:t>Change the text to suit your presentation and insert your company logo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543800" cy="639763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Franklin Gothic Book" pitchFamily="34" charset="0"/>
              </a:rPr>
              <a:t>Presentation Process Diagram Templates 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License Terms and Use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200" dirty="0" smtClean="0"/>
              <a:t>With your purchase, you have procured a single user license for use of the product. If you need a multi-user license, please </a:t>
            </a:r>
            <a:r>
              <a:rPr lang="en-US" sz="1200" dirty="0" smtClean="0">
                <a:hlinkClick r:id="rId2"/>
              </a:rPr>
              <a:t>contact us </a:t>
            </a:r>
            <a:r>
              <a:rPr lang="en-US" sz="1200" dirty="0" smtClean="0"/>
              <a:t>for pricing info and other details. Presentation-Process.com is a website owned and operated by Metamorph Training </a:t>
            </a:r>
            <a:r>
              <a:rPr lang="en-US" sz="1200" dirty="0" err="1" smtClean="0"/>
              <a:t>Pvt</a:t>
            </a:r>
            <a:r>
              <a:rPr lang="en-US" sz="1200" dirty="0" smtClean="0"/>
              <a:t> Ltd.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/>
              <a:t>Terms and Conditions</a:t>
            </a:r>
            <a:endParaRPr lang="en-US" sz="1200" dirty="0" smtClean="0"/>
          </a:p>
          <a:p>
            <a:pPr>
              <a:defRPr/>
            </a:pPr>
            <a:r>
              <a:rPr lang="en-US" sz="1200" b="1" dirty="0" smtClean="0"/>
              <a:t>Presentation Process content </a:t>
            </a:r>
            <a:r>
              <a:rPr lang="en-US" sz="1200" dirty="0" smtClean="0"/>
              <a:t>in the following text means any backgrounds, images, tiles, designs, templates, presentations, or any other products you download from </a:t>
            </a:r>
            <a:r>
              <a:rPr lang="en-US" sz="1200" b="1" dirty="0" smtClean="0"/>
              <a:t>Presentation-Process </a:t>
            </a:r>
            <a:r>
              <a:rPr lang="en-US" sz="1200" dirty="0" smtClean="0"/>
              <a:t>.com.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Under this License, you </a:t>
            </a:r>
            <a:r>
              <a:rPr lang="en-US" sz="1200" b="1" dirty="0" smtClean="0"/>
              <a:t>MAY</a:t>
            </a:r>
            <a:r>
              <a:rPr lang="en-US" sz="1200" dirty="0" smtClean="0"/>
              <a:t> use </a:t>
            </a:r>
            <a:r>
              <a:rPr lang="en-US" sz="1200" b="1" dirty="0" smtClean="0"/>
              <a:t>Presentation Process </a:t>
            </a:r>
            <a:r>
              <a:rPr lang="en-US" sz="1200" dirty="0" smtClean="0"/>
              <a:t>content royalty-free:</a:t>
            </a:r>
          </a:p>
          <a:p>
            <a:pPr>
              <a:defRPr/>
            </a:pPr>
            <a:r>
              <a:rPr lang="en-US" sz="1200" dirty="0" smtClean="0"/>
              <a:t>In your own personal, non-profit projects for creation of presentations/brochures/training material</a:t>
            </a:r>
          </a:p>
          <a:p>
            <a:pPr>
              <a:defRPr/>
            </a:pPr>
            <a:r>
              <a:rPr lang="en-US" sz="1200" dirty="0" smtClean="0"/>
              <a:t>In your own presentations or broadcasts intended for personal, or non-profit use. </a:t>
            </a:r>
          </a:p>
          <a:p>
            <a:pPr>
              <a:defRPr/>
            </a:pPr>
            <a:r>
              <a:rPr lang="en-US" sz="1200" dirty="0" smtClean="0"/>
              <a:t>In your own print, broadcast or video use for any in-house publication or transmission but not broadcast or distributed to the general public </a:t>
            </a:r>
          </a:p>
          <a:p>
            <a:pPr>
              <a:defRPr/>
            </a:pPr>
            <a:r>
              <a:rPr lang="en-US" sz="1200" dirty="0" smtClean="0"/>
              <a:t>Uses accepted include business presentations / training material created by one or more persons and delivered by one or more persons within same organization.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Under this License you </a:t>
            </a:r>
            <a:r>
              <a:rPr lang="en-US" sz="1200" b="1" dirty="0" smtClean="0"/>
              <a:t>MAY NOT</a:t>
            </a:r>
            <a:r>
              <a:rPr lang="en-US" sz="1200" dirty="0" smtClean="0"/>
              <a:t>:</a:t>
            </a:r>
          </a:p>
          <a:p>
            <a:pPr>
              <a:defRPr/>
            </a:pPr>
            <a:r>
              <a:rPr lang="en-US" sz="1200" dirty="0" smtClean="0"/>
              <a:t>Distribute or sell copies of the backgrounds or templates of Presentation Process content singularly or as a group or any part thereof. </a:t>
            </a:r>
          </a:p>
          <a:p>
            <a:pPr>
              <a:defRPr/>
            </a:pPr>
            <a:r>
              <a:rPr lang="en-US" sz="1200" dirty="0" smtClean="0"/>
              <a:t>Provide download or save access for any Presentation Process content from your private or public project. </a:t>
            </a:r>
          </a:p>
          <a:p>
            <a:pPr>
              <a:defRPr/>
            </a:pPr>
            <a:r>
              <a:rPr lang="en-US" sz="1200" dirty="0" smtClean="0"/>
              <a:t>Incorporate the Presentation Process content within a library, portfolio, build an image or design collection, archive, sharing-site, group-site, gallery, electronic greeting, postcard site, clipart site, or any other type of project that would encourage visitors to download or save images. 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/>
              <a:t>Copyright Information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	The content of Presentation Process backgrounds/templates/ready to use presentations and/or any other product is the sole property of Presentation Process. The photos included are for illustration purposes only. In case of any issues related to their copyright, contact us.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/>
              <a:t>Email </a:t>
            </a:r>
            <a:r>
              <a:rPr lang="en-US" sz="1200" kern="0" dirty="0" smtClean="0">
                <a:hlinkClick r:id="rId3"/>
              </a:rPr>
              <a:t>info@presentation-process.com</a:t>
            </a:r>
            <a:r>
              <a:rPr lang="en-US" sz="1200" kern="0" dirty="0" smtClean="0"/>
              <a:t> for any queries related to licenses or copyrights. </a:t>
            </a: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Copyright © 2010-2011 Presentation Process. All Rights Reserved 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914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2133600"/>
            <a:ext cx="9144000" cy="1676400"/>
            <a:chOff x="0" y="2086"/>
            <a:chExt cx="5760" cy="1056"/>
          </a:xfrm>
        </p:grpSpPr>
        <p:sp>
          <p:nvSpPr>
            <p:cNvPr id="3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Change </a:t>
            </a:r>
            <a:r>
              <a:rPr lang="en-US" sz="4000" smtClean="0">
                <a:latin typeface="Franklin Gothic Medium Cond" pitchFamily="34" charset="0"/>
              </a:rPr>
              <a:t>over time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43200" y="3714929"/>
            <a:ext cx="4572000" cy="1981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46000"/>
                </a:schemeClr>
              </a:gs>
              <a:gs pos="50000">
                <a:schemeClr val="bg1">
                  <a:lumMod val="65000"/>
                  <a:alpha val="90000"/>
                </a:schemeClr>
              </a:gs>
              <a:gs pos="100000">
                <a:schemeClr val="bg1">
                  <a:lumMod val="50000"/>
                  <a:alpha val="67000"/>
                </a:schemeClr>
              </a:gs>
            </a:gsLst>
            <a:lin ang="1800000" scaled="0"/>
            <a:tileRect/>
          </a:gradFill>
          <a:ln>
            <a:noFill/>
          </a:ln>
          <a:effectLst>
            <a:softEdge rad="317500"/>
          </a:effectLst>
          <a:scene3d>
            <a:camera prst="isometricOffAxis2Top">
              <a:rot lat="18946487" lon="3578390" rev="1694860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3048000" y="3105329"/>
            <a:ext cx="4343400" cy="2058988"/>
            <a:chOff x="3581400" y="1143000"/>
            <a:chExt cx="4343400" cy="2058988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1Left">
              <a:rot lat="1292460" lon="2545563" rev="21104367"/>
            </a:camera>
            <a:lightRig rig="harsh" dir="t">
              <a:rot lat="0" lon="0" rev="1800000"/>
            </a:lightRig>
          </a:scene3d>
        </p:grpSpPr>
        <p:cxnSp>
          <p:nvCxnSpPr>
            <p:cNvPr id="24" name="Straight Connector 23"/>
            <p:cNvCxnSpPr/>
            <p:nvPr/>
          </p:nvCxnSpPr>
          <p:spPr>
            <a:xfrm>
              <a:off x="3581400" y="1143000"/>
              <a:ext cx="9144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  <a:sp3d extrusionH="1587500" prstMaterial="metal">
              <a:bevelT w="152400" h="50800" prst="softRound"/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267200" y="1371600"/>
              <a:ext cx="685800" cy="228600"/>
            </a:xfrm>
            <a:prstGeom prst="line">
              <a:avLst/>
            </a:prstGeom>
            <a:ln w="57150">
              <a:solidFill>
                <a:schemeClr val="tx1"/>
              </a:solidFill>
            </a:ln>
            <a:sp3d extrusionH="1587500" prstMaterial="metal">
              <a:bevelT w="152400" h="50800" prst="softRound"/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724400" y="1828800"/>
              <a:ext cx="9144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  <a:sp3d extrusionH="1587500" prstMaterial="metal">
              <a:bevelT w="152400" h="50800" prst="softRound"/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5410200" y="2057400"/>
              <a:ext cx="685800" cy="228600"/>
            </a:xfrm>
            <a:prstGeom prst="line">
              <a:avLst/>
            </a:prstGeom>
            <a:ln w="57150">
              <a:solidFill>
                <a:schemeClr val="tx1"/>
              </a:solidFill>
            </a:ln>
            <a:sp3d extrusionH="1587500" prstMaterial="metal">
              <a:bevelT w="152400" h="50800" prst="softRound"/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67400" y="2514600"/>
              <a:ext cx="9144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  <a:sp3d extrusionH="1587500" prstMaterial="metal">
              <a:bevelT w="152400" h="50800" prst="softRound"/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6553200" y="2743200"/>
              <a:ext cx="685800" cy="228600"/>
            </a:xfrm>
            <a:prstGeom prst="line">
              <a:avLst/>
            </a:prstGeom>
            <a:ln w="57150">
              <a:solidFill>
                <a:schemeClr val="tx1"/>
              </a:solidFill>
            </a:ln>
            <a:sp3d extrusionH="1587500" prstMaterial="metal">
              <a:bevelT w="152400" h="50800" prst="softRound"/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010400" y="3200400"/>
              <a:ext cx="9144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  <a:sp3d extrusionH="1587500" prstMaterial="metal">
              <a:bevelT w="152400" h="50800" prst="softRound"/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37260" y="1809929"/>
            <a:ext cx="4749140" cy="1428929"/>
            <a:chOff x="737260" y="1809929"/>
            <a:chExt cx="4749140" cy="1428929"/>
          </a:xfrm>
        </p:grpSpPr>
        <p:sp>
          <p:nvSpPr>
            <p:cNvPr id="40" name="TextBox 39"/>
            <p:cNvSpPr txBox="1"/>
            <p:nvPr/>
          </p:nvSpPr>
          <p:spPr>
            <a:xfrm>
              <a:off x="737260" y="2038529"/>
              <a:ext cx="30727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u="sng" dirty="0" smtClean="0">
                  <a:latin typeface="Calibri" pitchFamily="34" charset="0"/>
                </a:rPr>
                <a:t>New position:</a:t>
              </a:r>
            </a:p>
            <a:p>
              <a:pPr algn="r"/>
              <a:r>
                <a:rPr lang="en-US" sz="2400" dirty="0" smtClean="0">
                  <a:latin typeface="Calibri" pitchFamily="34" charset="0"/>
                </a:rPr>
                <a:t>This is the present position of the object</a:t>
              </a:r>
              <a:endParaRPr lang="en-US" sz="2400" dirty="0">
                <a:latin typeface="Calibri" pitchFamily="34" charset="0"/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886200" y="1809929"/>
              <a:ext cx="1600200" cy="77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942676" y="4019729"/>
            <a:ext cx="5915324" cy="1744752"/>
            <a:chOff x="942676" y="4019729"/>
            <a:chExt cx="5915324" cy="1744752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62600" y="4019729"/>
              <a:ext cx="1295400" cy="70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TextBox 38"/>
            <p:cNvSpPr txBox="1"/>
            <p:nvPr/>
          </p:nvSpPr>
          <p:spPr>
            <a:xfrm>
              <a:off x="942676" y="4564152"/>
              <a:ext cx="32483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u="sng" dirty="0" smtClean="0">
                  <a:latin typeface="Calibri" pitchFamily="34" charset="0"/>
                </a:rPr>
                <a:t>Earlier position:</a:t>
              </a:r>
            </a:p>
            <a:p>
              <a:pPr algn="r"/>
              <a:r>
                <a:rPr lang="en-US" sz="2400" dirty="0" smtClean="0">
                  <a:latin typeface="Calibri" pitchFamily="34" charset="0"/>
                </a:rPr>
                <a:t>This was the earlier position of the object</a:t>
              </a:r>
              <a:endParaRPr lang="en-US" sz="2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98"/>
          <p:cNvSpPr/>
          <p:nvPr/>
        </p:nvSpPr>
        <p:spPr bwMode="auto">
          <a:xfrm>
            <a:off x="3983833" y="1973889"/>
            <a:ext cx="1226362" cy="267640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pic>
        <p:nvPicPr>
          <p:cNvPr id="31" name="Picture 30" descr="gold arrow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22827" y="2021493"/>
            <a:ext cx="5083647" cy="4229182"/>
          </a:xfrm>
          <a:prstGeom prst="rect">
            <a:avLst/>
          </a:prstGeom>
        </p:spPr>
      </p:pic>
      <p:pic>
        <p:nvPicPr>
          <p:cNvPr id="4" name="Picture 3" descr="G:\ICOns\with shadow\blu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90800" y="2590800"/>
            <a:ext cx="1571625" cy="1571625"/>
          </a:xfrm>
          <a:prstGeom prst="rect">
            <a:avLst/>
          </a:prstGeom>
          <a:noFill/>
        </p:spPr>
      </p:pic>
      <p:pic>
        <p:nvPicPr>
          <p:cNvPr id="5" name="Picture 4" descr="G:\ICOns\with shadow\Copy of pink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3352800"/>
            <a:ext cx="1571625" cy="1571625"/>
          </a:xfrm>
          <a:prstGeom prst="rect">
            <a:avLst/>
          </a:prstGeom>
          <a:noFill/>
        </p:spPr>
      </p:pic>
      <p:pic>
        <p:nvPicPr>
          <p:cNvPr id="6" name="Picture 5" descr="G:\ICOns\with shadow\green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66800" y="4191000"/>
            <a:ext cx="1571625" cy="1571625"/>
          </a:xfrm>
          <a:prstGeom prst="rect">
            <a:avLst/>
          </a:prstGeom>
          <a:noFill/>
        </p:spPr>
      </p:pic>
      <p:pic>
        <p:nvPicPr>
          <p:cNvPr id="7" name="Picture 6" descr="G:\ICOns\with shadow\orange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94712" y="1815152"/>
            <a:ext cx="1571625" cy="1571625"/>
          </a:xfrm>
          <a:prstGeom prst="rect">
            <a:avLst/>
          </a:prstGeom>
          <a:noFill/>
        </p:spPr>
      </p:pic>
      <p:pic>
        <p:nvPicPr>
          <p:cNvPr id="8" name="Picture 3" descr="G:\ICOns\with shadow\blue.png"/>
          <p:cNvPicPr>
            <a:picLocks noChangeAspect="1" noChangeArrowheads="1"/>
          </p:cNvPicPr>
          <p:nvPr/>
        </p:nvPicPr>
        <p:blipFill>
          <a:blip r:embed="rId4" cstate="email">
            <a:lum bright="-40000" contrast="-40000"/>
          </a:blip>
          <a:srcRect/>
          <a:stretch>
            <a:fillRect/>
          </a:stretch>
        </p:blipFill>
        <p:spPr bwMode="auto">
          <a:xfrm>
            <a:off x="304800" y="5029200"/>
            <a:ext cx="1571625" cy="15716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89978" y="3124200"/>
            <a:ext cx="144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C00000"/>
                </a:solidFill>
                <a:effectLst/>
                <a:latin typeface="Tw Cen MT" pitchFamily="34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0345" y="3581400"/>
            <a:ext cx="9829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latin typeface="Calibri" pitchFamily="34" charset="0"/>
              </a:rPr>
              <a:t>STEP </a:t>
            </a:r>
          </a:p>
          <a:p>
            <a:pPr algn="r"/>
            <a:r>
              <a:rPr lang="en-US" sz="2800" b="1" dirty="0" smtClean="0">
                <a:latin typeface="Calibri" pitchFamily="34" charset="0"/>
              </a:rPr>
              <a:t>PLAN</a:t>
            </a:r>
            <a:endParaRPr lang="en-US" sz="2800" b="1" dirty="0">
              <a:latin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V="1">
            <a:off x="6818579" y="3962399"/>
            <a:ext cx="2133599" cy="1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84116" y="819430"/>
            <a:ext cx="116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TARGET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275907" y="6049926"/>
            <a:ext cx="4050673" cy="2126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564083" y="5241849"/>
            <a:ext cx="3902844" cy="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416631" y="4391245"/>
            <a:ext cx="3229989" cy="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23917" y="3678864"/>
            <a:ext cx="2879171" cy="15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84814" y="2895599"/>
            <a:ext cx="3049292" cy="15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481805" y="5671082"/>
            <a:ext cx="2734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75802" y="4841741"/>
            <a:ext cx="224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8986" y="3991137"/>
            <a:ext cx="2254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99072" y="3304092"/>
            <a:ext cx="180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5195" y="2495489"/>
            <a:ext cx="1869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Your Title Text Here</a:t>
            </a:r>
            <a:endParaRPr lang="en-US" dirty="0"/>
          </a:p>
        </p:txBody>
      </p:sp>
      <p:pic>
        <p:nvPicPr>
          <p:cNvPr id="45" name="Picture 44" descr="target-icon-hi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736528" y="236371"/>
            <a:ext cx="1871338" cy="1871338"/>
          </a:xfrm>
          <a:prstGeom prst="rect">
            <a:avLst/>
          </a:prstGeom>
        </p:spPr>
      </p:pic>
      <p:sp>
        <p:nvSpPr>
          <p:cNvPr id="33" name="Oval 35"/>
          <p:cNvSpPr>
            <a:spLocks noChangeArrowheads="1"/>
          </p:cNvSpPr>
          <p:nvPr/>
        </p:nvSpPr>
        <p:spPr bwMode="auto">
          <a:xfrm>
            <a:off x="4055084" y="358285"/>
            <a:ext cx="1172958" cy="46430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6530af9c5a1b8967dc8f1409dff19a1a5457d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196</TotalTime>
  <Words>2645</Words>
  <Application>Microsoft Office PowerPoint</Application>
  <PresentationFormat>On-screen Show (4:3)</PresentationFormat>
  <Paragraphs>566</Paragraphs>
  <Slides>73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blank</vt:lpstr>
      <vt:lpstr>70 Business Diagrams : Vol 4</vt:lpstr>
      <vt:lpstr>Impact of Leadership</vt:lpstr>
      <vt:lpstr>Impact of the decision</vt:lpstr>
      <vt:lpstr>3 barriers to goal achievement…</vt:lpstr>
      <vt:lpstr>Your Title Text Here</vt:lpstr>
      <vt:lpstr>How we achieved the goal</vt:lpstr>
      <vt:lpstr>Interaction / 4 teams</vt:lpstr>
      <vt:lpstr>Change over time</vt:lpstr>
      <vt:lpstr>Your Title Text Here</vt:lpstr>
      <vt:lpstr>Three stages</vt:lpstr>
      <vt:lpstr>5 steps to your goal</vt:lpstr>
      <vt:lpstr>Your Title Text Here</vt:lpstr>
      <vt:lpstr>3 reasons to change ( move from vagueness to clarity)</vt:lpstr>
      <vt:lpstr>We find a way through the barriers</vt:lpstr>
      <vt:lpstr>Three tasks to reach goal</vt:lpstr>
      <vt:lpstr>Product life cycle of Brand ABC</vt:lpstr>
      <vt:lpstr>Our Roadmap</vt:lpstr>
      <vt:lpstr>Your Title Text Here</vt:lpstr>
      <vt:lpstr>Your Title Text Here</vt:lpstr>
      <vt:lpstr>Problem resolution method…</vt:lpstr>
      <vt:lpstr>PowerPoint Presentation</vt:lpstr>
      <vt:lpstr>Finding the best idea</vt:lpstr>
      <vt:lpstr>Hexagon web diagram</vt:lpstr>
      <vt:lpstr>Funnel diagram</vt:lpstr>
      <vt:lpstr>Volcano diagram</vt:lpstr>
      <vt:lpstr>Butterfly diagram</vt:lpstr>
      <vt:lpstr>Your Title Text Here</vt:lpstr>
      <vt:lpstr>Pressures in the middle</vt:lpstr>
      <vt:lpstr>Factors spiraling down</vt:lpstr>
      <vt:lpstr>4 factors to the top</vt:lpstr>
      <vt:lpstr>Two factors pushing against each other</vt:lpstr>
      <vt:lpstr>Your title text here</vt:lpstr>
      <vt:lpstr>Your Title Text Here</vt:lpstr>
      <vt:lpstr>2 sides or points of view</vt:lpstr>
      <vt:lpstr>Scales – comparing options</vt:lpstr>
      <vt:lpstr>Three related ideas</vt:lpstr>
      <vt:lpstr>4 sides: Your Title Text Here</vt:lpstr>
      <vt:lpstr>Your Title Text Here</vt:lpstr>
      <vt:lpstr>Three levels of building the business</vt:lpstr>
      <vt:lpstr>Two sides of the argument</vt:lpstr>
      <vt:lpstr>Responsibilities to both sides</vt:lpstr>
      <vt:lpstr>Your Title Text Here</vt:lpstr>
      <vt:lpstr>There is a difference between…</vt:lpstr>
      <vt:lpstr>2 options available</vt:lpstr>
      <vt:lpstr>Find the right key to your problem</vt:lpstr>
      <vt:lpstr>Your Title Text Here</vt:lpstr>
      <vt:lpstr>Your Title Text Here</vt:lpstr>
      <vt:lpstr>Make your choice</vt:lpstr>
      <vt:lpstr>3 strategic priorities</vt:lpstr>
      <vt:lpstr>Your Title Text Here</vt:lpstr>
      <vt:lpstr>Presentation Strategy</vt:lpstr>
      <vt:lpstr>Your Title Text Here: 2 sides</vt:lpstr>
      <vt:lpstr>Your Title Text Here</vt:lpstr>
      <vt:lpstr>Four options or points</vt:lpstr>
      <vt:lpstr>Your Title Text Here</vt:lpstr>
      <vt:lpstr>4 different aspects</vt:lpstr>
      <vt:lpstr>4 different views on the issue</vt:lpstr>
      <vt:lpstr>4 leading causes</vt:lpstr>
      <vt:lpstr>4 levels to the top</vt:lpstr>
      <vt:lpstr>Enter Your Title Text Here</vt:lpstr>
      <vt:lpstr>Our selection criteria</vt:lpstr>
      <vt:lpstr>Prospecting:  You need to meet a lot of people to find customers</vt:lpstr>
      <vt:lpstr>Your Title Text Here</vt:lpstr>
      <vt:lpstr>Sales Management: Work can be categorized as…</vt:lpstr>
      <vt:lpstr>Time management</vt:lpstr>
      <vt:lpstr>Career path</vt:lpstr>
      <vt:lpstr>Going up the corporate ladder</vt:lpstr>
      <vt:lpstr>5 levels of hierarchy</vt:lpstr>
      <vt:lpstr>PowerPoint Presentation</vt:lpstr>
      <vt:lpstr>Quote</vt:lpstr>
      <vt:lpstr>PowerPoint Presentation</vt:lpstr>
      <vt:lpstr>Using templates</vt:lpstr>
      <vt:lpstr>Presentation Process Diagram Templates   License Terms and Use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Diagrams</dc:title>
  <dc:creator>Arte R</dc:creator>
  <cp:lastModifiedBy>PresPro</cp:lastModifiedBy>
  <cp:revision>110</cp:revision>
  <dcterms:created xsi:type="dcterms:W3CDTF">2011-08-25T05:51:39Z</dcterms:created>
  <dcterms:modified xsi:type="dcterms:W3CDTF">2011-10-07T14:11:59Z</dcterms:modified>
</cp:coreProperties>
</file>